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Chapter 9</a:t>
            </a:r>
            <a:br>
              <a:rPr lang="id-ID" dirty="0" smtClean="0"/>
            </a:br>
            <a:r>
              <a:rPr lang="id-ID" dirty="0" smtClean="0"/>
              <a:t>Visualisasi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Institut Informarika dan Bisnis Darmajaya</a:t>
            </a:r>
          </a:p>
          <a:p>
            <a:r>
              <a:rPr lang="id-ID" dirty="0" smtClean="0"/>
              <a:t>Program Studi Sistem Informasi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47" y="121511"/>
            <a:ext cx="5786030" cy="12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8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2800" dirty="0" smtClean="0"/>
              <a:t>Jangan mengubah penggunaan warna yang sudah mempunyai </a:t>
            </a:r>
            <a:r>
              <a:rPr lang="id-ID" sz="2800" i="1" dirty="0" smtClean="0"/>
              <a:t>pre-defined</a:t>
            </a:r>
            <a:r>
              <a:rPr lang="id-ID" sz="2800" dirty="0" smtClean="0"/>
              <a:t> meaning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49" y="1871662"/>
            <a:ext cx="9200551" cy="475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71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Improving The Vision</a:t>
            </a:r>
            <a:br>
              <a:rPr lang="id-ID" dirty="0" smtClean="0"/>
            </a:br>
            <a:r>
              <a:rPr lang="id-ID" dirty="0" smtClean="0"/>
              <a:t>Make data stand 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Mana yang lebih baik?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692" y="2495550"/>
            <a:ext cx="9348527" cy="427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943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Gunakan elemen atau warna yang berbeda untuk menunjukkan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905000"/>
            <a:ext cx="9561517" cy="466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23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Improving The Understanding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Berikan keterangan yang lengkap pada gambar visualisasi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616" y="2510797"/>
            <a:ext cx="8642258" cy="405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31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But not too much!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699" y="2100943"/>
            <a:ext cx="9546137" cy="45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11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Starting a graph at zero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676" y="2076994"/>
            <a:ext cx="9987600" cy="433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41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Do not use too many colors!</a:t>
            </a:r>
            <a:br>
              <a:rPr lang="id-ID" dirty="0" smtClean="0"/>
            </a:br>
            <a:r>
              <a:rPr lang="id-ID" dirty="0" smtClean="0"/>
              <a:t>Emphasize the most important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515" y="1905000"/>
            <a:ext cx="8860428" cy="469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248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Vizualisation Tools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805" y="1905000"/>
            <a:ext cx="9459926" cy="469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28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Orange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221" y="1729873"/>
            <a:ext cx="10357382" cy="474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32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Instalasi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2305050"/>
            <a:ext cx="9472483" cy="290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6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1413"/>
            <a:ext cx="8911687" cy="525421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Four V’s of Big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49" y="888274"/>
            <a:ext cx="9572845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069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Install Add-Ons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757" y="1254034"/>
            <a:ext cx="7243633" cy="544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50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Selesai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Forum Diskusi</a:t>
            </a:r>
          </a:p>
          <a:p>
            <a:r>
              <a:rPr lang="id-ID" dirty="0" smtClean="0"/>
              <a:t>See U Next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664" y="3092630"/>
            <a:ext cx="7476447" cy="538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3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114658"/>
            <a:ext cx="8911687" cy="799741"/>
          </a:xfrm>
        </p:spPr>
        <p:txBody>
          <a:bodyPr/>
          <a:lstStyle/>
          <a:p>
            <a:r>
              <a:rPr lang="id-ID" i="1" dirty="0" smtClean="0"/>
              <a:t>Introduction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061" y="992776"/>
            <a:ext cx="9521079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0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2296" y="166910"/>
            <a:ext cx="8911687" cy="708301"/>
          </a:xfrm>
        </p:spPr>
        <p:txBody>
          <a:bodyPr/>
          <a:lstStyle/>
          <a:p>
            <a:r>
              <a:rPr lang="id-ID" dirty="0" smtClean="0"/>
              <a:t>Visualisasi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87" y="992778"/>
            <a:ext cx="9502768" cy="576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21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19162"/>
            <a:ext cx="8911687" cy="786679"/>
          </a:xfrm>
        </p:spPr>
        <p:txBody>
          <a:bodyPr/>
          <a:lstStyle/>
          <a:p>
            <a:r>
              <a:rPr lang="id-ID" dirty="0" smtClean="0"/>
              <a:t>Tujuan Visualisasi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387" y="1676399"/>
            <a:ext cx="9625090" cy="498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6799" y="297539"/>
            <a:ext cx="8911687" cy="747490"/>
          </a:xfrm>
        </p:spPr>
        <p:txBody>
          <a:bodyPr/>
          <a:lstStyle/>
          <a:p>
            <a:r>
              <a:rPr lang="id-ID" dirty="0" smtClean="0"/>
              <a:t>Choose color Wisely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62" y="1609724"/>
            <a:ext cx="9831620" cy="506539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392627" y="1381166"/>
            <a:ext cx="8911687" cy="45711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d-ID" dirty="0" smtClean="0"/>
              <a:t>Mana yang lebih baik, /gambar A atau Gambar B?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505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Gunakan Color Scale yang Tepat</a:t>
            </a:r>
            <a:br>
              <a:rPr lang="id-ID" dirty="0" smtClean="0"/>
            </a:br>
            <a:r>
              <a:rPr lang="id-ID" sz="3100" dirty="0" smtClean="0"/>
              <a:t>untuk merepresentasikan rane dari nilai skalar</a:t>
            </a:r>
            <a:endParaRPr lang="en-US" sz="3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487" y="1924049"/>
            <a:ext cx="9119633" cy="480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41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2127" y="624110"/>
            <a:ext cx="9192486" cy="1280890"/>
          </a:xfrm>
        </p:spPr>
        <p:txBody>
          <a:bodyPr>
            <a:noAutofit/>
          </a:bodyPr>
          <a:lstStyle/>
          <a:p>
            <a:r>
              <a:rPr lang="id-ID" sz="2800" dirty="0"/>
              <a:t>Mana yang lebih baik, /gambar A atau Gambar B?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577" y="1632857"/>
            <a:ext cx="9122228" cy="489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6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0687" y="624110"/>
            <a:ext cx="9283926" cy="1280890"/>
          </a:xfrm>
        </p:spPr>
        <p:txBody>
          <a:bodyPr>
            <a:normAutofit/>
          </a:bodyPr>
          <a:lstStyle/>
          <a:p>
            <a:r>
              <a:rPr lang="id-ID" sz="2800" dirty="0" smtClean="0"/>
              <a:t>Sesuaikan warna tulisan dengan warna background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7974" y="1293224"/>
            <a:ext cx="9216223" cy="54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9349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138</TotalTime>
  <Words>146</Words>
  <Application>Microsoft Office PowerPoint</Application>
  <PresentationFormat>Widescreen</PresentationFormat>
  <Paragraphs>28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Wisp</vt:lpstr>
      <vt:lpstr>Chapter 9 Visualisasi Data</vt:lpstr>
      <vt:lpstr>Four V’s of Big Data</vt:lpstr>
      <vt:lpstr>Introduction</vt:lpstr>
      <vt:lpstr>Visualisasi Data</vt:lpstr>
      <vt:lpstr>Tujuan Visualisasi</vt:lpstr>
      <vt:lpstr>Choose color Wisely</vt:lpstr>
      <vt:lpstr>Gunakan Color Scale yang Tepat untuk merepresentasikan rane dari nilai skalar</vt:lpstr>
      <vt:lpstr>Mana yang lebih baik, /gambar A atau Gambar B? </vt:lpstr>
      <vt:lpstr>Sesuaikan warna tulisan dengan warna background</vt:lpstr>
      <vt:lpstr>Jangan mengubah penggunaan warna yang sudah mempunyai pre-defined meaning</vt:lpstr>
      <vt:lpstr>Improving The Vision Make data stand out</vt:lpstr>
      <vt:lpstr>Gunakan elemen atau warna yang berbeda untuk menunjukkan data</vt:lpstr>
      <vt:lpstr>Improving The Understanding</vt:lpstr>
      <vt:lpstr>But not too much!</vt:lpstr>
      <vt:lpstr>Starting a graph at zero</vt:lpstr>
      <vt:lpstr>Do not use too many colors! Emphasize the most important data</vt:lpstr>
      <vt:lpstr>Vizualisation Tools</vt:lpstr>
      <vt:lpstr>Orange</vt:lpstr>
      <vt:lpstr>Instalasi</vt:lpstr>
      <vt:lpstr>Install Add-Ons</vt:lpstr>
      <vt:lpstr>Selesai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8 Visualisasi Data</dc:title>
  <dc:creator>Handoyo Widi Nugroho</dc:creator>
  <cp:lastModifiedBy>Handoyo Widi Nugroho</cp:lastModifiedBy>
  <cp:revision>8</cp:revision>
  <dcterms:created xsi:type="dcterms:W3CDTF">2021-11-01T03:40:19Z</dcterms:created>
  <dcterms:modified xsi:type="dcterms:W3CDTF">2021-11-01T05:59:09Z</dcterms:modified>
</cp:coreProperties>
</file>