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325" r:id="rId3"/>
    <p:sldId id="331" r:id="rId4"/>
    <p:sldId id="342" r:id="rId5"/>
    <p:sldId id="343" r:id="rId6"/>
    <p:sldId id="344" r:id="rId7"/>
    <p:sldId id="345" r:id="rId8"/>
    <p:sldId id="347" r:id="rId9"/>
    <p:sldId id="348" r:id="rId10"/>
    <p:sldId id="354" r:id="rId11"/>
    <p:sldId id="349" r:id="rId12"/>
    <p:sldId id="355" r:id="rId13"/>
    <p:sldId id="356" r:id="rId14"/>
    <p:sldId id="352" r:id="rId15"/>
    <p:sldId id="353" r:id="rId16"/>
    <p:sldId id="357" r:id="rId17"/>
    <p:sldId id="300" r:id="rId18"/>
  </p:sldIdLst>
  <p:sldSz cx="9144000" cy="6858000" type="screen4x3"/>
  <p:notesSz cx="7045325" cy="9345613"/>
  <p:custDataLst>
    <p:tags r:id="rId2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16" autoAdjust="0"/>
    <p:restoredTop sz="94580" autoAdjust="0"/>
  </p:normalViewPr>
  <p:slideViewPr>
    <p:cSldViewPr>
      <p:cViewPr varScale="1">
        <p:scale>
          <a:sx n="51" d="100"/>
          <a:sy n="51" d="100"/>
        </p:scale>
        <p:origin x="52" y="3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8963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4581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9844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9340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3179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1804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4788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505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753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4285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570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9076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7284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4326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008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INTERNASIONAL – HAKIKAT DAN DASAR BERLAKUNYA HUKUM INTERNASIONAL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INTERNASIONAL – HAKIKAT DAN DASAR BERLAKUNYA HUKUM INTERNASIONAL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6927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D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HAKIKAT DAN DASAR BERLAKUNYA HUKUM INTERNASIONAL</a:t>
            </a:r>
            <a:endParaRPr lang="id-ID" sz="36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4</a:t>
            </a:r>
            <a:endParaRPr lang="en-US" sz="32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Teori Hukum Alam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Kelemahan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dimaksud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sangat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subyektif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moral.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Sementara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kebudayaan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tiap-tiap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diasosiasikan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5450986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Teori Kehendak Negara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kehendak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kemauannya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tunduk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</a:t>
            </a:r>
          </a:p>
        </p:txBody>
      </p:sp>
    </p:spTree>
    <p:extLst>
      <p:ext uri="{BB962C8B-B14F-4D97-AF65-F5344CB8AC3E}">
        <p14:creationId xmlns:p14="http://schemas.microsoft.com/office/powerpoint/2010/main" val="2455432071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Teori Kehendak Negara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Kelemahan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mampu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menjelaskan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menyatakan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hendak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terikat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apakah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demikian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mampu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menjelaskan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lahir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terikat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terlepas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setuju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63319857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Teori Kehendak Bersama Negara-negara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mazhab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kehendak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sendiri-sendiri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melainkan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kehendak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tunduk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Kehendak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derajatnya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dibandingkan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kehendak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sendiri-sendiri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884385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Teori Kehendak Bersama Negara-negara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kelemahan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mampu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penjelasan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pertanyaan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dimungkinkan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menarik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persetujuan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terikat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sendiri-sendiri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bersama-sama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?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Apakah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demikian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berarti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</a:p>
          <a:p>
            <a:pPr marL="457200" indent="-457200" algn="just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menganggap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negara-negara.</a:t>
            </a:r>
          </a:p>
        </p:txBody>
      </p:sp>
    </p:spTree>
    <p:extLst>
      <p:ext uri="{BB962C8B-B14F-4D97-AF65-F5344CB8AC3E}">
        <p14:creationId xmlns:p14="http://schemas.microsoft.com/office/powerpoint/2010/main" val="3688561090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Teori Wina oleh Hans Kelsen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Kelemahan-kelemahan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kehendak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memunculkan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pemikiran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meletakkan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kehendak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melainkan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norma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terlebih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dahulu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Hans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Kelsen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didasarkan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grundnorm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 </a:t>
            </a:r>
            <a:r>
              <a:rPr lang="pt-BR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Pacta Sunt Servanda </a:t>
            </a:r>
            <a:r>
              <a:rPr lang="pt-BR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 kaidah dasar hukum internasional.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892672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Mazhab Perancis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menghubungkan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kenyataan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terletak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faktor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biologis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sejarah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kemasyarakatan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Artinya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dikembalikan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sifat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alami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mahluk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senantiasa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bergabung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dimiliki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negara-negara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kumpulan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sebagaimana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82451503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052736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Landasan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sosiologis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Artinya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Demikian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pula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Oleh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membuktikan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terlebih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dahulu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dibuktikan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kata lain,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masyarkat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landasan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sosiologis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137970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dikatakan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sejumlah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dipenuhi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materiil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just">
              <a:buAutoNum type="alphaL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merdeka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berdaulat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514350" indent="-514350" algn="just">
              <a:buAutoNum type="alphaL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hub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berkelanjutan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merdeka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berdaulat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tsb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514350" indent="-514350" algn="just">
              <a:buAutoNum type="alphaL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hub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merdeka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berdaulat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2996214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yarat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non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materiil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kesamaan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asas-asas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Meskipun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positif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negara masing-masing,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pasti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mengakui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terikat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kesamaan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asas-asas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dinamakan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asas-asas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diakui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bangsa-bangsa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beradab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general principles of law recognized by civilized nations)</a:t>
            </a:r>
          </a:p>
        </p:txBody>
      </p:sp>
    </p:spTree>
    <p:extLst>
      <p:ext uri="{BB962C8B-B14F-4D97-AF65-F5344CB8AC3E}">
        <p14:creationId xmlns:p14="http://schemas.microsoft.com/office/powerpoint/2010/main" val="90181956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Hukum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aturan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ketertiban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terkoordinasi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sejumlah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yang masing-masing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merdeka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berdaulat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tertib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subordinasi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tertib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Lembaga-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lembaga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disangkutpautkan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62458308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legislative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Meskipun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Majelis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rangka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PBB,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resolusi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PBB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otomatis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anggota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eksekutif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Lembaga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kehakiman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Lembaga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kepolisian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Lembaga-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lembaga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lembaga-lembaga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diperlukan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memaksakan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138022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052736"/>
            <a:ext cx="8229600" cy="507342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Dikarenakan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demikianlah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menyangkal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sifat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John Austin.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melainkan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sekadar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aturan-aturan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moral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positif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rules of positive morality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tsb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terbantahkan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2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berarti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AutoNum type="arabicPeriod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dibedakan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ada-tidaknya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ciri-ciri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efektifnya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lembaga-lembaga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diasosiasikan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tubuh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ciri-ciri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efektif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berarti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922463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pada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kenyataannya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lembaga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legislatif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eksekutif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yudisial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kepolisian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kenyataannya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pula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pertanyaan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mengapa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091067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Teori Hukum Alam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‘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’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diterapkan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bangsa-bangsa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Negara-negara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tunduk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terikat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‘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’.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bermasyarakat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keharusan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diperintahkan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meletakkan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rasionalitas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berdampingan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tertib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damai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antarbangsa-bangsa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dunia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walaupun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asal-usul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keturunan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berbeda-beda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6321229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6047</TotalTime>
  <Words>946</Words>
  <Application>Microsoft Office PowerPoint</Application>
  <PresentationFormat>On-screen Show (4:3)</PresentationFormat>
  <Paragraphs>60</Paragraphs>
  <Slides>17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505</cp:revision>
  <cp:lastPrinted>2017-08-29T02:54:51Z</cp:lastPrinted>
  <dcterms:created xsi:type="dcterms:W3CDTF">2010-04-18T12:06:30Z</dcterms:created>
  <dcterms:modified xsi:type="dcterms:W3CDTF">2024-03-25T22:13:23Z</dcterms:modified>
</cp:coreProperties>
</file>