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79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10327" y="3102102"/>
            <a:ext cx="683895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55370" y="6028715"/>
            <a:ext cx="9406255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C1F4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C1F4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055851" y="0"/>
            <a:ext cx="1828800" cy="10287000"/>
          </a:xfrm>
          <a:custGeom>
            <a:avLst/>
            <a:gdLst/>
            <a:ahLst/>
            <a:cxnLst/>
            <a:rect l="l" t="t" r="r" b="b"/>
            <a:pathLst>
              <a:path w="1828800" h="10287000">
                <a:moveTo>
                  <a:pt x="0" y="0"/>
                </a:moveTo>
                <a:lnTo>
                  <a:pt x="1828800" y="10286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37391" y="5521451"/>
            <a:ext cx="7145655" cy="4765040"/>
          </a:xfrm>
          <a:custGeom>
            <a:avLst/>
            <a:gdLst/>
            <a:ahLst/>
            <a:cxnLst/>
            <a:rect l="l" t="t" r="r" b="b"/>
            <a:pathLst>
              <a:path w="7145655" h="4765040">
                <a:moveTo>
                  <a:pt x="7145273" y="0"/>
                </a:moveTo>
                <a:lnTo>
                  <a:pt x="0" y="476488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772388" y="0"/>
            <a:ext cx="4511040" cy="10287000"/>
          </a:xfrm>
          <a:custGeom>
            <a:avLst/>
            <a:gdLst/>
            <a:ahLst/>
            <a:cxnLst/>
            <a:rect l="l" t="t" r="r" b="b"/>
            <a:pathLst>
              <a:path w="4511040" h="10287000">
                <a:moveTo>
                  <a:pt x="4511039" y="0"/>
                </a:moveTo>
                <a:lnTo>
                  <a:pt x="3064686" y="0"/>
                </a:lnTo>
                <a:lnTo>
                  <a:pt x="0" y="10286996"/>
                </a:lnTo>
                <a:lnTo>
                  <a:pt x="4511039" y="10286996"/>
                </a:lnTo>
                <a:lnTo>
                  <a:pt x="451103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06995" y="0"/>
            <a:ext cx="3881120" cy="10287000"/>
          </a:xfrm>
          <a:custGeom>
            <a:avLst/>
            <a:gdLst/>
            <a:ahLst/>
            <a:cxnLst/>
            <a:rect l="l" t="t" r="r" b="b"/>
            <a:pathLst>
              <a:path w="3881119" h="10287000">
                <a:moveTo>
                  <a:pt x="3881003" y="0"/>
                </a:moveTo>
                <a:lnTo>
                  <a:pt x="0" y="0"/>
                </a:lnTo>
                <a:lnTo>
                  <a:pt x="1812173" y="10286996"/>
                </a:lnTo>
                <a:lnTo>
                  <a:pt x="3881003" y="10286996"/>
                </a:lnTo>
                <a:lnTo>
                  <a:pt x="3881003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399007" y="4571999"/>
            <a:ext cx="4889500" cy="5715000"/>
          </a:xfrm>
          <a:custGeom>
            <a:avLst/>
            <a:gdLst/>
            <a:ahLst/>
            <a:cxnLst/>
            <a:rect l="l" t="t" r="r" b="b"/>
            <a:pathLst>
              <a:path w="4889500" h="5715000">
                <a:moveTo>
                  <a:pt x="4888992" y="0"/>
                </a:moveTo>
                <a:lnTo>
                  <a:pt x="0" y="5714999"/>
                </a:lnTo>
                <a:lnTo>
                  <a:pt x="4888992" y="5714999"/>
                </a:lnTo>
                <a:lnTo>
                  <a:pt x="4888992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006898" y="0"/>
            <a:ext cx="4276725" cy="10287000"/>
          </a:xfrm>
          <a:custGeom>
            <a:avLst/>
            <a:gdLst/>
            <a:ahLst/>
            <a:cxnLst/>
            <a:rect l="l" t="t" r="r" b="b"/>
            <a:pathLst>
              <a:path w="4276725" h="10287000">
                <a:moveTo>
                  <a:pt x="4276529" y="0"/>
                </a:moveTo>
                <a:lnTo>
                  <a:pt x="0" y="0"/>
                </a:lnTo>
                <a:lnTo>
                  <a:pt x="3701218" y="10286996"/>
                </a:lnTo>
                <a:lnTo>
                  <a:pt x="4276529" y="10286996"/>
                </a:lnTo>
                <a:lnTo>
                  <a:pt x="427652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347948" y="0"/>
            <a:ext cx="1935480" cy="10287000"/>
          </a:xfrm>
          <a:custGeom>
            <a:avLst/>
            <a:gdLst/>
            <a:ahLst/>
            <a:cxnLst/>
            <a:rect l="l" t="t" r="r" b="b"/>
            <a:pathLst>
              <a:path w="1935480" h="10287000">
                <a:moveTo>
                  <a:pt x="1935479" y="0"/>
                </a:moveTo>
                <a:lnTo>
                  <a:pt x="1528030" y="0"/>
                </a:lnTo>
                <a:lnTo>
                  <a:pt x="0" y="10286996"/>
                </a:lnTo>
                <a:lnTo>
                  <a:pt x="1935479" y="10286996"/>
                </a:lnTo>
                <a:lnTo>
                  <a:pt x="1935479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410877" y="0"/>
            <a:ext cx="1872614" cy="10287000"/>
          </a:xfrm>
          <a:custGeom>
            <a:avLst/>
            <a:gdLst/>
            <a:ahLst/>
            <a:cxnLst/>
            <a:rect l="l" t="t" r="r" b="b"/>
            <a:pathLst>
              <a:path w="1872615" h="10287000">
                <a:moveTo>
                  <a:pt x="1872550" y="0"/>
                </a:moveTo>
                <a:lnTo>
                  <a:pt x="0" y="0"/>
                </a:lnTo>
                <a:lnTo>
                  <a:pt x="1661856" y="10286996"/>
                </a:lnTo>
                <a:lnTo>
                  <a:pt x="1872550" y="10286996"/>
                </a:lnTo>
                <a:lnTo>
                  <a:pt x="1872550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556991" y="5384292"/>
            <a:ext cx="2726690" cy="4902835"/>
          </a:xfrm>
          <a:custGeom>
            <a:avLst/>
            <a:gdLst/>
            <a:ahLst/>
            <a:cxnLst/>
            <a:rect l="l" t="t" r="r" b="b"/>
            <a:pathLst>
              <a:path w="2726690" h="4902834">
                <a:moveTo>
                  <a:pt x="2726436" y="0"/>
                </a:moveTo>
                <a:lnTo>
                  <a:pt x="0" y="4902707"/>
                </a:lnTo>
                <a:lnTo>
                  <a:pt x="2726436" y="4902707"/>
                </a:lnTo>
                <a:lnTo>
                  <a:pt x="272643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6019800"/>
            <a:ext cx="673735" cy="4267200"/>
          </a:xfrm>
          <a:custGeom>
            <a:avLst/>
            <a:gdLst/>
            <a:ahLst/>
            <a:cxnLst/>
            <a:rect l="l" t="t" r="r" b="b"/>
            <a:pathLst>
              <a:path w="673735" h="4267200">
                <a:moveTo>
                  <a:pt x="0" y="0"/>
                </a:moveTo>
                <a:lnTo>
                  <a:pt x="0" y="4267199"/>
                </a:lnTo>
                <a:lnTo>
                  <a:pt x="673608" y="42671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210" y="2557272"/>
            <a:ext cx="5486399" cy="451021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0535" y="2557272"/>
            <a:ext cx="7507224" cy="345795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7105376" y="6649211"/>
            <a:ext cx="734695" cy="891540"/>
          </a:xfrm>
          <a:custGeom>
            <a:avLst/>
            <a:gdLst/>
            <a:ahLst/>
            <a:cxnLst/>
            <a:rect l="l" t="t" r="r" b="b"/>
            <a:pathLst>
              <a:path w="734694" h="891540">
                <a:moveTo>
                  <a:pt x="392048" y="0"/>
                </a:moveTo>
                <a:lnTo>
                  <a:pt x="390525" y="0"/>
                </a:lnTo>
                <a:lnTo>
                  <a:pt x="313181" y="204851"/>
                </a:lnTo>
                <a:lnTo>
                  <a:pt x="180466" y="320548"/>
                </a:lnTo>
                <a:lnTo>
                  <a:pt x="55371" y="370332"/>
                </a:lnTo>
                <a:lnTo>
                  <a:pt x="0" y="381000"/>
                </a:lnTo>
                <a:lnTo>
                  <a:pt x="59435" y="395478"/>
                </a:lnTo>
                <a:lnTo>
                  <a:pt x="113537" y="417957"/>
                </a:lnTo>
                <a:lnTo>
                  <a:pt x="162432" y="447167"/>
                </a:lnTo>
                <a:lnTo>
                  <a:pt x="206501" y="482092"/>
                </a:lnTo>
                <a:lnTo>
                  <a:pt x="245744" y="521335"/>
                </a:lnTo>
                <a:lnTo>
                  <a:pt x="280415" y="563626"/>
                </a:lnTo>
                <a:lnTo>
                  <a:pt x="310768" y="607949"/>
                </a:lnTo>
                <a:lnTo>
                  <a:pt x="336930" y="653034"/>
                </a:lnTo>
                <a:lnTo>
                  <a:pt x="359155" y="697611"/>
                </a:lnTo>
                <a:lnTo>
                  <a:pt x="377570" y="740537"/>
                </a:lnTo>
                <a:lnTo>
                  <a:pt x="392429" y="780542"/>
                </a:lnTo>
                <a:lnTo>
                  <a:pt x="412241" y="846963"/>
                </a:lnTo>
                <a:lnTo>
                  <a:pt x="420115" y="887349"/>
                </a:lnTo>
                <a:lnTo>
                  <a:pt x="420115" y="891286"/>
                </a:lnTo>
                <a:lnTo>
                  <a:pt x="420877" y="891286"/>
                </a:lnTo>
                <a:lnTo>
                  <a:pt x="480186" y="645922"/>
                </a:lnTo>
                <a:lnTo>
                  <a:pt x="588136" y="507238"/>
                </a:lnTo>
                <a:lnTo>
                  <a:pt x="691514" y="447167"/>
                </a:lnTo>
                <a:lnTo>
                  <a:pt x="734313" y="435102"/>
                </a:lnTo>
                <a:lnTo>
                  <a:pt x="734313" y="432181"/>
                </a:lnTo>
                <a:lnTo>
                  <a:pt x="533400" y="315468"/>
                </a:lnTo>
                <a:lnTo>
                  <a:pt x="431164" y="170688"/>
                </a:lnTo>
                <a:lnTo>
                  <a:pt x="395731" y="48133"/>
                </a:lnTo>
                <a:lnTo>
                  <a:pt x="392048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64463" y="2743200"/>
            <a:ext cx="729615" cy="892810"/>
          </a:xfrm>
          <a:custGeom>
            <a:avLst/>
            <a:gdLst/>
            <a:ahLst/>
            <a:cxnLst/>
            <a:rect l="l" t="t" r="r" b="b"/>
            <a:pathLst>
              <a:path w="729615" h="892810">
                <a:moveTo>
                  <a:pt x="343128" y="0"/>
                </a:moveTo>
                <a:lnTo>
                  <a:pt x="341579" y="0"/>
                </a:lnTo>
                <a:lnTo>
                  <a:pt x="337883" y="48259"/>
                </a:lnTo>
                <a:lnTo>
                  <a:pt x="302526" y="170942"/>
                </a:lnTo>
                <a:lnTo>
                  <a:pt x="200545" y="315975"/>
                </a:lnTo>
                <a:lnTo>
                  <a:pt x="0" y="432943"/>
                </a:lnTo>
                <a:lnTo>
                  <a:pt x="0" y="435864"/>
                </a:lnTo>
                <a:lnTo>
                  <a:pt x="42735" y="447928"/>
                </a:lnTo>
                <a:lnTo>
                  <a:pt x="145897" y="508126"/>
                </a:lnTo>
                <a:lnTo>
                  <a:pt x="253682" y="647065"/>
                </a:lnTo>
                <a:lnTo>
                  <a:pt x="312813" y="892809"/>
                </a:lnTo>
                <a:lnTo>
                  <a:pt x="313613" y="892809"/>
                </a:lnTo>
                <a:lnTo>
                  <a:pt x="321475" y="848486"/>
                </a:lnTo>
                <a:lnTo>
                  <a:pt x="341236" y="781811"/>
                </a:lnTo>
                <a:lnTo>
                  <a:pt x="356082" y="741806"/>
                </a:lnTo>
                <a:lnTo>
                  <a:pt x="374484" y="698753"/>
                </a:lnTo>
                <a:lnTo>
                  <a:pt x="396646" y="654176"/>
                </a:lnTo>
                <a:lnTo>
                  <a:pt x="422770" y="608965"/>
                </a:lnTo>
                <a:lnTo>
                  <a:pt x="453047" y="564642"/>
                </a:lnTo>
                <a:lnTo>
                  <a:pt x="487680" y="522224"/>
                </a:lnTo>
                <a:lnTo>
                  <a:pt x="526846" y="482853"/>
                </a:lnTo>
                <a:lnTo>
                  <a:pt x="570763" y="447928"/>
                </a:lnTo>
                <a:lnTo>
                  <a:pt x="619633" y="418719"/>
                </a:lnTo>
                <a:lnTo>
                  <a:pt x="673608" y="396113"/>
                </a:lnTo>
                <a:lnTo>
                  <a:pt x="729615" y="382524"/>
                </a:lnTo>
                <a:lnTo>
                  <a:pt x="729615" y="381000"/>
                </a:lnTo>
                <a:lnTo>
                  <a:pt x="677545" y="370967"/>
                </a:lnTo>
                <a:lnTo>
                  <a:pt x="552818" y="321055"/>
                </a:lnTo>
                <a:lnTo>
                  <a:pt x="420319" y="205231"/>
                </a:lnTo>
                <a:lnTo>
                  <a:pt x="343128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3535" y="6220967"/>
            <a:ext cx="6190487" cy="361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055851" y="0"/>
            <a:ext cx="1828800" cy="10287000"/>
          </a:xfrm>
          <a:custGeom>
            <a:avLst/>
            <a:gdLst/>
            <a:ahLst/>
            <a:cxnLst/>
            <a:rect l="l" t="t" r="r" b="b"/>
            <a:pathLst>
              <a:path w="1828800" h="10287000">
                <a:moveTo>
                  <a:pt x="0" y="0"/>
                </a:moveTo>
                <a:lnTo>
                  <a:pt x="1828800" y="10286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37391" y="5521451"/>
            <a:ext cx="7145655" cy="4765040"/>
          </a:xfrm>
          <a:custGeom>
            <a:avLst/>
            <a:gdLst/>
            <a:ahLst/>
            <a:cxnLst/>
            <a:rect l="l" t="t" r="r" b="b"/>
            <a:pathLst>
              <a:path w="7145655" h="4765040">
                <a:moveTo>
                  <a:pt x="7145273" y="0"/>
                </a:moveTo>
                <a:lnTo>
                  <a:pt x="0" y="476488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772388" y="0"/>
            <a:ext cx="4511040" cy="10287000"/>
          </a:xfrm>
          <a:custGeom>
            <a:avLst/>
            <a:gdLst/>
            <a:ahLst/>
            <a:cxnLst/>
            <a:rect l="l" t="t" r="r" b="b"/>
            <a:pathLst>
              <a:path w="4511040" h="10287000">
                <a:moveTo>
                  <a:pt x="4511039" y="0"/>
                </a:moveTo>
                <a:lnTo>
                  <a:pt x="3064686" y="0"/>
                </a:lnTo>
                <a:lnTo>
                  <a:pt x="0" y="10286996"/>
                </a:lnTo>
                <a:lnTo>
                  <a:pt x="4511039" y="10286996"/>
                </a:lnTo>
                <a:lnTo>
                  <a:pt x="451103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06995" y="0"/>
            <a:ext cx="3881120" cy="10287000"/>
          </a:xfrm>
          <a:custGeom>
            <a:avLst/>
            <a:gdLst/>
            <a:ahLst/>
            <a:cxnLst/>
            <a:rect l="l" t="t" r="r" b="b"/>
            <a:pathLst>
              <a:path w="3881119" h="10287000">
                <a:moveTo>
                  <a:pt x="3881003" y="0"/>
                </a:moveTo>
                <a:lnTo>
                  <a:pt x="0" y="0"/>
                </a:lnTo>
                <a:lnTo>
                  <a:pt x="1812173" y="10286996"/>
                </a:lnTo>
                <a:lnTo>
                  <a:pt x="3881003" y="10286996"/>
                </a:lnTo>
                <a:lnTo>
                  <a:pt x="3881003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399007" y="4571999"/>
            <a:ext cx="4889500" cy="5715000"/>
          </a:xfrm>
          <a:custGeom>
            <a:avLst/>
            <a:gdLst/>
            <a:ahLst/>
            <a:cxnLst/>
            <a:rect l="l" t="t" r="r" b="b"/>
            <a:pathLst>
              <a:path w="4889500" h="5715000">
                <a:moveTo>
                  <a:pt x="4888992" y="0"/>
                </a:moveTo>
                <a:lnTo>
                  <a:pt x="0" y="5714999"/>
                </a:lnTo>
                <a:lnTo>
                  <a:pt x="4888992" y="5714999"/>
                </a:lnTo>
                <a:lnTo>
                  <a:pt x="4888992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006898" y="0"/>
            <a:ext cx="4276725" cy="10287000"/>
          </a:xfrm>
          <a:custGeom>
            <a:avLst/>
            <a:gdLst/>
            <a:ahLst/>
            <a:cxnLst/>
            <a:rect l="l" t="t" r="r" b="b"/>
            <a:pathLst>
              <a:path w="4276725" h="10287000">
                <a:moveTo>
                  <a:pt x="4276529" y="0"/>
                </a:moveTo>
                <a:lnTo>
                  <a:pt x="0" y="0"/>
                </a:lnTo>
                <a:lnTo>
                  <a:pt x="3701218" y="10286996"/>
                </a:lnTo>
                <a:lnTo>
                  <a:pt x="4276529" y="10286996"/>
                </a:lnTo>
                <a:lnTo>
                  <a:pt x="427652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347948" y="0"/>
            <a:ext cx="1935480" cy="10287000"/>
          </a:xfrm>
          <a:custGeom>
            <a:avLst/>
            <a:gdLst/>
            <a:ahLst/>
            <a:cxnLst/>
            <a:rect l="l" t="t" r="r" b="b"/>
            <a:pathLst>
              <a:path w="1935480" h="10287000">
                <a:moveTo>
                  <a:pt x="1935479" y="0"/>
                </a:moveTo>
                <a:lnTo>
                  <a:pt x="1528030" y="0"/>
                </a:lnTo>
                <a:lnTo>
                  <a:pt x="0" y="10286996"/>
                </a:lnTo>
                <a:lnTo>
                  <a:pt x="1935479" y="10286996"/>
                </a:lnTo>
                <a:lnTo>
                  <a:pt x="1935479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410877" y="0"/>
            <a:ext cx="1872614" cy="10287000"/>
          </a:xfrm>
          <a:custGeom>
            <a:avLst/>
            <a:gdLst/>
            <a:ahLst/>
            <a:cxnLst/>
            <a:rect l="l" t="t" r="r" b="b"/>
            <a:pathLst>
              <a:path w="1872615" h="10287000">
                <a:moveTo>
                  <a:pt x="1872550" y="0"/>
                </a:moveTo>
                <a:lnTo>
                  <a:pt x="0" y="0"/>
                </a:lnTo>
                <a:lnTo>
                  <a:pt x="1661856" y="10286996"/>
                </a:lnTo>
                <a:lnTo>
                  <a:pt x="1872550" y="10286996"/>
                </a:lnTo>
                <a:lnTo>
                  <a:pt x="1872550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556991" y="5384292"/>
            <a:ext cx="2726690" cy="4902835"/>
          </a:xfrm>
          <a:custGeom>
            <a:avLst/>
            <a:gdLst/>
            <a:ahLst/>
            <a:cxnLst/>
            <a:rect l="l" t="t" r="r" b="b"/>
            <a:pathLst>
              <a:path w="2726690" h="4902834">
                <a:moveTo>
                  <a:pt x="2726436" y="0"/>
                </a:moveTo>
                <a:lnTo>
                  <a:pt x="0" y="4902707"/>
                </a:lnTo>
                <a:lnTo>
                  <a:pt x="2726436" y="4902707"/>
                </a:lnTo>
                <a:lnTo>
                  <a:pt x="272643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6019800"/>
            <a:ext cx="673735" cy="4267200"/>
          </a:xfrm>
          <a:custGeom>
            <a:avLst/>
            <a:gdLst/>
            <a:ahLst/>
            <a:cxnLst/>
            <a:rect l="l" t="t" r="r" b="b"/>
            <a:pathLst>
              <a:path w="673735" h="4267200">
                <a:moveTo>
                  <a:pt x="0" y="0"/>
                </a:moveTo>
                <a:lnTo>
                  <a:pt x="0" y="4267199"/>
                </a:lnTo>
                <a:lnTo>
                  <a:pt x="673608" y="42671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0696" y="2249551"/>
            <a:ext cx="5227320" cy="193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33638" y="2461641"/>
            <a:ext cx="8682355" cy="6689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C1F4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930" y="1684154"/>
            <a:ext cx="9220200" cy="405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  <a:tabLst>
                <a:tab pos="4403725" algn="l"/>
                <a:tab pos="4723765" algn="l"/>
                <a:tab pos="5939790" algn="l"/>
                <a:tab pos="7276465" algn="l"/>
              </a:tabLst>
            </a:pP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7600" spc="-10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45" dirty="0">
                <a:solidFill>
                  <a:srgbClr val="1C1F4A"/>
                </a:solidFill>
                <a:latin typeface="Trebuchet MS"/>
                <a:cs typeface="Trebuchet MS"/>
              </a:rPr>
              <a:t>k</a:t>
            </a:r>
            <a:r>
              <a:rPr sz="7600" spc="-10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u</a:t>
            </a:r>
            <a:r>
              <a:rPr sz="7600" spc="-10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7600" spc="-10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40" dirty="0">
                <a:solidFill>
                  <a:srgbClr val="1C1F4A"/>
                </a:solidFill>
                <a:latin typeface="Trebuchet MS"/>
                <a:cs typeface="Trebuchet MS"/>
              </a:rPr>
              <a:t>t</a:t>
            </a:r>
            <a:r>
              <a:rPr sz="7600" spc="-10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7600" spc="-10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7600" spc="-10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s</a:t>
            </a:r>
            <a:r>
              <a:rPr sz="7600" spc="-10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i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E</a:t>
            </a:r>
            <a:r>
              <a:rPr sz="7600" spc="-7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70" dirty="0">
                <a:solidFill>
                  <a:srgbClr val="1C1F4A"/>
                </a:solidFill>
                <a:latin typeface="Trebuchet MS"/>
                <a:cs typeface="Trebuchet MS"/>
              </a:rPr>
              <a:t>m</a:t>
            </a:r>
            <a:r>
              <a:rPr sz="7600" spc="-7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i</a:t>
            </a:r>
            <a:r>
              <a:rPr sz="7600" spc="-7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s</a:t>
            </a:r>
            <a:r>
              <a:rPr sz="7600" spc="-7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i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K</a:t>
            </a:r>
            <a:r>
              <a:rPr sz="7600" spc="-5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7600" spc="-5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r</a:t>
            </a:r>
            <a:r>
              <a:rPr sz="7600" spc="-5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b</a:t>
            </a:r>
            <a:r>
              <a:rPr sz="7600" spc="-5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o</a:t>
            </a:r>
            <a:r>
              <a:rPr sz="7600" spc="-5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		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d</a:t>
            </a:r>
            <a:r>
              <a:rPr sz="7600" spc="-5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7600" spc="-5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	G</a:t>
            </a:r>
            <a:r>
              <a:rPr sz="7600" spc="-7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7600" spc="-7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s R</a:t>
            </a:r>
            <a:r>
              <a:rPr sz="7600" spc="-6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u</a:t>
            </a:r>
            <a:r>
              <a:rPr sz="7600" spc="-5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m</a:t>
            </a:r>
            <a:r>
              <a:rPr sz="7600" spc="-4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7600" spc="-4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h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K</a:t>
            </a:r>
            <a:r>
              <a:rPr sz="7600" spc="-6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7600" spc="-6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45" dirty="0">
                <a:solidFill>
                  <a:srgbClr val="1C1F4A"/>
                </a:solidFill>
                <a:latin typeface="Trebuchet MS"/>
                <a:cs typeface="Trebuchet MS"/>
              </a:rPr>
              <a:t>c</a:t>
            </a:r>
            <a:r>
              <a:rPr sz="7600" spc="-6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7600" spc="-5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endParaRPr sz="7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1176" y="3817620"/>
            <a:ext cx="6952488" cy="64693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sz="2800" b="1" spc="110" dirty="0">
                <a:solidFill>
                  <a:srgbClr val="000000"/>
                </a:solidFill>
                <a:latin typeface="Trebuchet MS"/>
                <a:cs typeface="Trebuchet MS"/>
              </a:rPr>
              <a:t>Dosen</a:t>
            </a:r>
            <a:r>
              <a:rPr sz="2800" b="1" spc="3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spc="110" dirty="0">
                <a:solidFill>
                  <a:srgbClr val="000000"/>
                </a:solidFill>
                <a:latin typeface="Trebuchet MS"/>
                <a:cs typeface="Trebuchet MS"/>
              </a:rPr>
              <a:t>Pengampu</a:t>
            </a:r>
            <a:r>
              <a:rPr sz="2800" b="1" spc="3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2800" b="1" spc="3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spc="85" dirty="0">
                <a:solidFill>
                  <a:srgbClr val="000000"/>
                </a:solidFill>
                <a:latin typeface="Trebuchet MS"/>
                <a:cs typeface="Trebuchet MS"/>
              </a:rPr>
              <a:t>Jaka</a:t>
            </a:r>
            <a:r>
              <a:rPr sz="2800" b="1" spc="3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spc="125" dirty="0">
                <a:solidFill>
                  <a:srgbClr val="000000"/>
                </a:solidFill>
                <a:latin typeface="Trebuchet MS"/>
                <a:cs typeface="Trebuchet MS"/>
              </a:rPr>
              <a:t>Darmawan,</a:t>
            </a:r>
            <a:r>
              <a:rPr sz="2800" b="1" spc="1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rebuchet MS"/>
                <a:cs typeface="Trebuchet MS"/>
              </a:rPr>
              <a:t>S.E.,</a:t>
            </a:r>
            <a:r>
              <a:rPr sz="2800" b="1" spc="-18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rebuchet MS"/>
                <a:cs typeface="Trebuchet MS"/>
              </a:rPr>
              <a:t>AK.,</a:t>
            </a:r>
            <a:r>
              <a:rPr sz="2800" b="1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rebuchet MS"/>
                <a:cs typeface="Trebuchet MS"/>
              </a:rPr>
              <a:t>M.AK., </a:t>
            </a:r>
            <a:r>
              <a:rPr sz="2800" b="1" spc="-50" dirty="0">
                <a:solidFill>
                  <a:srgbClr val="000000"/>
                </a:solidFill>
                <a:latin typeface="Trebuchet MS"/>
                <a:cs typeface="Trebuchet MS"/>
              </a:rPr>
              <a:t>MMT.,</a:t>
            </a:r>
            <a:r>
              <a:rPr sz="2800" b="1" spc="-1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rebuchet MS"/>
                <a:cs typeface="Trebuchet MS"/>
              </a:rPr>
              <a:t>CA.,</a:t>
            </a:r>
            <a:r>
              <a:rPr sz="2800" b="1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Trebuchet MS"/>
                <a:cs typeface="Trebuchet MS"/>
              </a:rPr>
              <a:t>CPA.,</a:t>
            </a:r>
            <a:r>
              <a:rPr sz="2800" b="1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Trebuchet MS"/>
                <a:cs typeface="Trebuchet MS"/>
              </a:rPr>
              <a:t>CMA.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89007" y="0"/>
            <a:ext cx="8698865" cy="10287000"/>
            <a:chOff x="9589007" y="0"/>
            <a:chExt cx="8698865" cy="10287000"/>
          </a:xfrm>
        </p:grpSpPr>
        <p:sp>
          <p:nvSpPr>
            <p:cNvPr id="3" name="object 3"/>
            <p:cNvSpPr/>
            <p:nvPr/>
          </p:nvSpPr>
          <p:spPr>
            <a:xfrm>
              <a:off x="9589007" y="0"/>
              <a:ext cx="8698865" cy="10287000"/>
            </a:xfrm>
            <a:custGeom>
              <a:avLst/>
              <a:gdLst/>
              <a:ahLst/>
              <a:cxnLst/>
              <a:rect l="l" t="t" r="r" b="b"/>
              <a:pathLst>
                <a:path w="8698865" h="10287000">
                  <a:moveTo>
                    <a:pt x="8698611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8698611" y="10286999"/>
                  </a:lnTo>
                  <a:lnTo>
                    <a:pt x="8698611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61179" y="856488"/>
              <a:ext cx="608330" cy="742315"/>
            </a:xfrm>
            <a:custGeom>
              <a:avLst/>
              <a:gdLst/>
              <a:ahLst/>
              <a:cxnLst/>
              <a:rect l="l" t="t" r="r" b="b"/>
              <a:pathLst>
                <a:path w="608330" h="742315">
                  <a:moveTo>
                    <a:pt x="284987" y="0"/>
                  </a:moveTo>
                  <a:lnTo>
                    <a:pt x="281685" y="42671"/>
                  </a:lnTo>
                  <a:lnTo>
                    <a:pt x="252602" y="143890"/>
                  </a:lnTo>
                  <a:lnTo>
                    <a:pt x="168275" y="263525"/>
                  </a:lnTo>
                  <a:lnTo>
                    <a:pt x="0" y="361568"/>
                  </a:lnTo>
                  <a:lnTo>
                    <a:pt x="37973" y="372363"/>
                  </a:lnTo>
                  <a:lnTo>
                    <a:pt x="123189" y="421893"/>
                  </a:lnTo>
                  <a:lnTo>
                    <a:pt x="212216" y="536575"/>
                  </a:lnTo>
                  <a:lnTo>
                    <a:pt x="261746" y="742060"/>
                  </a:lnTo>
                  <a:lnTo>
                    <a:pt x="265556" y="714120"/>
                  </a:lnTo>
                  <a:lnTo>
                    <a:pt x="283717" y="650112"/>
                  </a:lnTo>
                  <a:lnTo>
                    <a:pt x="298957" y="609345"/>
                  </a:lnTo>
                  <a:lnTo>
                    <a:pt x="318642" y="565150"/>
                  </a:lnTo>
                  <a:lnTo>
                    <a:pt x="343153" y="519429"/>
                  </a:lnTo>
                  <a:lnTo>
                    <a:pt x="372744" y="474090"/>
                  </a:lnTo>
                  <a:lnTo>
                    <a:pt x="407796" y="430910"/>
                  </a:lnTo>
                  <a:lnTo>
                    <a:pt x="448563" y="391794"/>
                  </a:lnTo>
                  <a:lnTo>
                    <a:pt x="495300" y="358647"/>
                  </a:lnTo>
                  <a:lnTo>
                    <a:pt x="548258" y="333375"/>
                  </a:lnTo>
                  <a:lnTo>
                    <a:pt x="607948" y="317626"/>
                  </a:lnTo>
                  <a:lnTo>
                    <a:pt x="562228" y="308863"/>
                  </a:lnTo>
                  <a:lnTo>
                    <a:pt x="459231" y="267715"/>
                  </a:lnTo>
                  <a:lnTo>
                    <a:pt x="349757" y="172084"/>
                  </a:lnTo>
                  <a:lnTo>
                    <a:pt x="284987" y="0"/>
                  </a:lnTo>
                  <a:close/>
                </a:path>
              </a:pathLst>
            </a:custGeom>
            <a:solidFill>
              <a:srgbClr val="E7C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3195" y="2455164"/>
              <a:ext cx="5009388" cy="31333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195" y="6425184"/>
              <a:ext cx="5058156" cy="28285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8853" y="2652725"/>
            <a:ext cx="490093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1" dirty="0">
                <a:solidFill>
                  <a:srgbClr val="1C1F4A"/>
                </a:solidFill>
                <a:latin typeface="Trebuchet MS"/>
                <a:cs typeface="Trebuchet MS"/>
              </a:rPr>
              <a:t>c.</a:t>
            </a:r>
            <a:r>
              <a:rPr sz="4100" b="1" spc="-1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100" b="1" spc="190" dirty="0">
                <a:solidFill>
                  <a:srgbClr val="1C1F4A"/>
                </a:solidFill>
                <a:latin typeface="Trebuchet MS"/>
                <a:cs typeface="Trebuchet MS"/>
              </a:rPr>
              <a:t>Nitrogen</a:t>
            </a:r>
            <a:r>
              <a:rPr sz="4100" b="1" spc="204" dirty="0">
                <a:solidFill>
                  <a:srgbClr val="1C1F4A"/>
                </a:solidFill>
                <a:latin typeface="Trebuchet MS"/>
                <a:cs typeface="Trebuchet MS"/>
              </a:rPr>
              <a:t> Oksida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4950" y="3363595"/>
            <a:ext cx="8405495" cy="622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>
              <a:lnSpc>
                <a:spcPct val="117000"/>
              </a:lnSpc>
              <a:spcBef>
                <a:spcPts val="100"/>
              </a:spcBef>
              <a:tabLst>
                <a:tab pos="4344035" algn="l"/>
              </a:tabLst>
            </a:pP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Nitrogen</a:t>
            </a:r>
            <a:r>
              <a:rPr sz="3000" spc="3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55" dirty="0">
                <a:solidFill>
                  <a:srgbClr val="1C1F4A"/>
                </a:solidFill>
                <a:latin typeface="Trebuchet MS"/>
                <a:cs typeface="Trebuchet MS"/>
              </a:rPr>
              <a:t>oksida</a:t>
            </a:r>
            <a:r>
              <a:rPr sz="3000" spc="4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dihasilkan</a:t>
            </a:r>
            <a:r>
              <a:rPr sz="3000" spc="2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1C1F4A"/>
                </a:solidFill>
                <a:latin typeface="Trebuchet MS"/>
                <a:cs typeface="Trebuchet MS"/>
              </a:rPr>
              <a:t>oleh</a:t>
            </a:r>
            <a:r>
              <a:rPr sz="30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40" dirty="0">
                <a:solidFill>
                  <a:srgbClr val="1C1F4A"/>
                </a:solidFill>
                <a:latin typeface="Trebuchet MS"/>
                <a:cs typeface="Trebuchet MS"/>
              </a:rPr>
              <a:t>berbagai 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aktivitas</a:t>
            </a:r>
            <a:r>
              <a:rPr sz="3000" spc="2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1C1F4A"/>
                </a:solidFill>
                <a:latin typeface="Trebuchet MS"/>
                <a:cs typeface="Trebuchet MS"/>
              </a:rPr>
              <a:t>industri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spc="3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agrikultur,</a:t>
            </a:r>
            <a:r>
              <a:rPr sz="3000" spc="1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60" dirty="0">
                <a:solidFill>
                  <a:srgbClr val="1C1F4A"/>
                </a:solidFill>
                <a:latin typeface="Trebuchet MS"/>
                <a:cs typeface="Trebuchet MS"/>
              </a:rPr>
              <a:t>pembakaran bahan</a:t>
            </a:r>
            <a:r>
              <a:rPr sz="3000" spc="3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bakar,</a:t>
            </a: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50" dirty="0">
                <a:solidFill>
                  <a:srgbClr val="1C1F4A"/>
                </a:solidFill>
                <a:latin typeface="Trebuchet MS"/>
                <a:cs typeface="Trebuchet MS"/>
              </a:rPr>
              <a:t>fosil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110" dirty="0">
                <a:solidFill>
                  <a:srgbClr val="1C1F4A"/>
                </a:solidFill>
                <a:latin typeface="Trebuchet MS"/>
                <a:cs typeface="Trebuchet MS"/>
              </a:rPr>
              <a:t>limbah</a:t>
            </a:r>
            <a:r>
              <a:rPr sz="3000" spc="3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65" dirty="0">
                <a:solidFill>
                  <a:srgbClr val="1C1F4A"/>
                </a:solidFill>
                <a:latin typeface="Trebuchet MS"/>
                <a:cs typeface="Trebuchet MS"/>
              </a:rPr>
              <a:t>padat,</a:t>
            </a:r>
            <a:r>
              <a:rPr sz="30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serta</a:t>
            </a:r>
            <a:endParaRPr sz="3000">
              <a:latin typeface="Trebuchet MS"/>
              <a:cs typeface="Trebuchet MS"/>
            </a:endParaRPr>
          </a:p>
          <a:p>
            <a:pPr marL="60960">
              <a:lnSpc>
                <a:spcPct val="100000"/>
              </a:lnSpc>
              <a:spcBef>
                <a:spcPts val="610"/>
              </a:spcBef>
            </a:pPr>
            <a:r>
              <a:rPr sz="3000" spc="180" dirty="0">
                <a:solidFill>
                  <a:srgbClr val="1C1F4A"/>
                </a:solidFill>
                <a:latin typeface="Trebuchet MS"/>
                <a:cs typeface="Trebuchet MS"/>
              </a:rPr>
              <a:t>pengolahan</a:t>
            </a:r>
            <a:r>
              <a:rPr sz="30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limbah</a:t>
            </a:r>
            <a:r>
              <a:rPr sz="3000" spc="1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-10" dirty="0">
                <a:solidFill>
                  <a:srgbClr val="1C1F4A"/>
                </a:solidFill>
                <a:latin typeface="Trebuchet MS"/>
                <a:cs typeface="Trebuchet MS"/>
              </a:rPr>
              <a:t>cair.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100" b="1" dirty="0">
                <a:solidFill>
                  <a:srgbClr val="1C1F4A"/>
                </a:solidFill>
                <a:latin typeface="Trebuchet MS"/>
                <a:cs typeface="Trebuchet MS"/>
              </a:rPr>
              <a:t>d.</a:t>
            </a:r>
            <a:r>
              <a:rPr sz="4100" b="1" spc="-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100" b="1" spc="325" dirty="0">
                <a:solidFill>
                  <a:srgbClr val="1C1F4A"/>
                </a:solidFill>
                <a:latin typeface="Trebuchet MS"/>
                <a:cs typeface="Trebuchet MS"/>
              </a:rPr>
              <a:t>Gas-</a:t>
            </a:r>
            <a:r>
              <a:rPr sz="4100" b="1" spc="204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4100" b="1" spc="25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100" b="1" spc="35" dirty="0">
                <a:solidFill>
                  <a:srgbClr val="1C1F4A"/>
                </a:solidFill>
                <a:latin typeface="Trebuchet MS"/>
                <a:cs typeface="Trebuchet MS"/>
              </a:rPr>
              <a:t>Terfluorinasi</a:t>
            </a:r>
            <a:endParaRPr sz="4100">
              <a:latin typeface="Trebuchet MS"/>
              <a:cs typeface="Trebuchet MS"/>
            </a:endParaRPr>
          </a:p>
          <a:p>
            <a:pPr marL="60960" marR="291465">
              <a:lnSpc>
                <a:spcPct val="117000"/>
              </a:lnSpc>
              <a:spcBef>
                <a:spcPts val="1570"/>
              </a:spcBef>
              <a:tabLst>
                <a:tab pos="2454275" algn="l"/>
              </a:tabLst>
            </a:pPr>
            <a:r>
              <a:rPr sz="3000" spc="245" dirty="0">
                <a:solidFill>
                  <a:srgbClr val="1C1F4A"/>
                </a:solidFill>
                <a:latin typeface="Trebuchet MS"/>
                <a:cs typeface="Trebuchet MS"/>
              </a:rPr>
              <a:t>Gas-</a:t>
            </a:r>
            <a:r>
              <a:rPr sz="3000" spc="16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3000" spc="2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ini</a:t>
            </a:r>
            <a:r>
              <a:rPr sz="3000" spc="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dihasilkan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0" dirty="0">
                <a:solidFill>
                  <a:srgbClr val="1C1F4A"/>
                </a:solidFill>
                <a:latin typeface="Trebuchet MS"/>
                <a:cs typeface="Trebuchet MS"/>
              </a:rPr>
              <a:t>dari</a:t>
            </a:r>
            <a:r>
              <a:rPr sz="3000" spc="1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50" dirty="0">
                <a:solidFill>
                  <a:srgbClr val="1C1F4A"/>
                </a:solidFill>
                <a:latin typeface="Trebuchet MS"/>
                <a:cs typeface="Trebuchet MS"/>
              </a:rPr>
              <a:t>berbagai</a:t>
            </a:r>
            <a:r>
              <a:rPr sz="30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215" dirty="0">
                <a:solidFill>
                  <a:srgbClr val="1C1F4A"/>
                </a:solidFill>
                <a:latin typeface="Trebuchet MS"/>
                <a:cs typeface="Trebuchet MS"/>
              </a:rPr>
              <a:t>proses </a:t>
            </a:r>
            <a:r>
              <a:rPr sz="3000" spc="95" dirty="0">
                <a:solidFill>
                  <a:srgbClr val="1C1F4A"/>
                </a:solidFill>
                <a:latin typeface="Trebuchet MS"/>
                <a:cs typeface="Trebuchet MS"/>
              </a:rPr>
              <a:t>industri</a:t>
            </a:r>
            <a:r>
              <a:rPr sz="3000" spc="2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dalam</a:t>
            </a:r>
            <a:r>
              <a:rPr sz="3000" spc="4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65" dirty="0">
                <a:solidFill>
                  <a:srgbClr val="1C1F4A"/>
                </a:solidFill>
                <a:latin typeface="Trebuchet MS"/>
                <a:cs typeface="Trebuchet MS"/>
              </a:rPr>
              <a:t>jumlah</a:t>
            </a:r>
            <a:r>
              <a:rPr sz="3000" spc="1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relatif</a:t>
            </a:r>
            <a:r>
              <a:rPr sz="3000" spc="1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-10" dirty="0">
                <a:solidFill>
                  <a:srgbClr val="1C1F4A"/>
                </a:solidFill>
                <a:latin typeface="Trebuchet MS"/>
                <a:cs typeface="Trebuchet MS"/>
              </a:rPr>
              <a:t>sedikit, </a:t>
            </a:r>
            <a:r>
              <a:rPr sz="3000" spc="65" dirty="0">
                <a:solidFill>
                  <a:srgbClr val="1C1F4A"/>
                </a:solidFill>
                <a:latin typeface="Trebuchet MS"/>
                <a:cs typeface="Trebuchet MS"/>
              </a:rPr>
              <a:t>tetapi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60" dirty="0">
                <a:solidFill>
                  <a:srgbClr val="1C1F4A"/>
                </a:solidFill>
                <a:latin typeface="Trebuchet MS"/>
                <a:cs typeface="Trebuchet MS"/>
              </a:rPr>
              <a:t>merupakan</a:t>
            </a:r>
            <a:r>
              <a:rPr sz="30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3000" spc="3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50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3000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2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85" dirty="0">
                <a:solidFill>
                  <a:srgbClr val="1C1F4A"/>
                </a:solidFill>
                <a:latin typeface="Trebuchet MS"/>
                <a:cs typeface="Trebuchet MS"/>
              </a:rPr>
              <a:t>dengan </a:t>
            </a:r>
            <a:r>
              <a:rPr sz="3000" spc="140" dirty="0">
                <a:solidFill>
                  <a:srgbClr val="1C1F4A"/>
                </a:solidFill>
                <a:latin typeface="Trebuchet MS"/>
                <a:cs typeface="Trebuchet MS"/>
              </a:rPr>
              <a:t>potensi</a:t>
            </a:r>
            <a:r>
              <a:rPr sz="3000" spc="1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210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30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65" dirty="0">
                <a:solidFill>
                  <a:srgbClr val="1C1F4A"/>
                </a:solidFill>
                <a:latin typeface="Trebuchet MS"/>
                <a:cs typeface="Trebuchet MS"/>
              </a:rPr>
              <a:t>tinggi.</a:t>
            </a:r>
            <a:endParaRPr sz="3000">
              <a:latin typeface="Trebuchet MS"/>
              <a:cs typeface="Trebuchet MS"/>
            </a:endParaRPr>
          </a:p>
          <a:p>
            <a:pPr marL="60960">
              <a:lnSpc>
                <a:spcPct val="100000"/>
              </a:lnSpc>
              <a:spcBef>
                <a:spcPts val="960"/>
              </a:spcBef>
            </a:pPr>
            <a:r>
              <a:rPr sz="3000" spc="180" dirty="0">
                <a:solidFill>
                  <a:srgbClr val="1C1F4A"/>
                </a:solidFill>
                <a:latin typeface="Trebuchet MS"/>
                <a:cs typeface="Trebuchet MS"/>
              </a:rPr>
              <a:t>contohnya</a:t>
            </a:r>
            <a:r>
              <a:rPr sz="30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adalah</a:t>
            </a:r>
            <a:r>
              <a:rPr sz="3000" spc="1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0" dirty="0">
                <a:solidFill>
                  <a:srgbClr val="1C1F4A"/>
                </a:solidFill>
                <a:latin typeface="Trebuchet MS"/>
                <a:cs typeface="Trebuchet MS"/>
              </a:rPr>
              <a:t>sulfur</a:t>
            </a:r>
            <a:r>
              <a:rPr sz="3000" spc="1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65" dirty="0">
                <a:solidFill>
                  <a:srgbClr val="1C1F4A"/>
                </a:solidFill>
                <a:latin typeface="Trebuchet MS"/>
                <a:cs typeface="Trebuchet MS"/>
              </a:rPr>
              <a:t>heksaflorida.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8700"/>
            <a:ext cx="7353300" cy="8229600"/>
            <a:chOff x="0" y="1028700"/>
            <a:chExt cx="7353300" cy="8229600"/>
          </a:xfrm>
        </p:grpSpPr>
        <p:sp>
          <p:nvSpPr>
            <p:cNvPr id="3" name="object 3"/>
            <p:cNvSpPr/>
            <p:nvPr/>
          </p:nvSpPr>
          <p:spPr>
            <a:xfrm>
              <a:off x="0" y="1028699"/>
              <a:ext cx="7353300" cy="8229600"/>
            </a:xfrm>
            <a:custGeom>
              <a:avLst/>
              <a:gdLst/>
              <a:ahLst/>
              <a:cxnLst/>
              <a:rect l="l" t="t" r="r" b="b"/>
              <a:pathLst>
                <a:path w="7353300" h="8229600">
                  <a:moveTo>
                    <a:pt x="7352919" y="0"/>
                  </a:moveTo>
                  <a:lnTo>
                    <a:pt x="7302627" y="0"/>
                  </a:lnTo>
                  <a:lnTo>
                    <a:pt x="7302627" y="8178800"/>
                  </a:lnTo>
                  <a:lnTo>
                    <a:pt x="3636645" y="8178800"/>
                  </a:lnTo>
                  <a:lnTo>
                    <a:pt x="3636645" y="7493000"/>
                  </a:lnTo>
                  <a:lnTo>
                    <a:pt x="4328414" y="7493000"/>
                  </a:lnTo>
                  <a:lnTo>
                    <a:pt x="4328414" y="7442200"/>
                  </a:lnTo>
                  <a:lnTo>
                    <a:pt x="3584829" y="7442200"/>
                  </a:lnTo>
                  <a:lnTo>
                    <a:pt x="3584829" y="7493000"/>
                  </a:lnTo>
                  <a:lnTo>
                    <a:pt x="3584829" y="8178800"/>
                  </a:lnTo>
                  <a:lnTo>
                    <a:pt x="2892933" y="8178800"/>
                  </a:lnTo>
                  <a:lnTo>
                    <a:pt x="2892933" y="7493000"/>
                  </a:lnTo>
                  <a:lnTo>
                    <a:pt x="3584829" y="7493000"/>
                  </a:lnTo>
                  <a:lnTo>
                    <a:pt x="3584829" y="7442200"/>
                  </a:lnTo>
                  <a:lnTo>
                    <a:pt x="2892933" y="7442200"/>
                  </a:lnTo>
                  <a:lnTo>
                    <a:pt x="2892933" y="6756400"/>
                  </a:lnTo>
                  <a:lnTo>
                    <a:pt x="3584829" y="6756400"/>
                  </a:lnTo>
                  <a:lnTo>
                    <a:pt x="3584829" y="6692900"/>
                  </a:lnTo>
                  <a:lnTo>
                    <a:pt x="2892933" y="6692900"/>
                  </a:lnTo>
                  <a:lnTo>
                    <a:pt x="2892933" y="6007100"/>
                  </a:lnTo>
                  <a:lnTo>
                    <a:pt x="3584829" y="6007100"/>
                  </a:lnTo>
                  <a:lnTo>
                    <a:pt x="3584829" y="5956300"/>
                  </a:lnTo>
                  <a:lnTo>
                    <a:pt x="2892933" y="5956300"/>
                  </a:lnTo>
                  <a:lnTo>
                    <a:pt x="2892933" y="5257800"/>
                  </a:lnTo>
                  <a:lnTo>
                    <a:pt x="3584829" y="5257800"/>
                  </a:lnTo>
                  <a:lnTo>
                    <a:pt x="3584829" y="5207000"/>
                  </a:lnTo>
                  <a:lnTo>
                    <a:pt x="2892933" y="5207000"/>
                  </a:lnTo>
                  <a:lnTo>
                    <a:pt x="2892933" y="4521200"/>
                  </a:lnTo>
                  <a:lnTo>
                    <a:pt x="3584829" y="4521200"/>
                  </a:lnTo>
                  <a:lnTo>
                    <a:pt x="3584829" y="4470400"/>
                  </a:lnTo>
                  <a:lnTo>
                    <a:pt x="2892933" y="4470400"/>
                  </a:lnTo>
                  <a:lnTo>
                    <a:pt x="2892933" y="3771900"/>
                  </a:lnTo>
                  <a:lnTo>
                    <a:pt x="3584829" y="3771900"/>
                  </a:lnTo>
                  <a:lnTo>
                    <a:pt x="3584829" y="3721100"/>
                  </a:lnTo>
                  <a:lnTo>
                    <a:pt x="2892933" y="3721100"/>
                  </a:lnTo>
                  <a:lnTo>
                    <a:pt x="2892933" y="3035300"/>
                  </a:lnTo>
                  <a:lnTo>
                    <a:pt x="3584829" y="3035300"/>
                  </a:lnTo>
                  <a:lnTo>
                    <a:pt x="3584829" y="2984500"/>
                  </a:lnTo>
                  <a:lnTo>
                    <a:pt x="2892933" y="2984500"/>
                  </a:lnTo>
                  <a:lnTo>
                    <a:pt x="2892933" y="2286000"/>
                  </a:lnTo>
                  <a:lnTo>
                    <a:pt x="3584829" y="2286000"/>
                  </a:lnTo>
                  <a:lnTo>
                    <a:pt x="3584829" y="2235200"/>
                  </a:lnTo>
                  <a:lnTo>
                    <a:pt x="2892933" y="2235200"/>
                  </a:lnTo>
                  <a:lnTo>
                    <a:pt x="2892933" y="1549400"/>
                  </a:lnTo>
                  <a:lnTo>
                    <a:pt x="3584829" y="1549400"/>
                  </a:lnTo>
                  <a:lnTo>
                    <a:pt x="3584829" y="1498600"/>
                  </a:lnTo>
                  <a:lnTo>
                    <a:pt x="2892933" y="1498600"/>
                  </a:lnTo>
                  <a:lnTo>
                    <a:pt x="2892933" y="800100"/>
                  </a:lnTo>
                  <a:lnTo>
                    <a:pt x="3584829" y="800100"/>
                  </a:lnTo>
                  <a:lnTo>
                    <a:pt x="3584829" y="749300"/>
                  </a:lnTo>
                  <a:lnTo>
                    <a:pt x="2892933" y="749300"/>
                  </a:lnTo>
                  <a:lnTo>
                    <a:pt x="2892933" y="63500"/>
                  </a:lnTo>
                  <a:lnTo>
                    <a:pt x="3584829" y="63500"/>
                  </a:lnTo>
                  <a:lnTo>
                    <a:pt x="3584829" y="0"/>
                  </a:lnTo>
                  <a:lnTo>
                    <a:pt x="2841117" y="0"/>
                  </a:lnTo>
                  <a:lnTo>
                    <a:pt x="2841117" y="63500"/>
                  </a:lnTo>
                  <a:lnTo>
                    <a:pt x="2841117" y="749300"/>
                  </a:lnTo>
                  <a:lnTo>
                    <a:pt x="2841117" y="8178800"/>
                  </a:lnTo>
                  <a:lnTo>
                    <a:pt x="2149221" y="8178800"/>
                  </a:lnTo>
                  <a:lnTo>
                    <a:pt x="2149221" y="7493000"/>
                  </a:lnTo>
                  <a:lnTo>
                    <a:pt x="2841117" y="7493000"/>
                  </a:lnTo>
                  <a:lnTo>
                    <a:pt x="2841117" y="7442200"/>
                  </a:lnTo>
                  <a:lnTo>
                    <a:pt x="2149221" y="7442200"/>
                  </a:lnTo>
                  <a:lnTo>
                    <a:pt x="2149221" y="6756400"/>
                  </a:lnTo>
                  <a:lnTo>
                    <a:pt x="2841117" y="6756400"/>
                  </a:lnTo>
                  <a:lnTo>
                    <a:pt x="2841117" y="6692900"/>
                  </a:lnTo>
                  <a:lnTo>
                    <a:pt x="2149221" y="6692900"/>
                  </a:lnTo>
                  <a:lnTo>
                    <a:pt x="2149221" y="6007100"/>
                  </a:lnTo>
                  <a:lnTo>
                    <a:pt x="2841117" y="6007100"/>
                  </a:lnTo>
                  <a:lnTo>
                    <a:pt x="2841117" y="5956300"/>
                  </a:lnTo>
                  <a:lnTo>
                    <a:pt x="2149221" y="5956300"/>
                  </a:lnTo>
                  <a:lnTo>
                    <a:pt x="2149221" y="5257800"/>
                  </a:lnTo>
                  <a:lnTo>
                    <a:pt x="2841117" y="5257800"/>
                  </a:lnTo>
                  <a:lnTo>
                    <a:pt x="2841117" y="5207000"/>
                  </a:lnTo>
                  <a:lnTo>
                    <a:pt x="2149221" y="5207000"/>
                  </a:lnTo>
                  <a:lnTo>
                    <a:pt x="2149221" y="4521200"/>
                  </a:lnTo>
                  <a:lnTo>
                    <a:pt x="2841117" y="4521200"/>
                  </a:lnTo>
                  <a:lnTo>
                    <a:pt x="2841117" y="4470400"/>
                  </a:lnTo>
                  <a:lnTo>
                    <a:pt x="2149221" y="4470400"/>
                  </a:lnTo>
                  <a:lnTo>
                    <a:pt x="2149221" y="3771900"/>
                  </a:lnTo>
                  <a:lnTo>
                    <a:pt x="2841117" y="3771900"/>
                  </a:lnTo>
                  <a:lnTo>
                    <a:pt x="2841117" y="3721100"/>
                  </a:lnTo>
                  <a:lnTo>
                    <a:pt x="2149221" y="3721100"/>
                  </a:lnTo>
                  <a:lnTo>
                    <a:pt x="2149221" y="3035300"/>
                  </a:lnTo>
                  <a:lnTo>
                    <a:pt x="2841117" y="3035300"/>
                  </a:lnTo>
                  <a:lnTo>
                    <a:pt x="2841117" y="2984500"/>
                  </a:lnTo>
                  <a:lnTo>
                    <a:pt x="2149221" y="2984500"/>
                  </a:lnTo>
                  <a:lnTo>
                    <a:pt x="2149221" y="2286000"/>
                  </a:lnTo>
                  <a:lnTo>
                    <a:pt x="2841117" y="2286000"/>
                  </a:lnTo>
                  <a:lnTo>
                    <a:pt x="2841117" y="2235200"/>
                  </a:lnTo>
                  <a:lnTo>
                    <a:pt x="2149221" y="2235200"/>
                  </a:lnTo>
                  <a:lnTo>
                    <a:pt x="2149221" y="1549400"/>
                  </a:lnTo>
                  <a:lnTo>
                    <a:pt x="2841117" y="1549400"/>
                  </a:lnTo>
                  <a:lnTo>
                    <a:pt x="2841117" y="1498600"/>
                  </a:lnTo>
                  <a:lnTo>
                    <a:pt x="2149221" y="1498600"/>
                  </a:lnTo>
                  <a:lnTo>
                    <a:pt x="2149221" y="800100"/>
                  </a:lnTo>
                  <a:lnTo>
                    <a:pt x="2841117" y="800100"/>
                  </a:lnTo>
                  <a:lnTo>
                    <a:pt x="2841117" y="749300"/>
                  </a:lnTo>
                  <a:lnTo>
                    <a:pt x="2149221" y="749300"/>
                  </a:lnTo>
                  <a:lnTo>
                    <a:pt x="2149221" y="63500"/>
                  </a:lnTo>
                  <a:lnTo>
                    <a:pt x="2841117" y="63500"/>
                  </a:lnTo>
                  <a:lnTo>
                    <a:pt x="2841117" y="0"/>
                  </a:lnTo>
                  <a:lnTo>
                    <a:pt x="2097405" y="0"/>
                  </a:lnTo>
                  <a:lnTo>
                    <a:pt x="2097405" y="63500"/>
                  </a:lnTo>
                  <a:lnTo>
                    <a:pt x="2097405" y="749300"/>
                  </a:lnTo>
                  <a:lnTo>
                    <a:pt x="2097405" y="8178800"/>
                  </a:lnTo>
                  <a:lnTo>
                    <a:pt x="1405636" y="8178800"/>
                  </a:lnTo>
                  <a:lnTo>
                    <a:pt x="1405636" y="7493000"/>
                  </a:lnTo>
                  <a:lnTo>
                    <a:pt x="2097405" y="7493000"/>
                  </a:lnTo>
                  <a:lnTo>
                    <a:pt x="2097405" y="7442200"/>
                  </a:lnTo>
                  <a:lnTo>
                    <a:pt x="1405636" y="7442200"/>
                  </a:lnTo>
                  <a:lnTo>
                    <a:pt x="1405636" y="6756400"/>
                  </a:lnTo>
                  <a:lnTo>
                    <a:pt x="2097405" y="6756400"/>
                  </a:lnTo>
                  <a:lnTo>
                    <a:pt x="2097405" y="6692900"/>
                  </a:lnTo>
                  <a:lnTo>
                    <a:pt x="1405636" y="6692900"/>
                  </a:lnTo>
                  <a:lnTo>
                    <a:pt x="1405636" y="6007100"/>
                  </a:lnTo>
                  <a:lnTo>
                    <a:pt x="2097405" y="6007100"/>
                  </a:lnTo>
                  <a:lnTo>
                    <a:pt x="2097405" y="5956300"/>
                  </a:lnTo>
                  <a:lnTo>
                    <a:pt x="1405636" y="5956300"/>
                  </a:lnTo>
                  <a:lnTo>
                    <a:pt x="1405636" y="5257800"/>
                  </a:lnTo>
                  <a:lnTo>
                    <a:pt x="2097405" y="5257800"/>
                  </a:lnTo>
                  <a:lnTo>
                    <a:pt x="2097405" y="5207000"/>
                  </a:lnTo>
                  <a:lnTo>
                    <a:pt x="1405636" y="5207000"/>
                  </a:lnTo>
                  <a:lnTo>
                    <a:pt x="1405636" y="4521200"/>
                  </a:lnTo>
                  <a:lnTo>
                    <a:pt x="2097405" y="4521200"/>
                  </a:lnTo>
                  <a:lnTo>
                    <a:pt x="2097405" y="4470400"/>
                  </a:lnTo>
                  <a:lnTo>
                    <a:pt x="1405636" y="4470400"/>
                  </a:lnTo>
                  <a:lnTo>
                    <a:pt x="1405636" y="3771900"/>
                  </a:lnTo>
                  <a:lnTo>
                    <a:pt x="2097405" y="3771900"/>
                  </a:lnTo>
                  <a:lnTo>
                    <a:pt x="2097405" y="3721100"/>
                  </a:lnTo>
                  <a:lnTo>
                    <a:pt x="1405636" y="3721100"/>
                  </a:lnTo>
                  <a:lnTo>
                    <a:pt x="1405636" y="3035300"/>
                  </a:lnTo>
                  <a:lnTo>
                    <a:pt x="2097405" y="3035300"/>
                  </a:lnTo>
                  <a:lnTo>
                    <a:pt x="2097405" y="2984500"/>
                  </a:lnTo>
                  <a:lnTo>
                    <a:pt x="1405636" y="2984500"/>
                  </a:lnTo>
                  <a:lnTo>
                    <a:pt x="1405636" y="2286000"/>
                  </a:lnTo>
                  <a:lnTo>
                    <a:pt x="2097405" y="2286000"/>
                  </a:lnTo>
                  <a:lnTo>
                    <a:pt x="2097405" y="2235200"/>
                  </a:lnTo>
                  <a:lnTo>
                    <a:pt x="1405636" y="2235200"/>
                  </a:lnTo>
                  <a:lnTo>
                    <a:pt x="1405636" y="1549400"/>
                  </a:lnTo>
                  <a:lnTo>
                    <a:pt x="2097405" y="1549400"/>
                  </a:lnTo>
                  <a:lnTo>
                    <a:pt x="2097405" y="1498600"/>
                  </a:lnTo>
                  <a:lnTo>
                    <a:pt x="1405636" y="1498600"/>
                  </a:lnTo>
                  <a:lnTo>
                    <a:pt x="1405636" y="800100"/>
                  </a:lnTo>
                  <a:lnTo>
                    <a:pt x="2097405" y="800100"/>
                  </a:lnTo>
                  <a:lnTo>
                    <a:pt x="2097405" y="749300"/>
                  </a:lnTo>
                  <a:lnTo>
                    <a:pt x="1405636" y="749300"/>
                  </a:lnTo>
                  <a:lnTo>
                    <a:pt x="1405636" y="63500"/>
                  </a:lnTo>
                  <a:lnTo>
                    <a:pt x="2097405" y="63500"/>
                  </a:lnTo>
                  <a:lnTo>
                    <a:pt x="2097405" y="0"/>
                  </a:lnTo>
                  <a:lnTo>
                    <a:pt x="1353820" y="0"/>
                  </a:lnTo>
                  <a:lnTo>
                    <a:pt x="1353820" y="63500"/>
                  </a:lnTo>
                  <a:lnTo>
                    <a:pt x="1353820" y="749300"/>
                  </a:lnTo>
                  <a:lnTo>
                    <a:pt x="1353820" y="8178800"/>
                  </a:lnTo>
                  <a:lnTo>
                    <a:pt x="662457" y="8178800"/>
                  </a:lnTo>
                  <a:lnTo>
                    <a:pt x="662457" y="7493013"/>
                  </a:lnTo>
                  <a:lnTo>
                    <a:pt x="610641" y="7493013"/>
                  </a:lnTo>
                  <a:lnTo>
                    <a:pt x="610641" y="8178800"/>
                  </a:lnTo>
                  <a:lnTo>
                    <a:pt x="0" y="8178800"/>
                  </a:lnTo>
                  <a:lnTo>
                    <a:pt x="0" y="8229600"/>
                  </a:lnTo>
                  <a:lnTo>
                    <a:pt x="7352919" y="8229600"/>
                  </a:lnTo>
                  <a:lnTo>
                    <a:pt x="7352919" y="8178800"/>
                  </a:lnTo>
                  <a:lnTo>
                    <a:pt x="7352919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4829" y="1028699"/>
              <a:ext cx="2974340" cy="8178800"/>
            </a:xfrm>
            <a:custGeom>
              <a:avLst/>
              <a:gdLst/>
              <a:ahLst/>
              <a:cxnLst/>
              <a:rect l="l" t="t" r="r" b="b"/>
              <a:pathLst>
                <a:path w="2974340" h="8178800">
                  <a:moveTo>
                    <a:pt x="2974086" y="5956300"/>
                  </a:moveTo>
                  <a:lnTo>
                    <a:pt x="2230501" y="5956300"/>
                  </a:lnTo>
                  <a:lnTo>
                    <a:pt x="2230501" y="6007100"/>
                  </a:lnTo>
                  <a:lnTo>
                    <a:pt x="2230501" y="6692900"/>
                  </a:lnTo>
                  <a:lnTo>
                    <a:pt x="2230501" y="6756400"/>
                  </a:lnTo>
                  <a:lnTo>
                    <a:pt x="2230501" y="7442200"/>
                  </a:lnTo>
                  <a:lnTo>
                    <a:pt x="1538605" y="7442200"/>
                  </a:lnTo>
                  <a:lnTo>
                    <a:pt x="1538605" y="6756400"/>
                  </a:lnTo>
                  <a:lnTo>
                    <a:pt x="2230501" y="6756400"/>
                  </a:lnTo>
                  <a:lnTo>
                    <a:pt x="2230501" y="6692900"/>
                  </a:lnTo>
                  <a:lnTo>
                    <a:pt x="1538605" y="6692900"/>
                  </a:lnTo>
                  <a:lnTo>
                    <a:pt x="1538605" y="6007100"/>
                  </a:lnTo>
                  <a:lnTo>
                    <a:pt x="2230501" y="6007100"/>
                  </a:lnTo>
                  <a:lnTo>
                    <a:pt x="2230501" y="5956300"/>
                  </a:lnTo>
                  <a:lnTo>
                    <a:pt x="1538605" y="5956300"/>
                  </a:lnTo>
                  <a:lnTo>
                    <a:pt x="1538605" y="5257800"/>
                  </a:lnTo>
                  <a:lnTo>
                    <a:pt x="2230501" y="5257800"/>
                  </a:lnTo>
                  <a:lnTo>
                    <a:pt x="2230501" y="5207000"/>
                  </a:lnTo>
                  <a:lnTo>
                    <a:pt x="1538605" y="5207000"/>
                  </a:lnTo>
                  <a:lnTo>
                    <a:pt x="1538605" y="4521200"/>
                  </a:lnTo>
                  <a:lnTo>
                    <a:pt x="2230501" y="4521200"/>
                  </a:lnTo>
                  <a:lnTo>
                    <a:pt x="2230501" y="4470400"/>
                  </a:lnTo>
                  <a:lnTo>
                    <a:pt x="1538605" y="4470400"/>
                  </a:lnTo>
                  <a:lnTo>
                    <a:pt x="1538605" y="3771900"/>
                  </a:lnTo>
                  <a:lnTo>
                    <a:pt x="2230501" y="3771900"/>
                  </a:lnTo>
                  <a:lnTo>
                    <a:pt x="2230501" y="3721100"/>
                  </a:lnTo>
                  <a:lnTo>
                    <a:pt x="1538605" y="3721100"/>
                  </a:lnTo>
                  <a:lnTo>
                    <a:pt x="1538605" y="3035300"/>
                  </a:lnTo>
                  <a:lnTo>
                    <a:pt x="2230501" y="3035300"/>
                  </a:lnTo>
                  <a:lnTo>
                    <a:pt x="2230501" y="2984500"/>
                  </a:lnTo>
                  <a:lnTo>
                    <a:pt x="1538605" y="2984500"/>
                  </a:lnTo>
                  <a:lnTo>
                    <a:pt x="1538605" y="2286000"/>
                  </a:lnTo>
                  <a:lnTo>
                    <a:pt x="2230501" y="2286000"/>
                  </a:lnTo>
                  <a:lnTo>
                    <a:pt x="2230501" y="2235200"/>
                  </a:lnTo>
                  <a:lnTo>
                    <a:pt x="1538605" y="2235200"/>
                  </a:lnTo>
                  <a:lnTo>
                    <a:pt x="1538605" y="1549400"/>
                  </a:lnTo>
                  <a:lnTo>
                    <a:pt x="2230501" y="1549400"/>
                  </a:lnTo>
                  <a:lnTo>
                    <a:pt x="2230501" y="1498600"/>
                  </a:lnTo>
                  <a:lnTo>
                    <a:pt x="1538605" y="1498600"/>
                  </a:lnTo>
                  <a:lnTo>
                    <a:pt x="1538605" y="800100"/>
                  </a:lnTo>
                  <a:lnTo>
                    <a:pt x="2230501" y="800100"/>
                  </a:lnTo>
                  <a:lnTo>
                    <a:pt x="2230501" y="749300"/>
                  </a:lnTo>
                  <a:lnTo>
                    <a:pt x="1538605" y="749300"/>
                  </a:lnTo>
                  <a:lnTo>
                    <a:pt x="1538605" y="63500"/>
                  </a:lnTo>
                  <a:lnTo>
                    <a:pt x="2230501" y="63500"/>
                  </a:lnTo>
                  <a:lnTo>
                    <a:pt x="2230501" y="0"/>
                  </a:lnTo>
                  <a:lnTo>
                    <a:pt x="1486789" y="0"/>
                  </a:lnTo>
                  <a:lnTo>
                    <a:pt x="1486789" y="63500"/>
                  </a:lnTo>
                  <a:lnTo>
                    <a:pt x="1486789" y="749300"/>
                  </a:lnTo>
                  <a:lnTo>
                    <a:pt x="1486789" y="7442200"/>
                  </a:lnTo>
                  <a:lnTo>
                    <a:pt x="795401" y="7442200"/>
                  </a:lnTo>
                  <a:lnTo>
                    <a:pt x="795401" y="6756400"/>
                  </a:lnTo>
                  <a:lnTo>
                    <a:pt x="1486789" y="6756400"/>
                  </a:lnTo>
                  <a:lnTo>
                    <a:pt x="1486789" y="6692900"/>
                  </a:lnTo>
                  <a:lnTo>
                    <a:pt x="795401" y="6692900"/>
                  </a:lnTo>
                  <a:lnTo>
                    <a:pt x="795401" y="6007100"/>
                  </a:lnTo>
                  <a:lnTo>
                    <a:pt x="1486789" y="6007100"/>
                  </a:lnTo>
                  <a:lnTo>
                    <a:pt x="1486789" y="5956300"/>
                  </a:lnTo>
                  <a:lnTo>
                    <a:pt x="795401" y="5956300"/>
                  </a:lnTo>
                  <a:lnTo>
                    <a:pt x="795401" y="5257800"/>
                  </a:lnTo>
                  <a:lnTo>
                    <a:pt x="1486789" y="5257800"/>
                  </a:lnTo>
                  <a:lnTo>
                    <a:pt x="1486789" y="5207000"/>
                  </a:lnTo>
                  <a:lnTo>
                    <a:pt x="795401" y="5207000"/>
                  </a:lnTo>
                  <a:lnTo>
                    <a:pt x="795401" y="4521200"/>
                  </a:lnTo>
                  <a:lnTo>
                    <a:pt x="1486789" y="4521200"/>
                  </a:lnTo>
                  <a:lnTo>
                    <a:pt x="1486789" y="4470400"/>
                  </a:lnTo>
                  <a:lnTo>
                    <a:pt x="795401" y="4470400"/>
                  </a:lnTo>
                  <a:lnTo>
                    <a:pt x="795401" y="3771900"/>
                  </a:lnTo>
                  <a:lnTo>
                    <a:pt x="1486789" y="3771900"/>
                  </a:lnTo>
                  <a:lnTo>
                    <a:pt x="1486789" y="3721100"/>
                  </a:lnTo>
                  <a:lnTo>
                    <a:pt x="795401" y="3721100"/>
                  </a:lnTo>
                  <a:lnTo>
                    <a:pt x="795401" y="3035300"/>
                  </a:lnTo>
                  <a:lnTo>
                    <a:pt x="1486789" y="3035300"/>
                  </a:lnTo>
                  <a:lnTo>
                    <a:pt x="1486789" y="2984500"/>
                  </a:lnTo>
                  <a:lnTo>
                    <a:pt x="795401" y="2984500"/>
                  </a:lnTo>
                  <a:lnTo>
                    <a:pt x="795401" y="2286000"/>
                  </a:lnTo>
                  <a:lnTo>
                    <a:pt x="1486789" y="2286000"/>
                  </a:lnTo>
                  <a:lnTo>
                    <a:pt x="1486789" y="2235200"/>
                  </a:lnTo>
                  <a:lnTo>
                    <a:pt x="795401" y="2235200"/>
                  </a:lnTo>
                  <a:lnTo>
                    <a:pt x="795401" y="1549400"/>
                  </a:lnTo>
                  <a:lnTo>
                    <a:pt x="1486789" y="1549400"/>
                  </a:lnTo>
                  <a:lnTo>
                    <a:pt x="1486789" y="1498600"/>
                  </a:lnTo>
                  <a:lnTo>
                    <a:pt x="795401" y="1498600"/>
                  </a:lnTo>
                  <a:lnTo>
                    <a:pt x="795401" y="800100"/>
                  </a:lnTo>
                  <a:lnTo>
                    <a:pt x="1486789" y="800100"/>
                  </a:lnTo>
                  <a:lnTo>
                    <a:pt x="1486789" y="749300"/>
                  </a:lnTo>
                  <a:lnTo>
                    <a:pt x="795401" y="749300"/>
                  </a:lnTo>
                  <a:lnTo>
                    <a:pt x="795401" y="63500"/>
                  </a:lnTo>
                  <a:lnTo>
                    <a:pt x="1486789" y="63500"/>
                  </a:lnTo>
                  <a:lnTo>
                    <a:pt x="1486789" y="0"/>
                  </a:lnTo>
                  <a:lnTo>
                    <a:pt x="743585" y="0"/>
                  </a:lnTo>
                  <a:lnTo>
                    <a:pt x="743585" y="63500"/>
                  </a:lnTo>
                  <a:lnTo>
                    <a:pt x="743585" y="749300"/>
                  </a:lnTo>
                  <a:lnTo>
                    <a:pt x="743585" y="7442200"/>
                  </a:lnTo>
                  <a:lnTo>
                    <a:pt x="51816" y="7442200"/>
                  </a:lnTo>
                  <a:lnTo>
                    <a:pt x="51816" y="6756400"/>
                  </a:lnTo>
                  <a:lnTo>
                    <a:pt x="743585" y="6756400"/>
                  </a:lnTo>
                  <a:lnTo>
                    <a:pt x="743585" y="6692900"/>
                  </a:lnTo>
                  <a:lnTo>
                    <a:pt x="51816" y="6692900"/>
                  </a:lnTo>
                  <a:lnTo>
                    <a:pt x="51816" y="6007100"/>
                  </a:lnTo>
                  <a:lnTo>
                    <a:pt x="743585" y="6007100"/>
                  </a:lnTo>
                  <a:lnTo>
                    <a:pt x="743585" y="5956300"/>
                  </a:lnTo>
                  <a:lnTo>
                    <a:pt x="51816" y="5956300"/>
                  </a:lnTo>
                  <a:lnTo>
                    <a:pt x="51816" y="5257800"/>
                  </a:lnTo>
                  <a:lnTo>
                    <a:pt x="743585" y="5257800"/>
                  </a:lnTo>
                  <a:lnTo>
                    <a:pt x="743585" y="5207000"/>
                  </a:lnTo>
                  <a:lnTo>
                    <a:pt x="51816" y="5207000"/>
                  </a:lnTo>
                  <a:lnTo>
                    <a:pt x="51816" y="4521200"/>
                  </a:lnTo>
                  <a:lnTo>
                    <a:pt x="743585" y="4521200"/>
                  </a:lnTo>
                  <a:lnTo>
                    <a:pt x="743585" y="4470400"/>
                  </a:lnTo>
                  <a:lnTo>
                    <a:pt x="51816" y="4470400"/>
                  </a:lnTo>
                  <a:lnTo>
                    <a:pt x="51816" y="3771900"/>
                  </a:lnTo>
                  <a:lnTo>
                    <a:pt x="743585" y="3771900"/>
                  </a:lnTo>
                  <a:lnTo>
                    <a:pt x="743585" y="3721100"/>
                  </a:lnTo>
                  <a:lnTo>
                    <a:pt x="51816" y="3721100"/>
                  </a:lnTo>
                  <a:lnTo>
                    <a:pt x="51816" y="3035300"/>
                  </a:lnTo>
                  <a:lnTo>
                    <a:pt x="743585" y="3035300"/>
                  </a:lnTo>
                  <a:lnTo>
                    <a:pt x="743585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585" y="2286000"/>
                  </a:lnTo>
                  <a:lnTo>
                    <a:pt x="743585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585" y="1549400"/>
                  </a:lnTo>
                  <a:lnTo>
                    <a:pt x="743585" y="1498600"/>
                  </a:lnTo>
                  <a:lnTo>
                    <a:pt x="51816" y="1498600"/>
                  </a:lnTo>
                  <a:lnTo>
                    <a:pt x="51816" y="800100"/>
                  </a:lnTo>
                  <a:lnTo>
                    <a:pt x="743585" y="800100"/>
                  </a:lnTo>
                  <a:lnTo>
                    <a:pt x="743585" y="749300"/>
                  </a:lnTo>
                  <a:lnTo>
                    <a:pt x="51816" y="749300"/>
                  </a:lnTo>
                  <a:lnTo>
                    <a:pt x="51816" y="63500"/>
                  </a:lnTo>
                  <a:lnTo>
                    <a:pt x="743585" y="63500"/>
                  </a:lnTo>
                  <a:lnTo>
                    <a:pt x="74358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749300"/>
                  </a:lnTo>
                  <a:lnTo>
                    <a:pt x="0" y="7493000"/>
                  </a:lnTo>
                  <a:lnTo>
                    <a:pt x="743585" y="7493000"/>
                  </a:lnTo>
                  <a:lnTo>
                    <a:pt x="743585" y="8178800"/>
                  </a:lnTo>
                  <a:lnTo>
                    <a:pt x="795401" y="8178800"/>
                  </a:lnTo>
                  <a:lnTo>
                    <a:pt x="795401" y="7493000"/>
                  </a:lnTo>
                  <a:lnTo>
                    <a:pt x="1486789" y="7493000"/>
                  </a:lnTo>
                  <a:lnTo>
                    <a:pt x="1486789" y="8178800"/>
                  </a:lnTo>
                  <a:lnTo>
                    <a:pt x="1538605" y="8178800"/>
                  </a:lnTo>
                  <a:lnTo>
                    <a:pt x="1538605" y="7493000"/>
                  </a:lnTo>
                  <a:lnTo>
                    <a:pt x="2230501" y="7493000"/>
                  </a:lnTo>
                  <a:lnTo>
                    <a:pt x="2230501" y="8178800"/>
                  </a:lnTo>
                  <a:lnTo>
                    <a:pt x="2282317" y="8178800"/>
                  </a:lnTo>
                  <a:lnTo>
                    <a:pt x="2282317" y="7493000"/>
                  </a:lnTo>
                  <a:lnTo>
                    <a:pt x="2974086" y="7493000"/>
                  </a:lnTo>
                  <a:lnTo>
                    <a:pt x="2974086" y="7442200"/>
                  </a:lnTo>
                  <a:lnTo>
                    <a:pt x="2282317" y="7442200"/>
                  </a:lnTo>
                  <a:lnTo>
                    <a:pt x="2282317" y="6756400"/>
                  </a:lnTo>
                  <a:lnTo>
                    <a:pt x="2974086" y="6756400"/>
                  </a:lnTo>
                  <a:lnTo>
                    <a:pt x="2974086" y="6692900"/>
                  </a:lnTo>
                  <a:lnTo>
                    <a:pt x="2282317" y="6692900"/>
                  </a:lnTo>
                  <a:lnTo>
                    <a:pt x="2282317" y="6007100"/>
                  </a:lnTo>
                  <a:lnTo>
                    <a:pt x="2974086" y="6007100"/>
                  </a:lnTo>
                  <a:lnTo>
                    <a:pt x="2974086" y="59563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8699"/>
              <a:ext cx="7303134" cy="8178800"/>
            </a:xfrm>
            <a:custGeom>
              <a:avLst/>
              <a:gdLst/>
              <a:ahLst/>
              <a:cxnLst/>
              <a:rect l="l" t="t" r="r" b="b"/>
              <a:pathLst>
                <a:path w="7303134" h="8178800">
                  <a:moveTo>
                    <a:pt x="135382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610641" y="63500"/>
                  </a:lnTo>
                  <a:lnTo>
                    <a:pt x="610641" y="749300"/>
                  </a:lnTo>
                  <a:lnTo>
                    <a:pt x="0" y="749300"/>
                  </a:lnTo>
                  <a:lnTo>
                    <a:pt x="0" y="800100"/>
                  </a:lnTo>
                  <a:lnTo>
                    <a:pt x="610641" y="800100"/>
                  </a:lnTo>
                  <a:lnTo>
                    <a:pt x="610641" y="1498600"/>
                  </a:lnTo>
                  <a:lnTo>
                    <a:pt x="0" y="1498600"/>
                  </a:lnTo>
                  <a:lnTo>
                    <a:pt x="0" y="1549400"/>
                  </a:lnTo>
                  <a:lnTo>
                    <a:pt x="610641" y="1549400"/>
                  </a:lnTo>
                  <a:lnTo>
                    <a:pt x="610641" y="2235200"/>
                  </a:lnTo>
                  <a:lnTo>
                    <a:pt x="0" y="2235200"/>
                  </a:lnTo>
                  <a:lnTo>
                    <a:pt x="0" y="2286000"/>
                  </a:lnTo>
                  <a:lnTo>
                    <a:pt x="610641" y="2286000"/>
                  </a:lnTo>
                  <a:lnTo>
                    <a:pt x="610641" y="2984500"/>
                  </a:lnTo>
                  <a:lnTo>
                    <a:pt x="0" y="2984500"/>
                  </a:lnTo>
                  <a:lnTo>
                    <a:pt x="0" y="3035300"/>
                  </a:lnTo>
                  <a:lnTo>
                    <a:pt x="610641" y="3035300"/>
                  </a:lnTo>
                  <a:lnTo>
                    <a:pt x="610641" y="3721112"/>
                  </a:lnTo>
                  <a:lnTo>
                    <a:pt x="0" y="3721112"/>
                  </a:lnTo>
                  <a:lnTo>
                    <a:pt x="0" y="3771900"/>
                  </a:lnTo>
                  <a:lnTo>
                    <a:pt x="610641" y="3771900"/>
                  </a:lnTo>
                  <a:lnTo>
                    <a:pt x="610641" y="4470400"/>
                  </a:lnTo>
                  <a:lnTo>
                    <a:pt x="0" y="4470400"/>
                  </a:lnTo>
                  <a:lnTo>
                    <a:pt x="0" y="4521200"/>
                  </a:lnTo>
                  <a:lnTo>
                    <a:pt x="610641" y="4521200"/>
                  </a:lnTo>
                  <a:lnTo>
                    <a:pt x="610641" y="5207000"/>
                  </a:lnTo>
                  <a:lnTo>
                    <a:pt x="0" y="5207000"/>
                  </a:lnTo>
                  <a:lnTo>
                    <a:pt x="0" y="5257812"/>
                  </a:lnTo>
                  <a:lnTo>
                    <a:pt x="610641" y="5257812"/>
                  </a:lnTo>
                  <a:lnTo>
                    <a:pt x="610641" y="5956312"/>
                  </a:lnTo>
                  <a:lnTo>
                    <a:pt x="0" y="5956312"/>
                  </a:lnTo>
                  <a:lnTo>
                    <a:pt x="0" y="6007100"/>
                  </a:lnTo>
                  <a:lnTo>
                    <a:pt x="610641" y="6007100"/>
                  </a:lnTo>
                  <a:lnTo>
                    <a:pt x="610641" y="6692913"/>
                  </a:lnTo>
                  <a:lnTo>
                    <a:pt x="0" y="6692913"/>
                  </a:lnTo>
                  <a:lnTo>
                    <a:pt x="0" y="6756413"/>
                  </a:lnTo>
                  <a:lnTo>
                    <a:pt x="610641" y="6756413"/>
                  </a:lnTo>
                  <a:lnTo>
                    <a:pt x="610641" y="7442213"/>
                  </a:lnTo>
                  <a:lnTo>
                    <a:pt x="0" y="7442213"/>
                  </a:lnTo>
                  <a:lnTo>
                    <a:pt x="0" y="7493013"/>
                  </a:lnTo>
                  <a:lnTo>
                    <a:pt x="1353820" y="7493013"/>
                  </a:lnTo>
                  <a:lnTo>
                    <a:pt x="1353820" y="7442213"/>
                  </a:lnTo>
                  <a:lnTo>
                    <a:pt x="662457" y="7442213"/>
                  </a:lnTo>
                  <a:lnTo>
                    <a:pt x="662457" y="6756413"/>
                  </a:lnTo>
                  <a:lnTo>
                    <a:pt x="1353820" y="6756413"/>
                  </a:lnTo>
                  <a:lnTo>
                    <a:pt x="1353820" y="6692913"/>
                  </a:lnTo>
                  <a:lnTo>
                    <a:pt x="662457" y="6692913"/>
                  </a:lnTo>
                  <a:lnTo>
                    <a:pt x="662457" y="6007100"/>
                  </a:lnTo>
                  <a:lnTo>
                    <a:pt x="1353820" y="6007100"/>
                  </a:lnTo>
                  <a:lnTo>
                    <a:pt x="1353820" y="5956312"/>
                  </a:lnTo>
                  <a:lnTo>
                    <a:pt x="662457" y="5956312"/>
                  </a:lnTo>
                  <a:lnTo>
                    <a:pt x="662457" y="5257812"/>
                  </a:lnTo>
                  <a:lnTo>
                    <a:pt x="1353820" y="5257812"/>
                  </a:lnTo>
                  <a:lnTo>
                    <a:pt x="1353820" y="5207000"/>
                  </a:lnTo>
                  <a:lnTo>
                    <a:pt x="662457" y="5207000"/>
                  </a:lnTo>
                  <a:lnTo>
                    <a:pt x="662457" y="4521200"/>
                  </a:lnTo>
                  <a:lnTo>
                    <a:pt x="1353820" y="4521200"/>
                  </a:lnTo>
                  <a:lnTo>
                    <a:pt x="1353820" y="4470400"/>
                  </a:lnTo>
                  <a:lnTo>
                    <a:pt x="662457" y="4470400"/>
                  </a:lnTo>
                  <a:lnTo>
                    <a:pt x="662457" y="3771900"/>
                  </a:lnTo>
                  <a:lnTo>
                    <a:pt x="1353820" y="3771900"/>
                  </a:lnTo>
                  <a:lnTo>
                    <a:pt x="1353820" y="3721112"/>
                  </a:lnTo>
                  <a:lnTo>
                    <a:pt x="662457" y="3721112"/>
                  </a:lnTo>
                  <a:lnTo>
                    <a:pt x="662457" y="3035300"/>
                  </a:lnTo>
                  <a:lnTo>
                    <a:pt x="1353820" y="3035300"/>
                  </a:lnTo>
                  <a:lnTo>
                    <a:pt x="1353820" y="2984500"/>
                  </a:lnTo>
                  <a:lnTo>
                    <a:pt x="662457" y="2984500"/>
                  </a:lnTo>
                  <a:lnTo>
                    <a:pt x="662457" y="2286000"/>
                  </a:lnTo>
                  <a:lnTo>
                    <a:pt x="1353820" y="2286000"/>
                  </a:lnTo>
                  <a:lnTo>
                    <a:pt x="1353820" y="2235200"/>
                  </a:lnTo>
                  <a:lnTo>
                    <a:pt x="662457" y="2235200"/>
                  </a:lnTo>
                  <a:lnTo>
                    <a:pt x="662457" y="1549400"/>
                  </a:lnTo>
                  <a:lnTo>
                    <a:pt x="1353820" y="1549400"/>
                  </a:lnTo>
                  <a:lnTo>
                    <a:pt x="1353820" y="1498600"/>
                  </a:lnTo>
                  <a:lnTo>
                    <a:pt x="662457" y="1498600"/>
                  </a:lnTo>
                  <a:lnTo>
                    <a:pt x="662457" y="800100"/>
                  </a:lnTo>
                  <a:lnTo>
                    <a:pt x="1353820" y="800100"/>
                  </a:lnTo>
                  <a:lnTo>
                    <a:pt x="1353820" y="749300"/>
                  </a:lnTo>
                  <a:lnTo>
                    <a:pt x="662457" y="749300"/>
                  </a:lnTo>
                  <a:lnTo>
                    <a:pt x="662457" y="63500"/>
                  </a:lnTo>
                  <a:lnTo>
                    <a:pt x="1353820" y="63500"/>
                  </a:lnTo>
                  <a:lnTo>
                    <a:pt x="1353820" y="0"/>
                  </a:lnTo>
                  <a:close/>
                </a:path>
                <a:path w="7303134" h="8178800">
                  <a:moveTo>
                    <a:pt x="7302627" y="0"/>
                  </a:moveTo>
                  <a:lnTo>
                    <a:pt x="6558915" y="0"/>
                  </a:lnTo>
                  <a:lnTo>
                    <a:pt x="6558915" y="63500"/>
                  </a:lnTo>
                  <a:lnTo>
                    <a:pt x="6558915" y="749300"/>
                  </a:lnTo>
                  <a:lnTo>
                    <a:pt x="6558915" y="5956300"/>
                  </a:lnTo>
                  <a:lnTo>
                    <a:pt x="5867146" y="5956300"/>
                  </a:lnTo>
                  <a:lnTo>
                    <a:pt x="5867146" y="5257800"/>
                  </a:lnTo>
                  <a:lnTo>
                    <a:pt x="6558915" y="5257800"/>
                  </a:lnTo>
                  <a:lnTo>
                    <a:pt x="6558915" y="5207000"/>
                  </a:lnTo>
                  <a:lnTo>
                    <a:pt x="5867146" y="5207000"/>
                  </a:lnTo>
                  <a:lnTo>
                    <a:pt x="5867146" y="4521200"/>
                  </a:lnTo>
                  <a:lnTo>
                    <a:pt x="6558915" y="4521200"/>
                  </a:lnTo>
                  <a:lnTo>
                    <a:pt x="6558915" y="4470400"/>
                  </a:lnTo>
                  <a:lnTo>
                    <a:pt x="5867146" y="4470400"/>
                  </a:lnTo>
                  <a:lnTo>
                    <a:pt x="5867146" y="3771900"/>
                  </a:lnTo>
                  <a:lnTo>
                    <a:pt x="6558915" y="3771900"/>
                  </a:lnTo>
                  <a:lnTo>
                    <a:pt x="6558915" y="3721100"/>
                  </a:lnTo>
                  <a:lnTo>
                    <a:pt x="5867146" y="3721100"/>
                  </a:lnTo>
                  <a:lnTo>
                    <a:pt x="5867146" y="3035300"/>
                  </a:lnTo>
                  <a:lnTo>
                    <a:pt x="6558915" y="3035300"/>
                  </a:lnTo>
                  <a:lnTo>
                    <a:pt x="6558915" y="2984500"/>
                  </a:lnTo>
                  <a:lnTo>
                    <a:pt x="5867146" y="2984500"/>
                  </a:lnTo>
                  <a:lnTo>
                    <a:pt x="5867146" y="2286000"/>
                  </a:lnTo>
                  <a:lnTo>
                    <a:pt x="6558915" y="2286000"/>
                  </a:lnTo>
                  <a:lnTo>
                    <a:pt x="6558915" y="2235200"/>
                  </a:lnTo>
                  <a:lnTo>
                    <a:pt x="5867146" y="2235200"/>
                  </a:lnTo>
                  <a:lnTo>
                    <a:pt x="5867146" y="1549400"/>
                  </a:lnTo>
                  <a:lnTo>
                    <a:pt x="6558915" y="1549400"/>
                  </a:lnTo>
                  <a:lnTo>
                    <a:pt x="6558915" y="1498600"/>
                  </a:lnTo>
                  <a:lnTo>
                    <a:pt x="5867146" y="1498600"/>
                  </a:lnTo>
                  <a:lnTo>
                    <a:pt x="5867146" y="800100"/>
                  </a:lnTo>
                  <a:lnTo>
                    <a:pt x="6558915" y="800100"/>
                  </a:lnTo>
                  <a:lnTo>
                    <a:pt x="6558915" y="749300"/>
                  </a:lnTo>
                  <a:lnTo>
                    <a:pt x="5867146" y="749300"/>
                  </a:lnTo>
                  <a:lnTo>
                    <a:pt x="5867146" y="63500"/>
                  </a:lnTo>
                  <a:lnTo>
                    <a:pt x="6558915" y="63500"/>
                  </a:lnTo>
                  <a:lnTo>
                    <a:pt x="6558915" y="0"/>
                  </a:lnTo>
                  <a:lnTo>
                    <a:pt x="5815330" y="0"/>
                  </a:lnTo>
                  <a:lnTo>
                    <a:pt x="5815330" y="63500"/>
                  </a:lnTo>
                  <a:lnTo>
                    <a:pt x="5815330" y="749300"/>
                  </a:lnTo>
                  <a:lnTo>
                    <a:pt x="5815330" y="6007100"/>
                  </a:lnTo>
                  <a:lnTo>
                    <a:pt x="6558915" y="6007100"/>
                  </a:lnTo>
                  <a:lnTo>
                    <a:pt x="6558915" y="8178800"/>
                  </a:lnTo>
                  <a:lnTo>
                    <a:pt x="6610731" y="8178800"/>
                  </a:lnTo>
                  <a:lnTo>
                    <a:pt x="6610731" y="7493000"/>
                  </a:lnTo>
                  <a:lnTo>
                    <a:pt x="7302627" y="7493000"/>
                  </a:lnTo>
                  <a:lnTo>
                    <a:pt x="7302627" y="7442200"/>
                  </a:lnTo>
                  <a:lnTo>
                    <a:pt x="6610731" y="7442200"/>
                  </a:lnTo>
                  <a:lnTo>
                    <a:pt x="6610731" y="6756400"/>
                  </a:lnTo>
                  <a:lnTo>
                    <a:pt x="7302627" y="6756400"/>
                  </a:lnTo>
                  <a:lnTo>
                    <a:pt x="7302627" y="6692900"/>
                  </a:lnTo>
                  <a:lnTo>
                    <a:pt x="6610731" y="6692900"/>
                  </a:lnTo>
                  <a:lnTo>
                    <a:pt x="6610731" y="6007100"/>
                  </a:lnTo>
                  <a:lnTo>
                    <a:pt x="7302627" y="6007100"/>
                  </a:lnTo>
                  <a:lnTo>
                    <a:pt x="7302627" y="5956300"/>
                  </a:lnTo>
                  <a:lnTo>
                    <a:pt x="6610731" y="5956300"/>
                  </a:lnTo>
                  <a:lnTo>
                    <a:pt x="6610731" y="5257800"/>
                  </a:lnTo>
                  <a:lnTo>
                    <a:pt x="7302627" y="5257800"/>
                  </a:lnTo>
                  <a:lnTo>
                    <a:pt x="7302627" y="5207000"/>
                  </a:lnTo>
                  <a:lnTo>
                    <a:pt x="6610731" y="5207000"/>
                  </a:lnTo>
                  <a:lnTo>
                    <a:pt x="6610731" y="4521200"/>
                  </a:lnTo>
                  <a:lnTo>
                    <a:pt x="7302627" y="4521200"/>
                  </a:lnTo>
                  <a:lnTo>
                    <a:pt x="7302627" y="4470400"/>
                  </a:lnTo>
                  <a:lnTo>
                    <a:pt x="6610731" y="4470400"/>
                  </a:lnTo>
                  <a:lnTo>
                    <a:pt x="6610731" y="3771900"/>
                  </a:lnTo>
                  <a:lnTo>
                    <a:pt x="7302627" y="3771900"/>
                  </a:lnTo>
                  <a:lnTo>
                    <a:pt x="7302627" y="3721100"/>
                  </a:lnTo>
                  <a:lnTo>
                    <a:pt x="6610731" y="3721100"/>
                  </a:lnTo>
                  <a:lnTo>
                    <a:pt x="6610731" y="3035300"/>
                  </a:lnTo>
                  <a:lnTo>
                    <a:pt x="7302627" y="3035300"/>
                  </a:lnTo>
                  <a:lnTo>
                    <a:pt x="7302627" y="2984500"/>
                  </a:lnTo>
                  <a:lnTo>
                    <a:pt x="6610731" y="2984500"/>
                  </a:lnTo>
                  <a:lnTo>
                    <a:pt x="6610731" y="2286000"/>
                  </a:lnTo>
                  <a:lnTo>
                    <a:pt x="7302627" y="2286000"/>
                  </a:lnTo>
                  <a:lnTo>
                    <a:pt x="7302627" y="2235200"/>
                  </a:lnTo>
                  <a:lnTo>
                    <a:pt x="6610731" y="2235200"/>
                  </a:lnTo>
                  <a:lnTo>
                    <a:pt x="6610731" y="1549400"/>
                  </a:lnTo>
                  <a:lnTo>
                    <a:pt x="7302627" y="1549400"/>
                  </a:lnTo>
                  <a:lnTo>
                    <a:pt x="7302627" y="1498600"/>
                  </a:lnTo>
                  <a:lnTo>
                    <a:pt x="6610731" y="1498600"/>
                  </a:lnTo>
                  <a:lnTo>
                    <a:pt x="6610731" y="800100"/>
                  </a:lnTo>
                  <a:lnTo>
                    <a:pt x="7302627" y="800100"/>
                  </a:lnTo>
                  <a:lnTo>
                    <a:pt x="7302627" y="749300"/>
                  </a:lnTo>
                  <a:lnTo>
                    <a:pt x="6610731" y="749300"/>
                  </a:lnTo>
                  <a:lnTo>
                    <a:pt x="6610731" y="63500"/>
                  </a:lnTo>
                  <a:lnTo>
                    <a:pt x="7302627" y="63500"/>
                  </a:lnTo>
                  <a:lnTo>
                    <a:pt x="7302627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6650" y="1948688"/>
            <a:ext cx="10184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8330" algn="l"/>
                <a:tab pos="7076440" algn="l"/>
              </a:tabLst>
            </a:pPr>
            <a:r>
              <a:rPr spc="-40" dirty="0"/>
              <a:t>A</a:t>
            </a:r>
            <a:r>
              <a:rPr spc="-600" dirty="0"/>
              <a:t> </a:t>
            </a:r>
            <a:r>
              <a:rPr spc="-35" dirty="0"/>
              <a:t>k</a:t>
            </a:r>
            <a:r>
              <a:rPr spc="-590" dirty="0"/>
              <a:t> </a:t>
            </a:r>
            <a:r>
              <a:rPr dirty="0"/>
              <a:t>u</a:t>
            </a:r>
            <a:r>
              <a:rPr spc="-595" dirty="0"/>
              <a:t> </a:t>
            </a:r>
            <a:r>
              <a:rPr dirty="0"/>
              <a:t>n</a:t>
            </a:r>
            <a:r>
              <a:rPr spc="-595" dirty="0"/>
              <a:t> </a:t>
            </a:r>
            <a:r>
              <a:rPr dirty="0"/>
              <a:t>t</a:t>
            </a:r>
            <a:r>
              <a:rPr spc="-605" dirty="0"/>
              <a:t> </a:t>
            </a:r>
            <a:r>
              <a:rPr spc="-35" dirty="0"/>
              <a:t>a</a:t>
            </a:r>
            <a:r>
              <a:rPr spc="-600" dirty="0"/>
              <a:t> </a:t>
            </a:r>
            <a:r>
              <a:rPr dirty="0"/>
              <a:t>n</a:t>
            </a:r>
            <a:r>
              <a:rPr spc="-595" dirty="0"/>
              <a:t> </a:t>
            </a:r>
            <a:r>
              <a:rPr spc="-30" dirty="0"/>
              <a:t>s</a:t>
            </a:r>
            <a:r>
              <a:rPr spc="-595" dirty="0"/>
              <a:t> </a:t>
            </a:r>
            <a:r>
              <a:rPr spc="-50" dirty="0"/>
              <a:t>i</a:t>
            </a:r>
            <a:r>
              <a:rPr dirty="0"/>
              <a:t>	E</a:t>
            </a:r>
            <a:r>
              <a:rPr spc="-385" dirty="0"/>
              <a:t> </a:t>
            </a:r>
            <a:r>
              <a:rPr dirty="0"/>
              <a:t>m</a:t>
            </a:r>
            <a:r>
              <a:rPr spc="-370" dirty="0"/>
              <a:t> </a:t>
            </a:r>
            <a:r>
              <a:rPr dirty="0"/>
              <a:t>i</a:t>
            </a:r>
            <a:r>
              <a:rPr spc="-385" dirty="0"/>
              <a:t> </a:t>
            </a:r>
            <a:r>
              <a:rPr dirty="0"/>
              <a:t>s</a:t>
            </a:r>
            <a:r>
              <a:rPr spc="-380" dirty="0"/>
              <a:t> </a:t>
            </a:r>
            <a:r>
              <a:rPr spc="-50" dirty="0"/>
              <a:t>i</a:t>
            </a:r>
            <a:r>
              <a:rPr dirty="0"/>
              <a:t>	K</a:t>
            </a:r>
            <a:r>
              <a:rPr spc="-165" dirty="0"/>
              <a:t> </a:t>
            </a:r>
            <a:r>
              <a:rPr dirty="0"/>
              <a:t>a</a:t>
            </a:r>
            <a:r>
              <a:rPr spc="-170" dirty="0"/>
              <a:t> </a:t>
            </a:r>
            <a:r>
              <a:rPr dirty="0"/>
              <a:t>r</a:t>
            </a:r>
            <a:r>
              <a:rPr spc="-155" dirty="0"/>
              <a:t> </a:t>
            </a:r>
            <a:r>
              <a:rPr dirty="0"/>
              <a:t>b</a:t>
            </a:r>
            <a:r>
              <a:rPr spc="-160" dirty="0"/>
              <a:t> </a:t>
            </a:r>
            <a:r>
              <a:rPr dirty="0"/>
              <a:t>o</a:t>
            </a:r>
            <a:r>
              <a:rPr spc="-165" dirty="0"/>
              <a:t> </a:t>
            </a:r>
            <a:r>
              <a:rPr spc="-50" dirty="0"/>
              <a:t>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45128" y="2727782"/>
            <a:ext cx="101784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2810" algn="l"/>
                <a:tab pos="4229735" algn="l"/>
                <a:tab pos="7927340" algn="l"/>
              </a:tabLst>
            </a:pP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d</a:t>
            </a:r>
            <a:r>
              <a:rPr sz="6400" spc="-5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5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G</a:t>
            </a:r>
            <a:r>
              <a:rPr sz="6400" spc="-6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6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s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6400" spc="-45" dirty="0">
                <a:solidFill>
                  <a:srgbClr val="1C1F4A"/>
                </a:solidFill>
                <a:latin typeface="Trebuchet MS"/>
                <a:cs typeface="Trebuchet MS"/>
              </a:rPr>
              <a:t>R</a:t>
            </a:r>
            <a:r>
              <a:rPr sz="6400" spc="-5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u</a:t>
            </a:r>
            <a:r>
              <a:rPr sz="6400" spc="-4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m</a:t>
            </a:r>
            <a:r>
              <a:rPr sz="6400" spc="-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h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6400" spc="-45" dirty="0">
                <a:solidFill>
                  <a:srgbClr val="1C1F4A"/>
                </a:solidFill>
                <a:latin typeface="Trebuchet MS"/>
                <a:cs typeface="Trebuchet MS"/>
              </a:rPr>
              <a:t>K</a:t>
            </a:r>
            <a:r>
              <a:rPr sz="6400" spc="-5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5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c</a:t>
            </a:r>
            <a:r>
              <a:rPr sz="6400" spc="-5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endParaRPr sz="6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3022" y="3884803"/>
            <a:ext cx="12585065" cy="431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0" algn="ctr">
              <a:lnSpc>
                <a:spcPct val="117000"/>
              </a:lnSpc>
              <a:spcBef>
                <a:spcPts val="100"/>
              </a:spcBef>
              <a:tabLst>
                <a:tab pos="2106295" algn="l"/>
                <a:tab pos="5481955" algn="l"/>
                <a:tab pos="6296025" algn="l"/>
                <a:tab pos="6689725" algn="l"/>
              </a:tabLst>
            </a:pPr>
            <a:r>
              <a:rPr sz="3000" spc="17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3000" spc="3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3000" spc="2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3000" spc="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3000" spc="4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2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3000" spc="4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adalah</a:t>
            </a:r>
            <a:r>
              <a:rPr sz="3000" spc="3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215" dirty="0">
                <a:solidFill>
                  <a:srgbClr val="1C1F4A"/>
                </a:solidFill>
                <a:latin typeface="Trebuchet MS"/>
                <a:cs typeface="Trebuchet MS"/>
              </a:rPr>
              <a:t>proses </a:t>
            </a:r>
            <a:r>
              <a:rPr sz="3000" spc="95" dirty="0">
                <a:solidFill>
                  <a:srgbClr val="1C1F4A"/>
                </a:solidFill>
                <a:latin typeface="Trebuchet MS"/>
                <a:cs typeface="Trebuchet MS"/>
              </a:rPr>
              <a:t>pencatatan,</a:t>
            </a:r>
            <a:r>
              <a:rPr sz="3000" spc="1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40" dirty="0">
                <a:solidFill>
                  <a:srgbClr val="1C1F4A"/>
                </a:solidFill>
                <a:latin typeface="Trebuchet MS"/>
                <a:cs typeface="Trebuchet MS"/>
              </a:rPr>
              <a:t>pengukuran,</a:t>
            </a:r>
            <a:r>
              <a:rPr sz="3000" spc="1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1C1F4A"/>
                </a:solidFill>
                <a:latin typeface="Trebuchet MS"/>
                <a:cs typeface="Trebuchet MS"/>
              </a:rPr>
              <a:t>pelaporan,</a:t>
            </a:r>
            <a:r>
              <a:rPr sz="3000" spc="1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spc="2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70" dirty="0">
                <a:solidFill>
                  <a:srgbClr val="1C1F4A"/>
                </a:solidFill>
                <a:latin typeface="Trebuchet MS"/>
                <a:cs typeface="Trebuchet MS"/>
              </a:rPr>
              <a:t>verifikasi</a:t>
            </a:r>
            <a:r>
              <a:rPr sz="3000" spc="1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3000" spc="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40" dirty="0">
                <a:solidFill>
                  <a:srgbClr val="1C1F4A"/>
                </a:solidFill>
                <a:latin typeface="Trebuchet MS"/>
                <a:cs typeface="Trebuchet MS"/>
              </a:rPr>
              <a:t>rumah </a:t>
            </a:r>
            <a:r>
              <a:rPr sz="3000" spc="12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3000" spc="4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0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dihasilkan</a:t>
            </a:r>
            <a:r>
              <a:rPr sz="3000" spc="2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1C1F4A"/>
                </a:solidFill>
                <a:latin typeface="Trebuchet MS"/>
                <a:cs typeface="Trebuchet MS"/>
              </a:rPr>
              <a:t>oleh</a:t>
            </a:r>
            <a:r>
              <a:rPr sz="30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5" dirty="0">
                <a:solidFill>
                  <a:srgbClr val="1C1F4A"/>
                </a:solidFill>
                <a:latin typeface="Trebuchet MS"/>
                <a:cs typeface="Trebuchet MS"/>
              </a:rPr>
              <a:t>suatu</a:t>
            </a:r>
            <a:r>
              <a:rPr sz="3000" spc="3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0" dirty="0">
                <a:solidFill>
                  <a:srgbClr val="1C1F4A"/>
                </a:solidFill>
                <a:latin typeface="Trebuchet MS"/>
                <a:cs typeface="Trebuchet MS"/>
              </a:rPr>
              <a:t>entitas</a:t>
            </a:r>
            <a:r>
              <a:rPr sz="30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1C1F4A"/>
                </a:solidFill>
                <a:latin typeface="Trebuchet MS"/>
                <a:cs typeface="Trebuchet MS"/>
              </a:rPr>
              <a:t>atau</a:t>
            </a:r>
            <a:r>
              <a:rPr sz="3000" spc="3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75" dirty="0">
                <a:solidFill>
                  <a:srgbClr val="1C1F4A"/>
                </a:solidFill>
                <a:latin typeface="Trebuchet MS"/>
                <a:cs typeface="Trebuchet MS"/>
              </a:rPr>
              <a:t>kegiatan.</a:t>
            </a:r>
            <a:r>
              <a:rPr sz="30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70" dirty="0">
                <a:solidFill>
                  <a:srgbClr val="1C1F4A"/>
                </a:solidFill>
                <a:latin typeface="Trebuchet MS"/>
                <a:cs typeface="Trebuchet MS"/>
              </a:rPr>
              <a:t>Tujuannya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adalah</a:t>
            </a:r>
            <a:r>
              <a:rPr sz="3000" spc="3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untuk</a:t>
            </a:r>
            <a:r>
              <a:rPr sz="30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20" dirty="0">
                <a:solidFill>
                  <a:srgbClr val="1C1F4A"/>
                </a:solidFill>
                <a:latin typeface="Trebuchet MS"/>
                <a:cs typeface="Trebuchet MS"/>
              </a:rPr>
              <a:t>mengidentifikasi</a:t>
            </a:r>
            <a:r>
              <a:rPr sz="3000" spc="3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mengelola</a:t>
            </a:r>
            <a:r>
              <a:rPr sz="3000" spc="3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jejak</a:t>
            </a:r>
            <a:r>
              <a:rPr sz="3000" spc="-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3000" spc="3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serta </a:t>
            </a:r>
            <a:r>
              <a:rPr sz="3000" spc="155" dirty="0">
                <a:solidFill>
                  <a:srgbClr val="1C1F4A"/>
                </a:solidFill>
                <a:latin typeface="Trebuchet MS"/>
                <a:cs typeface="Trebuchet MS"/>
              </a:rPr>
              <a:t>memenuhi</a:t>
            </a:r>
            <a:r>
              <a:rPr sz="3000" spc="1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1C1F4A"/>
                </a:solidFill>
                <a:latin typeface="Trebuchet MS"/>
                <a:cs typeface="Trebuchet MS"/>
              </a:rPr>
              <a:t>kewajiban</a:t>
            </a:r>
            <a:r>
              <a:rPr sz="3000" spc="2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pelaporan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peraturan</a:t>
            </a:r>
            <a:r>
              <a:rPr sz="30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50" dirty="0">
                <a:solidFill>
                  <a:srgbClr val="1C1F4A"/>
                </a:solidFill>
                <a:latin typeface="Trebuchet MS"/>
                <a:cs typeface="Trebuchet MS"/>
              </a:rPr>
              <a:t>terkait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lingkungan.</a:t>
            </a:r>
            <a:endParaRPr sz="3000">
              <a:latin typeface="Trebuchet MS"/>
              <a:cs typeface="Trebuchet MS"/>
            </a:endParaRPr>
          </a:p>
          <a:p>
            <a:pPr marL="32384" marR="31750" algn="ctr">
              <a:lnSpc>
                <a:spcPct val="116700"/>
              </a:lnSpc>
              <a:spcBef>
                <a:spcPts val="105"/>
              </a:spcBef>
              <a:tabLst>
                <a:tab pos="884555" algn="l"/>
                <a:tab pos="3816350" algn="l"/>
              </a:tabLst>
            </a:pPr>
            <a:r>
              <a:rPr sz="3000" spc="180" dirty="0">
                <a:solidFill>
                  <a:srgbClr val="1C1F4A"/>
                </a:solidFill>
                <a:latin typeface="Trebuchet MS"/>
                <a:cs typeface="Trebuchet MS"/>
              </a:rPr>
              <a:t>Metode</a:t>
            </a:r>
            <a:r>
              <a:rPr sz="30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3000" spc="1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1C1F4A"/>
                </a:solidFill>
                <a:latin typeface="Trebuchet MS"/>
                <a:cs typeface="Trebuchet MS"/>
              </a:rPr>
              <a:t>tersebut</a:t>
            </a:r>
            <a:r>
              <a:rPr sz="3000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dapat</a:t>
            </a:r>
            <a:r>
              <a:rPr sz="3000" spc="2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85" dirty="0">
                <a:solidFill>
                  <a:srgbClr val="1C1F4A"/>
                </a:solidFill>
                <a:latin typeface="Trebuchet MS"/>
                <a:cs typeface="Trebuchet MS"/>
              </a:rPr>
              <a:t>mencakup</a:t>
            </a:r>
            <a:r>
              <a:rPr sz="3000" spc="2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85" dirty="0">
                <a:solidFill>
                  <a:srgbClr val="1C1F4A"/>
                </a:solidFill>
                <a:latin typeface="Trebuchet MS"/>
                <a:cs typeface="Trebuchet MS"/>
              </a:rPr>
              <a:t>pengukuran</a:t>
            </a:r>
            <a:r>
              <a:rPr sz="3000" spc="2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langsung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tidak</a:t>
            </a:r>
            <a:r>
              <a:rPr sz="3000" spc="2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langsung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80" dirty="0">
                <a:solidFill>
                  <a:srgbClr val="1C1F4A"/>
                </a:solidFill>
                <a:latin typeface="Trebuchet MS"/>
                <a:cs typeface="Trebuchet MS"/>
              </a:rPr>
              <a:t>dari</a:t>
            </a:r>
            <a:r>
              <a:rPr sz="3000" spc="25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emisi,</a:t>
            </a:r>
            <a:r>
              <a:rPr sz="3000" spc="1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1C1F4A"/>
                </a:solidFill>
                <a:latin typeface="Trebuchet MS"/>
                <a:cs typeface="Trebuchet MS"/>
              </a:rPr>
              <a:t>serta</a:t>
            </a:r>
            <a:r>
              <a:rPr sz="3000" spc="3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strategi</a:t>
            </a:r>
            <a:r>
              <a:rPr sz="3000" spc="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mitigasi</a:t>
            </a:r>
            <a:r>
              <a:rPr sz="3000" spc="3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1C1F4A"/>
                </a:solidFill>
                <a:latin typeface="Trebuchet MS"/>
                <a:cs typeface="Trebuchet MS"/>
              </a:rPr>
              <a:t>untuk</a:t>
            </a:r>
            <a:endParaRPr sz="3000">
              <a:latin typeface="Trebuchet MS"/>
              <a:cs typeface="Trebuchet MS"/>
            </a:endParaRPr>
          </a:p>
          <a:p>
            <a:pPr marL="3810" algn="ctr">
              <a:lnSpc>
                <a:spcPct val="100000"/>
              </a:lnSpc>
              <a:spcBef>
                <a:spcPts val="600"/>
              </a:spcBef>
            </a:pPr>
            <a:r>
              <a:rPr sz="3000" spc="185" dirty="0">
                <a:solidFill>
                  <a:srgbClr val="1C1F4A"/>
                </a:solidFill>
                <a:latin typeface="Trebuchet MS"/>
                <a:cs typeface="Trebuchet MS"/>
              </a:rPr>
              <a:t>mengurangi</a:t>
            </a:r>
            <a:r>
              <a:rPr sz="3000" spc="2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dampak</a:t>
            </a:r>
            <a:r>
              <a:rPr sz="30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lingkungan.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61536" y="4800600"/>
            <a:ext cx="795655" cy="970915"/>
          </a:xfrm>
          <a:custGeom>
            <a:avLst/>
            <a:gdLst/>
            <a:ahLst/>
            <a:cxnLst/>
            <a:rect l="l" t="t" r="r" b="b"/>
            <a:pathLst>
              <a:path w="795655" h="970914">
                <a:moveTo>
                  <a:pt x="422528" y="0"/>
                </a:moveTo>
                <a:lnTo>
                  <a:pt x="337692" y="225044"/>
                </a:lnTo>
                <a:lnTo>
                  <a:pt x="194563" y="350138"/>
                </a:lnTo>
                <a:lnTo>
                  <a:pt x="59817" y="403860"/>
                </a:lnTo>
                <a:lnTo>
                  <a:pt x="0" y="415416"/>
                </a:lnTo>
                <a:lnTo>
                  <a:pt x="60451" y="429895"/>
                </a:lnTo>
                <a:lnTo>
                  <a:pt x="115823" y="452120"/>
                </a:lnTo>
                <a:lnTo>
                  <a:pt x="166242" y="480949"/>
                </a:lnTo>
                <a:lnTo>
                  <a:pt x="211962" y="515365"/>
                </a:lnTo>
                <a:lnTo>
                  <a:pt x="252983" y="554101"/>
                </a:lnTo>
                <a:lnTo>
                  <a:pt x="289686" y="596391"/>
                </a:lnTo>
                <a:lnTo>
                  <a:pt x="322198" y="640841"/>
                </a:lnTo>
                <a:lnTo>
                  <a:pt x="350519" y="686435"/>
                </a:lnTo>
                <a:lnTo>
                  <a:pt x="375030" y="732154"/>
                </a:lnTo>
                <a:lnTo>
                  <a:pt x="395858" y="776986"/>
                </a:lnTo>
                <a:lnTo>
                  <a:pt x="413257" y="819658"/>
                </a:lnTo>
                <a:lnTo>
                  <a:pt x="427227" y="859154"/>
                </a:lnTo>
                <a:lnTo>
                  <a:pt x="445769" y="924178"/>
                </a:lnTo>
                <a:lnTo>
                  <a:pt x="453135" y="963422"/>
                </a:lnTo>
                <a:lnTo>
                  <a:pt x="453008" y="970534"/>
                </a:lnTo>
                <a:lnTo>
                  <a:pt x="517778" y="701675"/>
                </a:lnTo>
                <a:lnTo>
                  <a:pt x="634237" y="551814"/>
                </a:lnTo>
                <a:lnTo>
                  <a:pt x="745617" y="486917"/>
                </a:lnTo>
                <a:lnTo>
                  <a:pt x="795400" y="472821"/>
                </a:lnTo>
                <a:lnTo>
                  <a:pt x="575182" y="344677"/>
                </a:lnTo>
                <a:lnTo>
                  <a:pt x="464946" y="188087"/>
                </a:lnTo>
                <a:lnTo>
                  <a:pt x="426846" y="55752"/>
                </a:lnTo>
                <a:lnTo>
                  <a:pt x="422528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457200"/>
            <a:ext cx="4800600" cy="7568565"/>
            <a:chOff x="0" y="457200"/>
            <a:chExt cx="4800600" cy="7568565"/>
          </a:xfrm>
        </p:grpSpPr>
        <p:sp>
          <p:nvSpPr>
            <p:cNvPr id="11" name="object 11"/>
            <p:cNvSpPr/>
            <p:nvPr/>
          </p:nvSpPr>
          <p:spPr>
            <a:xfrm>
              <a:off x="0" y="4803647"/>
              <a:ext cx="807720" cy="3221990"/>
            </a:xfrm>
            <a:custGeom>
              <a:avLst/>
              <a:gdLst/>
              <a:ahLst/>
              <a:cxnLst/>
              <a:rect l="l" t="t" r="r" b="b"/>
              <a:pathLst>
                <a:path w="807720" h="3221990">
                  <a:moveTo>
                    <a:pt x="807326" y="556641"/>
                  </a:moveTo>
                  <a:lnTo>
                    <a:pt x="801763" y="506476"/>
                  </a:lnTo>
                  <a:lnTo>
                    <a:pt x="790181" y="457835"/>
                  </a:lnTo>
                  <a:lnTo>
                    <a:pt x="772655" y="411099"/>
                  </a:lnTo>
                  <a:lnTo>
                    <a:pt x="749223" y="366268"/>
                  </a:lnTo>
                  <a:lnTo>
                    <a:pt x="744410" y="359410"/>
                  </a:lnTo>
                  <a:lnTo>
                    <a:pt x="720001" y="323977"/>
                  </a:lnTo>
                  <a:lnTo>
                    <a:pt x="685025" y="284226"/>
                  </a:lnTo>
                  <a:lnTo>
                    <a:pt x="649262" y="251206"/>
                  </a:lnTo>
                  <a:lnTo>
                    <a:pt x="611479" y="220853"/>
                  </a:lnTo>
                  <a:lnTo>
                    <a:pt x="571690" y="192786"/>
                  </a:lnTo>
                  <a:lnTo>
                    <a:pt x="530567" y="167259"/>
                  </a:lnTo>
                  <a:lnTo>
                    <a:pt x="487819" y="143891"/>
                  </a:lnTo>
                  <a:lnTo>
                    <a:pt x="443763" y="122555"/>
                  </a:lnTo>
                  <a:lnTo>
                    <a:pt x="398602" y="103124"/>
                  </a:lnTo>
                  <a:lnTo>
                    <a:pt x="352513" y="85598"/>
                  </a:lnTo>
                  <a:lnTo>
                    <a:pt x="305676" y="69723"/>
                  </a:lnTo>
                  <a:lnTo>
                    <a:pt x="258267" y="55372"/>
                  </a:lnTo>
                  <a:lnTo>
                    <a:pt x="210477" y="42545"/>
                  </a:lnTo>
                  <a:lnTo>
                    <a:pt x="162483" y="30988"/>
                  </a:lnTo>
                  <a:lnTo>
                    <a:pt x="114465" y="20701"/>
                  </a:lnTo>
                  <a:lnTo>
                    <a:pt x="66611" y="11430"/>
                  </a:lnTo>
                  <a:lnTo>
                    <a:pt x="19100" y="3048"/>
                  </a:lnTo>
                  <a:lnTo>
                    <a:pt x="0" y="0"/>
                  </a:lnTo>
                  <a:lnTo>
                    <a:pt x="0" y="64135"/>
                  </a:lnTo>
                  <a:lnTo>
                    <a:pt x="12712" y="66167"/>
                  </a:lnTo>
                  <a:lnTo>
                    <a:pt x="61925" y="74676"/>
                  </a:lnTo>
                  <a:lnTo>
                    <a:pt x="110921" y="84455"/>
                  </a:lnTo>
                  <a:lnTo>
                    <a:pt x="159613" y="95504"/>
                  </a:lnTo>
                  <a:lnTo>
                    <a:pt x="207924" y="107823"/>
                  </a:lnTo>
                  <a:lnTo>
                    <a:pt x="255803" y="121539"/>
                  </a:lnTo>
                  <a:lnTo>
                    <a:pt x="296583" y="134239"/>
                  </a:lnTo>
                  <a:lnTo>
                    <a:pt x="338150" y="148717"/>
                  </a:lnTo>
                  <a:lnTo>
                    <a:pt x="380072" y="164973"/>
                  </a:lnTo>
                  <a:lnTo>
                    <a:pt x="421881" y="183007"/>
                  </a:lnTo>
                  <a:lnTo>
                    <a:pt x="463080" y="203073"/>
                  </a:lnTo>
                  <a:lnTo>
                    <a:pt x="503237" y="225171"/>
                  </a:lnTo>
                  <a:lnTo>
                    <a:pt x="541870" y="249174"/>
                  </a:lnTo>
                  <a:lnTo>
                    <a:pt x="578523" y="275336"/>
                  </a:lnTo>
                  <a:lnTo>
                    <a:pt x="612724" y="303657"/>
                  </a:lnTo>
                  <a:lnTo>
                    <a:pt x="644004" y="334137"/>
                  </a:lnTo>
                  <a:lnTo>
                    <a:pt x="671906" y="366903"/>
                  </a:lnTo>
                  <a:lnTo>
                    <a:pt x="695960" y="402082"/>
                  </a:lnTo>
                  <a:lnTo>
                    <a:pt x="715708" y="439547"/>
                  </a:lnTo>
                  <a:lnTo>
                    <a:pt x="730669" y="479552"/>
                  </a:lnTo>
                  <a:lnTo>
                    <a:pt x="740397" y="521970"/>
                  </a:lnTo>
                  <a:lnTo>
                    <a:pt x="744410" y="567055"/>
                  </a:lnTo>
                  <a:lnTo>
                    <a:pt x="742264" y="614680"/>
                  </a:lnTo>
                  <a:lnTo>
                    <a:pt x="734733" y="664464"/>
                  </a:lnTo>
                  <a:lnTo>
                    <a:pt x="723150" y="712978"/>
                  </a:lnTo>
                  <a:lnTo>
                    <a:pt x="707847" y="760476"/>
                  </a:lnTo>
                  <a:lnTo>
                    <a:pt x="689178" y="806704"/>
                  </a:lnTo>
                  <a:lnTo>
                    <a:pt x="667461" y="851916"/>
                  </a:lnTo>
                  <a:lnTo>
                    <a:pt x="643064" y="895858"/>
                  </a:lnTo>
                  <a:lnTo>
                    <a:pt x="616318" y="938657"/>
                  </a:lnTo>
                  <a:lnTo>
                    <a:pt x="587565" y="980313"/>
                  </a:lnTo>
                  <a:lnTo>
                    <a:pt x="557390" y="1020064"/>
                  </a:lnTo>
                  <a:lnTo>
                    <a:pt x="525894" y="1058799"/>
                  </a:lnTo>
                  <a:lnTo>
                    <a:pt x="493179" y="1096391"/>
                  </a:lnTo>
                  <a:lnTo>
                    <a:pt x="459333" y="1132967"/>
                  </a:lnTo>
                  <a:lnTo>
                    <a:pt x="424434" y="1168527"/>
                  </a:lnTo>
                  <a:lnTo>
                    <a:pt x="388569" y="1203198"/>
                  </a:lnTo>
                  <a:lnTo>
                    <a:pt x="351815" y="1236980"/>
                  </a:lnTo>
                  <a:lnTo>
                    <a:pt x="314286" y="1269873"/>
                  </a:lnTo>
                  <a:lnTo>
                    <a:pt x="276034" y="1302004"/>
                  </a:lnTo>
                  <a:lnTo>
                    <a:pt x="237172" y="1333373"/>
                  </a:lnTo>
                  <a:lnTo>
                    <a:pt x="197777" y="1364107"/>
                  </a:lnTo>
                  <a:lnTo>
                    <a:pt x="157924" y="1394079"/>
                  </a:lnTo>
                  <a:lnTo>
                    <a:pt x="117068" y="1423543"/>
                  </a:lnTo>
                  <a:lnTo>
                    <a:pt x="75666" y="1452372"/>
                  </a:lnTo>
                  <a:lnTo>
                    <a:pt x="33769" y="1480439"/>
                  </a:lnTo>
                  <a:lnTo>
                    <a:pt x="0" y="1502156"/>
                  </a:lnTo>
                  <a:lnTo>
                    <a:pt x="0" y="1542796"/>
                  </a:lnTo>
                  <a:lnTo>
                    <a:pt x="0" y="1577086"/>
                  </a:lnTo>
                  <a:lnTo>
                    <a:pt x="0" y="1603375"/>
                  </a:lnTo>
                  <a:lnTo>
                    <a:pt x="20878" y="1599819"/>
                  </a:lnTo>
                  <a:lnTo>
                    <a:pt x="67208" y="1594485"/>
                  </a:lnTo>
                  <a:lnTo>
                    <a:pt x="113817" y="1591437"/>
                  </a:lnTo>
                  <a:lnTo>
                    <a:pt x="162483" y="1590929"/>
                  </a:lnTo>
                  <a:lnTo>
                    <a:pt x="206946" y="1592834"/>
                  </a:lnTo>
                  <a:lnTo>
                    <a:pt x="252945" y="1597406"/>
                  </a:lnTo>
                  <a:lnTo>
                    <a:pt x="298259" y="1604772"/>
                  </a:lnTo>
                  <a:lnTo>
                    <a:pt x="342633" y="1615059"/>
                  </a:lnTo>
                  <a:lnTo>
                    <a:pt x="385813" y="1628394"/>
                  </a:lnTo>
                  <a:lnTo>
                    <a:pt x="427558" y="1644650"/>
                  </a:lnTo>
                  <a:lnTo>
                    <a:pt x="467626" y="1664208"/>
                  </a:lnTo>
                  <a:lnTo>
                    <a:pt x="505764" y="1686941"/>
                  </a:lnTo>
                  <a:lnTo>
                    <a:pt x="541731" y="1713103"/>
                  </a:lnTo>
                  <a:lnTo>
                    <a:pt x="575271" y="1742821"/>
                  </a:lnTo>
                  <a:lnTo>
                    <a:pt x="606158" y="1776095"/>
                  </a:lnTo>
                  <a:lnTo>
                    <a:pt x="634123" y="1813052"/>
                  </a:lnTo>
                  <a:lnTo>
                    <a:pt x="658939" y="1853692"/>
                  </a:lnTo>
                  <a:lnTo>
                    <a:pt x="680339" y="1898396"/>
                  </a:lnTo>
                  <a:lnTo>
                    <a:pt x="696976" y="1945132"/>
                  </a:lnTo>
                  <a:lnTo>
                    <a:pt x="709498" y="1992884"/>
                  </a:lnTo>
                  <a:lnTo>
                    <a:pt x="718121" y="2041271"/>
                  </a:lnTo>
                  <a:lnTo>
                    <a:pt x="723036" y="2090039"/>
                  </a:lnTo>
                  <a:lnTo>
                    <a:pt x="724446" y="2139188"/>
                  </a:lnTo>
                  <a:lnTo>
                    <a:pt x="722553" y="2188464"/>
                  </a:lnTo>
                  <a:lnTo>
                    <a:pt x="717550" y="2237740"/>
                  </a:lnTo>
                  <a:lnTo>
                    <a:pt x="709637" y="2286635"/>
                  </a:lnTo>
                  <a:lnTo>
                    <a:pt x="699033" y="2335149"/>
                  </a:lnTo>
                  <a:lnTo>
                    <a:pt x="685927" y="2382901"/>
                  </a:lnTo>
                  <a:lnTo>
                    <a:pt x="670509" y="2430018"/>
                  </a:lnTo>
                  <a:lnTo>
                    <a:pt x="652983" y="2475992"/>
                  </a:lnTo>
                  <a:lnTo>
                    <a:pt x="633145" y="2521839"/>
                  </a:lnTo>
                  <a:lnTo>
                    <a:pt x="611860" y="2567051"/>
                  </a:lnTo>
                  <a:lnTo>
                    <a:pt x="589203" y="2611628"/>
                  </a:lnTo>
                  <a:lnTo>
                    <a:pt x="565226" y="2655443"/>
                  </a:lnTo>
                  <a:lnTo>
                    <a:pt x="539978" y="2698623"/>
                  </a:lnTo>
                  <a:lnTo>
                    <a:pt x="513524" y="2741041"/>
                  </a:lnTo>
                  <a:lnTo>
                    <a:pt x="485914" y="2782824"/>
                  </a:lnTo>
                  <a:lnTo>
                    <a:pt x="457212" y="2823845"/>
                  </a:lnTo>
                  <a:lnTo>
                    <a:pt x="427469" y="2864104"/>
                  </a:lnTo>
                  <a:lnTo>
                    <a:pt x="396748" y="2903728"/>
                  </a:lnTo>
                  <a:lnTo>
                    <a:pt x="365086" y="2942590"/>
                  </a:lnTo>
                  <a:lnTo>
                    <a:pt x="332574" y="2980817"/>
                  </a:lnTo>
                  <a:lnTo>
                    <a:pt x="299237" y="3018282"/>
                  </a:lnTo>
                  <a:lnTo>
                    <a:pt x="265150" y="3054985"/>
                  </a:lnTo>
                  <a:lnTo>
                    <a:pt x="230365" y="3090926"/>
                  </a:lnTo>
                  <a:lnTo>
                    <a:pt x="194945" y="3126105"/>
                  </a:lnTo>
                  <a:lnTo>
                    <a:pt x="158927" y="3160649"/>
                  </a:lnTo>
                  <a:lnTo>
                    <a:pt x="122377" y="3194304"/>
                  </a:lnTo>
                  <a:lnTo>
                    <a:pt x="118440" y="3199257"/>
                  </a:lnTo>
                  <a:lnTo>
                    <a:pt x="131559" y="3221736"/>
                  </a:lnTo>
                  <a:lnTo>
                    <a:pt x="137515" y="3220847"/>
                  </a:lnTo>
                  <a:lnTo>
                    <a:pt x="175818" y="3185160"/>
                  </a:lnTo>
                  <a:lnTo>
                    <a:pt x="208876" y="3151759"/>
                  </a:lnTo>
                  <a:lnTo>
                    <a:pt x="241922" y="3117342"/>
                  </a:lnTo>
                  <a:lnTo>
                    <a:pt x="274828" y="3082163"/>
                  </a:lnTo>
                  <a:lnTo>
                    <a:pt x="307505" y="3046095"/>
                  </a:lnTo>
                  <a:lnTo>
                    <a:pt x="339852" y="3009138"/>
                  </a:lnTo>
                  <a:lnTo>
                    <a:pt x="371741" y="2971292"/>
                  </a:lnTo>
                  <a:lnTo>
                    <a:pt x="403085" y="2932811"/>
                  </a:lnTo>
                  <a:lnTo>
                    <a:pt x="433781" y="2893441"/>
                  </a:lnTo>
                  <a:lnTo>
                    <a:pt x="463715" y="2853436"/>
                  </a:lnTo>
                  <a:lnTo>
                    <a:pt x="492785" y="2812796"/>
                  </a:lnTo>
                  <a:lnTo>
                    <a:pt x="520890" y="2771394"/>
                  </a:lnTo>
                  <a:lnTo>
                    <a:pt x="547916" y="2729484"/>
                  </a:lnTo>
                  <a:lnTo>
                    <a:pt x="573773" y="2686939"/>
                  </a:lnTo>
                  <a:lnTo>
                    <a:pt x="598347" y="2643886"/>
                  </a:lnTo>
                  <a:lnTo>
                    <a:pt x="621538" y="2600325"/>
                  </a:lnTo>
                  <a:lnTo>
                    <a:pt x="643242" y="2556129"/>
                  </a:lnTo>
                  <a:lnTo>
                    <a:pt x="663346" y="2511552"/>
                  </a:lnTo>
                  <a:lnTo>
                    <a:pt x="681761" y="2466594"/>
                  </a:lnTo>
                  <a:lnTo>
                    <a:pt x="698360" y="2421255"/>
                  </a:lnTo>
                  <a:lnTo>
                    <a:pt x="713054" y="2375535"/>
                  </a:lnTo>
                  <a:lnTo>
                    <a:pt x="725741" y="2329434"/>
                  </a:lnTo>
                  <a:lnTo>
                    <a:pt x="736307" y="2283079"/>
                  </a:lnTo>
                  <a:lnTo>
                    <a:pt x="744651" y="2236470"/>
                  </a:lnTo>
                  <a:lnTo>
                    <a:pt x="750658" y="2189607"/>
                  </a:lnTo>
                  <a:lnTo>
                    <a:pt x="752817" y="2150999"/>
                  </a:lnTo>
                  <a:lnTo>
                    <a:pt x="753452" y="2131060"/>
                  </a:lnTo>
                  <a:lnTo>
                    <a:pt x="753186" y="2112772"/>
                  </a:lnTo>
                  <a:lnTo>
                    <a:pt x="752170" y="2074291"/>
                  </a:lnTo>
                  <a:lnTo>
                    <a:pt x="747979" y="2035937"/>
                  </a:lnTo>
                  <a:lnTo>
                    <a:pt x="741222" y="1989455"/>
                  </a:lnTo>
                  <a:lnTo>
                    <a:pt x="730554" y="1943989"/>
                  </a:lnTo>
                  <a:lnTo>
                    <a:pt x="697941" y="1856486"/>
                  </a:lnTo>
                  <a:lnTo>
                    <a:pt x="676211" y="1815084"/>
                  </a:lnTo>
                  <a:lnTo>
                    <a:pt x="651014" y="1775841"/>
                  </a:lnTo>
                  <a:lnTo>
                    <a:pt x="622452" y="1738884"/>
                  </a:lnTo>
                  <a:lnTo>
                    <a:pt x="590651" y="1704594"/>
                  </a:lnTo>
                  <a:lnTo>
                    <a:pt x="555701" y="1673352"/>
                  </a:lnTo>
                  <a:lnTo>
                    <a:pt x="517715" y="1645285"/>
                  </a:lnTo>
                  <a:lnTo>
                    <a:pt x="475043" y="1619504"/>
                  </a:lnTo>
                  <a:lnTo>
                    <a:pt x="430618" y="1597660"/>
                  </a:lnTo>
                  <a:lnTo>
                    <a:pt x="384683" y="1579499"/>
                  </a:lnTo>
                  <a:lnTo>
                    <a:pt x="337502" y="1564767"/>
                  </a:lnTo>
                  <a:lnTo>
                    <a:pt x="289306" y="1553464"/>
                  </a:lnTo>
                  <a:lnTo>
                    <a:pt x="240360" y="1545336"/>
                  </a:lnTo>
                  <a:lnTo>
                    <a:pt x="190881" y="1540002"/>
                  </a:lnTo>
                  <a:lnTo>
                    <a:pt x="142824" y="1537462"/>
                  </a:lnTo>
                  <a:lnTo>
                    <a:pt x="91338" y="1537208"/>
                  </a:lnTo>
                  <a:lnTo>
                    <a:pt x="61226" y="1538478"/>
                  </a:lnTo>
                  <a:lnTo>
                    <a:pt x="112039" y="1504823"/>
                  </a:lnTo>
                  <a:lnTo>
                    <a:pt x="154190" y="1475486"/>
                  </a:lnTo>
                  <a:lnTo>
                    <a:pt x="195757" y="1445514"/>
                  </a:lnTo>
                  <a:lnTo>
                    <a:pt x="236740" y="1414780"/>
                  </a:lnTo>
                  <a:lnTo>
                    <a:pt x="277139" y="1383157"/>
                  </a:lnTo>
                  <a:lnTo>
                    <a:pt x="316953" y="1350899"/>
                  </a:lnTo>
                  <a:lnTo>
                    <a:pt x="356184" y="1317752"/>
                  </a:lnTo>
                  <a:lnTo>
                    <a:pt x="394804" y="1283716"/>
                  </a:lnTo>
                  <a:lnTo>
                    <a:pt x="432841" y="1248918"/>
                  </a:lnTo>
                  <a:lnTo>
                    <a:pt x="468566" y="1213993"/>
                  </a:lnTo>
                  <a:lnTo>
                    <a:pt x="503783" y="1178179"/>
                  </a:lnTo>
                  <a:lnTo>
                    <a:pt x="538238" y="1141222"/>
                  </a:lnTo>
                  <a:lnTo>
                    <a:pt x="571690" y="1103376"/>
                  </a:lnTo>
                  <a:lnTo>
                    <a:pt x="603923" y="1064387"/>
                  </a:lnTo>
                  <a:lnTo>
                    <a:pt x="634695" y="1024255"/>
                  </a:lnTo>
                  <a:lnTo>
                    <a:pt x="663778" y="982980"/>
                  </a:lnTo>
                  <a:lnTo>
                    <a:pt x="690918" y="940562"/>
                  </a:lnTo>
                  <a:lnTo>
                    <a:pt x="715899" y="897001"/>
                  </a:lnTo>
                  <a:lnTo>
                    <a:pt x="738479" y="852297"/>
                  </a:lnTo>
                  <a:lnTo>
                    <a:pt x="758418" y="806323"/>
                  </a:lnTo>
                  <a:lnTo>
                    <a:pt x="775474" y="759079"/>
                  </a:lnTo>
                  <a:lnTo>
                    <a:pt x="789444" y="710565"/>
                  </a:lnTo>
                  <a:lnTo>
                    <a:pt x="800061" y="660654"/>
                  </a:lnTo>
                  <a:lnTo>
                    <a:pt x="806780" y="608076"/>
                  </a:lnTo>
                  <a:lnTo>
                    <a:pt x="807326" y="556641"/>
                  </a:lnTo>
                  <a:close/>
                </a:path>
              </a:pathLst>
            </a:custGeom>
            <a:solidFill>
              <a:srgbClr val="716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457200"/>
              <a:ext cx="4419600" cy="1124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8700"/>
            <a:ext cx="7353300" cy="8229600"/>
            <a:chOff x="0" y="1028700"/>
            <a:chExt cx="7353300" cy="8229600"/>
          </a:xfrm>
        </p:grpSpPr>
        <p:sp>
          <p:nvSpPr>
            <p:cNvPr id="3" name="object 3"/>
            <p:cNvSpPr/>
            <p:nvPr/>
          </p:nvSpPr>
          <p:spPr>
            <a:xfrm>
              <a:off x="0" y="1028699"/>
              <a:ext cx="7353300" cy="8229600"/>
            </a:xfrm>
            <a:custGeom>
              <a:avLst/>
              <a:gdLst/>
              <a:ahLst/>
              <a:cxnLst/>
              <a:rect l="l" t="t" r="r" b="b"/>
              <a:pathLst>
                <a:path w="7353300" h="8229600">
                  <a:moveTo>
                    <a:pt x="7352919" y="0"/>
                  </a:moveTo>
                  <a:lnTo>
                    <a:pt x="7302627" y="0"/>
                  </a:lnTo>
                  <a:lnTo>
                    <a:pt x="7302627" y="8178800"/>
                  </a:lnTo>
                  <a:lnTo>
                    <a:pt x="3636645" y="8178800"/>
                  </a:lnTo>
                  <a:lnTo>
                    <a:pt x="3636645" y="7493000"/>
                  </a:lnTo>
                  <a:lnTo>
                    <a:pt x="4328414" y="7493000"/>
                  </a:lnTo>
                  <a:lnTo>
                    <a:pt x="4328414" y="7442200"/>
                  </a:lnTo>
                  <a:lnTo>
                    <a:pt x="3584829" y="7442200"/>
                  </a:lnTo>
                  <a:lnTo>
                    <a:pt x="3584829" y="7493000"/>
                  </a:lnTo>
                  <a:lnTo>
                    <a:pt x="3584829" y="8178800"/>
                  </a:lnTo>
                  <a:lnTo>
                    <a:pt x="2892933" y="8178800"/>
                  </a:lnTo>
                  <a:lnTo>
                    <a:pt x="2892933" y="7493000"/>
                  </a:lnTo>
                  <a:lnTo>
                    <a:pt x="3584829" y="7493000"/>
                  </a:lnTo>
                  <a:lnTo>
                    <a:pt x="3584829" y="7442200"/>
                  </a:lnTo>
                  <a:lnTo>
                    <a:pt x="2892933" y="7442200"/>
                  </a:lnTo>
                  <a:lnTo>
                    <a:pt x="2892933" y="6756400"/>
                  </a:lnTo>
                  <a:lnTo>
                    <a:pt x="3584829" y="6756400"/>
                  </a:lnTo>
                  <a:lnTo>
                    <a:pt x="3584829" y="6692900"/>
                  </a:lnTo>
                  <a:lnTo>
                    <a:pt x="2892933" y="6692900"/>
                  </a:lnTo>
                  <a:lnTo>
                    <a:pt x="2892933" y="6007100"/>
                  </a:lnTo>
                  <a:lnTo>
                    <a:pt x="3584829" y="6007100"/>
                  </a:lnTo>
                  <a:lnTo>
                    <a:pt x="3584829" y="5956300"/>
                  </a:lnTo>
                  <a:lnTo>
                    <a:pt x="2892933" y="5956300"/>
                  </a:lnTo>
                  <a:lnTo>
                    <a:pt x="2892933" y="5257800"/>
                  </a:lnTo>
                  <a:lnTo>
                    <a:pt x="3584829" y="5257800"/>
                  </a:lnTo>
                  <a:lnTo>
                    <a:pt x="3584829" y="5207000"/>
                  </a:lnTo>
                  <a:lnTo>
                    <a:pt x="2892933" y="5207000"/>
                  </a:lnTo>
                  <a:lnTo>
                    <a:pt x="2892933" y="4521200"/>
                  </a:lnTo>
                  <a:lnTo>
                    <a:pt x="3584829" y="4521200"/>
                  </a:lnTo>
                  <a:lnTo>
                    <a:pt x="3584829" y="4470400"/>
                  </a:lnTo>
                  <a:lnTo>
                    <a:pt x="2892933" y="4470400"/>
                  </a:lnTo>
                  <a:lnTo>
                    <a:pt x="2892933" y="3771900"/>
                  </a:lnTo>
                  <a:lnTo>
                    <a:pt x="3584829" y="3771900"/>
                  </a:lnTo>
                  <a:lnTo>
                    <a:pt x="3584829" y="3721100"/>
                  </a:lnTo>
                  <a:lnTo>
                    <a:pt x="2892933" y="3721100"/>
                  </a:lnTo>
                  <a:lnTo>
                    <a:pt x="2892933" y="3035300"/>
                  </a:lnTo>
                  <a:lnTo>
                    <a:pt x="3584829" y="3035300"/>
                  </a:lnTo>
                  <a:lnTo>
                    <a:pt x="3584829" y="2984500"/>
                  </a:lnTo>
                  <a:lnTo>
                    <a:pt x="2892933" y="2984500"/>
                  </a:lnTo>
                  <a:lnTo>
                    <a:pt x="2892933" y="2286000"/>
                  </a:lnTo>
                  <a:lnTo>
                    <a:pt x="3584829" y="2286000"/>
                  </a:lnTo>
                  <a:lnTo>
                    <a:pt x="3584829" y="2235200"/>
                  </a:lnTo>
                  <a:lnTo>
                    <a:pt x="2892933" y="2235200"/>
                  </a:lnTo>
                  <a:lnTo>
                    <a:pt x="2892933" y="1549400"/>
                  </a:lnTo>
                  <a:lnTo>
                    <a:pt x="3584829" y="1549400"/>
                  </a:lnTo>
                  <a:lnTo>
                    <a:pt x="3584829" y="1498600"/>
                  </a:lnTo>
                  <a:lnTo>
                    <a:pt x="2892933" y="1498600"/>
                  </a:lnTo>
                  <a:lnTo>
                    <a:pt x="2892933" y="800100"/>
                  </a:lnTo>
                  <a:lnTo>
                    <a:pt x="3584829" y="800100"/>
                  </a:lnTo>
                  <a:lnTo>
                    <a:pt x="3584829" y="749300"/>
                  </a:lnTo>
                  <a:lnTo>
                    <a:pt x="2892933" y="749300"/>
                  </a:lnTo>
                  <a:lnTo>
                    <a:pt x="2892933" y="63500"/>
                  </a:lnTo>
                  <a:lnTo>
                    <a:pt x="3584829" y="63500"/>
                  </a:lnTo>
                  <a:lnTo>
                    <a:pt x="3584829" y="0"/>
                  </a:lnTo>
                  <a:lnTo>
                    <a:pt x="2841117" y="0"/>
                  </a:lnTo>
                  <a:lnTo>
                    <a:pt x="2841117" y="63500"/>
                  </a:lnTo>
                  <a:lnTo>
                    <a:pt x="2841117" y="749300"/>
                  </a:lnTo>
                  <a:lnTo>
                    <a:pt x="2841117" y="8178800"/>
                  </a:lnTo>
                  <a:lnTo>
                    <a:pt x="2149221" y="8178800"/>
                  </a:lnTo>
                  <a:lnTo>
                    <a:pt x="2149221" y="7493000"/>
                  </a:lnTo>
                  <a:lnTo>
                    <a:pt x="2841117" y="7493000"/>
                  </a:lnTo>
                  <a:lnTo>
                    <a:pt x="2841117" y="7442200"/>
                  </a:lnTo>
                  <a:lnTo>
                    <a:pt x="2149221" y="7442200"/>
                  </a:lnTo>
                  <a:lnTo>
                    <a:pt x="2149221" y="6756400"/>
                  </a:lnTo>
                  <a:lnTo>
                    <a:pt x="2841117" y="6756400"/>
                  </a:lnTo>
                  <a:lnTo>
                    <a:pt x="2841117" y="6692900"/>
                  </a:lnTo>
                  <a:lnTo>
                    <a:pt x="2149221" y="6692900"/>
                  </a:lnTo>
                  <a:lnTo>
                    <a:pt x="2149221" y="6007100"/>
                  </a:lnTo>
                  <a:lnTo>
                    <a:pt x="2841117" y="6007100"/>
                  </a:lnTo>
                  <a:lnTo>
                    <a:pt x="2841117" y="5956300"/>
                  </a:lnTo>
                  <a:lnTo>
                    <a:pt x="2149221" y="5956300"/>
                  </a:lnTo>
                  <a:lnTo>
                    <a:pt x="2149221" y="5257800"/>
                  </a:lnTo>
                  <a:lnTo>
                    <a:pt x="2841117" y="5257800"/>
                  </a:lnTo>
                  <a:lnTo>
                    <a:pt x="2841117" y="5207000"/>
                  </a:lnTo>
                  <a:lnTo>
                    <a:pt x="2149221" y="5207000"/>
                  </a:lnTo>
                  <a:lnTo>
                    <a:pt x="2149221" y="4521200"/>
                  </a:lnTo>
                  <a:lnTo>
                    <a:pt x="2841117" y="4521200"/>
                  </a:lnTo>
                  <a:lnTo>
                    <a:pt x="2841117" y="4470400"/>
                  </a:lnTo>
                  <a:lnTo>
                    <a:pt x="2149221" y="4470400"/>
                  </a:lnTo>
                  <a:lnTo>
                    <a:pt x="2149221" y="3771900"/>
                  </a:lnTo>
                  <a:lnTo>
                    <a:pt x="2841117" y="3771900"/>
                  </a:lnTo>
                  <a:lnTo>
                    <a:pt x="2841117" y="3721100"/>
                  </a:lnTo>
                  <a:lnTo>
                    <a:pt x="2149221" y="3721100"/>
                  </a:lnTo>
                  <a:lnTo>
                    <a:pt x="2149221" y="3035300"/>
                  </a:lnTo>
                  <a:lnTo>
                    <a:pt x="2841117" y="3035300"/>
                  </a:lnTo>
                  <a:lnTo>
                    <a:pt x="2841117" y="2984500"/>
                  </a:lnTo>
                  <a:lnTo>
                    <a:pt x="2149221" y="2984500"/>
                  </a:lnTo>
                  <a:lnTo>
                    <a:pt x="2149221" y="2286000"/>
                  </a:lnTo>
                  <a:lnTo>
                    <a:pt x="2841117" y="2286000"/>
                  </a:lnTo>
                  <a:lnTo>
                    <a:pt x="2841117" y="2235200"/>
                  </a:lnTo>
                  <a:lnTo>
                    <a:pt x="2149221" y="2235200"/>
                  </a:lnTo>
                  <a:lnTo>
                    <a:pt x="2149221" y="1549400"/>
                  </a:lnTo>
                  <a:lnTo>
                    <a:pt x="2841117" y="1549400"/>
                  </a:lnTo>
                  <a:lnTo>
                    <a:pt x="2841117" y="1498600"/>
                  </a:lnTo>
                  <a:lnTo>
                    <a:pt x="2149221" y="1498600"/>
                  </a:lnTo>
                  <a:lnTo>
                    <a:pt x="2149221" y="800100"/>
                  </a:lnTo>
                  <a:lnTo>
                    <a:pt x="2841117" y="800100"/>
                  </a:lnTo>
                  <a:lnTo>
                    <a:pt x="2841117" y="749300"/>
                  </a:lnTo>
                  <a:lnTo>
                    <a:pt x="2149221" y="749300"/>
                  </a:lnTo>
                  <a:lnTo>
                    <a:pt x="2149221" y="63500"/>
                  </a:lnTo>
                  <a:lnTo>
                    <a:pt x="2841117" y="63500"/>
                  </a:lnTo>
                  <a:lnTo>
                    <a:pt x="2841117" y="0"/>
                  </a:lnTo>
                  <a:lnTo>
                    <a:pt x="2097405" y="0"/>
                  </a:lnTo>
                  <a:lnTo>
                    <a:pt x="2097405" y="63500"/>
                  </a:lnTo>
                  <a:lnTo>
                    <a:pt x="2097405" y="749300"/>
                  </a:lnTo>
                  <a:lnTo>
                    <a:pt x="2097405" y="8178800"/>
                  </a:lnTo>
                  <a:lnTo>
                    <a:pt x="1405636" y="8178800"/>
                  </a:lnTo>
                  <a:lnTo>
                    <a:pt x="1405636" y="7493000"/>
                  </a:lnTo>
                  <a:lnTo>
                    <a:pt x="2097405" y="7493000"/>
                  </a:lnTo>
                  <a:lnTo>
                    <a:pt x="2097405" y="7442200"/>
                  </a:lnTo>
                  <a:lnTo>
                    <a:pt x="1405636" y="7442200"/>
                  </a:lnTo>
                  <a:lnTo>
                    <a:pt x="1405636" y="6756400"/>
                  </a:lnTo>
                  <a:lnTo>
                    <a:pt x="2097405" y="6756400"/>
                  </a:lnTo>
                  <a:lnTo>
                    <a:pt x="2097405" y="6692900"/>
                  </a:lnTo>
                  <a:lnTo>
                    <a:pt x="1405636" y="6692900"/>
                  </a:lnTo>
                  <a:lnTo>
                    <a:pt x="1405636" y="6007100"/>
                  </a:lnTo>
                  <a:lnTo>
                    <a:pt x="2097405" y="6007100"/>
                  </a:lnTo>
                  <a:lnTo>
                    <a:pt x="2097405" y="5956300"/>
                  </a:lnTo>
                  <a:lnTo>
                    <a:pt x="1405636" y="5956300"/>
                  </a:lnTo>
                  <a:lnTo>
                    <a:pt x="1405636" y="5257800"/>
                  </a:lnTo>
                  <a:lnTo>
                    <a:pt x="2097405" y="5257800"/>
                  </a:lnTo>
                  <a:lnTo>
                    <a:pt x="2097405" y="5207000"/>
                  </a:lnTo>
                  <a:lnTo>
                    <a:pt x="1405636" y="5207000"/>
                  </a:lnTo>
                  <a:lnTo>
                    <a:pt x="1405636" y="4521200"/>
                  </a:lnTo>
                  <a:lnTo>
                    <a:pt x="2097405" y="4521200"/>
                  </a:lnTo>
                  <a:lnTo>
                    <a:pt x="2097405" y="4470400"/>
                  </a:lnTo>
                  <a:lnTo>
                    <a:pt x="1405636" y="4470400"/>
                  </a:lnTo>
                  <a:lnTo>
                    <a:pt x="1405636" y="3771900"/>
                  </a:lnTo>
                  <a:lnTo>
                    <a:pt x="2097405" y="3771900"/>
                  </a:lnTo>
                  <a:lnTo>
                    <a:pt x="2097405" y="3721100"/>
                  </a:lnTo>
                  <a:lnTo>
                    <a:pt x="1405636" y="3721100"/>
                  </a:lnTo>
                  <a:lnTo>
                    <a:pt x="1405636" y="3035300"/>
                  </a:lnTo>
                  <a:lnTo>
                    <a:pt x="2097405" y="3035300"/>
                  </a:lnTo>
                  <a:lnTo>
                    <a:pt x="2097405" y="2984500"/>
                  </a:lnTo>
                  <a:lnTo>
                    <a:pt x="1405636" y="2984500"/>
                  </a:lnTo>
                  <a:lnTo>
                    <a:pt x="1405636" y="2286000"/>
                  </a:lnTo>
                  <a:lnTo>
                    <a:pt x="2097405" y="2286000"/>
                  </a:lnTo>
                  <a:lnTo>
                    <a:pt x="2097405" y="2235200"/>
                  </a:lnTo>
                  <a:lnTo>
                    <a:pt x="1405636" y="2235200"/>
                  </a:lnTo>
                  <a:lnTo>
                    <a:pt x="1405636" y="1549400"/>
                  </a:lnTo>
                  <a:lnTo>
                    <a:pt x="2097405" y="1549400"/>
                  </a:lnTo>
                  <a:lnTo>
                    <a:pt x="2097405" y="1498600"/>
                  </a:lnTo>
                  <a:lnTo>
                    <a:pt x="1405636" y="1498600"/>
                  </a:lnTo>
                  <a:lnTo>
                    <a:pt x="1405636" y="800100"/>
                  </a:lnTo>
                  <a:lnTo>
                    <a:pt x="2097405" y="800100"/>
                  </a:lnTo>
                  <a:lnTo>
                    <a:pt x="2097405" y="749300"/>
                  </a:lnTo>
                  <a:lnTo>
                    <a:pt x="1405636" y="749300"/>
                  </a:lnTo>
                  <a:lnTo>
                    <a:pt x="1405636" y="63500"/>
                  </a:lnTo>
                  <a:lnTo>
                    <a:pt x="2097405" y="63500"/>
                  </a:lnTo>
                  <a:lnTo>
                    <a:pt x="2097405" y="0"/>
                  </a:lnTo>
                  <a:lnTo>
                    <a:pt x="1353820" y="0"/>
                  </a:lnTo>
                  <a:lnTo>
                    <a:pt x="1353820" y="63500"/>
                  </a:lnTo>
                  <a:lnTo>
                    <a:pt x="1353820" y="749300"/>
                  </a:lnTo>
                  <a:lnTo>
                    <a:pt x="1353820" y="8178800"/>
                  </a:lnTo>
                  <a:lnTo>
                    <a:pt x="662457" y="8178800"/>
                  </a:lnTo>
                  <a:lnTo>
                    <a:pt x="662457" y="7493013"/>
                  </a:lnTo>
                  <a:lnTo>
                    <a:pt x="610641" y="7493013"/>
                  </a:lnTo>
                  <a:lnTo>
                    <a:pt x="610641" y="8178800"/>
                  </a:lnTo>
                  <a:lnTo>
                    <a:pt x="0" y="8178800"/>
                  </a:lnTo>
                  <a:lnTo>
                    <a:pt x="0" y="8229600"/>
                  </a:lnTo>
                  <a:lnTo>
                    <a:pt x="7352919" y="8229600"/>
                  </a:lnTo>
                  <a:lnTo>
                    <a:pt x="7352919" y="8178800"/>
                  </a:lnTo>
                  <a:lnTo>
                    <a:pt x="7352919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4829" y="1028699"/>
              <a:ext cx="2974340" cy="8178800"/>
            </a:xfrm>
            <a:custGeom>
              <a:avLst/>
              <a:gdLst/>
              <a:ahLst/>
              <a:cxnLst/>
              <a:rect l="l" t="t" r="r" b="b"/>
              <a:pathLst>
                <a:path w="2974340" h="8178800">
                  <a:moveTo>
                    <a:pt x="2974086" y="5956300"/>
                  </a:moveTo>
                  <a:lnTo>
                    <a:pt x="2230501" y="5956300"/>
                  </a:lnTo>
                  <a:lnTo>
                    <a:pt x="2230501" y="6007100"/>
                  </a:lnTo>
                  <a:lnTo>
                    <a:pt x="2230501" y="6692900"/>
                  </a:lnTo>
                  <a:lnTo>
                    <a:pt x="2230501" y="6756400"/>
                  </a:lnTo>
                  <a:lnTo>
                    <a:pt x="2230501" y="7442200"/>
                  </a:lnTo>
                  <a:lnTo>
                    <a:pt x="1538605" y="7442200"/>
                  </a:lnTo>
                  <a:lnTo>
                    <a:pt x="1538605" y="6756400"/>
                  </a:lnTo>
                  <a:lnTo>
                    <a:pt x="2230501" y="6756400"/>
                  </a:lnTo>
                  <a:lnTo>
                    <a:pt x="2230501" y="6692900"/>
                  </a:lnTo>
                  <a:lnTo>
                    <a:pt x="1538605" y="6692900"/>
                  </a:lnTo>
                  <a:lnTo>
                    <a:pt x="1538605" y="6007100"/>
                  </a:lnTo>
                  <a:lnTo>
                    <a:pt x="2230501" y="6007100"/>
                  </a:lnTo>
                  <a:lnTo>
                    <a:pt x="2230501" y="5956300"/>
                  </a:lnTo>
                  <a:lnTo>
                    <a:pt x="1538605" y="5956300"/>
                  </a:lnTo>
                  <a:lnTo>
                    <a:pt x="1538605" y="5257800"/>
                  </a:lnTo>
                  <a:lnTo>
                    <a:pt x="2230501" y="5257800"/>
                  </a:lnTo>
                  <a:lnTo>
                    <a:pt x="2230501" y="5207000"/>
                  </a:lnTo>
                  <a:lnTo>
                    <a:pt x="1538605" y="5207000"/>
                  </a:lnTo>
                  <a:lnTo>
                    <a:pt x="1538605" y="4521200"/>
                  </a:lnTo>
                  <a:lnTo>
                    <a:pt x="2230501" y="4521200"/>
                  </a:lnTo>
                  <a:lnTo>
                    <a:pt x="2230501" y="4470400"/>
                  </a:lnTo>
                  <a:lnTo>
                    <a:pt x="1538605" y="4470400"/>
                  </a:lnTo>
                  <a:lnTo>
                    <a:pt x="1538605" y="3771900"/>
                  </a:lnTo>
                  <a:lnTo>
                    <a:pt x="2230501" y="3771900"/>
                  </a:lnTo>
                  <a:lnTo>
                    <a:pt x="2230501" y="3721100"/>
                  </a:lnTo>
                  <a:lnTo>
                    <a:pt x="1538605" y="3721100"/>
                  </a:lnTo>
                  <a:lnTo>
                    <a:pt x="1538605" y="3035300"/>
                  </a:lnTo>
                  <a:lnTo>
                    <a:pt x="2230501" y="3035300"/>
                  </a:lnTo>
                  <a:lnTo>
                    <a:pt x="2230501" y="2984500"/>
                  </a:lnTo>
                  <a:lnTo>
                    <a:pt x="1538605" y="2984500"/>
                  </a:lnTo>
                  <a:lnTo>
                    <a:pt x="1538605" y="2286000"/>
                  </a:lnTo>
                  <a:lnTo>
                    <a:pt x="2230501" y="2286000"/>
                  </a:lnTo>
                  <a:lnTo>
                    <a:pt x="2230501" y="2235200"/>
                  </a:lnTo>
                  <a:lnTo>
                    <a:pt x="1538605" y="2235200"/>
                  </a:lnTo>
                  <a:lnTo>
                    <a:pt x="1538605" y="1549400"/>
                  </a:lnTo>
                  <a:lnTo>
                    <a:pt x="2230501" y="1549400"/>
                  </a:lnTo>
                  <a:lnTo>
                    <a:pt x="2230501" y="1498600"/>
                  </a:lnTo>
                  <a:lnTo>
                    <a:pt x="1538605" y="1498600"/>
                  </a:lnTo>
                  <a:lnTo>
                    <a:pt x="1538605" y="800100"/>
                  </a:lnTo>
                  <a:lnTo>
                    <a:pt x="2230501" y="800100"/>
                  </a:lnTo>
                  <a:lnTo>
                    <a:pt x="2230501" y="749300"/>
                  </a:lnTo>
                  <a:lnTo>
                    <a:pt x="1538605" y="749300"/>
                  </a:lnTo>
                  <a:lnTo>
                    <a:pt x="1538605" y="63500"/>
                  </a:lnTo>
                  <a:lnTo>
                    <a:pt x="2230501" y="63500"/>
                  </a:lnTo>
                  <a:lnTo>
                    <a:pt x="2230501" y="0"/>
                  </a:lnTo>
                  <a:lnTo>
                    <a:pt x="1486789" y="0"/>
                  </a:lnTo>
                  <a:lnTo>
                    <a:pt x="1486789" y="63500"/>
                  </a:lnTo>
                  <a:lnTo>
                    <a:pt x="1486789" y="749300"/>
                  </a:lnTo>
                  <a:lnTo>
                    <a:pt x="1486789" y="7442200"/>
                  </a:lnTo>
                  <a:lnTo>
                    <a:pt x="795401" y="7442200"/>
                  </a:lnTo>
                  <a:lnTo>
                    <a:pt x="795401" y="6756400"/>
                  </a:lnTo>
                  <a:lnTo>
                    <a:pt x="1486789" y="6756400"/>
                  </a:lnTo>
                  <a:lnTo>
                    <a:pt x="1486789" y="6692900"/>
                  </a:lnTo>
                  <a:lnTo>
                    <a:pt x="795401" y="6692900"/>
                  </a:lnTo>
                  <a:lnTo>
                    <a:pt x="795401" y="6007100"/>
                  </a:lnTo>
                  <a:lnTo>
                    <a:pt x="1486789" y="6007100"/>
                  </a:lnTo>
                  <a:lnTo>
                    <a:pt x="1486789" y="5956300"/>
                  </a:lnTo>
                  <a:lnTo>
                    <a:pt x="795401" y="5956300"/>
                  </a:lnTo>
                  <a:lnTo>
                    <a:pt x="795401" y="5257800"/>
                  </a:lnTo>
                  <a:lnTo>
                    <a:pt x="1486789" y="5257800"/>
                  </a:lnTo>
                  <a:lnTo>
                    <a:pt x="1486789" y="5207000"/>
                  </a:lnTo>
                  <a:lnTo>
                    <a:pt x="795401" y="5207000"/>
                  </a:lnTo>
                  <a:lnTo>
                    <a:pt x="795401" y="4521200"/>
                  </a:lnTo>
                  <a:lnTo>
                    <a:pt x="1486789" y="4521200"/>
                  </a:lnTo>
                  <a:lnTo>
                    <a:pt x="1486789" y="4470400"/>
                  </a:lnTo>
                  <a:lnTo>
                    <a:pt x="795401" y="4470400"/>
                  </a:lnTo>
                  <a:lnTo>
                    <a:pt x="795401" y="3771900"/>
                  </a:lnTo>
                  <a:lnTo>
                    <a:pt x="1486789" y="3771900"/>
                  </a:lnTo>
                  <a:lnTo>
                    <a:pt x="1486789" y="3721100"/>
                  </a:lnTo>
                  <a:lnTo>
                    <a:pt x="795401" y="3721100"/>
                  </a:lnTo>
                  <a:lnTo>
                    <a:pt x="795401" y="3035300"/>
                  </a:lnTo>
                  <a:lnTo>
                    <a:pt x="1486789" y="3035300"/>
                  </a:lnTo>
                  <a:lnTo>
                    <a:pt x="1486789" y="2984500"/>
                  </a:lnTo>
                  <a:lnTo>
                    <a:pt x="795401" y="2984500"/>
                  </a:lnTo>
                  <a:lnTo>
                    <a:pt x="795401" y="2286000"/>
                  </a:lnTo>
                  <a:lnTo>
                    <a:pt x="1486789" y="2286000"/>
                  </a:lnTo>
                  <a:lnTo>
                    <a:pt x="1486789" y="2235200"/>
                  </a:lnTo>
                  <a:lnTo>
                    <a:pt x="795401" y="2235200"/>
                  </a:lnTo>
                  <a:lnTo>
                    <a:pt x="795401" y="1549400"/>
                  </a:lnTo>
                  <a:lnTo>
                    <a:pt x="1486789" y="1549400"/>
                  </a:lnTo>
                  <a:lnTo>
                    <a:pt x="1486789" y="1498600"/>
                  </a:lnTo>
                  <a:lnTo>
                    <a:pt x="795401" y="1498600"/>
                  </a:lnTo>
                  <a:lnTo>
                    <a:pt x="795401" y="800100"/>
                  </a:lnTo>
                  <a:lnTo>
                    <a:pt x="1486789" y="800100"/>
                  </a:lnTo>
                  <a:lnTo>
                    <a:pt x="1486789" y="749300"/>
                  </a:lnTo>
                  <a:lnTo>
                    <a:pt x="795401" y="749300"/>
                  </a:lnTo>
                  <a:lnTo>
                    <a:pt x="795401" y="63500"/>
                  </a:lnTo>
                  <a:lnTo>
                    <a:pt x="1486789" y="63500"/>
                  </a:lnTo>
                  <a:lnTo>
                    <a:pt x="1486789" y="0"/>
                  </a:lnTo>
                  <a:lnTo>
                    <a:pt x="743585" y="0"/>
                  </a:lnTo>
                  <a:lnTo>
                    <a:pt x="743585" y="63500"/>
                  </a:lnTo>
                  <a:lnTo>
                    <a:pt x="743585" y="749300"/>
                  </a:lnTo>
                  <a:lnTo>
                    <a:pt x="743585" y="7442200"/>
                  </a:lnTo>
                  <a:lnTo>
                    <a:pt x="51816" y="7442200"/>
                  </a:lnTo>
                  <a:lnTo>
                    <a:pt x="51816" y="6756400"/>
                  </a:lnTo>
                  <a:lnTo>
                    <a:pt x="743585" y="6756400"/>
                  </a:lnTo>
                  <a:lnTo>
                    <a:pt x="743585" y="6692900"/>
                  </a:lnTo>
                  <a:lnTo>
                    <a:pt x="51816" y="6692900"/>
                  </a:lnTo>
                  <a:lnTo>
                    <a:pt x="51816" y="6007100"/>
                  </a:lnTo>
                  <a:lnTo>
                    <a:pt x="743585" y="6007100"/>
                  </a:lnTo>
                  <a:lnTo>
                    <a:pt x="743585" y="5956300"/>
                  </a:lnTo>
                  <a:lnTo>
                    <a:pt x="51816" y="5956300"/>
                  </a:lnTo>
                  <a:lnTo>
                    <a:pt x="51816" y="5257800"/>
                  </a:lnTo>
                  <a:lnTo>
                    <a:pt x="743585" y="5257800"/>
                  </a:lnTo>
                  <a:lnTo>
                    <a:pt x="743585" y="5207000"/>
                  </a:lnTo>
                  <a:lnTo>
                    <a:pt x="51816" y="5207000"/>
                  </a:lnTo>
                  <a:lnTo>
                    <a:pt x="51816" y="4521200"/>
                  </a:lnTo>
                  <a:lnTo>
                    <a:pt x="743585" y="4521200"/>
                  </a:lnTo>
                  <a:lnTo>
                    <a:pt x="743585" y="4470400"/>
                  </a:lnTo>
                  <a:lnTo>
                    <a:pt x="51816" y="4470400"/>
                  </a:lnTo>
                  <a:lnTo>
                    <a:pt x="51816" y="3771900"/>
                  </a:lnTo>
                  <a:lnTo>
                    <a:pt x="743585" y="3771900"/>
                  </a:lnTo>
                  <a:lnTo>
                    <a:pt x="743585" y="3721100"/>
                  </a:lnTo>
                  <a:lnTo>
                    <a:pt x="51816" y="3721100"/>
                  </a:lnTo>
                  <a:lnTo>
                    <a:pt x="51816" y="3035300"/>
                  </a:lnTo>
                  <a:lnTo>
                    <a:pt x="743585" y="3035300"/>
                  </a:lnTo>
                  <a:lnTo>
                    <a:pt x="743585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585" y="2286000"/>
                  </a:lnTo>
                  <a:lnTo>
                    <a:pt x="743585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585" y="1549400"/>
                  </a:lnTo>
                  <a:lnTo>
                    <a:pt x="743585" y="1498600"/>
                  </a:lnTo>
                  <a:lnTo>
                    <a:pt x="51816" y="1498600"/>
                  </a:lnTo>
                  <a:lnTo>
                    <a:pt x="51816" y="800100"/>
                  </a:lnTo>
                  <a:lnTo>
                    <a:pt x="743585" y="800100"/>
                  </a:lnTo>
                  <a:lnTo>
                    <a:pt x="743585" y="749300"/>
                  </a:lnTo>
                  <a:lnTo>
                    <a:pt x="51816" y="749300"/>
                  </a:lnTo>
                  <a:lnTo>
                    <a:pt x="51816" y="63500"/>
                  </a:lnTo>
                  <a:lnTo>
                    <a:pt x="743585" y="63500"/>
                  </a:lnTo>
                  <a:lnTo>
                    <a:pt x="74358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749300"/>
                  </a:lnTo>
                  <a:lnTo>
                    <a:pt x="0" y="7493000"/>
                  </a:lnTo>
                  <a:lnTo>
                    <a:pt x="743585" y="7493000"/>
                  </a:lnTo>
                  <a:lnTo>
                    <a:pt x="743585" y="8178800"/>
                  </a:lnTo>
                  <a:lnTo>
                    <a:pt x="795401" y="8178800"/>
                  </a:lnTo>
                  <a:lnTo>
                    <a:pt x="795401" y="7493000"/>
                  </a:lnTo>
                  <a:lnTo>
                    <a:pt x="1486789" y="7493000"/>
                  </a:lnTo>
                  <a:lnTo>
                    <a:pt x="1486789" y="8178800"/>
                  </a:lnTo>
                  <a:lnTo>
                    <a:pt x="1538605" y="8178800"/>
                  </a:lnTo>
                  <a:lnTo>
                    <a:pt x="1538605" y="7493000"/>
                  </a:lnTo>
                  <a:lnTo>
                    <a:pt x="2230501" y="7493000"/>
                  </a:lnTo>
                  <a:lnTo>
                    <a:pt x="2230501" y="8178800"/>
                  </a:lnTo>
                  <a:lnTo>
                    <a:pt x="2282317" y="8178800"/>
                  </a:lnTo>
                  <a:lnTo>
                    <a:pt x="2282317" y="7493000"/>
                  </a:lnTo>
                  <a:lnTo>
                    <a:pt x="2974086" y="7493000"/>
                  </a:lnTo>
                  <a:lnTo>
                    <a:pt x="2974086" y="7442200"/>
                  </a:lnTo>
                  <a:lnTo>
                    <a:pt x="2282317" y="7442200"/>
                  </a:lnTo>
                  <a:lnTo>
                    <a:pt x="2282317" y="6756400"/>
                  </a:lnTo>
                  <a:lnTo>
                    <a:pt x="2974086" y="6756400"/>
                  </a:lnTo>
                  <a:lnTo>
                    <a:pt x="2974086" y="6692900"/>
                  </a:lnTo>
                  <a:lnTo>
                    <a:pt x="2282317" y="6692900"/>
                  </a:lnTo>
                  <a:lnTo>
                    <a:pt x="2282317" y="6007100"/>
                  </a:lnTo>
                  <a:lnTo>
                    <a:pt x="2974086" y="6007100"/>
                  </a:lnTo>
                  <a:lnTo>
                    <a:pt x="2974086" y="59563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8699"/>
              <a:ext cx="7303134" cy="8178800"/>
            </a:xfrm>
            <a:custGeom>
              <a:avLst/>
              <a:gdLst/>
              <a:ahLst/>
              <a:cxnLst/>
              <a:rect l="l" t="t" r="r" b="b"/>
              <a:pathLst>
                <a:path w="7303134" h="8178800">
                  <a:moveTo>
                    <a:pt x="135382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610641" y="63500"/>
                  </a:lnTo>
                  <a:lnTo>
                    <a:pt x="610641" y="749300"/>
                  </a:lnTo>
                  <a:lnTo>
                    <a:pt x="0" y="749300"/>
                  </a:lnTo>
                  <a:lnTo>
                    <a:pt x="0" y="800100"/>
                  </a:lnTo>
                  <a:lnTo>
                    <a:pt x="610641" y="800100"/>
                  </a:lnTo>
                  <a:lnTo>
                    <a:pt x="610641" y="1498600"/>
                  </a:lnTo>
                  <a:lnTo>
                    <a:pt x="0" y="1498600"/>
                  </a:lnTo>
                  <a:lnTo>
                    <a:pt x="0" y="1549400"/>
                  </a:lnTo>
                  <a:lnTo>
                    <a:pt x="610641" y="1549400"/>
                  </a:lnTo>
                  <a:lnTo>
                    <a:pt x="610641" y="2235200"/>
                  </a:lnTo>
                  <a:lnTo>
                    <a:pt x="0" y="2235200"/>
                  </a:lnTo>
                  <a:lnTo>
                    <a:pt x="0" y="2286000"/>
                  </a:lnTo>
                  <a:lnTo>
                    <a:pt x="610641" y="2286000"/>
                  </a:lnTo>
                  <a:lnTo>
                    <a:pt x="610641" y="2984500"/>
                  </a:lnTo>
                  <a:lnTo>
                    <a:pt x="0" y="2984500"/>
                  </a:lnTo>
                  <a:lnTo>
                    <a:pt x="0" y="3035300"/>
                  </a:lnTo>
                  <a:lnTo>
                    <a:pt x="610641" y="3035300"/>
                  </a:lnTo>
                  <a:lnTo>
                    <a:pt x="610641" y="3721112"/>
                  </a:lnTo>
                  <a:lnTo>
                    <a:pt x="0" y="3721112"/>
                  </a:lnTo>
                  <a:lnTo>
                    <a:pt x="0" y="3771900"/>
                  </a:lnTo>
                  <a:lnTo>
                    <a:pt x="610641" y="3771900"/>
                  </a:lnTo>
                  <a:lnTo>
                    <a:pt x="610641" y="4470400"/>
                  </a:lnTo>
                  <a:lnTo>
                    <a:pt x="0" y="4470400"/>
                  </a:lnTo>
                  <a:lnTo>
                    <a:pt x="0" y="4521200"/>
                  </a:lnTo>
                  <a:lnTo>
                    <a:pt x="610641" y="4521200"/>
                  </a:lnTo>
                  <a:lnTo>
                    <a:pt x="610641" y="5207000"/>
                  </a:lnTo>
                  <a:lnTo>
                    <a:pt x="0" y="5207000"/>
                  </a:lnTo>
                  <a:lnTo>
                    <a:pt x="0" y="5257812"/>
                  </a:lnTo>
                  <a:lnTo>
                    <a:pt x="610641" y="5257812"/>
                  </a:lnTo>
                  <a:lnTo>
                    <a:pt x="610641" y="5956312"/>
                  </a:lnTo>
                  <a:lnTo>
                    <a:pt x="0" y="5956312"/>
                  </a:lnTo>
                  <a:lnTo>
                    <a:pt x="0" y="6007100"/>
                  </a:lnTo>
                  <a:lnTo>
                    <a:pt x="610641" y="6007100"/>
                  </a:lnTo>
                  <a:lnTo>
                    <a:pt x="610641" y="6692913"/>
                  </a:lnTo>
                  <a:lnTo>
                    <a:pt x="0" y="6692913"/>
                  </a:lnTo>
                  <a:lnTo>
                    <a:pt x="0" y="6756413"/>
                  </a:lnTo>
                  <a:lnTo>
                    <a:pt x="610641" y="6756413"/>
                  </a:lnTo>
                  <a:lnTo>
                    <a:pt x="610641" y="7442213"/>
                  </a:lnTo>
                  <a:lnTo>
                    <a:pt x="0" y="7442213"/>
                  </a:lnTo>
                  <a:lnTo>
                    <a:pt x="0" y="7493013"/>
                  </a:lnTo>
                  <a:lnTo>
                    <a:pt x="1353820" y="7493013"/>
                  </a:lnTo>
                  <a:lnTo>
                    <a:pt x="1353820" y="7442213"/>
                  </a:lnTo>
                  <a:lnTo>
                    <a:pt x="662457" y="7442213"/>
                  </a:lnTo>
                  <a:lnTo>
                    <a:pt x="662457" y="6756413"/>
                  </a:lnTo>
                  <a:lnTo>
                    <a:pt x="1353820" y="6756413"/>
                  </a:lnTo>
                  <a:lnTo>
                    <a:pt x="1353820" y="6692913"/>
                  </a:lnTo>
                  <a:lnTo>
                    <a:pt x="662457" y="6692913"/>
                  </a:lnTo>
                  <a:lnTo>
                    <a:pt x="662457" y="6007100"/>
                  </a:lnTo>
                  <a:lnTo>
                    <a:pt x="1353820" y="6007100"/>
                  </a:lnTo>
                  <a:lnTo>
                    <a:pt x="1353820" y="5956312"/>
                  </a:lnTo>
                  <a:lnTo>
                    <a:pt x="662457" y="5956312"/>
                  </a:lnTo>
                  <a:lnTo>
                    <a:pt x="662457" y="5257812"/>
                  </a:lnTo>
                  <a:lnTo>
                    <a:pt x="1353820" y="5257812"/>
                  </a:lnTo>
                  <a:lnTo>
                    <a:pt x="1353820" y="5207000"/>
                  </a:lnTo>
                  <a:lnTo>
                    <a:pt x="662457" y="5207000"/>
                  </a:lnTo>
                  <a:lnTo>
                    <a:pt x="662457" y="4521200"/>
                  </a:lnTo>
                  <a:lnTo>
                    <a:pt x="1353820" y="4521200"/>
                  </a:lnTo>
                  <a:lnTo>
                    <a:pt x="1353820" y="4470400"/>
                  </a:lnTo>
                  <a:lnTo>
                    <a:pt x="662457" y="4470400"/>
                  </a:lnTo>
                  <a:lnTo>
                    <a:pt x="662457" y="3771900"/>
                  </a:lnTo>
                  <a:lnTo>
                    <a:pt x="1353820" y="3771900"/>
                  </a:lnTo>
                  <a:lnTo>
                    <a:pt x="1353820" y="3721112"/>
                  </a:lnTo>
                  <a:lnTo>
                    <a:pt x="662457" y="3721112"/>
                  </a:lnTo>
                  <a:lnTo>
                    <a:pt x="662457" y="3035300"/>
                  </a:lnTo>
                  <a:lnTo>
                    <a:pt x="1353820" y="3035300"/>
                  </a:lnTo>
                  <a:lnTo>
                    <a:pt x="1353820" y="2984500"/>
                  </a:lnTo>
                  <a:lnTo>
                    <a:pt x="662457" y="2984500"/>
                  </a:lnTo>
                  <a:lnTo>
                    <a:pt x="662457" y="2286000"/>
                  </a:lnTo>
                  <a:lnTo>
                    <a:pt x="1353820" y="2286000"/>
                  </a:lnTo>
                  <a:lnTo>
                    <a:pt x="1353820" y="2235200"/>
                  </a:lnTo>
                  <a:lnTo>
                    <a:pt x="662457" y="2235200"/>
                  </a:lnTo>
                  <a:lnTo>
                    <a:pt x="662457" y="1549400"/>
                  </a:lnTo>
                  <a:lnTo>
                    <a:pt x="1353820" y="1549400"/>
                  </a:lnTo>
                  <a:lnTo>
                    <a:pt x="1353820" y="1498600"/>
                  </a:lnTo>
                  <a:lnTo>
                    <a:pt x="662457" y="1498600"/>
                  </a:lnTo>
                  <a:lnTo>
                    <a:pt x="662457" y="800100"/>
                  </a:lnTo>
                  <a:lnTo>
                    <a:pt x="1353820" y="800100"/>
                  </a:lnTo>
                  <a:lnTo>
                    <a:pt x="1353820" y="749300"/>
                  </a:lnTo>
                  <a:lnTo>
                    <a:pt x="662457" y="749300"/>
                  </a:lnTo>
                  <a:lnTo>
                    <a:pt x="662457" y="63500"/>
                  </a:lnTo>
                  <a:lnTo>
                    <a:pt x="1353820" y="63500"/>
                  </a:lnTo>
                  <a:lnTo>
                    <a:pt x="1353820" y="0"/>
                  </a:lnTo>
                  <a:close/>
                </a:path>
                <a:path w="7303134" h="8178800">
                  <a:moveTo>
                    <a:pt x="7302627" y="0"/>
                  </a:moveTo>
                  <a:lnTo>
                    <a:pt x="6558915" y="0"/>
                  </a:lnTo>
                  <a:lnTo>
                    <a:pt x="6558915" y="63500"/>
                  </a:lnTo>
                  <a:lnTo>
                    <a:pt x="6558915" y="749300"/>
                  </a:lnTo>
                  <a:lnTo>
                    <a:pt x="6558915" y="5956300"/>
                  </a:lnTo>
                  <a:lnTo>
                    <a:pt x="5867146" y="5956300"/>
                  </a:lnTo>
                  <a:lnTo>
                    <a:pt x="5867146" y="5257800"/>
                  </a:lnTo>
                  <a:lnTo>
                    <a:pt x="6558915" y="5257800"/>
                  </a:lnTo>
                  <a:lnTo>
                    <a:pt x="6558915" y="5207000"/>
                  </a:lnTo>
                  <a:lnTo>
                    <a:pt x="5867146" y="5207000"/>
                  </a:lnTo>
                  <a:lnTo>
                    <a:pt x="5867146" y="4521200"/>
                  </a:lnTo>
                  <a:lnTo>
                    <a:pt x="6558915" y="4521200"/>
                  </a:lnTo>
                  <a:lnTo>
                    <a:pt x="6558915" y="4470400"/>
                  </a:lnTo>
                  <a:lnTo>
                    <a:pt x="5867146" y="4470400"/>
                  </a:lnTo>
                  <a:lnTo>
                    <a:pt x="5867146" y="3771900"/>
                  </a:lnTo>
                  <a:lnTo>
                    <a:pt x="6558915" y="3771900"/>
                  </a:lnTo>
                  <a:lnTo>
                    <a:pt x="6558915" y="3721100"/>
                  </a:lnTo>
                  <a:lnTo>
                    <a:pt x="5867146" y="3721100"/>
                  </a:lnTo>
                  <a:lnTo>
                    <a:pt x="5867146" y="3035300"/>
                  </a:lnTo>
                  <a:lnTo>
                    <a:pt x="6558915" y="3035300"/>
                  </a:lnTo>
                  <a:lnTo>
                    <a:pt x="6558915" y="2984500"/>
                  </a:lnTo>
                  <a:lnTo>
                    <a:pt x="5867146" y="2984500"/>
                  </a:lnTo>
                  <a:lnTo>
                    <a:pt x="5867146" y="2286000"/>
                  </a:lnTo>
                  <a:lnTo>
                    <a:pt x="6558915" y="2286000"/>
                  </a:lnTo>
                  <a:lnTo>
                    <a:pt x="6558915" y="2235200"/>
                  </a:lnTo>
                  <a:lnTo>
                    <a:pt x="5867146" y="2235200"/>
                  </a:lnTo>
                  <a:lnTo>
                    <a:pt x="5867146" y="1549400"/>
                  </a:lnTo>
                  <a:lnTo>
                    <a:pt x="6558915" y="1549400"/>
                  </a:lnTo>
                  <a:lnTo>
                    <a:pt x="6558915" y="1498600"/>
                  </a:lnTo>
                  <a:lnTo>
                    <a:pt x="5867146" y="1498600"/>
                  </a:lnTo>
                  <a:lnTo>
                    <a:pt x="5867146" y="800100"/>
                  </a:lnTo>
                  <a:lnTo>
                    <a:pt x="6558915" y="800100"/>
                  </a:lnTo>
                  <a:lnTo>
                    <a:pt x="6558915" y="749300"/>
                  </a:lnTo>
                  <a:lnTo>
                    <a:pt x="5867146" y="749300"/>
                  </a:lnTo>
                  <a:lnTo>
                    <a:pt x="5867146" y="63500"/>
                  </a:lnTo>
                  <a:lnTo>
                    <a:pt x="6558915" y="63500"/>
                  </a:lnTo>
                  <a:lnTo>
                    <a:pt x="6558915" y="0"/>
                  </a:lnTo>
                  <a:lnTo>
                    <a:pt x="5815330" y="0"/>
                  </a:lnTo>
                  <a:lnTo>
                    <a:pt x="5815330" y="63500"/>
                  </a:lnTo>
                  <a:lnTo>
                    <a:pt x="5815330" y="749300"/>
                  </a:lnTo>
                  <a:lnTo>
                    <a:pt x="5815330" y="6007100"/>
                  </a:lnTo>
                  <a:lnTo>
                    <a:pt x="6558915" y="6007100"/>
                  </a:lnTo>
                  <a:lnTo>
                    <a:pt x="6558915" y="8178800"/>
                  </a:lnTo>
                  <a:lnTo>
                    <a:pt x="6610731" y="8178800"/>
                  </a:lnTo>
                  <a:lnTo>
                    <a:pt x="6610731" y="7493000"/>
                  </a:lnTo>
                  <a:lnTo>
                    <a:pt x="7302627" y="7493000"/>
                  </a:lnTo>
                  <a:lnTo>
                    <a:pt x="7302627" y="7442200"/>
                  </a:lnTo>
                  <a:lnTo>
                    <a:pt x="6610731" y="7442200"/>
                  </a:lnTo>
                  <a:lnTo>
                    <a:pt x="6610731" y="6756400"/>
                  </a:lnTo>
                  <a:lnTo>
                    <a:pt x="7302627" y="6756400"/>
                  </a:lnTo>
                  <a:lnTo>
                    <a:pt x="7302627" y="6692900"/>
                  </a:lnTo>
                  <a:lnTo>
                    <a:pt x="6610731" y="6692900"/>
                  </a:lnTo>
                  <a:lnTo>
                    <a:pt x="6610731" y="6007100"/>
                  </a:lnTo>
                  <a:lnTo>
                    <a:pt x="7302627" y="6007100"/>
                  </a:lnTo>
                  <a:lnTo>
                    <a:pt x="7302627" y="5956300"/>
                  </a:lnTo>
                  <a:lnTo>
                    <a:pt x="6610731" y="5956300"/>
                  </a:lnTo>
                  <a:lnTo>
                    <a:pt x="6610731" y="5257800"/>
                  </a:lnTo>
                  <a:lnTo>
                    <a:pt x="7302627" y="5257800"/>
                  </a:lnTo>
                  <a:lnTo>
                    <a:pt x="7302627" y="5207000"/>
                  </a:lnTo>
                  <a:lnTo>
                    <a:pt x="6610731" y="5207000"/>
                  </a:lnTo>
                  <a:lnTo>
                    <a:pt x="6610731" y="4521200"/>
                  </a:lnTo>
                  <a:lnTo>
                    <a:pt x="7302627" y="4521200"/>
                  </a:lnTo>
                  <a:lnTo>
                    <a:pt x="7302627" y="4470400"/>
                  </a:lnTo>
                  <a:lnTo>
                    <a:pt x="6610731" y="4470400"/>
                  </a:lnTo>
                  <a:lnTo>
                    <a:pt x="6610731" y="3771900"/>
                  </a:lnTo>
                  <a:lnTo>
                    <a:pt x="7302627" y="3771900"/>
                  </a:lnTo>
                  <a:lnTo>
                    <a:pt x="7302627" y="3721100"/>
                  </a:lnTo>
                  <a:lnTo>
                    <a:pt x="6610731" y="3721100"/>
                  </a:lnTo>
                  <a:lnTo>
                    <a:pt x="6610731" y="3035300"/>
                  </a:lnTo>
                  <a:lnTo>
                    <a:pt x="7302627" y="3035300"/>
                  </a:lnTo>
                  <a:lnTo>
                    <a:pt x="7302627" y="2984500"/>
                  </a:lnTo>
                  <a:lnTo>
                    <a:pt x="6610731" y="2984500"/>
                  </a:lnTo>
                  <a:lnTo>
                    <a:pt x="6610731" y="2286000"/>
                  </a:lnTo>
                  <a:lnTo>
                    <a:pt x="7302627" y="2286000"/>
                  </a:lnTo>
                  <a:lnTo>
                    <a:pt x="7302627" y="2235200"/>
                  </a:lnTo>
                  <a:lnTo>
                    <a:pt x="6610731" y="2235200"/>
                  </a:lnTo>
                  <a:lnTo>
                    <a:pt x="6610731" y="1549400"/>
                  </a:lnTo>
                  <a:lnTo>
                    <a:pt x="7302627" y="1549400"/>
                  </a:lnTo>
                  <a:lnTo>
                    <a:pt x="7302627" y="1498600"/>
                  </a:lnTo>
                  <a:lnTo>
                    <a:pt x="6610731" y="1498600"/>
                  </a:lnTo>
                  <a:lnTo>
                    <a:pt x="6610731" y="800100"/>
                  </a:lnTo>
                  <a:lnTo>
                    <a:pt x="7302627" y="800100"/>
                  </a:lnTo>
                  <a:lnTo>
                    <a:pt x="7302627" y="749300"/>
                  </a:lnTo>
                  <a:lnTo>
                    <a:pt x="6610731" y="749300"/>
                  </a:lnTo>
                  <a:lnTo>
                    <a:pt x="6610731" y="63500"/>
                  </a:lnTo>
                  <a:lnTo>
                    <a:pt x="7302627" y="63500"/>
                  </a:lnTo>
                  <a:lnTo>
                    <a:pt x="7302627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861536" y="4800600"/>
            <a:ext cx="795655" cy="970915"/>
          </a:xfrm>
          <a:custGeom>
            <a:avLst/>
            <a:gdLst/>
            <a:ahLst/>
            <a:cxnLst/>
            <a:rect l="l" t="t" r="r" b="b"/>
            <a:pathLst>
              <a:path w="795655" h="970914">
                <a:moveTo>
                  <a:pt x="422528" y="0"/>
                </a:moveTo>
                <a:lnTo>
                  <a:pt x="337692" y="225044"/>
                </a:lnTo>
                <a:lnTo>
                  <a:pt x="194563" y="350138"/>
                </a:lnTo>
                <a:lnTo>
                  <a:pt x="59817" y="403860"/>
                </a:lnTo>
                <a:lnTo>
                  <a:pt x="0" y="415416"/>
                </a:lnTo>
                <a:lnTo>
                  <a:pt x="60451" y="429895"/>
                </a:lnTo>
                <a:lnTo>
                  <a:pt x="115823" y="452120"/>
                </a:lnTo>
                <a:lnTo>
                  <a:pt x="166242" y="480949"/>
                </a:lnTo>
                <a:lnTo>
                  <a:pt x="211962" y="515365"/>
                </a:lnTo>
                <a:lnTo>
                  <a:pt x="252983" y="554101"/>
                </a:lnTo>
                <a:lnTo>
                  <a:pt x="289686" y="596391"/>
                </a:lnTo>
                <a:lnTo>
                  <a:pt x="322198" y="640841"/>
                </a:lnTo>
                <a:lnTo>
                  <a:pt x="350519" y="686435"/>
                </a:lnTo>
                <a:lnTo>
                  <a:pt x="375030" y="732154"/>
                </a:lnTo>
                <a:lnTo>
                  <a:pt x="395858" y="776986"/>
                </a:lnTo>
                <a:lnTo>
                  <a:pt x="413257" y="819658"/>
                </a:lnTo>
                <a:lnTo>
                  <a:pt x="427227" y="859154"/>
                </a:lnTo>
                <a:lnTo>
                  <a:pt x="445769" y="924178"/>
                </a:lnTo>
                <a:lnTo>
                  <a:pt x="453135" y="963422"/>
                </a:lnTo>
                <a:lnTo>
                  <a:pt x="453008" y="970534"/>
                </a:lnTo>
                <a:lnTo>
                  <a:pt x="517778" y="701675"/>
                </a:lnTo>
                <a:lnTo>
                  <a:pt x="634237" y="551814"/>
                </a:lnTo>
                <a:lnTo>
                  <a:pt x="745617" y="486917"/>
                </a:lnTo>
                <a:lnTo>
                  <a:pt x="795400" y="472821"/>
                </a:lnTo>
                <a:lnTo>
                  <a:pt x="575182" y="344677"/>
                </a:lnTo>
                <a:lnTo>
                  <a:pt x="464946" y="188087"/>
                </a:lnTo>
                <a:lnTo>
                  <a:pt x="426846" y="55752"/>
                </a:lnTo>
                <a:lnTo>
                  <a:pt x="422528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163058"/>
            <a:ext cx="807720" cy="1183640"/>
          </a:xfrm>
          <a:custGeom>
            <a:avLst/>
            <a:gdLst/>
            <a:ahLst/>
            <a:cxnLst/>
            <a:rect l="l" t="t" r="r" b="b"/>
            <a:pathLst>
              <a:path w="807720" h="1183639">
                <a:moveTo>
                  <a:pt x="744410" y="0"/>
                </a:moveTo>
                <a:lnTo>
                  <a:pt x="744410" y="207644"/>
                </a:lnTo>
                <a:lnTo>
                  <a:pt x="742264" y="255269"/>
                </a:lnTo>
                <a:lnTo>
                  <a:pt x="734733" y="305053"/>
                </a:lnTo>
                <a:lnTo>
                  <a:pt x="723150" y="353567"/>
                </a:lnTo>
                <a:lnTo>
                  <a:pt x="707847" y="401065"/>
                </a:lnTo>
                <a:lnTo>
                  <a:pt x="689178" y="447293"/>
                </a:lnTo>
                <a:lnTo>
                  <a:pt x="667461" y="492505"/>
                </a:lnTo>
                <a:lnTo>
                  <a:pt x="643064" y="536447"/>
                </a:lnTo>
                <a:lnTo>
                  <a:pt x="616318" y="579246"/>
                </a:lnTo>
                <a:lnTo>
                  <a:pt x="587565" y="620902"/>
                </a:lnTo>
                <a:lnTo>
                  <a:pt x="557390" y="660653"/>
                </a:lnTo>
                <a:lnTo>
                  <a:pt x="525894" y="699388"/>
                </a:lnTo>
                <a:lnTo>
                  <a:pt x="493179" y="736980"/>
                </a:lnTo>
                <a:lnTo>
                  <a:pt x="459333" y="773556"/>
                </a:lnTo>
                <a:lnTo>
                  <a:pt x="424434" y="809116"/>
                </a:lnTo>
                <a:lnTo>
                  <a:pt x="388569" y="843788"/>
                </a:lnTo>
                <a:lnTo>
                  <a:pt x="351815" y="877569"/>
                </a:lnTo>
                <a:lnTo>
                  <a:pt x="314286" y="910463"/>
                </a:lnTo>
                <a:lnTo>
                  <a:pt x="276034" y="942593"/>
                </a:lnTo>
                <a:lnTo>
                  <a:pt x="237172" y="973963"/>
                </a:lnTo>
                <a:lnTo>
                  <a:pt x="197777" y="1004696"/>
                </a:lnTo>
                <a:lnTo>
                  <a:pt x="157924" y="1034668"/>
                </a:lnTo>
                <a:lnTo>
                  <a:pt x="117073" y="1064132"/>
                </a:lnTo>
                <a:lnTo>
                  <a:pt x="75669" y="1092962"/>
                </a:lnTo>
                <a:lnTo>
                  <a:pt x="33773" y="1121028"/>
                </a:lnTo>
                <a:lnTo>
                  <a:pt x="0" y="1142745"/>
                </a:lnTo>
                <a:lnTo>
                  <a:pt x="0" y="1183386"/>
                </a:lnTo>
                <a:lnTo>
                  <a:pt x="41771" y="1179829"/>
                </a:lnTo>
                <a:lnTo>
                  <a:pt x="61234" y="1179067"/>
                </a:lnTo>
                <a:lnTo>
                  <a:pt x="112045" y="1145413"/>
                </a:lnTo>
                <a:lnTo>
                  <a:pt x="154190" y="1116076"/>
                </a:lnTo>
                <a:lnTo>
                  <a:pt x="195757" y="1086103"/>
                </a:lnTo>
                <a:lnTo>
                  <a:pt x="236740" y="1055369"/>
                </a:lnTo>
                <a:lnTo>
                  <a:pt x="277139" y="1023746"/>
                </a:lnTo>
                <a:lnTo>
                  <a:pt x="316953" y="991488"/>
                </a:lnTo>
                <a:lnTo>
                  <a:pt x="356184" y="958341"/>
                </a:lnTo>
                <a:lnTo>
                  <a:pt x="394804" y="924305"/>
                </a:lnTo>
                <a:lnTo>
                  <a:pt x="432841" y="889507"/>
                </a:lnTo>
                <a:lnTo>
                  <a:pt x="468566" y="854582"/>
                </a:lnTo>
                <a:lnTo>
                  <a:pt x="503783" y="818768"/>
                </a:lnTo>
                <a:lnTo>
                  <a:pt x="538238" y="781812"/>
                </a:lnTo>
                <a:lnTo>
                  <a:pt x="571690" y="743965"/>
                </a:lnTo>
                <a:lnTo>
                  <a:pt x="603923" y="704976"/>
                </a:lnTo>
                <a:lnTo>
                  <a:pt x="634695" y="664844"/>
                </a:lnTo>
                <a:lnTo>
                  <a:pt x="663778" y="623569"/>
                </a:lnTo>
                <a:lnTo>
                  <a:pt x="690918" y="581151"/>
                </a:lnTo>
                <a:lnTo>
                  <a:pt x="715899" y="537590"/>
                </a:lnTo>
                <a:lnTo>
                  <a:pt x="738479" y="492887"/>
                </a:lnTo>
                <a:lnTo>
                  <a:pt x="758418" y="446913"/>
                </a:lnTo>
                <a:lnTo>
                  <a:pt x="775474" y="399668"/>
                </a:lnTo>
                <a:lnTo>
                  <a:pt x="789444" y="351154"/>
                </a:lnTo>
                <a:lnTo>
                  <a:pt x="800061" y="301243"/>
                </a:lnTo>
                <a:lnTo>
                  <a:pt x="806780" y="248665"/>
                </a:lnTo>
                <a:lnTo>
                  <a:pt x="807326" y="197230"/>
                </a:lnTo>
                <a:lnTo>
                  <a:pt x="801763" y="147065"/>
                </a:lnTo>
                <a:lnTo>
                  <a:pt x="790181" y="98425"/>
                </a:lnTo>
                <a:lnTo>
                  <a:pt x="772655" y="51688"/>
                </a:lnTo>
                <a:lnTo>
                  <a:pt x="749223" y="6857"/>
                </a:lnTo>
                <a:lnTo>
                  <a:pt x="744410" y="0"/>
                </a:lnTo>
                <a:close/>
              </a:path>
            </a:pathLst>
          </a:custGeom>
          <a:solidFill>
            <a:srgbClr val="71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804" y="6728841"/>
            <a:ext cx="636905" cy="1296670"/>
          </a:xfrm>
          <a:custGeom>
            <a:avLst/>
            <a:gdLst/>
            <a:ahLst/>
            <a:cxnLst/>
            <a:rect l="l" t="t" r="r" b="b"/>
            <a:pathLst>
              <a:path w="636905" h="1296670">
                <a:moveTo>
                  <a:pt x="607641" y="0"/>
                </a:moveTo>
                <a:lnTo>
                  <a:pt x="607641" y="213995"/>
                </a:lnTo>
                <a:lnTo>
                  <a:pt x="605749" y="263271"/>
                </a:lnTo>
                <a:lnTo>
                  <a:pt x="600745" y="312547"/>
                </a:lnTo>
                <a:lnTo>
                  <a:pt x="592833" y="361442"/>
                </a:lnTo>
                <a:lnTo>
                  <a:pt x="582228" y="409956"/>
                </a:lnTo>
                <a:lnTo>
                  <a:pt x="569122" y="457708"/>
                </a:lnTo>
                <a:lnTo>
                  <a:pt x="553704" y="504825"/>
                </a:lnTo>
                <a:lnTo>
                  <a:pt x="536178" y="550799"/>
                </a:lnTo>
                <a:lnTo>
                  <a:pt x="516341" y="596646"/>
                </a:lnTo>
                <a:lnTo>
                  <a:pt x="495056" y="641858"/>
                </a:lnTo>
                <a:lnTo>
                  <a:pt x="472399" y="686435"/>
                </a:lnTo>
                <a:lnTo>
                  <a:pt x="448421" y="730250"/>
                </a:lnTo>
                <a:lnTo>
                  <a:pt x="423174" y="773430"/>
                </a:lnTo>
                <a:lnTo>
                  <a:pt x="396720" y="815848"/>
                </a:lnTo>
                <a:lnTo>
                  <a:pt x="369110" y="857631"/>
                </a:lnTo>
                <a:lnTo>
                  <a:pt x="340408" y="898652"/>
                </a:lnTo>
                <a:lnTo>
                  <a:pt x="310664" y="938911"/>
                </a:lnTo>
                <a:lnTo>
                  <a:pt x="279943" y="978535"/>
                </a:lnTo>
                <a:lnTo>
                  <a:pt x="248282" y="1017397"/>
                </a:lnTo>
                <a:lnTo>
                  <a:pt x="215770" y="1055624"/>
                </a:lnTo>
                <a:lnTo>
                  <a:pt x="182432" y="1093089"/>
                </a:lnTo>
                <a:lnTo>
                  <a:pt x="148346" y="1129792"/>
                </a:lnTo>
                <a:lnTo>
                  <a:pt x="113560" y="1165733"/>
                </a:lnTo>
                <a:lnTo>
                  <a:pt x="78140" y="1200912"/>
                </a:lnTo>
                <a:lnTo>
                  <a:pt x="42123" y="1235456"/>
                </a:lnTo>
                <a:lnTo>
                  <a:pt x="5584" y="1269111"/>
                </a:lnTo>
                <a:lnTo>
                  <a:pt x="1645" y="1274064"/>
                </a:lnTo>
                <a:lnTo>
                  <a:pt x="0" y="1279906"/>
                </a:lnTo>
                <a:lnTo>
                  <a:pt x="718" y="1286002"/>
                </a:lnTo>
                <a:lnTo>
                  <a:pt x="3879" y="1291336"/>
                </a:lnTo>
                <a:lnTo>
                  <a:pt x="8884" y="1295146"/>
                </a:lnTo>
                <a:lnTo>
                  <a:pt x="14754" y="1296543"/>
                </a:lnTo>
                <a:lnTo>
                  <a:pt x="20711" y="1295654"/>
                </a:lnTo>
                <a:lnTo>
                  <a:pt x="59014" y="1259967"/>
                </a:lnTo>
                <a:lnTo>
                  <a:pt x="92072" y="1226566"/>
                </a:lnTo>
                <a:lnTo>
                  <a:pt x="125117" y="1192149"/>
                </a:lnTo>
                <a:lnTo>
                  <a:pt x="158023" y="1156970"/>
                </a:lnTo>
                <a:lnTo>
                  <a:pt x="190700" y="1120902"/>
                </a:lnTo>
                <a:lnTo>
                  <a:pt x="223047" y="1083945"/>
                </a:lnTo>
                <a:lnTo>
                  <a:pt x="254937" y="1046099"/>
                </a:lnTo>
                <a:lnTo>
                  <a:pt x="286280" y="1007618"/>
                </a:lnTo>
                <a:lnTo>
                  <a:pt x="316976" y="968248"/>
                </a:lnTo>
                <a:lnTo>
                  <a:pt x="346910" y="928243"/>
                </a:lnTo>
                <a:lnTo>
                  <a:pt x="375980" y="887603"/>
                </a:lnTo>
                <a:lnTo>
                  <a:pt x="404086" y="846201"/>
                </a:lnTo>
                <a:lnTo>
                  <a:pt x="431111" y="804291"/>
                </a:lnTo>
                <a:lnTo>
                  <a:pt x="456968" y="761746"/>
                </a:lnTo>
                <a:lnTo>
                  <a:pt x="481543" y="718693"/>
                </a:lnTo>
                <a:lnTo>
                  <a:pt x="504733" y="675132"/>
                </a:lnTo>
                <a:lnTo>
                  <a:pt x="526437" y="630936"/>
                </a:lnTo>
                <a:lnTo>
                  <a:pt x="546541" y="586359"/>
                </a:lnTo>
                <a:lnTo>
                  <a:pt x="564956" y="541401"/>
                </a:lnTo>
                <a:lnTo>
                  <a:pt x="581555" y="496062"/>
                </a:lnTo>
                <a:lnTo>
                  <a:pt x="596249" y="450342"/>
                </a:lnTo>
                <a:lnTo>
                  <a:pt x="608937" y="404241"/>
                </a:lnTo>
                <a:lnTo>
                  <a:pt x="619503" y="357886"/>
                </a:lnTo>
                <a:lnTo>
                  <a:pt x="627847" y="311277"/>
                </a:lnTo>
                <a:lnTo>
                  <a:pt x="633854" y="264414"/>
                </a:lnTo>
                <a:lnTo>
                  <a:pt x="636013" y="225806"/>
                </a:lnTo>
                <a:lnTo>
                  <a:pt x="636648" y="205867"/>
                </a:lnTo>
                <a:lnTo>
                  <a:pt x="636381" y="187579"/>
                </a:lnTo>
                <a:lnTo>
                  <a:pt x="635365" y="149098"/>
                </a:lnTo>
                <a:lnTo>
                  <a:pt x="631174" y="110744"/>
                </a:lnTo>
                <a:lnTo>
                  <a:pt x="624418" y="64262"/>
                </a:lnTo>
                <a:lnTo>
                  <a:pt x="613750" y="18796"/>
                </a:lnTo>
                <a:lnTo>
                  <a:pt x="607641" y="0"/>
                </a:lnTo>
                <a:close/>
              </a:path>
            </a:pathLst>
          </a:custGeom>
          <a:solidFill>
            <a:srgbClr val="71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803647"/>
            <a:ext cx="744855" cy="567055"/>
          </a:xfrm>
          <a:custGeom>
            <a:avLst/>
            <a:gdLst/>
            <a:ahLst/>
            <a:cxnLst/>
            <a:rect l="l" t="t" r="r" b="b"/>
            <a:pathLst>
              <a:path w="744855" h="567054">
                <a:moveTo>
                  <a:pt x="0" y="0"/>
                </a:moveTo>
                <a:lnTo>
                  <a:pt x="0" y="64135"/>
                </a:lnTo>
                <a:lnTo>
                  <a:pt x="12724" y="66166"/>
                </a:lnTo>
                <a:lnTo>
                  <a:pt x="61936" y="74675"/>
                </a:lnTo>
                <a:lnTo>
                  <a:pt x="110921" y="84454"/>
                </a:lnTo>
                <a:lnTo>
                  <a:pt x="159613" y="95503"/>
                </a:lnTo>
                <a:lnTo>
                  <a:pt x="207924" y="107823"/>
                </a:lnTo>
                <a:lnTo>
                  <a:pt x="255803" y="121538"/>
                </a:lnTo>
                <a:lnTo>
                  <a:pt x="296583" y="134238"/>
                </a:lnTo>
                <a:lnTo>
                  <a:pt x="338150" y="148716"/>
                </a:lnTo>
                <a:lnTo>
                  <a:pt x="380072" y="164973"/>
                </a:lnTo>
                <a:lnTo>
                  <a:pt x="421881" y="183006"/>
                </a:lnTo>
                <a:lnTo>
                  <a:pt x="463080" y="203073"/>
                </a:lnTo>
                <a:lnTo>
                  <a:pt x="503237" y="225171"/>
                </a:lnTo>
                <a:lnTo>
                  <a:pt x="541870" y="249174"/>
                </a:lnTo>
                <a:lnTo>
                  <a:pt x="578523" y="275336"/>
                </a:lnTo>
                <a:lnTo>
                  <a:pt x="612724" y="303656"/>
                </a:lnTo>
                <a:lnTo>
                  <a:pt x="644004" y="334137"/>
                </a:lnTo>
                <a:lnTo>
                  <a:pt x="671906" y="366902"/>
                </a:lnTo>
                <a:lnTo>
                  <a:pt x="695960" y="402081"/>
                </a:lnTo>
                <a:lnTo>
                  <a:pt x="715708" y="439547"/>
                </a:lnTo>
                <a:lnTo>
                  <a:pt x="730669" y="479551"/>
                </a:lnTo>
                <a:lnTo>
                  <a:pt x="740397" y="521969"/>
                </a:lnTo>
                <a:lnTo>
                  <a:pt x="744410" y="567054"/>
                </a:lnTo>
                <a:lnTo>
                  <a:pt x="744410" y="359410"/>
                </a:lnTo>
                <a:lnTo>
                  <a:pt x="720001" y="323976"/>
                </a:lnTo>
                <a:lnTo>
                  <a:pt x="685025" y="284225"/>
                </a:lnTo>
                <a:lnTo>
                  <a:pt x="649262" y="251205"/>
                </a:lnTo>
                <a:lnTo>
                  <a:pt x="611479" y="220852"/>
                </a:lnTo>
                <a:lnTo>
                  <a:pt x="571690" y="192786"/>
                </a:lnTo>
                <a:lnTo>
                  <a:pt x="530567" y="167259"/>
                </a:lnTo>
                <a:lnTo>
                  <a:pt x="487819" y="143890"/>
                </a:lnTo>
                <a:lnTo>
                  <a:pt x="443763" y="122554"/>
                </a:lnTo>
                <a:lnTo>
                  <a:pt x="398602" y="103124"/>
                </a:lnTo>
                <a:lnTo>
                  <a:pt x="352513" y="85598"/>
                </a:lnTo>
                <a:lnTo>
                  <a:pt x="305676" y="69723"/>
                </a:lnTo>
                <a:lnTo>
                  <a:pt x="258267" y="55372"/>
                </a:lnTo>
                <a:lnTo>
                  <a:pt x="210477" y="42544"/>
                </a:lnTo>
                <a:lnTo>
                  <a:pt x="162483" y="30987"/>
                </a:lnTo>
                <a:lnTo>
                  <a:pt x="114466" y="20700"/>
                </a:lnTo>
                <a:lnTo>
                  <a:pt x="66612" y="11429"/>
                </a:lnTo>
                <a:lnTo>
                  <a:pt x="19102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71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40855"/>
            <a:ext cx="724535" cy="601980"/>
          </a:xfrm>
          <a:custGeom>
            <a:avLst/>
            <a:gdLst/>
            <a:ahLst/>
            <a:cxnLst/>
            <a:rect l="l" t="t" r="r" b="b"/>
            <a:pathLst>
              <a:path w="724535" h="601979">
                <a:moveTo>
                  <a:pt x="724446" y="387985"/>
                </a:moveTo>
                <a:lnTo>
                  <a:pt x="697941" y="319278"/>
                </a:lnTo>
                <a:lnTo>
                  <a:pt x="676211" y="277876"/>
                </a:lnTo>
                <a:lnTo>
                  <a:pt x="651014" y="238633"/>
                </a:lnTo>
                <a:lnTo>
                  <a:pt x="622452" y="201676"/>
                </a:lnTo>
                <a:lnTo>
                  <a:pt x="590651" y="167386"/>
                </a:lnTo>
                <a:lnTo>
                  <a:pt x="555701" y="136144"/>
                </a:lnTo>
                <a:lnTo>
                  <a:pt x="517715" y="108077"/>
                </a:lnTo>
                <a:lnTo>
                  <a:pt x="475043" y="82296"/>
                </a:lnTo>
                <a:lnTo>
                  <a:pt x="430618" y="60452"/>
                </a:lnTo>
                <a:lnTo>
                  <a:pt x="384683" y="42291"/>
                </a:lnTo>
                <a:lnTo>
                  <a:pt x="337502" y="27559"/>
                </a:lnTo>
                <a:lnTo>
                  <a:pt x="289306" y="16256"/>
                </a:lnTo>
                <a:lnTo>
                  <a:pt x="240360" y="8128"/>
                </a:lnTo>
                <a:lnTo>
                  <a:pt x="190881" y="2794"/>
                </a:lnTo>
                <a:lnTo>
                  <a:pt x="142824" y="254"/>
                </a:lnTo>
                <a:lnTo>
                  <a:pt x="91338" y="0"/>
                </a:lnTo>
                <a:lnTo>
                  <a:pt x="61226" y="1270"/>
                </a:lnTo>
                <a:lnTo>
                  <a:pt x="41770" y="2032"/>
                </a:lnTo>
                <a:lnTo>
                  <a:pt x="0" y="5588"/>
                </a:lnTo>
                <a:lnTo>
                  <a:pt x="0" y="39878"/>
                </a:lnTo>
                <a:lnTo>
                  <a:pt x="0" y="66167"/>
                </a:lnTo>
                <a:lnTo>
                  <a:pt x="20878" y="62611"/>
                </a:lnTo>
                <a:lnTo>
                  <a:pt x="67208" y="57277"/>
                </a:lnTo>
                <a:lnTo>
                  <a:pt x="113817" y="54229"/>
                </a:lnTo>
                <a:lnTo>
                  <a:pt x="162483" y="53721"/>
                </a:lnTo>
                <a:lnTo>
                  <a:pt x="206946" y="55626"/>
                </a:lnTo>
                <a:lnTo>
                  <a:pt x="252945" y="60198"/>
                </a:lnTo>
                <a:lnTo>
                  <a:pt x="298259" y="67564"/>
                </a:lnTo>
                <a:lnTo>
                  <a:pt x="342633" y="77851"/>
                </a:lnTo>
                <a:lnTo>
                  <a:pt x="385813" y="91186"/>
                </a:lnTo>
                <a:lnTo>
                  <a:pt x="427558" y="107442"/>
                </a:lnTo>
                <a:lnTo>
                  <a:pt x="467626" y="127000"/>
                </a:lnTo>
                <a:lnTo>
                  <a:pt x="505764" y="149733"/>
                </a:lnTo>
                <a:lnTo>
                  <a:pt x="541731" y="175895"/>
                </a:lnTo>
                <a:lnTo>
                  <a:pt x="575271" y="205613"/>
                </a:lnTo>
                <a:lnTo>
                  <a:pt x="606158" y="238887"/>
                </a:lnTo>
                <a:lnTo>
                  <a:pt x="634123" y="275844"/>
                </a:lnTo>
                <a:lnTo>
                  <a:pt x="658939" y="316484"/>
                </a:lnTo>
                <a:lnTo>
                  <a:pt x="680339" y="361188"/>
                </a:lnTo>
                <a:lnTo>
                  <a:pt x="696976" y="407924"/>
                </a:lnTo>
                <a:lnTo>
                  <a:pt x="709498" y="455676"/>
                </a:lnTo>
                <a:lnTo>
                  <a:pt x="718121" y="504063"/>
                </a:lnTo>
                <a:lnTo>
                  <a:pt x="723036" y="552831"/>
                </a:lnTo>
                <a:lnTo>
                  <a:pt x="724446" y="601980"/>
                </a:lnTo>
                <a:lnTo>
                  <a:pt x="724446" y="387985"/>
                </a:lnTo>
                <a:close/>
              </a:path>
            </a:pathLst>
          </a:custGeom>
          <a:solidFill>
            <a:srgbClr val="71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8840" y="6937247"/>
            <a:ext cx="5638800" cy="317144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64001" y="2195321"/>
            <a:ext cx="10184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8330" algn="l"/>
                <a:tab pos="7076440" algn="l"/>
              </a:tabLst>
            </a:pPr>
            <a:r>
              <a:rPr spc="-40" dirty="0"/>
              <a:t>A</a:t>
            </a:r>
            <a:r>
              <a:rPr spc="-600" dirty="0"/>
              <a:t> </a:t>
            </a:r>
            <a:r>
              <a:rPr spc="-35" dirty="0"/>
              <a:t>k</a:t>
            </a:r>
            <a:r>
              <a:rPr spc="-590" dirty="0"/>
              <a:t> </a:t>
            </a:r>
            <a:r>
              <a:rPr dirty="0"/>
              <a:t>u</a:t>
            </a:r>
            <a:r>
              <a:rPr spc="-595" dirty="0"/>
              <a:t> </a:t>
            </a:r>
            <a:r>
              <a:rPr dirty="0"/>
              <a:t>n</a:t>
            </a:r>
            <a:r>
              <a:rPr spc="-595" dirty="0"/>
              <a:t> </a:t>
            </a:r>
            <a:r>
              <a:rPr dirty="0"/>
              <a:t>t</a:t>
            </a:r>
            <a:r>
              <a:rPr spc="-605" dirty="0"/>
              <a:t> </a:t>
            </a:r>
            <a:r>
              <a:rPr spc="-35" dirty="0"/>
              <a:t>a</a:t>
            </a:r>
            <a:r>
              <a:rPr spc="-600" dirty="0"/>
              <a:t> </a:t>
            </a:r>
            <a:r>
              <a:rPr dirty="0"/>
              <a:t>n</a:t>
            </a:r>
            <a:r>
              <a:rPr spc="-595" dirty="0"/>
              <a:t> </a:t>
            </a:r>
            <a:r>
              <a:rPr spc="-30" dirty="0"/>
              <a:t>s</a:t>
            </a:r>
            <a:r>
              <a:rPr spc="-595" dirty="0"/>
              <a:t> </a:t>
            </a:r>
            <a:r>
              <a:rPr spc="-50" dirty="0"/>
              <a:t>i</a:t>
            </a:r>
            <a:r>
              <a:rPr dirty="0"/>
              <a:t>	E</a:t>
            </a:r>
            <a:r>
              <a:rPr spc="-385" dirty="0"/>
              <a:t> </a:t>
            </a:r>
            <a:r>
              <a:rPr dirty="0"/>
              <a:t>m</a:t>
            </a:r>
            <a:r>
              <a:rPr spc="-370" dirty="0"/>
              <a:t> </a:t>
            </a:r>
            <a:r>
              <a:rPr dirty="0"/>
              <a:t>i</a:t>
            </a:r>
            <a:r>
              <a:rPr spc="-385" dirty="0"/>
              <a:t> </a:t>
            </a:r>
            <a:r>
              <a:rPr dirty="0"/>
              <a:t>s</a:t>
            </a:r>
            <a:r>
              <a:rPr spc="-380" dirty="0"/>
              <a:t> </a:t>
            </a:r>
            <a:r>
              <a:rPr spc="-50" dirty="0"/>
              <a:t>i</a:t>
            </a:r>
            <a:r>
              <a:rPr dirty="0"/>
              <a:t>	K</a:t>
            </a:r>
            <a:r>
              <a:rPr spc="-165" dirty="0"/>
              <a:t> </a:t>
            </a:r>
            <a:r>
              <a:rPr dirty="0"/>
              <a:t>a</a:t>
            </a:r>
            <a:r>
              <a:rPr spc="-170" dirty="0"/>
              <a:t> </a:t>
            </a:r>
            <a:r>
              <a:rPr dirty="0"/>
              <a:t>r</a:t>
            </a:r>
            <a:r>
              <a:rPr spc="-155" dirty="0"/>
              <a:t> </a:t>
            </a:r>
            <a:r>
              <a:rPr dirty="0"/>
              <a:t>b</a:t>
            </a:r>
            <a:r>
              <a:rPr spc="-160" dirty="0"/>
              <a:t> </a:t>
            </a:r>
            <a:r>
              <a:rPr dirty="0"/>
              <a:t>o</a:t>
            </a:r>
            <a:r>
              <a:rPr spc="-165" dirty="0"/>
              <a:t> </a:t>
            </a:r>
            <a:r>
              <a:rPr spc="-50" dirty="0"/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58136" y="4107561"/>
            <a:ext cx="12816840" cy="2433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7100"/>
              </a:lnSpc>
              <a:spcBef>
                <a:spcPts val="95"/>
              </a:spcBef>
              <a:tabLst>
                <a:tab pos="527685" algn="l"/>
                <a:tab pos="1894839" algn="l"/>
                <a:tab pos="2774315" algn="l"/>
                <a:tab pos="3684270" algn="l"/>
                <a:tab pos="4378960" algn="l"/>
                <a:tab pos="5334635" algn="l"/>
                <a:tab pos="6877050" algn="l"/>
                <a:tab pos="7654290" algn="l"/>
                <a:tab pos="8271509" algn="l"/>
                <a:tab pos="8401050" algn="l"/>
                <a:tab pos="9041130" algn="l"/>
                <a:tab pos="9264015" algn="l"/>
                <a:tab pos="9625330" algn="l"/>
                <a:tab pos="10812145" algn="l"/>
                <a:tab pos="11807190" algn="l"/>
                <a:tab pos="12157710" algn="l"/>
              </a:tabLst>
            </a:pPr>
            <a:r>
              <a:rPr sz="2150" spc="12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1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700" spc="155" dirty="0">
                <a:solidFill>
                  <a:srgbClr val="404040"/>
                </a:solidFill>
                <a:latin typeface="Trebuchet MS"/>
                <a:cs typeface="Trebuchet MS"/>
              </a:rPr>
              <a:t>Kemunculan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25" dirty="0">
                <a:solidFill>
                  <a:srgbClr val="404040"/>
                </a:solidFill>
                <a:latin typeface="Trebuchet MS"/>
                <a:cs typeface="Trebuchet MS"/>
              </a:rPr>
              <a:t>akuntansi</a:t>
            </a:r>
            <a:r>
              <a:rPr sz="2700" spc="3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404040"/>
                </a:solidFill>
                <a:latin typeface="Trebuchet MS"/>
                <a:cs typeface="Trebuchet MS"/>
              </a:rPr>
              <a:t>emisi</a:t>
            </a:r>
            <a:r>
              <a:rPr sz="27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55" dirty="0">
                <a:solidFill>
                  <a:srgbClr val="404040"/>
                </a:solidFill>
                <a:latin typeface="Trebuchet MS"/>
                <a:cs typeface="Trebuchet MS"/>
              </a:rPr>
              <a:t>karbon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20" dirty="0">
                <a:solidFill>
                  <a:srgbClr val="404040"/>
                </a:solidFill>
                <a:latin typeface="Trebuchet MS"/>
                <a:cs typeface="Trebuchet MS"/>
              </a:rPr>
              <a:t>dan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70" dirty="0">
                <a:solidFill>
                  <a:srgbClr val="404040"/>
                </a:solidFill>
                <a:latin typeface="Trebuchet MS"/>
                <a:cs typeface="Trebuchet MS"/>
              </a:rPr>
              <a:t>gas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	</a:t>
            </a:r>
            <a:r>
              <a:rPr sz="2700" spc="135" dirty="0">
                <a:solidFill>
                  <a:srgbClr val="404040"/>
                </a:solidFill>
                <a:latin typeface="Trebuchet MS"/>
                <a:cs typeface="Trebuchet MS"/>
              </a:rPr>
              <a:t>rumah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20" dirty="0">
                <a:solidFill>
                  <a:srgbClr val="404040"/>
                </a:solidFill>
                <a:latin typeface="Trebuchet MS"/>
                <a:cs typeface="Trebuchet MS"/>
              </a:rPr>
              <a:t>kaca</a:t>
            </a:r>
            <a:r>
              <a:rPr sz="2700" spc="3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05" dirty="0">
                <a:solidFill>
                  <a:srgbClr val="404040"/>
                </a:solidFill>
                <a:latin typeface="Trebuchet MS"/>
                <a:cs typeface="Trebuchet MS"/>
              </a:rPr>
              <a:t>berawal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55" dirty="0">
                <a:solidFill>
                  <a:srgbClr val="404040"/>
                </a:solidFill>
                <a:latin typeface="Trebuchet MS"/>
                <a:cs typeface="Trebuchet MS"/>
              </a:rPr>
              <a:t>dari </a:t>
            </a:r>
            <a:r>
              <a:rPr sz="2700" spc="165" dirty="0">
                <a:solidFill>
                  <a:srgbClr val="404040"/>
                </a:solidFill>
                <a:latin typeface="Trebuchet MS"/>
                <a:cs typeface="Trebuchet MS"/>
              </a:rPr>
              <a:t>diadakannya</a:t>
            </a:r>
            <a:r>
              <a:rPr sz="2700" spc="3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60" dirty="0">
                <a:solidFill>
                  <a:srgbClr val="404040"/>
                </a:solidFill>
                <a:latin typeface="Trebuchet MS"/>
                <a:cs typeface="Trebuchet MS"/>
              </a:rPr>
              <a:t>sebuah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45" dirty="0">
                <a:solidFill>
                  <a:srgbClr val="404040"/>
                </a:solidFill>
                <a:latin typeface="Trebuchet MS"/>
                <a:cs typeface="Trebuchet MS"/>
              </a:rPr>
              <a:t>konvensi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95" dirty="0">
                <a:solidFill>
                  <a:srgbClr val="404040"/>
                </a:solidFill>
                <a:latin typeface="Trebuchet MS"/>
                <a:cs typeface="Trebuchet MS"/>
              </a:rPr>
              <a:t>internasional</a:t>
            </a:r>
            <a:r>
              <a:rPr sz="27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50" dirty="0">
                <a:solidFill>
                  <a:srgbClr val="404040"/>
                </a:solidFill>
                <a:latin typeface="Trebuchet MS"/>
                <a:cs typeface="Trebuchet MS"/>
              </a:rPr>
              <a:t>di</a:t>
            </a:r>
            <a:r>
              <a:rPr sz="2700" spc="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85" dirty="0">
                <a:solidFill>
                  <a:srgbClr val="404040"/>
                </a:solidFill>
                <a:latin typeface="Trebuchet MS"/>
                <a:cs typeface="Trebuchet MS"/>
              </a:rPr>
              <a:t>Kyoto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-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90" dirty="0">
                <a:solidFill>
                  <a:srgbClr val="404040"/>
                </a:solidFill>
                <a:latin typeface="Trebuchet MS"/>
                <a:cs typeface="Trebuchet MS"/>
              </a:rPr>
              <a:t>Jepang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50" dirty="0">
                <a:solidFill>
                  <a:srgbClr val="404040"/>
                </a:solidFill>
                <a:latin typeface="Trebuchet MS"/>
                <a:cs typeface="Trebuchet MS"/>
              </a:rPr>
              <a:t>pada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05" dirty="0">
                <a:solidFill>
                  <a:srgbClr val="404040"/>
                </a:solidFill>
                <a:latin typeface="Trebuchet MS"/>
                <a:cs typeface="Trebuchet MS"/>
              </a:rPr>
              <a:t>tahun </a:t>
            </a:r>
            <a:r>
              <a:rPr sz="2700" spc="75" dirty="0">
                <a:solidFill>
                  <a:srgbClr val="404040"/>
                </a:solidFill>
                <a:latin typeface="Trebuchet MS"/>
                <a:cs typeface="Trebuchet MS"/>
              </a:rPr>
              <a:t>1997</a:t>
            </a:r>
            <a:r>
              <a:rPr sz="2700" spc="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85" dirty="0">
                <a:solidFill>
                  <a:srgbClr val="404040"/>
                </a:solidFill>
                <a:latin typeface="Trebuchet MS"/>
                <a:cs typeface="Trebuchet MS"/>
              </a:rPr>
              <a:t>yang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45" dirty="0">
                <a:solidFill>
                  <a:srgbClr val="404040"/>
                </a:solidFill>
                <a:latin typeface="Trebuchet MS"/>
                <a:cs typeface="Trebuchet MS"/>
              </a:rPr>
              <a:t>menghasilkan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45" dirty="0">
                <a:solidFill>
                  <a:srgbClr val="404040"/>
                </a:solidFill>
                <a:latin typeface="Trebuchet MS"/>
                <a:cs typeface="Trebuchet MS"/>
              </a:rPr>
              <a:t>kesepakatan</a:t>
            </a:r>
            <a:r>
              <a:rPr sz="2700" spc="4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55" dirty="0">
                <a:solidFill>
                  <a:srgbClr val="404040"/>
                </a:solidFill>
                <a:latin typeface="Trebuchet MS"/>
                <a:cs typeface="Trebuchet MS"/>
              </a:rPr>
              <a:t>bersama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70" dirty="0">
                <a:solidFill>
                  <a:srgbClr val="404040"/>
                </a:solidFill>
                <a:latin typeface="Trebuchet MS"/>
                <a:cs typeface="Trebuchet MS"/>
              </a:rPr>
              <a:t>atau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	</a:t>
            </a:r>
            <a:r>
              <a:rPr sz="2700" spc="90" dirty="0">
                <a:solidFill>
                  <a:srgbClr val="404040"/>
                </a:solidFill>
                <a:latin typeface="Trebuchet MS"/>
                <a:cs typeface="Trebuchet MS"/>
              </a:rPr>
              <a:t>dikenal</a:t>
            </a:r>
            <a:r>
              <a:rPr sz="2700" spc="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90" dirty="0">
                <a:solidFill>
                  <a:srgbClr val="404040"/>
                </a:solidFill>
                <a:latin typeface="Trebuchet MS"/>
                <a:cs typeface="Trebuchet MS"/>
              </a:rPr>
              <a:t>dengan 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istilah</a:t>
            </a:r>
            <a:r>
              <a:rPr sz="27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35" dirty="0">
                <a:solidFill>
                  <a:srgbClr val="404040"/>
                </a:solidFill>
                <a:latin typeface="Trebuchet MS"/>
                <a:cs typeface="Trebuchet MS"/>
              </a:rPr>
              <a:t>protokol</a:t>
            </a:r>
            <a:r>
              <a:rPr sz="2700" spc="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25" dirty="0">
                <a:solidFill>
                  <a:srgbClr val="404040"/>
                </a:solidFill>
                <a:latin typeface="Trebuchet MS"/>
                <a:cs typeface="Trebuchet MS"/>
              </a:rPr>
              <a:t>Kyoto.</a:t>
            </a:r>
            <a:r>
              <a:rPr sz="2700" spc="25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95" dirty="0">
                <a:solidFill>
                  <a:srgbClr val="404040"/>
                </a:solidFill>
                <a:latin typeface="Trebuchet MS"/>
                <a:cs typeface="Trebuchet MS"/>
              </a:rPr>
              <a:t>Implikasi</a:t>
            </a:r>
            <a:r>
              <a:rPr sz="27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75" dirty="0">
                <a:solidFill>
                  <a:srgbClr val="404040"/>
                </a:solidFill>
                <a:latin typeface="Trebuchet MS"/>
                <a:cs typeface="Trebuchet MS"/>
              </a:rPr>
              <a:t>dari</a:t>
            </a:r>
            <a:r>
              <a:rPr sz="2700" spc="1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35" dirty="0">
                <a:solidFill>
                  <a:srgbClr val="404040"/>
                </a:solidFill>
                <a:latin typeface="Trebuchet MS"/>
                <a:cs typeface="Trebuchet MS"/>
              </a:rPr>
              <a:t>protokol</a:t>
            </a:r>
            <a:r>
              <a:rPr sz="2700" spc="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85" dirty="0">
                <a:solidFill>
                  <a:srgbClr val="404040"/>
                </a:solidFill>
                <a:latin typeface="Trebuchet MS"/>
                <a:cs typeface="Trebuchet MS"/>
              </a:rPr>
              <a:t>Kyoto</a:t>
            </a:r>
            <a:r>
              <a:rPr sz="2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700" spc="160" dirty="0">
                <a:solidFill>
                  <a:srgbClr val="404040"/>
                </a:solidFill>
                <a:latin typeface="Trebuchet MS"/>
                <a:cs typeface="Trebuchet MS"/>
              </a:rPr>
              <a:t>mencetuskan</a:t>
            </a:r>
            <a:r>
              <a:rPr sz="2700" spc="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14" dirty="0">
                <a:solidFill>
                  <a:srgbClr val="404040"/>
                </a:solidFill>
                <a:latin typeface="Trebuchet MS"/>
                <a:cs typeface="Trebuchet MS"/>
              </a:rPr>
              <a:t>isu </a:t>
            </a:r>
            <a:r>
              <a:rPr sz="2700" spc="125" dirty="0">
                <a:solidFill>
                  <a:srgbClr val="404040"/>
                </a:solidFill>
                <a:latin typeface="Trebuchet MS"/>
                <a:cs typeface="Trebuchet MS"/>
              </a:rPr>
              <a:t>akuntansi</a:t>
            </a:r>
            <a:r>
              <a:rPr sz="2700" spc="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65" dirty="0">
                <a:solidFill>
                  <a:srgbClr val="404040"/>
                </a:solidFill>
                <a:latin typeface="Trebuchet MS"/>
                <a:cs typeface="Trebuchet MS"/>
              </a:rPr>
              <a:t>karbon</a:t>
            </a:r>
            <a:r>
              <a:rPr sz="2700" spc="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404040"/>
                </a:solidFill>
                <a:latin typeface="Trebuchet MS"/>
                <a:cs typeface="Trebuchet MS"/>
              </a:rPr>
              <a:t>(carbon</a:t>
            </a:r>
            <a:r>
              <a:rPr sz="2700" spc="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120" dirty="0">
                <a:solidFill>
                  <a:srgbClr val="404040"/>
                </a:solidFill>
                <a:latin typeface="Trebuchet MS"/>
                <a:cs typeface="Trebuchet MS"/>
              </a:rPr>
              <a:t>accounting).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7336" y="3036188"/>
            <a:ext cx="101777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2810" algn="l"/>
                <a:tab pos="4229735" algn="l"/>
                <a:tab pos="7927340" algn="l"/>
              </a:tabLst>
            </a:pP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d</a:t>
            </a:r>
            <a:r>
              <a:rPr sz="6400" spc="-5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5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6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G</a:t>
            </a:r>
            <a:r>
              <a:rPr sz="6400" spc="-6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6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s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6400" spc="-45" dirty="0">
                <a:solidFill>
                  <a:srgbClr val="1C1F4A"/>
                </a:solidFill>
                <a:latin typeface="Trebuchet MS"/>
                <a:cs typeface="Trebuchet MS"/>
              </a:rPr>
              <a:t>R</a:t>
            </a:r>
            <a:r>
              <a:rPr sz="6400" spc="-5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u</a:t>
            </a:r>
            <a:r>
              <a:rPr sz="6400" spc="-4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m</a:t>
            </a:r>
            <a:r>
              <a:rPr sz="6400" spc="-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h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6400" spc="-45" dirty="0">
                <a:solidFill>
                  <a:srgbClr val="1C1F4A"/>
                </a:solidFill>
                <a:latin typeface="Trebuchet MS"/>
                <a:cs typeface="Trebuchet MS"/>
              </a:rPr>
              <a:t>K</a:t>
            </a:r>
            <a:r>
              <a:rPr sz="6400" spc="-5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5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c</a:t>
            </a:r>
            <a:r>
              <a:rPr sz="6400" spc="-5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endParaRPr sz="64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80476"/>
            <a:ext cx="18288000" cy="1908175"/>
            <a:chOff x="0" y="8380476"/>
            <a:chExt cx="18288000" cy="1908175"/>
          </a:xfrm>
        </p:grpSpPr>
        <p:sp>
          <p:nvSpPr>
            <p:cNvPr id="3" name="object 3"/>
            <p:cNvSpPr/>
            <p:nvPr/>
          </p:nvSpPr>
          <p:spPr>
            <a:xfrm>
              <a:off x="0" y="8769350"/>
              <a:ext cx="18288000" cy="1518920"/>
            </a:xfrm>
            <a:custGeom>
              <a:avLst/>
              <a:gdLst/>
              <a:ahLst/>
              <a:cxnLst/>
              <a:rect l="l" t="t" r="r" b="b"/>
              <a:pathLst>
                <a:path w="18288000" h="1518920">
                  <a:moveTo>
                    <a:pt x="9990836" y="902258"/>
                  </a:moveTo>
                  <a:lnTo>
                    <a:pt x="9932035" y="902258"/>
                  </a:lnTo>
                  <a:lnTo>
                    <a:pt x="9932035" y="1518335"/>
                  </a:lnTo>
                  <a:lnTo>
                    <a:pt x="9990836" y="1518335"/>
                  </a:lnTo>
                  <a:lnTo>
                    <a:pt x="9990836" y="902258"/>
                  </a:lnTo>
                  <a:close/>
                </a:path>
                <a:path w="18288000" h="1518920">
                  <a:moveTo>
                    <a:pt x="10834243" y="902258"/>
                  </a:moveTo>
                  <a:lnTo>
                    <a:pt x="10775442" y="902258"/>
                  </a:lnTo>
                  <a:lnTo>
                    <a:pt x="10775442" y="1518335"/>
                  </a:lnTo>
                  <a:lnTo>
                    <a:pt x="10834243" y="1518335"/>
                  </a:lnTo>
                  <a:lnTo>
                    <a:pt x="10834243" y="902258"/>
                  </a:lnTo>
                  <a:close/>
                </a:path>
                <a:path w="18288000" h="1518920">
                  <a:moveTo>
                    <a:pt x="11677015" y="902258"/>
                  </a:moveTo>
                  <a:lnTo>
                    <a:pt x="11618214" y="902258"/>
                  </a:lnTo>
                  <a:lnTo>
                    <a:pt x="11618214" y="1518335"/>
                  </a:lnTo>
                  <a:lnTo>
                    <a:pt x="11677015" y="1518335"/>
                  </a:lnTo>
                  <a:lnTo>
                    <a:pt x="11677015" y="902258"/>
                  </a:lnTo>
                  <a:close/>
                </a:path>
                <a:path w="18288000" h="1518920">
                  <a:moveTo>
                    <a:pt x="12520422" y="902258"/>
                  </a:moveTo>
                  <a:lnTo>
                    <a:pt x="12461748" y="902258"/>
                  </a:lnTo>
                  <a:lnTo>
                    <a:pt x="12461748" y="1518335"/>
                  </a:lnTo>
                  <a:lnTo>
                    <a:pt x="12520422" y="1518335"/>
                  </a:lnTo>
                  <a:lnTo>
                    <a:pt x="12520422" y="902258"/>
                  </a:lnTo>
                  <a:close/>
                </a:path>
                <a:path w="18288000" h="1518920">
                  <a:moveTo>
                    <a:pt x="13363956" y="902258"/>
                  </a:moveTo>
                  <a:lnTo>
                    <a:pt x="13305155" y="902258"/>
                  </a:lnTo>
                  <a:lnTo>
                    <a:pt x="13305155" y="1518335"/>
                  </a:lnTo>
                  <a:lnTo>
                    <a:pt x="13363956" y="1518335"/>
                  </a:lnTo>
                  <a:lnTo>
                    <a:pt x="13363956" y="902258"/>
                  </a:lnTo>
                  <a:close/>
                </a:path>
                <a:path w="18288000" h="1518920">
                  <a:moveTo>
                    <a:pt x="14207363" y="902258"/>
                  </a:moveTo>
                  <a:lnTo>
                    <a:pt x="14148562" y="902258"/>
                  </a:lnTo>
                  <a:lnTo>
                    <a:pt x="14148562" y="1518335"/>
                  </a:lnTo>
                  <a:lnTo>
                    <a:pt x="14207363" y="1518335"/>
                  </a:lnTo>
                  <a:lnTo>
                    <a:pt x="14207363" y="902258"/>
                  </a:lnTo>
                  <a:close/>
                </a:path>
                <a:path w="18288000" h="1518920">
                  <a:moveTo>
                    <a:pt x="15050770" y="902258"/>
                  </a:moveTo>
                  <a:lnTo>
                    <a:pt x="14991969" y="902258"/>
                  </a:lnTo>
                  <a:lnTo>
                    <a:pt x="14991969" y="1518335"/>
                  </a:lnTo>
                  <a:lnTo>
                    <a:pt x="15050770" y="1518335"/>
                  </a:lnTo>
                  <a:lnTo>
                    <a:pt x="15050770" y="902258"/>
                  </a:lnTo>
                  <a:close/>
                </a:path>
                <a:path w="18288000" h="1518920">
                  <a:moveTo>
                    <a:pt x="15893542" y="902258"/>
                  </a:moveTo>
                  <a:lnTo>
                    <a:pt x="15834868" y="902258"/>
                  </a:lnTo>
                  <a:lnTo>
                    <a:pt x="15834868" y="1518335"/>
                  </a:lnTo>
                  <a:lnTo>
                    <a:pt x="15893542" y="1518335"/>
                  </a:lnTo>
                  <a:lnTo>
                    <a:pt x="15893542" y="902258"/>
                  </a:lnTo>
                  <a:close/>
                </a:path>
                <a:path w="18288000" h="1518920">
                  <a:moveTo>
                    <a:pt x="16737076" y="902258"/>
                  </a:moveTo>
                  <a:lnTo>
                    <a:pt x="16678275" y="902258"/>
                  </a:lnTo>
                  <a:lnTo>
                    <a:pt x="16678275" y="1518335"/>
                  </a:lnTo>
                  <a:lnTo>
                    <a:pt x="16737076" y="1518335"/>
                  </a:lnTo>
                  <a:lnTo>
                    <a:pt x="16737076" y="902258"/>
                  </a:lnTo>
                  <a:close/>
                </a:path>
                <a:path w="18288000" h="1518920">
                  <a:moveTo>
                    <a:pt x="17580483" y="902258"/>
                  </a:moveTo>
                  <a:lnTo>
                    <a:pt x="17521682" y="902258"/>
                  </a:lnTo>
                  <a:lnTo>
                    <a:pt x="17521682" y="1518335"/>
                  </a:lnTo>
                  <a:lnTo>
                    <a:pt x="17580483" y="1518335"/>
                  </a:lnTo>
                  <a:lnTo>
                    <a:pt x="17580483" y="902258"/>
                  </a:lnTo>
                  <a:close/>
                </a:path>
                <a:path w="18288000" h="1518920">
                  <a:moveTo>
                    <a:pt x="18288000" y="0"/>
                  </a:moveTo>
                  <a:lnTo>
                    <a:pt x="17521682" y="0"/>
                  </a:lnTo>
                  <a:lnTo>
                    <a:pt x="17521682" y="58420"/>
                  </a:lnTo>
                  <a:lnTo>
                    <a:pt x="17521682" y="843280"/>
                  </a:lnTo>
                  <a:lnTo>
                    <a:pt x="16737076" y="843280"/>
                  </a:lnTo>
                  <a:lnTo>
                    <a:pt x="16737076" y="58420"/>
                  </a:lnTo>
                  <a:lnTo>
                    <a:pt x="17521682" y="58420"/>
                  </a:lnTo>
                  <a:lnTo>
                    <a:pt x="17521682" y="0"/>
                  </a:lnTo>
                  <a:lnTo>
                    <a:pt x="16678275" y="0"/>
                  </a:lnTo>
                  <a:lnTo>
                    <a:pt x="16678275" y="58420"/>
                  </a:lnTo>
                  <a:lnTo>
                    <a:pt x="16678275" y="843280"/>
                  </a:lnTo>
                  <a:lnTo>
                    <a:pt x="15893542" y="843280"/>
                  </a:lnTo>
                  <a:lnTo>
                    <a:pt x="15893542" y="58420"/>
                  </a:lnTo>
                  <a:lnTo>
                    <a:pt x="16678275" y="58420"/>
                  </a:lnTo>
                  <a:lnTo>
                    <a:pt x="16678275" y="0"/>
                  </a:lnTo>
                  <a:lnTo>
                    <a:pt x="15834868" y="0"/>
                  </a:lnTo>
                  <a:lnTo>
                    <a:pt x="15834868" y="58420"/>
                  </a:lnTo>
                  <a:lnTo>
                    <a:pt x="15834868" y="843280"/>
                  </a:lnTo>
                  <a:lnTo>
                    <a:pt x="15050770" y="843280"/>
                  </a:lnTo>
                  <a:lnTo>
                    <a:pt x="15050770" y="58420"/>
                  </a:lnTo>
                  <a:lnTo>
                    <a:pt x="15834868" y="58420"/>
                  </a:lnTo>
                  <a:lnTo>
                    <a:pt x="15834868" y="0"/>
                  </a:lnTo>
                  <a:lnTo>
                    <a:pt x="14991969" y="0"/>
                  </a:lnTo>
                  <a:lnTo>
                    <a:pt x="14991969" y="58420"/>
                  </a:lnTo>
                  <a:lnTo>
                    <a:pt x="14991969" y="843280"/>
                  </a:lnTo>
                  <a:lnTo>
                    <a:pt x="14207363" y="843280"/>
                  </a:lnTo>
                  <a:lnTo>
                    <a:pt x="14207363" y="58420"/>
                  </a:lnTo>
                  <a:lnTo>
                    <a:pt x="14991969" y="58420"/>
                  </a:lnTo>
                  <a:lnTo>
                    <a:pt x="14991969" y="0"/>
                  </a:lnTo>
                  <a:lnTo>
                    <a:pt x="14148562" y="0"/>
                  </a:lnTo>
                  <a:lnTo>
                    <a:pt x="14148562" y="58420"/>
                  </a:lnTo>
                  <a:lnTo>
                    <a:pt x="14148562" y="843280"/>
                  </a:lnTo>
                  <a:lnTo>
                    <a:pt x="13363956" y="843280"/>
                  </a:lnTo>
                  <a:lnTo>
                    <a:pt x="13363956" y="58420"/>
                  </a:lnTo>
                  <a:lnTo>
                    <a:pt x="14148562" y="58420"/>
                  </a:lnTo>
                  <a:lnTo>
                    <a:pt x="14148562" y="0"/>
                  </a:lnTo>
                  <a:lnTo>
                    <a:pt x="13305155" y="0"/>
                  </a:lnTo>
                  <a:lnTo>
                    <a:pt x="13305155" y="58420"/>
                  </a:lnTo>
                  <a:lnTo>
                    <a:pt x="13305155" y="843280"/>
                  </a:lnTo>
                  <a:lnTo>
                    <a:pt x="12520422" y="843280"/>
                  </a:lnTo>
                  <a:lnTo>
                    <a:pt x="12520422" y="58420"/>
                  </a:lnTo>
                  <a:lnTo>
                    <a:pt x="13305155" y="58420"/>
                  </a:lnTo>
                  <a:lnTo>
                    <a:pt x="13305155" y="0"/>
                  </a:lnTo>
                  <a:lnTo>
                    <a:pt x="12461748" y="0"/>
                  </a:lnTo>
                  <a:lnTo>
                    <a:pt x="12461748" y="58420"/>
                  </a:lnTo>
                  <a:lnTo>
                    <a:pt x="12461748" y="843280"/>
                  </a:lnTo>
                  <a:lnTo>
                    <a:pt x="11677015" y="843280"/>
                  </a:lnTo>
                  <a:lnTo>
                    <a:pt x="11677015" y="58420"/>
                  </a:lnTo>
                  <a:lnTo>
                    <a:pt x="12461748" y="58420"/>
                  </a:lnTo>
                  <a:lnTo>
                    <a:pt x="12461748" y="0"/>
                  </a:lnTo>
                  <a:lnTo>
                    <a:pt x="11618214" y="0"/>
                  </a:lnTo>
                  <a:lnTo>
                    <a:pt x="11618214" y="58420"/>
                  </a:lnTo>
                  <a:lnTo>
                    <a:pt x="11618214" y="843280"/>
                  </a:lnTo>
                  <a:lnTo>
                    <a:pt x="10834243" y="843280"/>
                  </a:lnTo>
                  <a:lnTo>
                    <a:pt x="10834243" y="58420"/>
                  </a:lnTo>
                  <a:lnTo>
                    <a:pt x="11618214" y="58420"/>
                  </a:lnTo>
                  <a:lnTo>
                    <a:pt x="11618214" y="0"/>
                  </a:lnTo>
                  <a:lnTo>
                    <a:pt x="10775442" y="0"/>
                  </a:lnTo>
                  <a:lnTo>
                    <a:pt x="10775442" y="58420"/>
                  </a:lnTo>
                  <a:lnTo>
                    <a:pt x="10775442" y="843280"/>
                  </a:lnTo>
                  <a:lnTo>
                    <a:pt x="9990836" y="843280"/>
                  </a:lnTo>
                  <a:lnTo>
                    <a:pt x="9990836" y="58420"/>
                  </a:lnTo>
                  <a:lnTo>
                    <a:pt x="10775442" y="58420"/>
                  </a:lnTo>
                  <a:lnTo>
                    <a:pt x="10775442" y="0"/>
                  </a:lnTo>
                  <a:lnTo>
                    <a:pt x="9932035" y="0"/>
                  </a:lnTo>
                  <a:lnTo>
                    <a:pt x="9932035" y="58420"/>
                  </a:lnTo>
                  <a:lnTo>
                    <a:pt x="9932035" y="843280"/>
                  </a:lnTo>
                  <a:lnTo>
                    <a:pt x="9192133" y="843280"/>
                  </a:lnTo>
                  <a:lnTo>
                    <a:pt x="9192133" y="58420"/>
                  </a:lnTo>
                  <a:lnTo>
                    <a:pt x="9932035" y="58420"/>
                  </a:lnTo>
                  <a:lnTo>
                    <a:pt x="9932035" y="0"/>
                  </a:lnTo>
                  <a:lnTo>
                    <a:pt x="9192133" y="0"/>
                  </a:lnTo>
                  <a:lnTo>
                    <a:pt x="9192133" y="7620"/>
                  </a:lnTo>
                  <a:lnTo>
                    <a:pt x="9135237" y="7620"/>
                  </a:lnTo>
                  <a:lnTo>
                    <a:pt x="9135237" y="66040"/>
                  </a:lnTo>
                  <a:lnTo>
                    <a:pt x="9135237" y="843280"/>
                  </a:lnTo>
                  <a:lnTo>
                    <a:pt x="9135237" y="849630"/>
                  </a:lnTo>
                  <a:lnTo>
                    <a:pt x="8351139" y="849630"/>
                  </a:lnTo>
                  <a:lnTo>
                    <a:pt x="8351139" y="66040"/>
                  </a:lnTo>
                  <a:lnTo>
                    <a:pt x="9135237" y="66040"/>
                  </a:lnTo>
                  <a:lnTo>
                    <a:pt x="9135237" y="7620"/>
                  </a:lnTo>
                  <a:lnTo>
                    <a:pt x="8292465" y="7620"/>
                  </a:lnTo>
                  <a:lnTo>
                    <a:pt x="8292465" y="66040"/>
                  </a:lnTo>
                  <a:lnTo>
                    <a:pt x="8292465" y="849630"/>
                  </a:lnTo>
                  <a:lnTo>
                    <a:pt x="7508367" y="849630"/>
                  </a:lnTo>
                  <a:lnTo>
                    <a:pt x="7508367" y="66040"/>
                  </a:lnTo>
                  <a:lnTo>
                    <a:pt x="8292465" y="66040"/>
                  </a:lnTo>
                  <a:lnTo>
                    <a:pt x="8292465" y="7620"/>
                  </a:lnTo>
                  <a:lnTo>
                    <a:pt x="7449566" y="7620"/>
                  </a:lnTo>
                  <a:lnTo>
                    <a:pt x="7449566" y="66040"/>
                  </a:lnTo>
                  <a:lnTo>
                    <a:pt x="7449566" y="849630"/>
                  </a:lnTo>
                  <a:lnTo>
                    <a:pt x="6665595" y="849630"/>
                  </a:lnTo>
                  <a:lnTo>
                    <a:pt x="6665595" y="66040"/>
                  </a:lnTo>
                  <a:lnTo>
                    <a:pt x="7449566" y="66040"/>
                  </a:lnTo>
                  <a:lnTo>
                    <a:pt x="7449566" y="7620"/>
                  </a:lnTo>
                  <a:lnTo>
                    <a:pt x="6606794" y="7620"/>
                  </a:lnTo>
                  <a:lnTo>
                    <a:pt x="6606794" y="66040"/>
                  </a:lnTo>
                  <a:lnTo>
                    <a:pt x="6606794" y="849630"/>
                  </a:lnTo>
                  <a:lnTo>
                    <a:pt x="5823331" y="849630"/>
                  </a:lnTo>
                  <a:lnTo>
                    <a:pt x="5823331" y="66040"/>
                  </a:lnTo>
                  <a:lnTo>
                    <a:pt x="6606794" y="66040"/>
                  </a:lnTo>
                  <a:lnTo>
                    <a:pt x="6606794" y="7620"/>
                  </a:lnTo>
                  <a:lnTo>
                    <a:pt x="5764657" y="7620"/>
                  </a:lnTo>
                  <a:lnTo>
                    <a:pt x="5764657" y="66040"/>
                  </a:lnTo>
                  <a:lnTo>
                    <a:pt x="5764657" y="849630"/>
                  </a:lnTo>
                  <a:lnTo>
                    <a:pt x="4980559" y="849630"/>
                  </a:lnTo>
                  <a:lnTo>
                    <a:pt x="4980559" y="66040"/>
                  </a:lnTo>
                  <a:lnTo>
                    <a:pt x="5764657" y="66040"/>
                  </a:lnTo>
                  <a:lnTo>
                    <a:pt x="5764657" y="7620"/>
                  </a:lnTo>
                  <a:lnTo>
                    <a:pt x="4921885" y="7620"/>
                  </a:lnTo>
                  <a:lnTo>
                    <a:pt x="4921885" y="66040"/>
                  </a:lnTo>
                  <a:lnTo>
                    <a:pt x="4921885" y="849630"/>
                  </a:lnTo>
                  <a:lnTo>
                    <a:pt x="4137787" y="849630"/>
                  </a:lnTo>
                  <a:lnTo>
                    <a:pt x="4137787" y="66040"/>
                  </a:lnTo>
                  <a:lnTo>
                    <a:pt x="4921885" y="66040"/>
                  </a:lnTo>
                  <a:lnTo>
                    <a:pt x="4921885" y="7620"/>
                  </a:lnTo>
                  <a:lnTo>
                    <a:pt x="4079113" y="7620"/>
                  </a:lnTo>
                  <a:lnTo>
                    <a:pt x="4079113" y="66040"/>
                  </a:lnTo>
                  <a:lnTo>
                    <a:pt x="4079113" y="849630"/>
                  </a:lnTo>
                  <a:lnTo>
                    <a:pt x="3295015" y="849630"/>
                  </a:lnTo>
                  <a:lnTo>
                    <a:pt x="3295015" y="66040"/>
                  </a:lnTo>
                  <a:lnTo>
                    <a:pt x="4079113" y="66040"/>
                  </a:lnTo>
                  <a:lnTo>
                    <a:pt x="4079113" y="7620"/>
                  </a:lnTo>
                  <a:lnTo>
                    <a:pt x="3236214" y="7620"/>
                  </a:lnTo>
                  <a:lnTo>
                    <a:pt x="3236214" y="66040"/>
                  </a:lnTo>
                  <a:lnTo>
                    <a:pt x="3236214" y="849630"/>
                  </a:lnTo>
                  <a:lnTo>
                    <a:pt x="2452243" y="849630"/>
                  </a:lnTo>
                  <a:lnTo>
                    <a:pt x="2452243" y="66040"/>
                  </a:lnTo>
                  <a:lnTo>
                    <a:pt x="3236214" y="66040"/>
                  </a:lnTo>
                  <a:lnTo>
                    <a:pt x="3236214" y="7620"/>
                  </a:lnTo>
                  <a:lnTo>
                    <a:pt x="2393442" y="7620"/>
                  </a:lnTo>
                  <a:lnTo>
                    <a:pt x="2393442" y="66040"/>
                  </a:lnTo>
                  <a:lnTo>
                    <a:pt x="2393442" y="849630"/>
                  </a:lnTo>
                  <a:lnTo>
                    <a:pt x="1609979" y="849630"/>
                  </a:lnTo>
                  <a:lnTo>
                    <a:pt x="1609979" y="66040"/>
                  </a:lnTo>
                  <a:lnTo>
                    <a:pt x="2393442" y="66040"/>
                  </a:lnTo>
                  <a:lnTo>
                    <a:pt x="2393442" y="7620"/>
                  </a:lnTo>
                  <a:lnTo>
                    <a:pt x="1551305" y="7620"/>
                  </a:lnTo>
                  <a:lnTo>
                    <a:pt x="1551305" y="65405"/>
                  </a:lnTo>
                  <a:lnTo>
                    <a:pt x="1551305" y="66040"/>
                  </a:lnTo>
                  <a:lnTo>
                    <a:pt x="1551305" y="849630"/>
                  </a:lnTo>
                  <a:lnTo>
                    <a:pt x="767232" y="849630"/>
                  </a:lnTo>
                  <a:lnTo>
                    <a:pt x="767232" y="65405"/>
                  </a:lnTo>
                  <a:lnTo>
                    <a:pt x="1551305" y="65405"/>
                  </a:lnTo>
                  <a:lnTo>
                    <a:pt x="1551305" y="7620"/>
                  </a:lnTo>
                  <a:lnTo>
                    <a:pt x="1551305" y="6985"/>
                  </a:lnTo>
                  <a:lnTo>
                    <a:pt x="0" y="6985"/>
                  </a:lnTo>
                  <a:lnTo>
                    <a:pt x="0" y="65405"/>
                  </a:lnTo>
                  <a:lnTo>
                    <a:pt x="708494" y="65405"/>
                  </a:lnTo>
                  <a:lnTo>
                    <a:pt x="708494" y="849630"/>
                  </a:lnTo>
                  <a:lnTo>
                    <a:pt x="0" y="849630"/>
                  </a:lnTo>
                  <a:lnTo>
                    <a:pt x="0" y="901700"/>
                  </a:lnTo>
                  <a:lnTo>
                    <a:pt x="0" y="909320"/>
                  </a:lnTo>
                  <a:lnTo>
                    <a:pt x="708494" y="909320"/>
                  </a:lnTo>
                  <a:lnTo>
                    <a:pt x="708494" y="1518335"/>
                  </a:lnTo>
                  <a:lnTo>
                    <a:pt x="767232" y="1518335"/>
                  </a:lnTo>
                  <a:lnTo>
                    <a:pt x="767232" y="909320"/>
                  </a:lnTo>
                  <a:lnTo>
                    <a:pt x="1551305" y="909320"/>
                  </a:lnTo>
                  <a:lnTo>
                    <a:pt x="1551305" y="1518335"/>
                  </a:lnTo>
                  <a:lnTo>
                    <a:pt x="1609979" y="1518335"/>
                  </a:lnTo>
                  <a:lnTo>
                    <a:pt x="1609979" y="909320"/>
                  </a:lnTo>
                  <a:lnTo>
                    <a:pt x="2393442" y="909320"/>
                  </a:lnTo>
                  <a:lnTo>
                    <a:pt x="2393442" y="1518335"/>
                  </a:lnTo>
                  <a:lnTo>
                    <a:pt x="2452243" y="1518335"/>
                  </a:lnTo>
                  <a:lnTo>
                    <a:pt x="2452243" y="909320"/>
                  </a:lnTo>
                  <a:lnTo>
                    <a:pt x="3236214" y="909320"/>
                  </a:lnTo>
                  <a:lnTo>
                    <a:pt x="3236214" y="1518335"/>
                  </a:lnTo>
                  <a:lnTo>
                    <a:pt x="3295015" y="1518335"/>
                  </a:lnTo>
                  <a:lnTo>
                    <a:pt x="3295015" y="909320"/>
                  </a:lnTo>
                  <a:lnTo>
                    <a:pt x="4079113" y="909320"/>
                  </a:lnTo>
                  <a:lnTo>
                    <a:pt x="4079113" y="1518335"/>
                  </a:lnTo>
                  <a:lnTo>
                    <a:pt x="4137787" y="1518335"/>
                  </a:lnTo>
                  <a:lnTo>
                    <a:pt x="4137787" y="909320"/>
                  </a:lnTo>
                  <a:lnTo>
                    <a:pt x="4921885" y="909320"/>
                  </a:lnTo>
                  <a:lnTo>
                    <a:pt x="4921885" y="1518335"/>
                  </a:lnTo>
                  <a:lnTo>
                    <a:pt x="4980559" y="1518335"/>
                  </a:lnTo>
                  <a:lnTo>
                    <a:pt x="4980559" y="909320"/>
                  </a:lnTo>
                  <a:lnTo>
                    <a:pt x="5764657" y="909320"/>
                  </a:lnTo>
                  <a:lnTo>
                    <a:pt x="5764657" y="1518335"/>
                  </a:lnTo>
                  <a:lnTo>
                    <a:pt x="5823331" y="1518335"/>
                  </a:lnTo>
                  <a:lnTo>
                    <a:pt x="5823331" y="909320"/>
                  </a:lnTo>
                  <a:lnTo>
                    <a:pt x="6606794" y="909320"/>
                  </a:lnTo>
                  <a:lnTo>
                    <a:pt x="6606794" y="1518335"/>
                  </a:lnTo>
                  <a:lnTo>
                    <a:pt x="6665595" y="1518335"/>
                  </a:lnTo>
                  <a:lnTo>
                    <a:pt x="6665595" y="909320"/>
                  </a:lnTo>
                  <a:lnTo>
                    <a:pt x="7449566" y="909320"/>
                  </a:lnTo>
                  <a:lnTo>
                    <a:pt x="7449566" y="1518335"/>
                  </a:lnTo>
                  <a:lnTo>
                    <a:pt x="7508367" y="1518335"/>
                  </a:lnTo>
                  <a:lnTo>
                    <a:pt x="7508367" y="909320"/>
                  </a:lnTo>
                  <a:lnTo>
                    <a:pt x="8292465" y="909320"/>
                  </a:lnTo>
                  <a:lnTo>
                    <a:pt x="8292465" y="1518335"/>
                  </a:lnTo>
                  <a:lnTo>
                    <a:pt x="8351139" y="1518335"/>
                  </a:lnTo>
                  <a:lnTo>
                    <a:pt x="8351139" y="909320"/>
                  </a:lnTo>
                  <a:lnTo>
                    <a:pt x="9135237" y="909320"/>
                  </a:lnTo>
                  <a:lnTo>
                    <a:pt x="9135237" y="1518920"/>
                  </a:lnTo>
                  <a:lnTo>
                    <a:pt x="9192133" y="1518920"/>
                  </a:lnTo>
                  <a:lnTo>
                    <a:pt x="9192133" y="909320"/>
                  </a:lnTo>
                  <a:lnTo>
                    <a:pt x="9192133" y="901700"/>
                  </a:lnTo>
                  <a:lnTo>
                    <a:pt x="18288000" y="901700"/>
                  </a:lnTo>
                  <a:lnTo>
                    <a:pt x="18288000" y="849630"/>
                  </a:lnTo>
                  <a:lnTo>
                    <a:pt x="18288000" y="843280"/>
                  </a:lnTo>
                  <a:lnTo>
                    <a:pt x="17580483" y="843280"/>
                  </a:lnTo>
                  <a:lnTo>
                    <a:pt x="17580483" y="58420"/>
                  </a:lnTo>
                  <a:lnTo>
                    <a:pt x="18288000" y="5842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380475"/>
              <a:ext cx="1541145" cy="1906905"/>
            </a:xfrm>
            <a:custGeom>
              <a:avLst/>
              <a:gdLst/>
              <a:ahLst/>
              <a:cxnLst/>
              <a:rect l="l" t="t" r="r" b="b"/>
              <a:pathLst>
                <a:path w="1541145" h="1906904">
                  <a:moveTo>
                    <a:pt x="1540764" y="1808645"/>
                  </a:moveTo>
                  <a:lnTo>
                    <a:pt x="1538097" y="1761566"/>
                  </a:lnTo>
                  <a:lnTo>
                    <a:pt x="1530858" y="1715363"/>
                  </a:lnTo>
                  <a:lnTo>
                    <a:pt x="1519301" y="1670329"/>
                  </a:lnTo>
                  <a:lnTo>
                    <a:pt x="1503426" y="1626781"/>
                  </a:lnTo>
                  <a:lnTo>
                    <a:pt x="1483614" y="1585010"/>
                  </a:lnTo>
                  <a:lnTo>
                    <a:pt x="1459865" y="1545323"/>
                  </a:lnTo>
                  <a:lnTo>
                    <a:pt x="1432433" y="1508023"/>
                  </a:lnTo>
                  <a:lnTo>
                    <a:pt x="1401318" y="1473403"/>
                  </a:lnTo>
                  <a:lnTo>
                    <a:pt x="1366901" y="1441780"/>
                  </a:lnTo>
                  <a:lnTo>
                    <a:pt x="1329182" y="1413446"/>
                  </a:lnTo>
                  <a:lnTo>
                    <a:pt x="1288415" y="1388706"/>
                  </a:lnTo>
                  <a:lnTo>
                    <a:pt x="1244777" y="1367866"/>
                  </a:lnTo>
                  <a:lnTo>
                    <a:pt x="1198333" y="1351216"/>
                  </a:lnTo>
                  <a:lnTo>
                    <a:pt x="1151204" y="1339507"/>
                  </a:lnTo>
                  <a:lnTo>
                    <a:pt x="1104112" y="1332636"/>
                  </a:lnTo>
                  <a:lnTo>
                    <a:pt x="1137018" y="1298397"/>
                  </a:lnTo>
                  <a:lnTo>
                    <a:pt x="1167904" y="1262037"/>
                  </a:lnTo>
                  <a:lnTo>
                    <a:pt x="1196632" y="1223619"/>
                  </a:lnTo>
                  <a:lnTo>
                    <a:pt x="1223086" y="1183208"/>
                  </a:lnTo>
                  <a:lnTo>
                    <a:pt x="1247140" y="1140853"/>
                  </a:lnTo>
                  <a:lnTo>
                    <a:pt x="1268679" y="1096632"/>
                  </a:lnTo>
                  <a:lnTo>
                    <a:pt x="1287526" y="1050594"/>
                  </a:lnTo>
                  <a:lnTo>
                    <a:pt x="1303655" y="1002830"/>
                  </a:lnTo>
                  <a:lnTo>
                    <a:pt x="1316101" y="957072"/>
                  </a:lnTo>
                  <a:lnTo>
                    <a:pt x="1325499" y="911225"/>
                  </a:lnTo>
                  <a:lnTo>
                    <a:pt x="1332230" y="865403"/>
                  </a:lnTo>
                  <a:lnTo>
                    <a:pt x="1336040" y="819696"/>
                  </a:lnTo>
                  <a:lnTo>
                    <a:pt x="1337183" y="774192"/>
                  </a:lnTo>
                  <a:lnTo>
                    <a:pt x="1335659" y="729018"/>
                  </a:lnTo>
                  <a:lnTo>
                    <a:pt x="1331595" y="684263"/>
                  </a:lnTo>
                  <a:lnTo>
                    <a:pt x="1324864" y="640029"/>
                  </a:lnTo>
                  <a:lnTo>
                    <a:pt x="1315720" y="596392"/>
                  </a:lnTo>
                  <a:lnTo>
                    <a:pt x="1304036" y="553466"/>
                  </a:lnTo>
                  <a:lnTo>
                    <a:pt x="1290066" y="511429"/>
                  </a:lnTo>
                  <a:lnTo>
                    <a:pt x="1273683" y="470281"/>
                  </a:lnTo>
                  <a:lnTo>
                    <a:pt x="1255052" y="430149"/>
                  </a:lnTo>
                  <a:lnTo>
                    <a:pt x="1234173" y="391160"/>
                  </a:lnTo>
                  <a:lnTo>
                    <a:pt x="1211122" y="353441"/>
                  </a:lnTo>
                  <a:lnTo>
                    <a:pt x="1185938" y="316992"/>
                  </a:lnTo>
                  <a:lnTo>
                    <a:pt x="1158709" y="282067"/>
                  </a:lnTo>
                  <a:lnTo>
                    <a:pt x="1129449" y="248678"/>
                  </a:lnTo>
                  <a:lnTo>
                    <a:pt x="1098232" y="216789"/>
                  </a:lnTo>
                  <a:lnTo>
                    <a:pt x="1065123" y="186690"/>
                  </a:lnTo>
                  <a:lnTo>
                    <a:pt x="1030147" y="158496"/>
                  </a:lnTo>
                  <a:lnTo>
                    <a:pt x="993381" y="132207"/>
                  </a:lnTo>
                  <a:lnTo>
                    <a:pt x="954887" y="107950"/>
                  </a:lnTo>
                  <a:lnTo>
                    <a:pt x="914692" y="85852"/>
                  </a:lnTo>
                  <a:lnTo>
                    <a:pt x="872858" y="65913"/>
                  </a:lnTo>
                  <a:lnTo>
                    <a:pt x="829462" y="48387"/>
                  </a:lnTo>
                  <a:lnTo>
                    <a:pt x="769874" y="29464"/>
                  </a:lnTo>
                  <a:lnTo>
                    <a:pt x="688848" y="10795"/>
                  </a:lnTo>
                  <a:lnTo>
                    <a:pt x="640994" y="4191"/>
                  </a:lnTo>
                  <a:lnTo>
                    <a:pt x="593280" y="635"/>
                  </a:lnTo>
                  <a:lnTo>
                    <a:pt x="545820" y="0"/>
                  </a:lnTo>
                  <a:lnTo>
                    <a:pt x="498729" y="2286"/>
                  </a:lnTo>
                  <a:lnTo>
                    <a:pt x="452132" y="7366"/>
                  </a:lnTo>
                  <a:lnTo>
                    <a:pt x="406146" y="15240"/>
                  </a:lnTo>
                  <a:lnTo>
                    <a:pt x="360857" y="25781"/>
                  </a:lnTo>
                  <a:lnTo>
                    <a:pt x="316420" y="38989"/>
                  </a:lnTo>
                  <a:lnTo>
                    <a:pt x="272923" y="54864"/>
                  </a:lnTo>
                  <a:lnTo>
                    <a:pt x="230492" y="73152"/>
                  </a:lnTo>
                  <a:lnTo>
                    <a:pt x="189242" y="93853"/>
                  </a:lnTo>
                  <a:lnTo>
                    <a:pt x="149288" y="117094"/>
                  </a:lnTo>
                  <a:lnTo>
                    <a:pt x="110744" y="142621"/>
                  </a:lnTo>
                  <a:lnTo>
                    <a:pt x="73723" y="170434"/>
                  </a:lnTo>
                  <a:lnTo>
                    <a:pt x="38354" y="200406"/>
                  </a:lnTo>
                  <a:lnTo>
                    <a:pt x="4737" y="232537"/>
                  </a:lnTo>
                  <a:lnTo>
                    <a:pt x="0" y="237667"/>
                  </a:lnTo>
                  <a:lnTo>
                    <a:pt x="0" y="998677"/>
                  </a:lnTo>
                  <a:lnTo>
                    <a:pt x="0" y="1906524"/>
                  </a:lnTo>
                  <a:lnTo>
                    <a:pt x="1531289" y="1906524"/>
                  </a:lnTo>
                  <a:lnTo>
                    <a:pt x="1531874" y="1904212"/>
                  </a:lnTo>
                  <a:lnTo>
                    <a:pt x="1538732" y="1856295"/>
                  </a:lnTo>
                  <a:lnTo>
                    <a:pt x="1540764" y="1808645"/>
                  </a:lnTo>
                  <a:close/>
                </a:path>
              </a:pathLst>
            </a:custGeom>
            <a:solidFill>
              <a:srgbClr val="716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04376"/>
              <a:ext cx="254000" cy="879475"/>
            </a:xfrm>
            <a:custGeom>
              <a:avLst/>
              <a:gdLst/>
              <a:ahLst/>
              <a:cxnLst/>
              <a:rect l="l" t="t" r="r" b="b"/>
              <a:pathLst>
                <a:path w="254000" h="879475">
                  <a:moveTo>
                    <a:pt x="65328" y="0"/>
                  </a:moveTo>
                  <a:lnTo>
                    <a:pt x="20297" y="2247"/>
                  </a:lnTo>
                  <a:lnTo>
                    <a:pt x="0" y="7934"/>
                  </a:lnTo>
                  <a:lnTo>
                    <a:pt x="0" y="863434"/>
                  </a:lnTo>
                  <a:lnTo>
                    <a:pt x="51003" y="878890"/>
                  </a:lnTo>
                  <a:lnTo>
                    <a:pt x="113201" y="394550"/>
                  </a:lnTo>
                  <a:lnTo>
                    <a:pt x="156946" y="374700"/>
                  </a:lnTo>
                  <a:lnTo>
                    <a:pt x="194894" y="345033"/>
                  </a:lnTo>
                  <a:lnTo>
                    <a:pt x="225120" y="306539"/>
                  </a:lnTo>
                  <a:lnTo>
                    <a:pt x="245668" y="260235"/>
                  </a:lnTo>
                  <a:lnTo>
                    <a:pt x="253961" y="214350"/>
                  </a:lnTo>
                  <a:lnTo>
                    <a:pt x="251739" y="169227"/>
                  </a:lnTo>
                  <a:lnTo>
                    <a:pt x="239814" y="126403"/>
                  </a:lnTo>
                  <a:lnTo>
                    <a:pt x="218986" y="87388"/>
                  </a:lnTo>
                  <a:lnTo>
                    <a:pt x="190055" y="53682"/>
                  </a:lnTo>
                  <a:lnTo>
                    <a:pt x="153835" y="26822"/>
                  </a:lnTo>
                  <a:lnTo>
                    <a:pt x="111131" y="8305"/>
                  </a:lnTo>
                  <a:lnTo>
                    <a:pt x="6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49156" y="9258300"/>
              <a:ext cx="671830" cy="819785"/>
            </a:xfrm>
            <a:custGeom>
              <a:avLst/>
              <a:gdLst/>
              <a:ahLst/>
              <a:cxnLst/>
              <a:rect l="l" t="t" r="r" b="b"/>
              <a:pathLst>
                <a:path w="671829" h="819784">
                  <a:moveTo>
                    <a:pt x="356870" y="0"/>
                  </a:moveTo>
                  <a:lnTo>
                    <a:pt x="285242" y="190042"/>
                  </a:lnTo>
                  <a:lnTo>
                    <a:pt x="164338" y="295617"/>
                  </a:lnTo>
                  <a:lnTo>
                    <a:pt x="50419" y="341083"/>
                  </a:lnTo>
                  <a:lnTo>
                    <a:pt x="0" y="350824"/>
                  </a:lnTo>
                  <a:lnTo>
                    <a:pt x="61468" y="366534"/>
                  </a:lnTo>
                  <a:lnTo>
                    <a:pt x="116586" y="391566"/>
                  </a:lnTo>
                  <a:lnTo>
                    <a:pt x="165608" y="424294"/>
                  </a:lnTo>
                  <a:lnTo>
                    <a:pt x="208915" y="463042"/>
                  </a:lnTo>
                  <a:lnTo>
                    <a:pt x="246761" y="506183"/>
                  </a:lnTo>
                  <a:lnTo>
                    <a:pt x="279273" y="552069"/>
                  </a:lnTo>
                  <a:lnTo>
                    <a:pt x="306832" y="599033"/>
                  </a:lnTo>
                  <a:lnTo>
                    <a:pt x="329692" y="645426"/>
                  </a:lnTo>
                  <a:lnTo>
                    <a:pt x="347979" y="689610"/>
                  </a:lnTo>
                  <a:lnTo>
                    <a:pt x="362203" y="729932"/>
                  </a:lnTo>
                  <a:lnTo>
                    <a:pt x="379095" y="792378"/>
                  </a:lnTo>
                  <a:lnTo>
                    <a:pt x="382524" y="819569"/>
                  </a:lnTo>
                  <a:lnTo>
                    <a:pt x="437261" y="592556"/>
                  </a:lnTo>
                  <a:lnTo>
                    <a:pt x="535559" y="466013"/>
                  </a:lnTo>
                  <a:lnTo>
                    <a:pt x="629666" y="411200"/>
                  </a:lnTo>
                  <a:lnTo>
                    <a:pt x="671702" y="399313"/>
                  </a:lnTo>
                  <a:lnTo>
                    <a:pt x="485775" y="291007"/>
                  </a:lnTo>
                  <a:lnTo>
                    <a:pt x="392684" y="158851"/>
                  </a:lnTo>
                  <a:lnTo>
                    <a:pt x="360425" y="47091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E7C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6280" y="3881628"/>
            <a:ext cx="624840" cy="770890"/>
          </a:xfrm>
          <a:custGeom>
            <a:avLst/>
            <a:gdLst/>
            <a:ahLst/>
            <a:cxnLst/>
            <a:rect l="l" t="t" r="r" b="b"/>
            <a:pathLst>
              <a:path w="624840" h="770889">
                <a:moveTo>
                  <a:pt x="292544" y="0"/>
                </a:moveTo>
                <a:lnTo>
                  <a:pt x="289153" y="44323"/>
                </a:lnTo>
                <a:lnTo>
                  <a:pt x="258851" y="149351"/>
                </a:lnTo>
                <a:lnTo>
                  <a:pt x="171424" y="273558"/>
                </a:lnTo>
                <a:lnTo>
                  <a:pt x="0" y="373507"/>
                </a:lnTo>
                <a:lnTo>
                  <a:pt x="0" y="376427"/>
                </a:lnTo>
                <a:lnTo>
                  <a:pt x="36144" y="386588"/>
                </a:lnTo>
                <a:lnTo>
                  <a:pt x="124574" y="438150"/>
                </a:lnTo>
                <a:lnTo>
                  <a:pt x="216979" y="557149"/>
                </a:lnTo>
                <a:lnTo>
                  <a:pt x="268363" y="770509"/>
                </a:lnTo>
                <a:lnTo>
                  <a:pt x="271564" y="744982"/>
                </a:lnTo>
                <a:lnTo>
                  <a:pt x="287464" y="686308"/>
                </a:lnTo>
                <a:lnTo>
                  <a:pt x="300812" y="648335"/>
                </a:lnTo>
                <a:lnTo>
                  <a:pt x="318071" y="606806"/>
                </a:lnTo>
                <a:lnTo>
                  <a:pt x="339521" y="563245"/>
                </a:lnTo>
                <a:lnTo>
                  <a:pt x="365404" y="519049"/>
                </a:lnTo>
                <a:lnTo>
                  <a:pt x="395960" y="475869"/>
                </a:lnTo>
                <a:lnTo>
                  <a:pt x="431457" y="435356"/>
                </a:lnTo>
                <a:lnTo>
                  <a:pt x="472122" y="398907"/>
                </a:lnTo>
                <a:lnTo>
                  <a:pt x="518236" y="368173"/>
                </a:lnTo>
                <a:lnTo>
                  <a:pt x="569976" y="344550"/>
                </a:lnTo>
                <a:lnTo>
                  <a:pt x="624458" y="330708"/>
                </a:lnTo>
                <a:lnTo>
                  <a:pt x="624458" y="329184"/>
                </a:lnTo>
                <a:lnTo>
                  <a:pt x="580390" y="320675"/>
                </a:lnTo>
                <a:lnTo>
                  <a:pt x="473392" y="277875"/>
                </a:lnTo>
                <a:lnTo>
                  <a:pt x="359816" y="178688"/>
                </a:lnTo>
                <a:lnTo>
                  <a:pt x="292544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67988" y="1551739"/>
            <a:ext cx="11062970" cy="17945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R="52069" algn="ctr">
              <a:lnSpc>
                <a:spcPct val="100000"/>
              </a:lnSpc>
              <a:spcBef>
                <a:spcPts val="1065"/>
              </a:spcBef>
              <a:tabLst>
                <a:tab pos="2634615" algn="l"/>
                <a:tab pos="6612890" algn="l"/>
              </a:tabLst>
            </a:pPr>
            <a:r>
              <a:rPr sz="5000" dirty="0"/>
              <a:t>K</a:t>
            </a:r>
            <a:r>
              <a:rPr sz="5000" spc="-745" dirty="0"/>
              <a:t> </a:t>
            </a:r>
            <a:r>
              <a:rPr sz="5000" dirty="0"/>
              <a:t>a</a:t>
            </a:r>
            <a:r>
              <a:rPr sz="5000" spc="-750" dirty="0"/>
              <a:t> </a:t>
            </a:r>
            <a:r>
              <a:rPr sz="5000" spc="-25" dirty="0"/>
              <a:t>j</a:t>
            </a:r>
            <a:r>
              <a:rPr sz="5000" spc="-745" dirty="0"/>
              <a:t> </a:t>
            </a:r>
            <a:r>
              <a:rPr sz="5000" dirty="0"/>
              <a:t>i</a:t>
            </a:r>
            <a:r>
              <a:rPr sz="5000" spc="-740" dirty="0"/>
              <a:t> </a:t>
            </a:r>
            <a:r>
              <a:rPr sz="5000" dirty="0"/>
              <a:t>a</a:t>
            </a:r>
            <a:r>
              <a:rPr sz="5000" spc="-750" dirty="0"/>
              <a:t> </a:t>
            </a:r>
            <a:r>
              <a:rPr sz="5000" spc="-50" dirty="0"/>
              <a:t>n</a:t>
            </a:r>
            <a:r>
              <a:rPr sz="5000" dirty="0"/>
              <a:t>	A</a:t>
            </a:r>
            <a:r>
              <a:rPr sz="5000" spc="-705" dirty="0"/>
              <a:t> </a:t>
            </a:r>
            <a:r>
              <a:rPr sz="5000" dirty="0"/>
              <a:t>k</a:t>
            </a:r>
            <a:r>
              <a:rPr sz="5000" spc="-705" dirty="0"/>
              <a:t> </a:t>
            </a:r>
            <a:r>
              <a:rPr sz="5000" spc="-35" dirty="0"/>
              <a:t>u</a:t>
            </a:r>
            <a:r>
              <a:rPr sz="5000" spc="-705" dirty="0"/>
              <a:t> </a:t>
            </a:r>
            <a:r>
              <a:rPr sz="5000" spc="-35" dirty="0"/>
              <a:t>n</a:t>
            </a:r>
            <a:r>
              <a:rPr sz="5000" spc="-710" dirty="0"/>
              <a:t> </a:t>
            </a:r>
            <a:r>
              <a:rPr sz="5000" spc="-25" dirty="0"/>
              <a:t>t</a:t>
            </a:r>
            <a:r>
              <a:rPr sz="5000" spc="-710" dirty="0"/>
              <a:t> </a:t>
            </a:r>
            <a:r>
              <a:rPr sz="5000" dirty="0"/>
              <a:t>a</a:t>
            </a:r>
            <a:r>
              <a:rPr sz="5000" spc="-705" dirty="0"/>
              <a:t> </a:t>
            </a:r>
            <a:r>
              <a:rPr sz="5000" spc="-35" dirty="0"/>
              <a:t>n</a:t>
            </a:r>
            <a:r>
              <a:rPr sz="5000" spc="-710" dirty="0"/>
              <a:t> </a:t>
            </a:r>
            <a:r>
              <a:rPr sz="5000" dirty="0"/>
              <a:t>s</a:t>
            </a:r>
            <a:r>
              <a:rPr sz="5000" spc="-700" dirty="0"/>
              <a:t> </a:t>
            </a:r>
            <a:r>
              <a:rPr sz="5000" spc="-50" dirty="0"/>
              <a:t>i</a:t>
            </a:r>
            <a:r>
              <a:rPr sz="5000" dirty="0"/>
              <a:t>	E</a:t>
            </a:r>
            <a:r>
              <a:rPr sz="5000" spc="-535" dirty="0"/>
              <a:t> </a:t>
            </a:r>
            <a:r>
              <a:rPr sz="5000" dirty="0"/>
              <a:t>m</a:t>
            </a:r>
            <a:r>
              <a:rPr sz="5000" spc="-525" dirty="0"/>
              <a:t> </a:t>
            </a:r>
            <a:r>
              <a:rPr sz="5000" dirty="0"/>
              <a:t>i</a:t>
            </a:r>
            <a:r>
              <a:rPr sz="5000" spc="-520" dirty="0"/>
              <a:t> </a:t>
            </a:r>
            <a:r>
              <a:rPr sz="5000" dirty="0"/>
              <a:t>s</a:t>
            </a:r>
            <a:r>
              <a:rPr sz="5000" spc="-515" dirty="0"/>
              <a:t> </a:t>
            </a:r>
            <a:r>
              <a:rPr sz="5000" spc="-50" dirty="0"/>
              <a:t>i</a:t>
            </a:r>
            <a:endParaRPr sz="5000"/>
          </a:p>
          <a:p>
            <a:pPr algn="ctr">
              <a:lnSpc>
                <a:spcPct val="100000"/>
              </a:lnSpc>
              <a:spcBef>
                <a:spcPts val="960"/>
              </a:spcBef>
              <a:tabLst>
                <a:tab pos="3099435" algn="l"/>
                <a:tab pos="4780915" algn="l"/>
                <a:tab pos="6398260" algn="l"/>
                <a:tab pos="9289415" algn="l"/>
              </a:tabLst>
            </a:pPr>
            <a:r>
              <a:rPr sz="5000" dirty="0"/>
              <a:t>K</a:t>
            </a:r>
            <a:r>
              <a:rPr sz="5000" spc="-345" dirty="0"/>
              <a:t> </a:t>
            </a:r>
            <a:r>
              <a:rPr sz="5000" dirty="0"/>
              <a:t>a</a:t>
            </a:r>
            <a:r>
              <a:rPr sz="5000" spc="-345" dirty="0"/>
              <a:t> </a:t>
            </a:r>
            <a:r>
              <a:rPr sz="5000" dirty="0"/>
              <a:t>r</a:t>
            </a:r>
            <a:r>
              <a:rPr sz="5000" spc="-340" dirty="0"/>
              <a:t> </a:t>
            </a:r>
            <a:r>
              <a:rPr sz="5000" dirty="0"/>
              <a:t>b</a:t>
            </a:r>
            <a:r>
              <a:rPr sz="5000" spc="-350" dirty="0"/>
              <a:t> </a:t>
            </a:r>
            <a:r>
              <a:rPr sz="5000" dirty="0"/>
              <a:t>o</a:t>
            </a:r>
            <a:r>
              <a:rPr sz="5000" spc="-340" dirty="0"/>
              <a:t> </a:t>
            </a:r>
            <a:r>
              <a:rPr sz="5000" spc="-50" dirty="0"/>
              <a:t>n</a:t>
            </a:r>
            <a:r>
              <a:rPr sz="5000" dirty="0"/>
              <a:t>	d</a:t>
            </a:r>
            <a:r>
              <a:rPr sz="5000" spc="-415" dirty="0"/>
              <a:t> </a:t>
            </a:r>
            <a:r>
              <a:rPr sz="5000" dirty="0"/>
              <a:t>a</a:t>
            </a:r>
            <a:r>
              <a:rPr sz="5000" spc="-400" dirty="0"/>
              <a:t> </a:t>
            </a:r>
            <a:r>
              <a:rPr sz="5000" spc="-50" dirty="0"/>
              <a:t>n</a:t>
            </a:r>
            <a:r>
              <a:rPr sz="5000" dirty="0"/>
              <a:t>	</a:t>
            </a:r>
            <a:r>
              <a:rPr sz="5000" spc="-40" dirty="0"/>
              <a:t>G</a:t>
            </a:r>
            <a:r>
              <a:rPr sz="5000" spc="-525" dirty="0"/>
              <a:t> </a:t>
            </a:r>
            <a:r>
              <a:rPr sz="5000" dirty="0"/>
              <a:t>a</a:t>
            </a:r>
            <a:r>
              <a:rPr sz="5000" spc="-520" dirty="0"/>
              <a:t> </a:t>
            </a:r>
            <a:r>
              <a:rPr sz="5000" spc="-50" dirty="0"/>
              <a:t>s</a:t>
            </a:r>
            <a:r>
              <a:rPr sz="5000" dirty="0"/>
              <a:t>	R</a:t>
            </a:r>
            <a:r>
              <a:rPr sz="5000" spc="-455" dirty="0"/>
              <a:t> </a:t>
            </a:r>
            <a:r>
              <a:rPr sz="5000" dirty="0"/>
              <a:t>u</a:t>
            </a:r>
            <a:r>
              <a:rPr sz="5000" spc="-325" dirty="0"/>
              <a:t> </a:t>
            </a:r>
            <a:r>
              <a:rPr sz="5000" dirty="0"/>
              <a:t>m</a:t>
            </a:r>
            <a:r>
              <a:rPr sz="5000" spc="-325" dirty="0"/>
              <a:t> </a:t>
            </a:r>
            <a:r>
              <a:rPr sz="5000" dirty="0"/>
              <a:t>a</a:t>
            </a:r>
            <a:r>
              <a:rPr sz="5000" spc="-320" dirty="0"/>
              <a:t> </a:t>
            </a:r>
            <a:r>
              <a:rPr sz="5000" spc="-50" dirty="0"/>
              <a:t>h</a:t>
            </a:r>
            <a:r>
              <a:rPr sz="5000" dirty="0"/>
              <a:t>	K</a:t>
            </a:r>
            <a:r>
              <a:rPr sz="5000" spc="-455" dirty="0"/>
              <a:t> </a:t>
            </a:r>
            <a:r>
              <a:rPr sz="5000" dirty="0"/>
              <a:t>a</a:t>
            </a:r>
            <a:r>
              <a:rPr sz="5000" spc="-459" dirty="0"/>
              <a:t> </a:t>
            </a:r>
            <a:r>
              <a:rPr sz="5000" dirty="0"/>
              <a:t>c</a:t>
            </a:r>
            <a:r>
              <a:rPr sz="5000" spc="-465" dirty="0"/>
              <a:t> </a:t>
            </a:r>
            <a:r>
              <a:rPr sz="5000" spc="-50" dirty="0"/>
              <a:t>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1864232" y="3580283"/>
            <a:ext cx="15429865" cy="548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900"/>
              </a:lnSpc>
              <a:spcBef>
                <a:spcPts val="95"/>
              </a:spcBef>
              <a:tabLst>
                <a:tab pos="5098415" algn="l"/>
                <a:tab pos="5857240" algn="l"/>
                <a:tab pos="8982075" algn="l"/>
                <a:tab pos="9999980" algn="l"/>
                <a:tab pos="12738735" algn="l"/>
                <a:tab pos="12769215" algn="l"/>
              </a:tabLst>
            </a:pP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Dari</a:t>
            </a:r>
            <a:r>
              <a:rPr sz="28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riset</a:t>
            </a:r>
            <a:r>
              <a:rPr sz="28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800" spc="3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telah</a:t>
            </a:r>
            <a:r>
              <a:rPr sz="2800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dilakukan</a:t>
            </a:r>
            <a:r>
              <a:rPr sz="2800" spc="2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oleh</a:t>
            </a:r>
            <a:r>
              <a:rPr sz="2800" spc="2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beberapa</a:t>
            </a:r>
            <a:r>
              <a:rPr sz="28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peneliti</a:t>
            </a:r>
            <a:r>
              <a:rPr sz="2800" spc="22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75" dirty="0">
                <a:solidFill>
                  <a:srgbClr val="1C1F4A"/>
                </a:solidFill>
                <a:latin typeface="Trebuchet MS"/>
                <a:cs typeface="Trebuchet MS"/>
              </a:rPr>
              <a:t>dengan</a:t>
            </a:r>
            <a:r>
              <a:rPr sz="2800" spc="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berbagai</a:t>
            </a:r>
            <a:r>
              <a:rPr sz="28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literatur</a:t>
            </a:r>
            <a:r>
              <a:rPr sz="2800" spc="1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tentang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kajian</a:t>
            </a:r>
            <a:r>
              <a:rPr sz="28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800" spc="3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4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800" spc="3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2800" spc="3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dapat</a:t>
            </a:r>
            <a:r>
              <a:rPr sz="2800" spc="3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4" dirty="0">
                <a:solidFill>
                  <a:srgbClr val="1C1F4A"/>
                </a:solidFill>
                <a:latin typeface="Trebuchet MS"/>
                <a:cs typeface="Trebuchet MS"/>
              </a:rPr>
              <a:t>disimpulkan</a:t>
            </a:r>
            <a:r>
              <a:rPr sz="2800" spc="3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bahwa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50" dirty="0">
                <a:solidFill>
                  <a:srgbClr val="1C1F4A"/>
                </a:solidFill>
                <a:latin typeface="Trebuchet MS"/>
                <a:cs typeface="Trebuchet MS"/>
              </a:rPr>
              <a:t>hasil</a:t>
            </a:r>
            <a:r>
              <a:rPr sz="2800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C1F4A"/>
                </a:solidFill>
                <a:latin typeface="Trebuchet MS"/>
                <a:cs typeface="Trebuchet MS"/>
              </a:rPr>
              <a:t>dari </a:t>
            </a:r>
            <a:r>
              <a:rPr sz="2800" spc="55" dirty="0">
                <a:solidFill>
                  <a:srgbClr val="1C1F4A"/>
                </a:solidFill>
                <a:latin typeface="Trebuchet MS"/>
                <a:cs typeface="Trebuchet MS"/>
              </a:rPr>
              <a:t>penelitian</a:t>
            </a:r>
            <a:r>
              <a:rPr sz="28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tersebut</a:t>
            </a:r>
            <a:r>
              <a:rPr sz="2800" spc="3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adalah</a:t>
            </a:r>
            <a:r>
              <a:rPr sz="2800" spc="3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mayoritas</a:t>
            </a:r>
            <a:r>
              <a:rPr sz="2800" spc="4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0" dirty="0">
                <a:solidFill>
                  <a:srgbClr val="1C1F4A"/>
                </a:solidFill>
                <a:latin typeface="Trebuchet MS"/>
                <a:cs typeface="Trebuchet MS"/>
              </a:rPr>
              <a:t>pembahasan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pada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pengungkapan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	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spc="2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endParaRPr sz="2800">
              <a:latin typeface="Trebuchet MS"/>
              <a:cs typeface="Trebuchet MS"/>
            </a:endParaRPr>
          </a:p>
          <a:p>
            <a:pPr marL="125095" marR="106045" algn="ctr">
              <a:lnSpc>
                <a:spcPct val="116100"/>
              </a:lnSpc>
              <a:tabLst>
                <a:tab pos="918210" algn="l"/>
                <a:tab pos="1675130" algn="l"/>
                <a:tab pos="12821285" algn="l"/>
                <a:tab pos="13613765" algn="l"/>
              </a:tabLst>
            </a:pP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800" spc="3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2800" spc="3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sebagai</a:t>
            </a:r>
            <a:r>
              <a:rPr sz="2800" spc="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C1F4A"/>
                </a:solidFill>
                <a:latin typeface="Trebuchet MS"/>
                <a:cs typeface="Trebuchet MS"/>
              </a:rPr>
              <a:t>tindak</a:t>
            </a:r>
            <a:r>
              <a:rPr sz="28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lanjut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kesepakatan</a:t>
            </a:r>
            <a:r>
              <a:rPr sz="2800" spc="4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protokol</a:t>
            </a:r>
            <a:r>
              <a:rPr sz="2800" spc="3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80" dirty="0">
                <a:solidFill>
                  <a:srgbClr val="1C1F4A"/>
                </a:solidFill>
                <a:latin typeface="Trebuchet MS"/>
                <a:cs typeface="Trebuchet MS"/>
              </a:rPr>
              <a:t>Kyoto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1C1F4A"/>
                </a:solidFill>
                <a:latin typeface="Trebuchet MS"/>
                <a:cs typeface="Trebuchet MS"/>
              </a:rPr>
              <a:t>perjanjian Paris.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2800">
              <a:latin typeface="Trebuchet MS"/>
              <a:cs typeface="Trebuchet MS"/>
            </a:endParaRPr>
          </a:p>
          <a:p>
            <a:pPr marL="220979" marR="204470" indent="-12065" algn="ctr">
              <a:lnSpc>
                <a:spcPct val="115900"/>
              </a:lnSpc>
              <a:tabLst>
                <a:tab pos="3448050" algn="l"/>
                <a:tab pos="6342380" algn="l"/>
                <a:tab pos="6513195" algn="l"/>
                <a:tab pos="7819390" algn="l"/>
                <a:tab pos="13932535" algn="l"/>
              </a:tabLst>
            </a:pP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Cornforth</a:t>
            </a:r>
            <a:r>
              <a:rPr sz="2800" spc="3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(</a:t>
            </a:r>
            <a:r>
              <a:rPr sz="2800" spc="-5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235" dirty="0">
                <a:solidFill>
                  <a:srgbClr val="1C1F4A"/>
                </a:solidFill>
                <a:latin typeface="Trebuchet MS"/>
                <a:cs typeface="Trebuchet MS"/>
              </a:rPr>
              <a:t>2009</a:t>
            </a:r>
            <a:r>
              <a:rPr sz="2800" spc="-5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1C1F4A"/>
                </a:solidFill>
                <a:latin typeface="Trebuchet MS"/>
                <a:cs typeface="Trebuchet MS"/>
              </a:rPr>
              <a:t>)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85" dirty="0">
                <a:solidFill>
                  <a:srgbClr val="1C1F4A"/>
                </a:solidFill>
                <a:latin typeface="Trebuchet MS"/>
                <a:cs typeface="Trebuchet MS"/>
              </a:rPr>
              <a:t>mengungkapkan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	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bahwa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kajian</a:t>
            </a:r>
            <a:r>
              <a:rPr sz="2800" spc="1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lingkungan</a:t>
            </a:r>
            <a:r>
              <a:rPr sz="2800" spc="4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hidup</a:t>
            </a:r>
            <a:r>
              <a:rPr sz="2800" spc="48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4" dirty="0">
                <a:solidFill>
                  <a:srgbClr val="1C1F4A"/>
                </a:solidFill>
                <a:latin typeface="Trebuchet MS"/>
                <a:cs typeface="Trebuchet MS"/>
              </a:rPr>
              <a:t>selayaknya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didasarkan</a:t>
            </a:r>
            <a:r>
              <a:rPr sz="28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pada</a:t>
            </a:r>
            <a:r>
              <a:rPr sz="2800" spc="2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konsepsi</a:t>
            </a:r>
            <a:r>
              <a:rPr sz="2800" spc="2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800" spc="2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koheren</a:t>
            </a:r>
            <a:r>
              <a:rPr sz="2800" spc="22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4" dirty="0">
                <a:solidFill>
                  <a:srgbClr val="1C1F4A"/>
                </a:solidFill>
                <a:latin typeface="Trebuchet MS"/>
                <a:cs typeface="Trebuchet MS"/>
              </a:rPr>
              <a:t>tentang</a:t>
            </a:r>
            <a:r>
              <a:rPr sz="2800" spc="2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sifat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manusia</a:t>
            </a:r>
            <a:r>
              <a:rPr sz="28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tidak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1C1F4A"/>
                </a:solidFill>
                <a:latin typeface="Trebuchet MS"/>
                <a:cs typeface="Trebuchet MS"/>
              </a:rPr>
              <a:t>terlepas</a:t>
            </a:r>
            <a:r>
              <a:rPr sz="2800" spc="1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C1F4A"/>
                </a:solidFill>
                <a:latin typeface="Trebuchet MS"/>
                <a:cs typeface="Trebuchet MS"/>
              </a:rPr>
              <a:t>dari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peran</a:t>
            </a:r>
            <a:r>
              <a:rPr sz="2800" spc="3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manusia</a:t>
            </a:r>
            <a:r>
              <a:rPr sz="2800" spc="4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sebagai</a:t>
            </a:r>
            <a:r>
              <a:rPr sz="2800" spc="4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200" dirty="0">
                <a:solidFill>
                  <a:srgbClr val="1C1F4A"/>
                </a:solidFill>
                <a:latin typeface="Trebuchet MS"/>
                <a:cs typeface="Trebuchet MS"/>
              </a:rPr>
              <a:t>pengguna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lingkungan.</a:t>
            </a:r>
            <a:r>
              <a:rPr sz="2800" spc="2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Dalam</a:t>
            </a:r>
            <a:r>
              <a:rPr sz="2800" spc="4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hal,</a:t>
            </a:r>
            <a:r>
              <a:rPr sz="2800" spc="-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ini</a:t>
            </a:r>
            <a:r>
              <a:rPr sz="2800" spc="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kajian</a:t>
            </a:r>
            <a:r>
              <a:rPr sz="2800" spc="1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mengenai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60" dirty="0">
                <a:solidFill>
                  <a:srgbClr val="1C1F4A"/>
                </a:solidFill>
                <a:latin typeface="Trebuchet MS"/>
                <a:cs typeface="Trebuchet MS"/>
              </a:rPr>
              <a:t>cara</a:t>
            </a:r>
            <a:endParaRPr sz="2800">
              <a:latin typeface="Trebuchet MS"/>
              <a:cs typeface="Trebuchet MS"/>
            </a:endParaRPr>
          </a:p>
          <a:p>
            <a:pPr marL="198120" marR="179070" indent="-6985" algn="ctr">
              <a:lnSpc>
                <a:spcPct val="116100"/>
              </a:lnSpc>
              <a:tabLst>
                <a:tab pos="2129155" algn="l"/>
              </a:tabLst>
            </a:pPr>
            <a:r>
              <a:rPr sz="2800" spc="160" dirty="0">
                <a:solidFill>
                  <a:srgbClr val="1C1F4A"/>
                </a:solidFill>
                <a:latin typeface="Trebuchet MS"/>
                <a:cs typeface="Trebuchet MS"/>
              </a:rPr>
              <a:t>seseorang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menerima</a:t>
            </a:r>
            <a:r>
              <a:rPr sz="2800" spc="3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informasi</a:t>
            </a:r>
            <a:r>
              <a:rPr sz="2800" spc="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baru</a:t>
            </a:r>
            <a:r>
              <a:rPr sz="2800" spc="3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atau</a:t>
            </a:r>
            <a:r>
              <a:rPr sz="2800" spc="3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memotivasi</a:t>
            </a:r>
            <a:r>
              <a:rPr sz="2800" spc="4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manusia</a:t>
            </a:r>
            <a:r>
              <a:rPr sz="2800" spc="4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untuk</a:t>
            </a:r>
            <a:r>
              <a:rPr sz="2800" spc="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menjalankan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800" spc="2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spc="2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22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5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800" spc="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800" spc="2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2800" spc="2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dapat</a:t>
            </a:r>
            <a:r>
              <a:rPr sz="2800" spc="2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menjadi</a:t>
            </a:r>
            <a:r>
              <a:rPr sz="2800" spc="2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pertimbangan</a:t>
            </a:r>
            <a:r>
              <a:rPr sz="2800" spc="2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C1F4A"/>
                </a:solidFill>
                <a:latin typeface="Trebuchet MS"/>
                <a:cs typeface="Trebuchet MS"/>
              </a:rPr>
              <a:t>selanjutnya.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3167" y="1029614"/>
            <a:ext cx="16361410" cy="8230234"/>
            <a:chOff x="963167" y="1029614"/>
            <a:chExt cx="16361410" cy="8230234"/>
          </a:xfrm>
        </p:grpSpPr>
        <p:sp>
          <p:nvSpPr>
            <p:cNvPr id="3" name="object 3"/>
            <p:cNvSpPr/>
            <p:nvPr/>
          </p:nvSpPr>
          <p:spPr>
            <a:xfrm>
              <a:off x="963167" y="1042669"/>
              <a:ext cx="16361410" cy="8216900"/>
            </a:xfrm>
            <a:custGeom>
              <a:avLst/>
              <a:gdLst/>
              <a:ahLst/>
              <a:cxnLst/>
              <a:rect l="l" t="t" r="r" b="b"/>
              <a:pathLst>
                <a:path w="16361410" h="8216900">
                  <a:moveTo>
                    <a:pt x="16361029" y="8166100"/>
                  </a:moveTo>
                  <a:lnTo>
                    <a:pt x="2280539" y="8166100"/>
                  </a:lnTo>
                  <a:lnTo>
                    <a:pt x="2280539" y="7480300"/>
                  </a:lnTo>
                  <a:lnTo>
                    <a:pt x="2971927" y="7480300"/>
                  </a:lnTo>
                  <a:lnTo>
                    <a:pt x="2971927" y="7429500"/>
                  </a:lnTo>
                  <a:lnTo>
                    <a:pt x="2280539" y="7429500"/>
                  </a:lnTo>
                  <a:lnTo>
                    <a:pt x="2280539" y="6731000"/>
                  </a:lnTo>
                  <a:lnTo>
                    <a:pt x="2971927" y="6731000"/>
                  </a:lnTo>
                  <a:lnTo>
                    <a:pt x="2971927" y="6680200"/>
                  </a:lnTo>
                  <a:lnTo>
                    <a:pt x="2228850" y="6680200"/>
                  </a:lnTo>
                  <a:lnTo>
                    <a:pt x="2228850" y="6731000"/>
                  </a:lnTo>
                  <a:lnTo>
                    <a:pt x="2228850" y="7429500"/>
                  </a:lnTo>
                  <a:lnTo>
                    <a:pt x="2228850" y="7480300"/>
                  </a:lnTo>
                  <a:lnTo>
                    <a:pt x="2228850" y="8166100"/>
                  </a:lnTo>
                  <a:lnTo>
                    <a:pt x="1537970" y="8166100"/>
                  </a:lnTo>
                  <a:lnTo>
                    <a:pt x="1537970" y="7480300"/>
                  </a:lnTo>
                  <a:lnTo>
                    <a:pt x="2228850" y="7480300"/>
                  </a:lnTo>
                  <a:lnTo>
                    <a:pt x="2228850" y="7429500"/>
                  </a:lnTo>
                  <a:lnTo>
                    <a:pt x="1537970" y="7429500"/>
                  </a:lnTo>
                  <a:lnTo>
                    <a:pt x="1537970" y="6731000"/>
                  </a:lnTo>
                  <a:lnTo>
                    <a:pt x="2228850" y="6731000"/>
                  </a:lnTo>
                  <a:lnTo>
                    <a:pt x="2228850" y="6680200"/>
                  </a:lnTo>
                  <a:lnTo>
                    <a:pt x="1537970" y="6680200"/>
                  </a:lnTo>
                  <a:lnTo>
                    <a:pt x="1537970" y="5994400"/>
                  </a:lnTo>
                  <a:lnTo>
                    <a:pt x="2228850" y="5994400"/>
                  </a:lnTo>
                  <a:lnTo>
                    <a:pt x="2228850" y="5943600"/>
                  </a:lnTo>
                  <a:lnTo>
                    <a:pt x="1537970" y="5943600"/>
                  </a:lnTo>
                  <a:lnTo>
                    <a:pt x="1537970" y="5257800"/>
                  </a:lnTo>
                  <a:lnTo>
                    <a:pt x="2228850" y="5257800"/>
                  </a:lnTo>
                  <a:lnTo>
                    <a:pt x="2228850" y="5194300"/>
                  </a:lnTo>
                  <a:lnTo>
                    <a:pt x="1537970" y="5194300"/>
                  </a:lnTo>
                  <a:lnTo>
                    <a:pt x="1537970" y="4508500"/>
                  </a:lnTo>
                  <a:lnTo>
                    <a:pt x="2228850" y="4508500"/>
                  </a:lnTo>
                  <a:lnTo>
                    <a:pt x="2228850" y="4457700"/>
                  </a:lnTo>
                  <a:lnTo>
                    <a:pt x="1537970" y="4457700"/>
                  </a:lnTo>
                  <a:lnTo>
                    <a:pt x="1537970" y="3771900"/>
                  </a:lnTo>
                  <a:lnTo>
                    <a:pt x="2228850" y="3771900"/>
                  </a:lnTo>
                  <a:lnTo>
                    <a:pt x="2228850" y="3708400"/>
                  </a:lnTo>
                  <a:lnTo>
                    <a:pt x="1537970" y="3708400"/>
                  </a:lnTo>
                  <a:lnTo>
                    <a:pt x="1537970" y="3022600"/>
                  </a:lnTo>
                  <a:lnTo>
                    <a:pt x="2228850" y="3022600"/>
                  </a:lnTo>
                  <a:lnTo>
                    <a:pt x="2228850" y="2971800"/>
                  </a:lnTo>
                  <a:lnTo>
                    <a:pt x="1537970" y="2971800"/>
                  </a:lnTo>
                  <a:lnTo>
                    <a:pt x="1537970" y="2273300"/>
                  </a:lnTo>
                  <a:lnTo>
                    <a:pt x="2228850" y="2273300"/>
                  </a:lnTo>
                  <a:lnTo>
                    <a:pt x="2228850" y="2222500"/>
                  </a:lnTo>
                  <a:lnTo>
                    <a:pt x="1537970" y="2222500"/>
                  </a:lnTo>
                  <a:lnTo>
                    <a:pt x="1537970" y="1536700"/>
                  </a:lnTo>
                  <a:lnTo>
                    <a:pt x="2228850" y="1536700"/>
                  </a:lnTo>
                  <a:lnTo>
                    <a:pt x="2228850" y="1485900"/>
                  </a:lnTo>
                  <a:lnTo>
                    <a:pt x="1537970" y="1485900"/>
                  </a:lnTo>
                  <a:lnTo>
                    <a:pt x="1537970" y="800100"/>
                  </a:lnTo>
                  <a:lnTo>
                    <a:pt x="2228850" y="800100"/>
                  </a:lnTo>
                  <a:lnTo>
                    <a:pt x="2228850" y="736600"/>
                  </a:lnTo>
                  <a:lnTo>
                    <a:pt x="1537970" y="736600"/>
                  </a:lnTo>
                  <a:lnTo>
                    <a:pt x="1537970" y="50800"/>
                  </a:lnTo>
                  <a:lnTo>
                    <a:pt x="2228850" y="50800"/>
                  </a:lnTo>
                  <a:lnTo>
                    <a:pt x="2228850" y="0"/>
                  </a:lnTo>
                  <a:lnTo>
                    <a:pt x="1486154" y="0"/>
                  </a:lnTo>
                  <a:lnTo>
                    <a:pt x="1486154" y="50800"/>
                  </a:lnTo>
                  <a:lnTo>
                    <a:pt x="1486154" y="736600"/>
                  </a:lnTo>
                  <a:lnTo>
                    <a:pt x="1486154" y="8166100"/>
                  </a:lnTo>
                  <a:lnTo>
                    <a:pt x="794893" y="8166100"/>
                  </a:lnTo>
                  <a:lnTo>
                    <a:pt x="794893" y="7480300"/>
                  </a:lnTo>
                  <a:lnTo>
                    <a:pt x="1486154" y="7480300"/>
                  </a:lnTo>
                  <a:lnTo>
                    <a:pt x="1486154" y="7429500"/>
                  </a:lnTo>
                  <a:lnTo>
                    <a:pt x="794893" y="7429500"/>
                  </a:lnTo>
                  <a:lnTo>
                    <a:pt x="794893" y="6731000"/>
                  </a:lnTo>
                  <a:lnTo>
                    <a:pt x="1486154" y="6731000"/>
                  </a:lnTo>
                  <a:lnTo>
                    <a:pt x="1486154" y="6680200"/>
                  </a:lnTo>
                  <a:lnTo>
                    <a:pt x="794893" y="6680200"/>
                  </a:lnTo>
                  <a:lnTo>
                    <a:pt x="794893" y="5994400"/>
                  </a:lnTo>
                  <a:lnTo>
                    <a:pt x="1486154" y="5994400"/>
                  </a:lnTo>
                  <a:lnTo>
                    <a:pt x="1486154" y="5943600"/>
                  </a:lnTo>
                  <a:lnTo>
                    <a:pt x="794893" y="5943600"/>
                  </a:lnTo>
                  <a:lnTo>
                    <a:pt x="794893" y="5257800"/>
                  </a:lnTo>
                  <a:lnTo>
                    <a:pt x="1486154" y="5257800"/>
                  </a:lnTo>
                  <a:lnTo>
                    <a:pt x="1486154" y="5194300"/>
                  </a:lnTo>
                  <a:lnTo>
                    <a:pt x="794893" y="5194300"/>
                  </a:lnTo>
                  <a:lnTo>
                    <a:pt x="794893" y="4508500"/>
                  </a:lnTo>
                  <a:lnTo>
                    <a:pt x="1486154" y="4508500"/>
                  </a:lnTo>
                  <a:lnTo>
                    <a:pt x="1486154" y="4457700"/>
                  </a:lnTo>
                  <a:lnTo>
                    <a:pt x="794893" y="4457700"/>
                  </a:lnTo>
                  <a:lnTo>
                    <a:pt x="794893" y="3771900"/>
                  </a:lnTo>
                  <a:lnTo>
                    <a:pt x="1486154" y="3771900"/>
                  </a:lnTo>
                  <a:lnTo>
                    <a:pt x="1486154" y="3708400"/>
                  </a:lnTo>
                  <a:lnTo>
                    <a:pt x="794893" y="3708400"/>
                  </a:lnTo>
                  <a:lnTo>
                    <a:pt x="794893" y="3022600"/>
                  </a:lnTo>
                  <a:lnTo>
                    <a:pt x="1486154" y="3022600"/>
                  </a:lnTo>
                  <a:lnTo>
                    <a:pt x="1486154" y="2971800"/>
                  </a:lnTo>
                  <a:lnTo>
                    <a:pt x="794893" y="2971800"/>
                  </a:lnTo>
                  <a:lnTo>
                    <a:pt x="794893" y="2273300"/>
                  </a:lnTo>
                  <a:lnTo>
                    <a:pt x="1486154" y="2273300"/>
                  </a:lnTo>
                  <a:lnTo>
                    <a:pt x="1486154" y="2222500"/>
                  </a:lnTo>
                  <a:lnTo>
                    <a:pt x="794893" y="2222500"/>
                  </a:lnTo>
                  <a:lnTo>
                    <a:pt x="794893" y="1536700"/>
                  </a:lnTo>
                  <a:lnTo>
                    <a:pt x="1486154" y="1536700"/>
                  </a:lnTo>
                  <a:lnTo>
                    <a:pt x="1486154" y="1485900"/>
                  </a:lnTo>
                  <a:lnTo>
                    <a:pt x="794893" y="1485900"/>
                  </a:lnTo>
                  <a:lnTo>
                    <a:pt x="794893" y="800100"/>
                  </a:lnTo>
                  <a:lnTo>
                    <a:pt x="1486154" y="800100"/>
                  </a:lnTo>
                  <a:lnTo>
                    <a:pt x="1486154" y="736600"/>
                  </a:lnTo>
                  <a:lnTo>
                    <a:pt x="794893" y="736600"/>
                  </a:lnTo>
                  <a:lnTo>
                    <a:pt x="794893" y="50800"/>
                  </a:lnTo>
                  <a:lnTo>
                    <a:pt x="1486154" y="50800"/>
                  </a:lnTo>
                  <a:lnTo>
                    <a:pt x="1486154" y="0"/>
                  </a:lnTo>
                  <a:lnTo>
                    <a:pt x="743077" y="0"/>
                  </a:lnTo>
                  <a:lnTo>
                    <a:pt x="743077" y="50800"/>
                  </a:lnTo>
                  <a:lnTo>
                    <a:pt x="743077" y="736600"/>
                  </a:lnTo>
                  <a:lnTo>
                    <a:pt x="743077" y="8166100"/>
                  </a:lnTo>
                  <a:lnTo>
                    <a:pt x="51790" y="8166100"/>
                  </a:lnTo>
                  <a:lnTo>
                    <a:pt x="51790" y="7480300"/>
                  </a:lnTo>
                  <a:lnTo>
                    <a:pt x="743077" y="7480300"/>
                  </a:lnTo>
                  <a:lnTo>
                    <a:pt x="743077" y="7429500"/>
                  </a:lnTo>
                  <a:lnTo>
                    <a:pt x="51790" y="7429500"/>
                  </a:lnTo>
                  <a:lnTo>
                    <a:pt x="51790" y="6731000"/>
                  </a:lnTo>
                  <a:lnTo>
                    <a:pt x="743077" y="6731000"/>
                  </a:lnTo>
                  <a:lnTo>
                    <a:pt x="743077" y="6680200"/>
                  </a:lnTo>
                  <a:lnTo>
                    <a:pt x="51790" y="6680200"/>
                  </a:lnTo>
                  <a:lnTo>
                    <a:pt x="51790" y="5994400"/>
                  </a:lnTo>
                  <a:lnTo>
                    <a:pt x="743077" y="5994400"/>
                  </a:lnTo>
                  <a:lnTo>
                    <a:pt x="743077" y="5943600"/>
                  </a:lnTo>
                  <a:lnTo>
                    <a:pt x="51790" y="5943600"/>
                  </a:lnTo>
                  <a:lnTo>
                    <a:pt x="51790" y="5257800"/>
                  </a:lnTo>
                  <a:lnTo>
                    <a:pt x="743077" y="5257800"/>
                  </a:lnTo>
                  <a:lnTo>
                    <a:pt x="743077" y="5194300"/>
                  </a:lnTo>
                  <a:lnTo>
                    <a:pt x="51790" y="5194300"/>
                  </a:lnTo>
                  <a:lnTo>
                    <a:pt x="51790" y="4508500"/>
                  </a:lnTo>
                  <a:lnTo>
                    <a:pt x="743077" y="4508500"/>
                  </a:lnTo>
                  <a:lnTo>
                    <a:pt x="743077" y="4457700"/>
                  </a:lnTo>
                  <a:lnTo>
                    <a:pt x="51790" y="4457700"/>
                  </a:lnTo>
                  <a:lnTo>
                    <a:pt x="51790" y="3771900"/>
                  </a:lnTo>
                  <a:lnTo>
                    <a:pt x="743077" y="3771900"/>
                  </a:lnTo>
                  <a:lnTo>
                    <a:pt x="743077" y="3708400"/>
                  </a:lnTo>
                  <a:lnTo>
                    <a:pt x="51790" y="3708400"/>
                  </a:lnTo>
                  <a:lnTo>
                    <a:pt x="51790" y="3022600"/>
                  </a:lnTo>
                  <a:lnTo>
                    <a:pt x="743077" y="3022600"/>
                  </a:lnTo>
                  <a:lnTo>
                    <a:pt x="743077" y="2971800"/>
                  </a:lnTo>
                  <a:lnTo>
                    <a:pt x="51790" y="2971800"/>
                  </a:lnTo>
                  <a:lnTo>
                    <a:pt x="51790" y="2273300"/>
                  </a:lnTo>
                  <a:lnTo>
                    <a:pt x="743077" y="2273300"/>
                  </a:lnTo>
                  <a:lnTo>
                    <a:pt x="743077" y="2222500"/>
                  </a:lnTo>
                  <a:lnTo>
                    <a:pt x="51790" y="2222500"/>
                  </a:lnTo>
                  <a:lnTo>
                    <a:pt x="51790" y="1536700"/>
                  </a:lnTo>
                  <a:lnTo>
                    <a:pt x="743077" y="1536700"/>
                  </a:lnTo>
                  <a:lnTo>
                    <a:pt x="743077" y="1485900"/>
                  </a:lnTo>
                  <a:lnTo>
                    <a:pt x="51790" y="1485900"/>
                  </a:lnTo>
                  <a:lnTo>
                    <a:pt x="51790" y="800100"/>
                  </a:lnTo>
                  <a:lnTo>
                    <a:pt x="743077" y="800100"/>
                  </a:lnTo>
                  <a:lnTo>
                    <a:pt x="743077" y="736600"/>
                  </a:lnTo>
                  <a:lnTo>
                    <a:pt x="51790" y="736600"/>
                  </a:lnTo>
                  <a:lnTo>
                    <a:pt x="51790" y="50800"/>
                  </a:lnTo>
                  <a:lnTo>
                    <a:pt x="743077" y="50800"/>
                  </a:lnTo>
                  <a:lnTo>
                    <a:pt x="743077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736600"/>
                  </a:lnTo>
                  <a:lnTo>
                    <a:pt x="0" y="8216900"/>
                  </a:lnTo>
                  <a:lnTo>
                    <a:pt x="16361029" y="8216900"/>
                  </a:lnTo>
                  <a:lnTo>
                    <a:pt x="16361029" y="81661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2018" y="1042669"/>
              <a:ext cx="2972435" cy="8166100"/>
            </a:xfrm>
            <a:custGeom>
              <a:avLst/>
              <a:gdLst/>
              <a:ahLst/>
              <a:cxnLst/>
              <a:rect l="l" t="t" r="r" b="b"/>
              <a:pathLst>
                <a:path w="2972435" h="8166100">
                  <a:moveTo>
                    <a:pt x="2972435" y="5194300"/>
                  </a:moveTo>
                  <a:lnTo>
                    <a:pt x="2229231" y="5194300"/>
                  </a:lnTo>
                  <a:lnTo>
                    <a:pt x="2229231" y="5257800"/>
                  </a:lnTo>
                  <a:lnTo>
                    <a:pt x="2229231" y="5943600"/>
                  </a:lnTo>
                  <a:lnTo>
                    <a:pt x="2229231" y="5994400"/>
                  </a:lnTo>
                  <a:lnTo>
                    <a:pt x="2229231" y="6680200"/>
                  </a:lnTo>
                  <a:lnTo>
                    <a:pt x="2229231" y="6731000"/>
                  </a:lnTo>
                  <a:lnTo>
                    <a:pt x="2229231" y="7429500"/>
                  </a:lnTo>
                  <a:lnTo>
                    <a:pt x="1537970" y="7429500"/>
                  </a:lnTo>
                  <a:lnTo>
                    <a:pt x="1537970" y="6731000"/>
                  </a:lnTo>
                  <a:lnTo>
                    <a:pt x="2229231" y="6731000"/>
                  </a:lnTo>
                  <a:lnTo>
                    <a:pt x="2229231" y="6680200"/>
                  </a:lnTo>
                  <a:lnTo>
                    <a:pt x="1537970" y="6680200"/>
                  </a:lnTo>
                  <a:lnTo>
                    <a:pt x="1537970" y="5994400"/>
                  </a:lnTo>
                  <a:lnTo>
                    <a:pt x="2229231" y="5994400"/>
                  </a:lnTo>
                  <a:lnTo>
                    <a:pt x="2229231" y="5943600"/>
                  </a:lnTo>
                  <a:lnTo>
                    <a:pt x="1537970" y="5943600"/>
                  </a:lnTo>
                  <a:lnTo>
                    <a:pt x="1537970" y="5257800"/>
                  </a:lnTo>
                  <a:lnTo>
                    <a:pt x="2229231" y="5257800"/>
                  </a:lnTo>
                  <a:lnTo>
                    <a:pt x="2229231" y="5194300"/>
                  </a:lnTo>
                  <a:lnTo>
                    <a:pt x="1537970" y="5194300"/>
                  </a:lnTo>
                  <a:lnTo>
                    <a:pt x="1537970" y="4508500"/>
                  </a:lnTo>
                  <a:lnTo>
                    <a:pt x="2229231" y="4508500"/>
                  </a:lnTo>
                  <a:lnTo>
                    <a:pt x="2229231" y="4457700"/>
                  </a:lnTo>
                  <a:lnTo>
                    <a:pt x="1537970" y="4457700"/>
                  </a:lnTo>
                  <a:lnTo>
                    <a:pt x="1537970" y="3771900"/>
                  </a:lnTo>
                  <a:lnTo>
                    <a:pt x="2229231" y="3771900"/>
                  </a:lnTo>
                  <a:lnTo>
                    <a:pt x="2229231" y="3708400"/>
                  </a:lnTo>
                  <a:lnTo>
                    <a:pt x="1537970" y="3708400"/>
                  </a:lnTo>
                  <a:lnTo>
                    <a:pt x="1537970" y="3022600"/>
                  </a:lnTo>
                  <a:lnTo>
                    <a:pt x="2229231" y="3022600"/>
                  </a:lnTo>
                  <a:lnTo>
                    <a:pt x="2229231" y="2971800"/>
                  </a:lnTo>
                  <a:lnTo>
                    <a:pt x="1537970" y="2971800"/>
                  </a:lnTo>
                  <a:lnTo>
                    <a:pt x="1537970" y="2273300"/>
                  </a:lnTo>
                  <a:lnTo>
                    <a:pt x="2229231" y="2273300"/>
                  </a:lnTo>
                  <a:lnTo>
                    <a:pt x="2229231" y="2222500"/>
                  </a:lnTo>
                  <a:lnTo>
                    <a:pt x="1537970" y="2222500"/>
                  </a:lnTo>
                  <a:lnTo>
                    <a:pt x="1537970" y="1536700"/>
                  </a:lnTo>
                  <a:lnTo>
                    <a:pt x="2229231" y="1536700"/>
                  </a:lnTo>
                  <a:lnTo>
                    <a:pt x="2229231" y="1485900"/>
                  </a:lnTo>
                  <a:lnTo>
                    <a:pt x="1537970" y="1485900"/>
                  </a:lnTo>
                  <a:lnTo>
                    <a:pt x="1537970" y="800100"/>
                  </a:lnTo>
                  <a:lnTo>
                    <a:pt x="2229231" y="800100"/>
                  </a:lnTo>
                  <a:lnTo>
                    <a:pt x="2229231" y="736600"/>
                  </a:lnTo>
                  <a:lnTo>
                    <a:pt x="1537970" y="736600"/>
                  </a:lnTo>
                  <a:lnTo>
                    <a:pt x="1537970" y="50800"/>
                  </a:lnTo>
                  <a:lnTo>
                    <a:pt x="2229231" y="50800"/>
                  </a:lnTo>
                  <a:lnTo>
                    <a:pt x="2229231" y="0"/>
                  </a:lnTo>
                  <a:lnTo>
                    <a:pt x="1486154" y="0"/>
                  </a:lnTo>
                  <a:lnTo>
                    <a:pt x="1486154" y="50800"/>
                  </a:lnTo>
                  <a:lnTo>
                    <a:pt x="1486154" y="736600"/>
                  </a:lnTo>
                  <a:lnTo>
                    <a:pt x="1486154" y="7429500"/>
                  </a:lnTo>
                  <a:lnTo>
                    <a:pt x="794893" y="7429500"/>
                  </a:lnTo>
                  <a:lnTo>
                    <a:pt x="794893" y="6731000"/>
                  </a:lnTo>
                  <a:lnTo>
                    <a:pt x="1486154" y="6731000"/>
                  </a:lnTo>
                  <a:lnTo>
                    <a:pt x="1486154" y="6680200"/>
                  </a:lnTo>
                  <a:lnTo>
                    <a:pt x="794893" y="6680200"/>
                  </a:lnTo>
                  <a:lnTo>
                    <a:pt x="794893" y="5994400"/>
                  </a:lnTo>
                  <a:lnTo>
                    <a:pt x="1486154" y="5994400"/>
                  </a:lnTo>
                  <a:lnTo>
                    <a:pt x="1486154" y="5943600"/>
                  </a:lnTo>
                  <a:lnTo>
                    <a:pt x="794893" y="5943600"/>
                  </a:lnTo>
                  <a:lnTo>
                    <a:pt x="794893" y="5257800"/>
                  </a:lnTo>
                  <a:lnTo>
                    <a:pt x="1486154" y="5257800"/>
                  </a:lnTo>
                  <a:lnTo>
                    <a:pt x="1486154" y="5194300"/>
                  </a:lnTo>
                  <a:lnTo>
                    <a:pt x="794893" y="5194300"/>
                  </a:lnTo>
                  <a:lnTo>
                    <a:pt x="794893" y="4508500"/>
                  </a:lnTo>
                  <a:lnTo>
                    <a:pt x="1486154" y="4508500"/>
                  </a:lnTo>
                  <a:lnTo>
                    <a:pt x="1486154" y="4457700"/>
                  </a:lnTo>
                  <a:lnTo>
                    <a:pt x="794893" y="4457700"/>
                  </a:lnTo>
                  <a:lnTo>
                    <a:pt x="794893" y="3771900"/>
                  </a:lnTo>
                  <a:lnTo>
                    <a:pt x="1486154" y="3771900"/>
                  </a:lnTo>
                  <a:lnTo>
                    <a:pt x="1486154" y="3708400"/>
                  </a:lnTo>
                  <a:lnTo>
                    <a:pt x="794893" y="3708400"/>
                  </a:lnTo>
                  <a:lnTo>
                    <a:pt x="794893" y="3022600"/>
                  </a:lnTo>
                  <a:lnTo>
                    <a:pt x="1486154" y="3022600"/>
                  </a:lnTo>
                  <a:lnTo>
                    <a:pt x="1486154" y="2971800"/>
                  </a:lnTo>
                  <a:lnTo>
                    <a:pt x="794893" y="2971800"/>
                  </a:lnTo>
                  <a:lnTo>
                    <a:pt x="794893" y="2273300"/>
                  </a:lnTo>
                  <a:lnTo>
                    <a:pt x="1486154" y="2273300"/>
                  </a:lnTo>
                  <a:lnTo>
                    <a:pt x="1486154" y="2222500"/>
                  </a:lnTo>
                  <a:lnTo>
                    <a:pt x="794893" y="2222500"/>
                  </a:lnTo>
                  <a:lnTo>
                    <a:pt x="794893" y="1536700"/>
                  </a:lnTo>
                  <a:lnTo>
                    <a:pt x="1486154" y="1536700"/>
                  </a:lnTo>
                  <a:lnTo>
                    <a:pt x="1486154" y="1485900"/>
                  </a:lnTo>
                  <a:lnTo>
                    <a:pt x="794893" y="1485900"/>
                  </a:lnTo>
                  <a:lnTo>
                    <a:pt x="794893" y="800100"/>
                  </a:lnTo>
                  <a:lnTo>
                    <a:pt x="1486154" y="800100"/>
                  </a:lnTo>
                  <a:lnTo>
                    <a:pt x="1486154" y="736600"/>
                  </a:lnTo>
                  <a:lnTo>
                    <a:pt x="794893" y="736600"/>
                  </a:lnTo>
                  <a:lnTo>
                    <a:pt x="794893" y="50800"/>
                  </a:lnTo>
                  <a:lnTo>
                    <a:pt x="1486154" y="50800"/>
                  </a:lnTo>
                  <a:lnTo>
                    <a:pt x="1486154" y="0"/>
                  </a:lnTo>
                  <a:lnTo>
                    <a:pt x="743077" y="0"/>
                  </a:lnTo>
                  <a:lnTo>
                    <a:pt x="743077" y="50800"/>
                  </a:lnTo>
                  <a:lnTo>
                    <a:pt x="743077" y="736600"/>
                  </a:lnTo>
                  <a:lnTo>
                    <a:pt x="743077" y="6680200"/>
                  </a:lnTo>
                  <a:lnTo>
                    <a:pt x="51689" y="6680200"/>
                  </a:lnTo>
                  <a:lnTo>
                    <a:pt x="51689" y="5994400"/>
                  </a:lnTo>
                  <a:lnTo>
                    <a:pt x="743077" y="5994400"/>
                  </a:lnTo>
                  <a:lnTo>
                    <a:pt x="743077" y="5943600"/>
                  </a:lnTo>
                  <a:lnTo>
                    <a:pt x="51689" y="5943600"/>
                  </a:lnTo>
                  <a:lnTo>
                    <a:pt x="51689" y="5257800"/>
                  </a:lnTo>
                  <a:lnTo>
                    <a:pt x="743077" y="5257800"/>
                  </a:lnTo>
                  <a:lnTo>
                    <a:pt x="743077" y="5194300"/>
                  </a:lnTo>
                  <a:lnTo>
                    <a:pt x="51689" y="5194300"/>
                  </a:lnTo>
                  <a:lnTo>
                    <a:pt x="51689" y="4508500"/>
                  </a:lnTo>
                  <a:lnTo>
                    <a:pt x="743077" y="4508500"/>
                  </a:lnTo>
                  <a:lnTo>
                    <a:pt x="743077" y="4457700"/>
                  </a:lnTo>
                  <a:lnTo>
                    <a:pt x="51689" y="4457700"/>
                  </a:lnTo>
                  <a:lnTo>
                    <a:pt x="51689" y="3771900"/>
                  </a:lnTo>
                  <a:lnTo>
                    <a:pt x="743077" y="3771900"/>
                  </a:lnTo>
                  <a:lnTo>
                    <a:pt x="743077" y="3708400"/>
                  </a:lnTo>
                  <a:lnTo>
                    <a:pt x="51689" y="3708400"/>
                  </a:lnTo>
                  <a:lnTo>
                    <a:pt x="51689" y="3022600"/>
                  </a:lnTo>
                  <a:lnTo>
                    <a:pt x="743077" y="3022600"/>
                  </a:lnTo>
                  <a:lnTo>
                    <a:pt x="743077" y="2971800"/>
                  </a:lnTo>
                  <a:lnTo>
                    <a:pt x="51689" y="2971800"/>
                  </a:lnTo>
                  <a:lnTo>
                    <a:pt x="51689" y="2273300"/>
                  </a:lnTo>
                  <a:lnTo>
                    <a:pt x="743077" y="2273300"/>
                  </a:lnTo>
                  <a:lnTo>
                    <a:pt x="743077" y="2222500"/>
                  </a:lnTo>
                  <a:lnTo>
                    <a:pt x="51689" y="2222500"/>
                  </a:lnTo>
                  <a:lnTo>
                    <a:pt x="51689" y="1536700"/>
                  </a:lnTo>
                  <a:lnTo>
                    <a:pt x="743077" y="1536700"/>
                  </a:lnTo>
                  <a:lnTo>
                    <a:pt x="743077" y="1485900"/>
                  </a:lnTo>
                  <a:lnTo>
                    <a:pt x="51689" y="1485900"/>
                  </a:lnTo>
                  <a:lnTo>
                    <a:pt x="51689" y="800100"/>
                  </a:lnTo>
                  <a:lnTo>
                    <a:pt x="743077" y="800100"/>
                  </a:lnTo>
                  <a:lnTo>
                    <a:pt x="743077" y="736600"/>
                  </a:lnTo>
                  <a:lnTo>
                    <a:pt x="51689" y="736600"/>
                  </a:lnTo>
                  <a:lnTo>
                    <a:pt x="51689" y="50800"/>
                  </a:lnTo>
                  <a:lnTo>
                    <a:pt x="743077" y="50800"/>
                  </a:lnTo>
                  <a:lnTo>
                    <a:pt x="743077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736600"/>
                  </a:lnTo>
                  <a:lnTo>
                    <a:pt x="0" y="6731000"/>
                  </a:lnTo>
                  <a:lnTo>
                    <a:pt x="743077" y="6731000"/>
                  </a:lnTo>
                  <a:lnTo>
                    <a:pt x="743077" y="7429500"/>
                  </a:lnTo>
                  <a:lnTo>
                    <a:pt x="743077" y="7480300"/>
                  </a:lnTo>
                  <a:lnTo>
                    <a:pt x="743077" y="8166100"/>
                  </a:lnTo>
                  <a:lnTo>
                    <a:pt x="794893" y="8166100"/>
                  </a:lnTo>
                  <a:lnTo>
                    <a:pt x="794893" y="7480300"/>
                  </a:lnTo>
                  <a:lnTo>
                    <a:pt x="1486154" y="7480300"/>
                  </a:lnTo>
                  <a:lnTo>
                    <a:pt x="1486154" y="8166100"/>
                  </a:lnTo>
                  <a:lnTo>
                    <a:pt x="1537970" y="8166100"/>
                  </a:lnTo>
                  <a:lnTo>
                    <a:pt x="1537970" y="7480300"/>
                  </a:lnTo>
                  <a:lnTo>
                    <a:pt x="2229231" y="7480300"/>
                  </a:lnTo>
                  <a:lnTo>
                    <a:pt x="2229231" y="8166100"/>
                  </a:lnTo>
                  <a:lnTo>
                    <a:pt x="2281047" y="8166100"/>
                  </a:lnTo>
                  <a:lnTo>
                    <a:pt x="2281047" y="7480300"/>
                  </a:lnTo>
                  <a:lnTo>
                    <a:pt x="2972435" y="7480300"/>
                  </a:lnTo>
                  <a:lnTo>
                    <a:pt x="2972435" y="7429500"/>
                  </a:lnTo>
                  <a:lnTo>
                    <a:pt x="2281047" y="7429500"/>
                  </a:lnTo>
                  <a:lnTo>
                    <a:pt x="2281047" y="6731000"/>
                  </a:lnTo>
                  <a:lnTo>
                    <a:pt x="2972435" y="6731000"/>
                  </a:lnTo>
                  <a:lnTo>
                    <a:pt x="2972435" y="6680200"/>
                  </a:lnTo>
                  <a:lnTo>
                    <a:pt x="2281047" y="6680200"/>
                  </a:lnTo>
                  <a:lnTo>
                    <a:pt x="2281047" y="5994400"/>
                  </a:lnTo>
                  <a:lnTo>
                    <a:pt x="2972435" y="5994400"/>
                  </a:lnTo>
                  <a:lnTo>
                    <a:pt x="2972435" y="5943600"/>
                  </a:lnTo>
                  <a:lnTo>
                    <a:pt x="2281047" y="5943600"/>
                  </a:lnTo>
                  <a:lnTo>
                    <a:pt x="2281047" y="5257800"/>
                  </a:lnTo>
                  <a:lnTo>
                    <a:pt x="2972435" y="5257800"/>
                  </a:lnTo>
                  <a:lnTo>
                    <a:pt x="2972435" y="51943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1249" y="1042669"/>
              <a:ext cx="2972435" cy="8166100"/>
            </a:xfrm>
            <a:custGeom>
              <a:avLst/>
              <a:gdLst/>
              <a:ahLst/>
              <a:cxnLst/>
              <a:rect l="l" t="t" r="r" b="b"/>
              <a:pathLst>
                <a:path w="2972434" h="8166100">
                  <a:moveTo>
                    <a:pt x="2971927" y="3708400"/>
                  </a:moveTo>
                  <a:lnTo>
                    <a:pt x="2228850" y="3708400"/>
                  </a:lnTo>
                  <a:lnTo>
                    <a:pt x="2228850" y="3771900"/>
                  </a:lnTo>
                  <a:lnTo>
                    <a:pt x="2228850" y="4457700"/>
                  </a:lnTo>
                  <a:lnTo>
                    <a:pt x="2228850" y="7429500"/>
                  </a:lnTo>
                  <a:lnTo>
                    <a:pt x="1537462" y="7429500"/>
                  </a:lnTo>
                  <a:lnTo>
                    <a:pt x="1537462" y="6731000"/>
                  </a:lnTo>
                  <a:lnTo>
                    <a:pt x="2228850" y="6731000"/>
                  </a:lnTo>
                  <a:lnTo>
                    <a:pt x="2228850" y="6680200"/>
                  </a:lnTo>
                  <a:lnTo>
                    <a:pt x="1537462" y="6680200"/>
                  </a:lnTo>
                  <a:lnTo>
                    <a:pt x="1537462" y="5994400"/>
                  </a:lnTo>
                  <a:lnTo>
                    <a:pt x="2228850" y="5994400"/>
                  </a:lnTo>
                  <a:lnTo>
                    <a:pt x="2228850" y="5943600"/>
                  </a:lnTo>
                  <a:lnTo>
                    <a:pt x="1537462" y="5943600"/>
                  </a:lnTo>
                  <a:lnTo>
                    <a:pt x="1537462" y="5257800"/>
                  </a:lnTo>
                  <a:lnTo>
                    <a:pt x="2228850" y="5257800"/>
                  </a:lnTo>
                  <a:lnTo>
                    <a:pt x="2228850" y="5194300"/>
                  </a:lnTo>
                  <a:lnTo>
                    <a:pt x="1537462" y="5194300"/>
                  </a:lnTo>
                  <a:lnTo>
                    <a:pt x="1537462" y="4508500"/>
                  </a:lnTo>
                  <a:lnTo>
                    <a:pt x="2228850" y="4508500"/>
                  </a:lnTo>
                  <a:lnTo>
                    <a:pt x="2228850" y="4457700"/>
                  </a:lnTo>
                  <a:lnTo>
                    <a:pt x="1537462" y="4457700"/>
                  </a:lnTo>
                  <a:lnTo>
                    <a:pt x="1537462" y="3771900"/>
                  </a:lnTo>
                  <a:lnTo>
                    <a:pt x="2228850" y="3771900"/>
                  </a:lnTo>
                  <a:lnTo>
                    <a:pt x="2228850" y="3708400"/>
                  </a:lnTo>
                  <a:lnTo>
                    <a:pt x="1537462" y="3708400"/>
                  </a:lnTo>
                  <a:lnTo>
                    <a:pt x="1537462" y="3022600"/>
                  </a:lnTo>
                  <a:lnTo>
                    <a:pt x="2228850" y="3022600"/>
                  </a:lnTo>
                  <a:lnTo>
                    <a:pt x="2228850" y="2971800"/>
                  </a:lnTo>
                  <a:lnTo>
                    <a:pt x="1537462" y="2971800"/>
                  </a:lnTo>
                  <a:lnTo>
                    <a:pt x="1537462" y="2273300"/>
                  </a:lnTo>
                  <a:lnTo>
                    <a:pt x="2228850" y="2273300"/>
                  </a:lnTo>
                  <a:lnTo>
                    <a:pt x="2228850" y="2222500"/>
                  </a:lnTo>
                  <a:lnTo>
                    <a:pt x="1537462" y="2222500"/>
                  </a:lnTo>
                  <a:lnTo>
                    <a:pt x="1537462" y="1536700"/>
                  </a:lnTo>
                  <a:lnTo>
                    <a:pt x="2228850" y="1536700"/>
                  </a:lnTo>
                  <a:lnTo>
                    <a:pt x="2228850" y="1485900"/>
                  </a:lnTo>
                  <a:lnTo>
                    <a:pt x="1537462" y="1485900"/>
                  </a:lnTo>
                  <a:lnTo>
                    <a:pt x="1537462" y="800100"/>
                  </a:lnTo>
                  <a:lnTo>
                    <a:pt x="2228850" y="800100"/>
                  </a:lnTo>
                  <a:lnTo>
                    <a:pt x="2228850" y="736600"/>
                  </a:lnTo>
                  <a:lnTo>
                    <a:pt x="1537462" y="736600"/>
                  </a:lnTo>
                  <a:lnTo>
                    <a:pt x="1537462" y="50800"/>
                  </a:lnTo>
                  <a:lnTo>
                    <a:pt x="2228850" y="50800"/>
                  </a:lnTo>
                  <a:lnTo>
                    <a:pt x="2228850" y="0"/>
                  </a:lnTo>
                  <a:lnTo>
                    <a:pt x="1485773" y="0"/>
                  </a:lnTo>
                  <a:lnTo>
                    <a:pt x="1485773" y="50800"/>
                  </a:lnTo>
                  <a:lnTo>
                    <a:pt x="1485773" y="736600"/>
                  </a:lnTo>
                  <a:lnTo>
                    <a:pt x="1485773" y="7429500"/>
                  </a:lnTo>
                  <a:lnTo>
                    <a:pt x="794893" y="7429500"/>
                  </a:lnTo>
                  <a:lnTo>
                    <a:pt x="794893" y="6731000"/>
                  </a:lnTo>
                  <a:lnTo>
                    <a:pt x="1485773" y="6731000"/>
                  </a:lnTo>
                  <a:lnTo>
                    <a:pt x="1485773" y="6680200"/>
                  </a:lnTo>
                  <a:lnTo>
                    <a:pt x="794893" y="6680200"/>
                  </a:lnTo>
                  <a:lnTo>
                    <a:pt x="794893" y="5994400"/>
                  </a:lnTo>
                  <a:lnTo>
                    <a:pt x="1485773" y="5994400"/>
                  </a:lnTo>
                  <a:lnTo>
                    <a:pt x="1485773" y="5943600"/>
                  </a:lnTo>
                  <a:lnTo>
                    <a:pt x="794893" y="5943600"/>
                  </a:lnTo>
                  <a:lnTo>
                    <a:pt x="794893" y="5257800"/>
                  </a:lnTo>
                  <a:lnTo>
                    <a:pt x="1485773" y="5257800"/>
                  </a:lnTo>
                  <a:lnTo>
                    <a:pt x="1485773" y="5194300"/>
                  </a:lnTo>
                  <a:lnTo>
                    <a:pt x="794893" y="5194300"/>
                  </a:lnTo>
                  <a:lnTo>
                    <a:pt x="794893" y="4508500"/>
                  </a:lnTo>
                  <a:lnTo>
                    <a:pt x="1485773" y="4508500"/>
                  </a:lnTo>
                  <a:lnTo>
                    <a:pt x="1485773" y="4457700"/>
                  </a:lnTo>
                  <a:lnTo>
                    <a:pt x="794893" y="4457700"/>
                  </a:lnTo>
                  <a:lnTo>
                    <a:pt x="794893" y="3771900"/>
                  </a:lnTo>
                  <a:lnTo>
                    <a:pt x="1485773" y="3771900"/>
                  </a:lnTo>
                  <a:lnTo>
                    <a:pt x="1485773" y="3708400"/>
                  </a:lnTo>
                  <a:lnTo>
                    <a:pt x="794893" y="3708400"/>
                  </a:lnTo>
                  <a:lnTo>
                    <a:pt x="794893" y="3022600"/>
                  </a:lnTo>
                  <a:lnTo>
                    <a:pt x="1485773" y="3022600"/>
                  </a:lnTo>
                  <a:lnTo>
                    <a:pt x="1485773" y="2971800"/>
                  </a:lnTo>
                  <a:lnTo>
                    <a:pt x="794893" y="2971800"/>
                  </a:lnTo>
                  <a:lnTo>
                    <a:pt x="794893" y="2273300"/>
                  </a:lnTo>
                  <a:lnTo>
                    <a:pt x="1485773" y="2273300"/>
                  </a:lnTo>
                  <a:lnTo>
                    <a:pt x="1485773" y="2222500"/>
                  </a:lnTo>
                  <a:lnTo>
                    <a:pt x="794893" y="2222500"/>
                  </a:lnTo>
                  <a:lnTo>
                    <a:pt x="794893" y="1536700"/>
                  </a:lnTo>
                  <a:lnTo>
                    <a:pt x="1485773" y="1536700"/>
                  </a:lnTo>
                  <a:lnTo>
                    <a:pt x="1485773" y="1485900"/>
                  </a:lnTo>
                  <a:lnTo>
                    <a:pt x="794893" y="1485900"/>
                  </a:lnTo>
                  <a:lnTo>
                    <a:pt x="794893" y="800100"/>
                  </a:lnTo>
                  <a:lnTo>
                    <a:pt x="1485773" y="800100"/>
                  </a:lnTo>
                  <a:lnTo>
                    <a:pt x="1485773" y="736600"/>
                  </a:lnTo>
                  <a:lnTo>
                    <a:pt x="794893" y="736600"/>
                  </a:lnTo>
                  <a:lnTo>
                    <a:pt x="794893" y="50800"/>
                  </a:lnTo>
                  <a:lnTo>
                    <a:pt x="1485773" y="50800"/>
                  </a:lnTo>
                  <a:lnTo>
                    <a:pt x="1485773" y="0"/>
                  </a:lnTo>
                  <a:lnTo>
                    <a:pt x="743204" y="0"/>
                  </a:lnTo>
                  <a:lnTo>
                    <a:pt x="743204" y="50800"/>
                  </a:lnTo>
                  <a:lnTo>
                    <a:pt x="743204" y="736600"/>
                  </a:lnTo>
                  <a:lnTo>
                    <a:pt x="743204" y="5194300"/>
                  </a:lnTo>
                  <a:lnTo>
                    <a:pt x="51816" y="5194300"/>
                  </a:lnTo>
                  <a:lnTo>
                    <a:pt x="51816" y="4508500"/>
                  </a:lnTo>
                  <a:lnTo>
                    <a:pt x="743204" y="4508500"/>
                  </a:lnTo>
                  <a:lnTo>
                    <a:pt x="743204" y="4457700"/>
                  </a:lnTo>
                  <a:lnTo>
                    <a:pt x="51816" y="4457700"/>
                  </a:lnTo>
                  <a:lnTo>
                    <a:pt x="51816" y="3771900"/>
                  </a:lnTo>
                  <a:lnTo>
                    <a:pt x="743204" y="3771900"/>
                  </a:lnTo>
                  <a:lnTo>
                    <a:pt x="743204" y="3708400"/>
                  </a:lnTo>
                  <a:lnTo>
                    <a:pt x="51816" y="3708400"/>
                  </a:lnTo>
                  <a:lnTo>
                    <a:pt x="51816" y="3022600"/>
                  </a:lnTo>
                  <a:lnTo>
                    <a:pt x="743204" y="3022600"/>
                  </a:lnTo>
                  <a:lnTo>
                    <a:pt x="743204" y="2971800"/>
                  </a:lnTo>
                  <a:lnTo>
                    <a:pt x="51816" y="2971800"/>
                  </a:lnTo>
                  <a:lnTo>
                    <a:pt x="51816" y="2273300"/>
                  </a:lnTo>
                  <a:lnTo>
                    <a:pt x="743204" y="2273300"/>
                  </a:lnTo>
                  <a:lnTo>
                    <a:pt x="743204" y="2222500"/>
                  </a:lnTo>
                  <a:lnTo>
                    <a:pt x="51816" y="2222500"/>
                  </a:lnTo>
                  <a:lnTo>
                    <a:pt x="51816" y="1536700"/>
                  </a:lnTo>
                  <a:lnTo>
                    <a:pt x="743204" y="1536700"/>
                  </a:lnTo>
                  <a:lnTo>
                    <a:pt x="743204" y="1485900"/>
                  </a:lnTo>
                  <a:lnTo>
                    <a:pt x="51816" y="1485900"/>
                  </a:lnTo>
                  <a:lnTo>
                    <a:pt x="51816" y="800100"/>
                  </a:lnTo>
                  <a:lnTo>
                    <a:pt x="743204" y="800100"/>
                  </a:lnTo>
                  <a:lnTo>
                    <a:pt x="743204" y="736600"/>
                  </a:lnTo>
                  <a:lnTo>
                    <a:pt x="51816" y="736600"/>
                  </a:lnTo>
                  <a:lnTo>
                    <a:pt x="51816" y="50800"/>
                  </a:lnTo>
                  <a:lnTo>
                    <a:pt x="743204" y="50800"/>
                  </a:lnTo>
                  <a:lnTo>
                    <a:pt x="743204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736600"/>
                  </a:lnTo>
                  <a:lnTo>
                    <a:pt x="0" y="5257800"/>
                  </a:lnTo>
                  <a:lnTo>
                    <a:pt x="743204" y="5257800"/>
                  </a:lnTo>
                  <a:lnTo>
                    <a:pt x="743204" y="8166100"/>
                  </a:lnTo>
                  <a:lnTo>
                    <a:pt x="794893" y="8166100"/>
                  </a:lnTo>
                  <a:lnTo>
                    <a:pt x="794893" y="7480300"/>
                  </a:lnTo>
                  <a:lnTo>
                    <a:pt x="1485773" y="7480300"/>
                  </a:lnTo>
                  <a:lnTo>
                    <a:pt x="1485773" y="8166100"/>
                  </a:lnTo>
                  <a:lnTo>
                    <a:pt x="1537462" y="8166100"/>
                  </a:lnTo>
                  <a:lnTo>
                    <a:pt x="1537462" y="7480300"/>
                  </a:lnTo>
                  <a:lnTo>
                    <a:pt x="2228850" y="7480300"/>
                  </a:lnTo>
                  <a:lnTo>
                    <a:pt x="2228850" y="8166100"/>
                  </a:lnTo>
                  <a:lnTo>
                    <a:pt x="2280666" y="8166100"/>
                  </a:lnTo>
                  <a:lnTo>
                    <a:pt x="2280666" y="7480300"/>
                  </a:lnTo>
                  <a:lnTo>
                    <a:pt x="2971927" y="7480300"/>
                  </a:lnTo>
                  <a:lnTo>
                    <a:pt x="2971927" y="7429500"/>
                  </a:lnTo>
                  <a:lnTo>
                    <a:pt x="2280666" y="7429500"/>
                  </a:lnTo>
                  <a:lnTo>
                    <a:pt x="2280666" y="6731000"/>
                  </a:lnTo>
                  <a:lnTo>
                    <a:pt x="2971927" y="6731000"/>
                  </a:lnTo>
                  <a:lnTo>
                    <a:pt x="2971927" y="6680200"/>
                  </a:lnTo>
                  <a:lnTo>
                    <a:pt x="2280666" y="6680200"/>
                  </a:lnTo>
                  <a:lnTo>
                    <a:pt x="2280666" y="5994400"/>
                  </a:lnTo>
                  <a:lnTo>
                    <a:pt x="2971927" y="5994400"/>
                  </a:lnTo>
                  <a:lnTo>
                    <a:pt x="2971927" y="5943600"/>
                  </a:lnTo>
                  <a:lnTo>
                    <a:pt x="2280666" y="5943600"/>
                  </a:lnTo>
                  <a:lnTo>
                    <a:pt x="2280666" y="5257800"/>
                  </a:lnTo>
                  <a:lnTo>
                    <a:pt x="2971927" y="5257800"/>
                  </a:lnTo>
                  <a:lnTo>
                    <a:pt x="2971927" y="5194300"/>
                  </a:lnTo>
                  <a:lnTo>
                    <a:pt x="2280666" y="5194300"/>
                  </a:lnTo>
                  <a:lnTo>
                    <a:pt x="2280666" y="4508500"/>
                  </a:lnTo>
                  <a:lnTo>
                    <a:pt x="2971927" y="4508500"/>
                  </a:lnTo>
                  <a:lnTo>
                    <a:pt x="2971927" y="4457700"/>
                  </a:lnTo>
                  <a:lnTo>
                    <a:pt x="2280666" y="4457700"/>
                  </a:lnTo>
                  <a:lnTo>
                    <a:pt x="2280666" y="3771900"/>
                  </a:lnTo>
                  <a:lnTo>
                    <a:pt x="2971927" y="3771900"/>
                  </a:lnTo>
                  <a:lnTo>
                    <a:pt x="2971927" y="37084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50099" y="1029969"/>
              <a:ext cx="2932430" cy="8178800"/>
            </a:xfrm>
            <a:custGeom>
              <a:avLst/>
              <a:gdLst/>
              <a:ahLst/>
              <a:cxnLst/>
              <a:rect l="l" t="t" r="r" b="b"/>
              <a:pathLst>
                <a:path w="2932429" h="8178800">
                  <a:moveTo>
                    <a:pt x="2932430" y="2984500"/>
                  </a:moveTo>
                  <a:lnTo>
                    <a:pt x="2240534" y="2984500"/>
                  </a:lnTo>
                  <a:lnTo>
                    <a:pt x="2240534" y="2286000"/>
                  </a:lnTo>
                  <a:lnTo>
                    <a:pt x="2188718" y="2286000"/>
                  </a:lnTo>
                  <a:lnTo>
                    <a:pt x="2188718" y="7442200"/>
                  </a:lnTo>
                  <a:lnTo>
                    <a:pt x="1537970" y="7442200"/>
                  </a:lnTo>
                  <a:lnTo>
                    <a:pt x="1537970" y="6743700"/>
                  </a:lnTo>
                  <a:lnTo>
                    <a:pt x="2188718" y="6743700"/>
                  </a:lnTo>
                  <a:lnTo>
                    <a:pt x="2188718" y="6692900"/>
                  </a:lnTo>
                  <a:lnTo>
                    <a:pt x="1537970" y="6692900"/>
                  </a:lnTo>
                  <a:lnTo>
                    <a:pt x="1537970" y="6007100"/>
                  </a:lnTo>
                  <a:lnTo>
                    <a:pt x="2188718" y="6007100"/>
                  </a:lnTo>
                  <a:lnTo>
                    <a:pt x="2188718" y="5956300"/>
                  </a:lnTo>
                  <a:lnTo>
                    <a:pt x="1537970" y="5956300"/>
                  </a:lnTo>
                  <a:lnTo>
                    <a:pt x="1537970" y="5257800"/>
                  </a:lnTo>
                  <a:lnTo>
                    <a:pt x="2188718" y="5257800"/>
                  </a:lnTo>
                  <a:lnTo>
                    <a:pt x="2188718" y="5207000"/>
                  </a:lnTo>
                  <a:lnTo>
                    <a:pt x="1537970" y="5207000"/>
                  </a:lnTo>
                  <a:lnTo>
                    <a:pt x="1537970" y="4521200"/>
                  </a:lnTo>
                  <a:lnTo>
                    <a:pt x="2188718" y="4521200"/>
                  </a:lnTo>
                  <a:lnTo>
                    <a:pt x="2188718" y="4470400"/>
                  </a:lnTo>
                  <a:lnTo>
                    <a:pt x="1537970" y="4470400"/>
                  </a:lnTo>
                  <a:lnTo>
                    <a:pt x="1537970" y="3771900"/>
                  </a:lnTo>
                  <a:lnTo>
                    <a:pt x="2188718" y="3771900"/>
                  </a:lnTo>
                  <a:lnTo>
                    <a:pt x="2188718" y="3721100"/>
                  </a:lnTo>
                  <a:lnTo>
                    <a:pt x="1537970" y="3721100"/>
                  </a:lnTo>
                  <a:lnTo>
                    <a:pt x="1537970" y="3035300"/>
                  </a:lnTo>
                  <a:lnTo>
                    <a:pt x="2188718" y="3035300"/>
                  </a:lnTo>
                  <a:lnTo>
                    <a:pt x="2188718" y="2984500"/>
                  </a:lnTo>
                  <a:lnTo>
                    <a:pt x="1537970" y="2984500"/>
                  </a:lnTo>
                  <a:lnTo>
                    <a:pt x="1537970" y="2286000"/>
                  </a:lnTo>
                  <a:lnTo>
                    <a:pt x="2188718" y="2286000"/>
                  </a:lnTo>
                  <a:lnTo>
                    <a:pt x="2188718" y="2235200"/>
                  </a:lnTo>
                  <a:lnTo>
                    <a:pt x="1537970" y="2235200"/>
                  </a:lnTo>
                  <a:lnTo>
                    <a:pt x="1537970" y="1549400"/>
                  </a:lnTo>
                  <a:lnTo>
                    <a:pt x="2188718" y="1549400"/>
                  </a:lnTo>
                  <a:lnTo>
                    <a:pt x="2188718" y="1498600"/>
                  </a:lnTo>
                  <a:lnTo>
                    <a:pt x="1537970" y="1498600"/>
                  </a:lnTo>
                  <a:lnTo>
                    <a:pt x="1537970" y="800100"/>
                  </a:lnTo>
                  <a:lnTo>
                    <a:pt x="2188718" y="800100"/>
                  </a:lnTo>
                  <a:lnTo>
                    <a:pt x="2188718" y="749300"/>
                  </a:lnTo>
                  <a:lnTo>
                    <a:pt x="1537970" y="749300"/>
                  </a:lnTo>
                  <a:lnTo>
                    <a:pt x="1537970" y="63500"/>
                  </a:lnTo>
                  <a:lnTo>
                    <a:pt x="2188718" y="63500"/>
                  </a:lnTo>
                  <a:lnTo>
                    <a:pt x="2188718" y="12700"/>
                  </a:lnTo>
                  <a:lnTo>
                    <a:pt x="2188718" y="0"/>
                  </a:lnTo>
                  <a:lnTo>
                    <a:pt x="1536446" y="0"/>
                  </a:lnTo>
                  <a:lnTo>
                    <a:pt x="1536446" y="12700"/>
                  </a:lnTo>
                  <a:lnTo>
                    <a:pt x="1486154" y="12700"/>
                  </a:lnTo>
                  <a:lnTo>
                    <a:pt x="1486154" y="7442200"/>
                  </a:lnTo>
                  <a:lnTo>
                    <a:pt x="794893" y="7442200"/>
                  </a:lnTo>
                  <a:lnTo>
                    <a:pt x="794893" y="6743700"/>
                  </a:lnTo>
                  <a:lnTo>
                    <a:pt x="1486154" y="6743700"/>
                  </a:lnTo>
                  <a:lnTo>
                    <a:pt x="1486154" y="6692900"/>
                  </a:lnTo>
                  <a:lnTo>
                    <a:pt x="794893" y="6692900"/>
                  </a:lnTo>
                  <a:lnTo>
                    <a:pt x="794893" y="6007100"/>
                  </a:lnTo>
                  <a:lnTo>
                    <a:pt x="1486154" y="6007100"/>
                  </a:lnTo>
                  <a:lnTo>
                    <a:pt x="1486154" y="5956300"/>
                  </a:lnTo>
                  <a:lnTo>
                    <a:pt x="794893" y="5956300"/>
                  </a:lnTo>
                  <a:lnTo>
                    <a:pt x="794893" y="5270500"/>
                  </a:lnTo>
                  <a:lnTo>
                    <a:pt x="1486154" y="5270500"/>
                  </a:lnTo>
                  <a:lnTo>
                    <a:pt x="1486154" y="5207000"/>
                  </a:lnTo>
                  <a:lnTo>
                    <a:pt x="794893" y="5207000"/>
                  </a:lnTo>
                  <a:lnTo>
                    <a:pt x="794893" y="4521200"/>
                  </a:lnTo>
                  <a:lnTo>
                    <a:pt x="1486154" y="4521200"/>
                  </a:lnTo>
                  <a:lnTo>
                    <a:pt x="1486154" y="4470400"/>
                  </a:lnTo>
                  <a:lnTo>
                    <a:pt x="794893" y="4470400"/>
                  </a:lnTo>
                  <a:lnTo>
                    <a:pt x="794893" y="3784600"/>
                  </a:lnTo>
                  <a:lnTo>
                    <a:pt x="1486154" y="3784600"/>
                  </a:lnTo>
                  <a:lnTo>
                    <a:pt x="1486154" y="3721100"/>
                  </a:lnTo>
                  <a:lnTo>
                    <a:pt x="794893" y="3721100"/>
                  </a:lnTo>
                  <a:lnTo>
                    <a:pt x="794893" y="3035300"/>
                  </a:lnTo>
                  <a:lnTo>
                    <a:pt x="1486154" y="3035300"/>
                  </a:lnTo>
                  <a:lnTo>
                    <a:pt x="1486154" y="2984500"/>
                  </a:lnTo>
                  <a:lnTo>
                    <a:pt x="794893" y="2984500"/>
                  </a:lnTo>
                  <a:lnTo>
                    <a:pt x="794893" y="2286000"/>
                  </a:lnTo>
                  <a:lnTo>
                    <a:pt x="1486154" y="2286000"/>
                  </a:lnTo>
                  <a:lnTo>
                    <a:pt x="1486154" y="2235200"/>
                  </a:lnTo>
                  <a:lnTo>
                    <a:pt x="794893" y="2235200"/>
                  </a:lnTo>
                  <a:lnTo>
                    <a:pt x="794893" y="1549400"/>
                  </a:lnTo>
                  <a:lnTo>
                    <a:pt x="1486154" y="1549400"/>
                  </a:lnTo>
                  <a:lnTo>
                    <a:pt x="1486154" y="1498600"/>
                  </a:lnTo>
                  <a:lnTo>
                    <a:pt x="794893" y="1498600"/>
                  </a:lnTo>
                  <a:lnTo>
                    <a:pt x="794893" y="812800"/>
                  </a:lnTo>
                  <a:lnTo>
                    <a:pt x="1486154" y="812800"/>
                  </a:lnTo>
                  <a:lnTo>
                    <a:pt x="1486154" y="749300"/>
                  </a:lnTo>
                  <a:lnTo>
                    <a:pt x="794893" y="749300"/>
                  </a:lnTo>
                  <a:lnTo>
                    <a:pt x="794893" y="63500"/>
                  </a:lnTo>
                  <a:lnTo>
                    <a:pt x="1486154" y="63500"/>
                  </a:lnTo>
                  <a:lnTo>
                    <a:pt x="1486154" y="12700"/>
                  </a:lnTo>
                  <a:lnTo>
                    <a:pt x="743077" y="12700"/>
                  </a:lnTo>
                  <a:lnTo>
                    <a:pt x="743077" y="63500"/>
                  </a:lnTo>
                  <a:lnTo>
                    <a:pt x="743077" y="749300"/>
                  </a:lnTo>
                  <a:lnTo>
                    <a:pt x="743077" y="3721100"/>
                  </a:lnTo>
                  <a:lnTo>
                    <a:pt x="51816" y="3721100"/>
                  </a:lnTo>
                  <a:lnTo>
                    <a:pt x="51816" y="3035300"/>
                  </a:lnTo>
                  <a:lnTo>
                    <a:pt x="743077" y="3035300"/>
                  </a:lnTo>
                  <a:lnTo>
                    <a:pt x="743077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077" y="2286000"/>
                  </a:lnTo>
                  <a:lnTo>
                    <a:pt x="743077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077" y="1549400"/>
                  </a:lnTo>
                  <a:lnTo>
                    <a:pt x="743077" y="1498600"/>
                  </a:lnTo>
                  <a:lnTo>
                    <a:pt x="51816" y="1498600"/>
                  </a:lnTo>
                  <a:lnTo>
                    <a:pt x="51816" y="812800"/>
                  </a:lnTo>
                  <a:lnTo>
                    <a:pt x="743077" y="812800"/>
                  </a:lnTo>
                  <a:lnTo>
                    <a:pt x="743077" y="749300"/>
                  </a:lnTo>
                  <a:lnTo>
                    <a:pt x="51816" y="749300"/>
                  </a:lnTo>
                  <a:lnTo>
                    <a:pt x="51816" y="63500"/>
                  </a:lnTo>
                  <a:lnTo>
                    <a:pt x="743077" y="63500"/>
                  </a:lnTo>
                  <a:lnTo>
                    <a:pt x="743077" y="12700"/>
                  </a:lnTo>
                  <a:lnTo>
                    <a:pt x="0" y="12700"/>
                  </a:lnTo>
                  <a:lnTo>
                    <a:pt x="0" y="63500"/>
                  </a:lnTo>
                  <a:lnTo>
                    <a:pt x="0" y="749300"/>
                  </a:lnTo>
                  <a:lnTo>
                    <a:pt x="0" y="3784600"/>
                  </a:lnTo>
                  <a:lnTo>
                    <a:pt x="743077" y="3784600"/>
                  </a:lnTo>
                  <a:lnTo>
                    <a:pt x="743077" y="8178800"/>
                  </a:lnTo>
                  <a:lnTo>
                    <a:pt x="794893" y="8178800"/>
                  </a:lnTo>
                  <a:lnTo>
                    <a:pt x="794893" y="7493000"/>
                  </a:lnTo>
                  <a:lnTo>
                    <a:pt x="1486154" y="7493000"/>
                  </a:lnTo>
                  <a:lnTo>
                    <a:pt x="1486154" y="8178800"/>
                  </a:lnTo>
                  <a:lnTo>
                    <a:pt x="1537970" y="8178800"/>
                  </a:lnTo>
                  <a:lnTo>
                    <a:pt x="1537970" y="7493000"/>
                  </a:lnTo>
                  <a:lnTo>
                    <a:pt x="2188718" y="7493000"/>
                  </a:lnTo>
                  <a:lnTo>
                    <a:pt x="2188718" y="8178800"/>
                  </a:lnTo>
                  <a:lnTo>
                    <a:pt x="2240534" y="8178800"/>
                  </a:lnTo>
                  <a:lnTo>
                    <a:pt x="2240534" y="7493000"/>
                  </a:lnTo>
                  <a:lnTo>
                    <a:pt x="2932430" y="7493000"/>
                  </a:lnTo>
                  <a:lnTo>
                    <a:pt x="2932430" y="7442200"/>
                  </a:lnTo>
                  <a:lnTo>
                    <a:pt x="2240534" y="7442200"/>
                  </a:lnTo>
                  <a:lnTo>
                    <a:pt x="2240534" y="6743700"/>
                  </a:lnTo>
                  <a:lnTo>
                    <a:pt x="2932430" y="6743700"/>
                  </a:lnTo>
                  <a:lnTo>
                    <a:pt x="2932430" y="6692900"/>
                  </a:lnTo>
                  <a:lnTo>
                    <a:pt x="2240534" y="6692900"/>
                  </a:lnTo>
                  <a:lnTo>
                    <a:pt x="2240534" y="6007100"/>
                  </a:lnTo>
                  <a:lnTo>
                    <a:pt x="2932430" y="6007100"/>
                  </a:lnTo>
                  <a:lnTo>
                    <a:pt x="2932430" y="5956300"/>
                  </a:lnTo>
                  <a:lnTo>
                    <a:pt x="2240534" y="5956300"/>
                  </a:lnTo>
                  <a:lnTo>
                    <a:pt x="2240534" y="5257800"/>
                  </a:lnTo>
                  <a:lnTo>
                    <a:pt x="2932430" y="5257800"/>
                  </a:lnTo>
                  <a:lnTo>
                    <a:pt x="2932430" y="5207000"/>
                  </a:lnTo>
                  <a:lnTo>
                    <a:pt x="2240534" y="5207000"/>
                  </a:lnTo>
                  <a:lnTo>
                    <a:pt x="2240534" y="4521200"/>
                  </a:lnTo>
                  <a:lnTo>
                    <a:pt x="2932430" y="4521200"/>
                  </a:lnTo>
                  <a:lnTo>
                    <a:pt x="2932430" y="4470400"/>
                  </a:lnTo>
                  <a:lnTo>
                    <a:pt x="2240534" y="4470400"/>
                  </a:lnTo>
                  <a:lnTo>
                    <a:pt x="2240534" y="3771900"/>
                  </a:lnTo>
                  <a:lnTo>
                    <a:pt x="2932430" y="3771900"/>
                  </a:lnTo>
                  <a:lnTo>
                    <a:pt x="2932430" y="3721100"/>
                  </a:lnTo>
                  <a:lnTo>
                    <a:pt x="2240534" y="3721100"/>
                  </a:lnTo>
                  <a:lnTo>
                    <a:pt x="2240534" y="3035300"/>
                  </a:lnTo>
                  <a:lnTo>
                    <a:pt x="2932430" y="3035300"/>
                  </a:lnTo>
                  <a:lnTo>
                    <a:pt x="2932430" y="29845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38817" y="1029969"/>
              <a:ext cx="2974340" cy="8178800"/>
            </a:xfrm>
            <a:custGeom>
              <a:avLst/>
              <a:gdLst/>
              <a:ahLst/>
              <a:cxnLst/>
              <a:rect l="l" t="t" r="r" b="b"/>
              <a:pathLst>
                <a:path w="2974340" h="8178800">
                  <a:moveTo>
                    <a:pt x="2974213" y="1498600"/>
                  </a:moveTo>
                  <a:lnTo>
                    <a:pt x="2282317" y="1498600"/>
                  </a:lnTo>
                  <a:lnTo>
                    <a:pt x="2282317" y="800100"/>
                  </a:lnTo>
                  <a:lnTo>
                    <a:pt x="2230501" y="800100"/>
                  </a:lnTo>
                  <a:lnTo>
                    <a:pt x="2230501" y="7442200"/>
                  </a:lnTo>
                  <a:lnTo>
                    <a:pt x="1538732" y="7442200"/>
                  </a:lnTo>
                  <a:lnTo>
                    <a:pt x="1538732" y="6743700"/>
                  </a:lnTo>
                  <a:lnTo>
                    <a:pt x="2230501" y="6743700"/>
                  </a:lnTo>
                  <a:lnTo>
                    <a:pt x="2230501" y="6692900"/>
                  </a:lnTo>
                  <a:lnTo>
                    <a:pt x="1538732" y="6692900"/>
                  </a:lnTo>
                  <a:lnTo>
                    <a:pt x="1538732" y="6007100"/>
                  </a:lnTo>
                  <a:lnTo>
                    <a:pt x="2230501" y="6007100"/>
                  </a:lnTo>
                  <a:lnTo>
                    <a:pt x="2230501" y="5956300"/>
                  </a:lnTo>
                  <a:lnTo>
                    <a:pt x="1538732" y="5956300"/>
                  </a:lnTo>
                  <a:lnTo>
                    <a:pt x="1538732" y="5257800"/>
                  </a:lnTo>
                  <a:lnTo>
                    <a:pt x="2230501" y="5257800"/>
                  </a:lnTo>
                  <a:lnTo>
                    <a:pt x="2230501" y="5207000"/>
                  </a:lnTo>
                  <a:lnTo>
                    <a:pt x="1538732" y="5207000"/>
                  </a:lnTo>
                  <a:lnTo>
                    <a:pt x="1538732" y="4521200"/>
                  </a:lnTo>
                  <a:lnTo>
                    <a:pt x="2230501" y="4521200"/>
                  </a:lnTo>
                  <a:lnTo>
                    <a:pt x="2230501" y="4470400"/>
                  </a:lnTo>
                  <a:lnTo>
                    <a:pt x="1538732" y="4470400"/>
                  </a:lnTo>
                  <a:lnTo>
                    <a:pt x="1538732" y="3771900"/>
                  </a:lnTo>
                  <a:lnTo>
                    <a:pt x="2230501" y="3771900"/>
                  </a:lnTo>
                  <a:lnTo>
                    <a:pt x="2230501" y="3721100"/>
                  </a:lnTo>
                  <a:lnTo>
                    <a:pt x="1538732" y="3721100"/>
                  </a:lnTo>
                  <a:lnTo>
                    <a:pt x="1538732" y="3035300"/>
                  </a:lnTo>
                  <a:lnTo>
                    <a:pt x="2230501" y="3035300"/>
                  </a:lnTo>
                  <a:lnTo>
                    <a:pt x="2230501" y="2984500"/>
                  </a:lnTo>
                  <a:lnTo>
                    <a:pt x="1538732" y="2984500"/>
                  </a:lnTo>
                  <a:lnTo>
                    <a:pt x="1538732" y="2286000"/>
                  </a:lnTo>
                  <a:lnTo>
                    <a:pt x="2230501" y="2286000"/>
                  </a:lnTo>
                  <a:lnTo>
                    <a:pt x="2230501" y="2235200"/>
                  </a:lnTo>
                  <a:lnTo>
                    <a:pt x="1538732" y="2235200"/>
                  </a:lnTo>
                  <a:lnTo>
                    <a:pt x="1538732" y="1549400"/>
                  </a:lnTo>
                  <a:lnTo>
                    <a:pt x="2230501" y="1549400"/>
                  </a:lnTo>
                  <a:lnTo>
                    <a:pt x="2230501" y="1498600"/>
                  </a:lnTo>
                  <a:lnTo>
                    <a:pt x="1538732" y="1498600"/>
                  </a:lnTo>
                  <a:lnTo>
                    <a:pt x="1538732" y="800100"/>
                  </a:lnTo>
                  <a:lnTo>
                    <a:pt x="2230501" y="800100"/>
                  </a:lnTo>
                  <a:lnTo>
                    <a:pt x="2230501" y="749300"/>
                  </a:lnTo>
                  <a:lnTo>
                    <a:pt x="1538732" y="749300"/>
                  </a:lnTo>
                  <a:lnTo>
                    <a:pt x="1538732" y="63500"/>
                  </a:lnTo>
                  <a:lnTo>
                    <a:pt x="2230501" y="63500"/>
                  </a:lnTo>
                  <a:lnTo>
                    <a:pt x="2230501" y="0"/>
                  </a:lnTo>
                  <a:lnTo>
                    <a:pt x="1486916" y="0"/>
                  </a:lnTo>
                  <a:lnTo>
                    <a:pt x="1486916" y="63500"/>
                  </a:lnTo>
                  <a:lnTo>
                    <a:pt x="1486916" y="749300"/>
                  </a:lnTo>
                  <a:lnTo>
                    <a:pt x="1486916" y="7442200"/>
                  </a:lnTo>
                  <a:lnTo>
                    <a:pt x="795528" y="7442200"/>
                  </a:lnTo>
                  <a:lnTo>
                    <a:pt x="795528" y="6743700"/>
                  </a:lnTo>
                  <a:lnTo>
                    <a:pt x="1486916" y="6743700"/>
                  </a:lnTo>
                  <a:lnTo>
                    <a:pt x="1486916" y="6692900"/>
                  </a:lnTo>
                  <a:lnTo>
                    <a:pt x="795528" y="6692900"/>
                  </a:lnTo>
                  <a:lnTo>
                    <a:pt x="795528" y="6007100"/>
                  </a:lnTo>
                  <a:lnTo>
                    <a:pt x="1486916" y="6007100"/>
                  </a:lnTo>
                  <a:lnTo>
                    <a:pt x="1486916" y="5956300"/>
                  </a:lnTo>
                  <a:lnTo>
                    <a:pt x="795528" y="5956300"/>
                  </a:lnTo>
                  <a:lnTo>
                    <a:pt x="795528" y="5257800"/>
                  </a:lnTo>
                  <a:lnTo>
                    <a:pt x="1486916" y="5257800"/>
                  </a:lnTo>
                  <a:lnTo>
                    <a:pt x="1486916" y="5207000"/>
                  </a:lnTo>
                  <a:lnTo>
                    <a:pt x="795528" y="5207000"/>
                  </a:lnTo>
                  <a:lnTo>
                    <a:pt x="795528" y="4521200"/>
                  </a:lnTo>
                  <a:lnTo>
                    <a:pt x="1486916" y="4521200"/>
                  </a:lnTo>
                  <a:lnTo>
                    <a:pt x="1486916" y="4470400"/>
                  </a:lnTo>
                  <a:lnTo>
                    <a:pt x="795528" y="4470400"/>
                  </a:lnTo>
                  <a:lnTo>
                    <a:pt x="795528" y="3771900"/>
                  </a:lnTo>
                  <a:lnTo>
                    <a:pt x="1486916" y="3771900"/>
                  </a:lnTo>
                  <a:lnTo>
                    <a:pt x="1486916" y="3721100"/>
                  </a:lnTo>
                  <a:lnTo>
                    <a:pt x="795528" y="3721100"/>
                  </a:lnTo>
                  <a:lnTo>
                    <a:pt x="795528" y="3035300"/>
                  </a:lnTo>
                  <a:lnTo>
                    <a:pt x="1486916" y="3035300"/>
                  </a:lnTo>
                  <a:lnTo>
                    <a:pt x="1486916" y="2984500"/>
                  </a:lnTo>
                  <a:lnTo>
                    <a:pt x="795528" y="2984500"/>
                  </a:lnTo>
                  <a:lnTo>
                    <a:pt x="795528" y="2286000"/>
                  </a:lnTo>
                  <a:lnTo>
                    <a:pt x="1486916" y="2286000"/>
                  </a:lnTo>
                  <a:lnTo>
                    <a:pt x="1486916" y="2235200"/>
                  </a:lnTo>
                  <a:lnTo>
                    <a:pt x="795528" y="2235200"/>
                  </a:lnTo>
                  <a:lnTo>
                    <a:pt x="795528" y="1549400"/>
                  </a:lnTo>
                  <a:lnTo>
                    <a:pt x="1486916" y="1549400"/>
                  </a:lnTo>
                  <a:lnTo>
                    <a:pt x="1486916" y="1498600"/>
                  </a:lnTo>
                  <a:lnTo>
                    <a:pt x="795528" y="1498600"/>
                  </a:lnTo>
                  <a:lnTo>
                    <a:pt x="795528" y="800100"/>
                  </a:lnTo>
                  <a:lnTo>
                    <a:pt x="1486916" y="800100"/>
                  </a:lnTo>
                  <a:lnTo>
                    <a:pt x="1486916" y="749300"/>
                  </a:lnTo>
                  <a:lnTo>
                    <a:pt x="795528" y="749300"/>
                  </a:lnTo>
                  <a:lnTo>
                    <a:pt x="795528" y="63500"/>
                  </a:lnTo>
                  <a:lnTo>
                    <a:pt x="1486916" y="63500"/>
                  </a:lnTo>
                  <a:lnTo>
                    <a:pt x="1486916" y="0"/>
                  </a:lnTo>
                  <a:lnTo>
                    <a:pt x="743712" y="0"/>
                  </a:lnTo>
                  <a:lnTo>
                    <a:pt x="743712" y="63500"/>
                  </a:lnTo>
                  <a:lnTo>
                    <a:pt x="743712" y="749300"/>
                  </a:lnTo>
                  <a:lnTo>
                    <a:pt x="743712" y="800100"/>
                  </a:lnTo>
                  <a:lnTo>
                    <a:pt x="743712" y="1498600"/>
                  </a:lnTo>
                  <a:lnTo>
                    <a:pt x="743712" y="1549400"/>
                  </a:lnTo>
                  <a:lnTo>
                    <a:pt x="743712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712" y="1549400"/>
                  </a:lnTo>
                  <a:lnTo>
                    <a:pt x="743712" y="1498600"/>
                  </a:lnTo>
                  <a:lnTo>
                    <a:pt x="51816" y="1498600"/>
                  </a:lnTo>
                  <a:lnTo>
                    <a:pt x="51816" y="800100"/>
                  </a:lnTo>
                  <a:lnTo>
                    <a:pt x="743712" y="800100"/>
                  </a:lnTo>
                  <a:lnTo>
                    <a:pt x="743712" y="749300"/>
                  </a:lnTo>
                  <a:lnTo>
                    <a:pt x="51816" y="749300"/>
                  </a:lnTo>
                  <a:lnTo>
                    <a:pt x="51816" y="63500"/>
                  </a:lnTo>
                  <a:lnTo>
                    <a:pt x="743712" y="63500"/>
                  </a:lnTo>
                  <a:lnTo>
                    <a:pt x="743712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749300"/>
                  </a:lnTo>
                  <a:lnTo>
                    <a:pt x="0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712" y="2286000"/>
                  </a:lnTo>
                  <a:lnTo>
                    <a:pt x="743712" y="2984500"/>
                  </a:lnTo>
                  <a:lnTo>
                    <a:pt x="743712" y="3035300"/>
                  </a:lnTo>
                  <a:lnTo>
                    <a:pt x="743712" y="8178800"/>
                  </a:lnTo>
                  <a:lnTo>
                    <a:pt x="795528" y="8178800"/>
                  </a:lnTo>
                  <a:lnTo>
                    <a:pt x="795528" y="7493000"/>
                  </a:lnTo>
                  <a:lnTo>
                    <a:pt x="1486916" y="7493000"/>
                  </a:lnTo>
                  <a:lnTo>
                    <a:pt x="1486916" y="8178800"/>
                  </a:lnTo>
                  <a:lnTo>
                    <a:pt x="1538732" y="8178800"/>
                  </a:lnTo>
                  <a:lnTo>
                    <a:pt x="1538732" y="7493000"/>
                  </a:lnTo>
                  <a:lnTo>
                    <a:pt x="2230501" y="7493000"/>
                  </a:lnTo>
                  <a:lnTo>
                    <a:pt x="2230501" y="8178800"/>
                  </a:lnTo>
                  <a:lnTo>
                    <a:pt x="2282317" y="8178800"/>
                  </a:lnTo>
                  <a:lnTo>
                    <a:pt x="2282317" y="7493000"/>
                  </a:lnTo>
                  <a:lnTo>
                    <a:pt x="2974213" y="7493000"/>
                  </a:lnTo>
                  <a:lnTo>
                    <a:pt x="2974213" y="7442200"/>
                  </a:lnTo>
                  <a:lnTo>
                    <a:pt x="2282317" y="7442200"/>
                  </a:lnTo>
                  <a:lnTo>
                    <a:pt x="2282317" y="6743700"/>
                  </a:lnTo>
                  <a:lnTo>
                    <a:pt x="2974213" y="6743700"/>
                  </a:lnTo>
                  <a:lnTo>
                    <a:pt x="2974213" y="6692900"/>
                  </a:lnTo>
                  <a:lnTo>
                    <a:pt x="2282317" y="6692900"/>
                  </a:lnTo>
                  <a:lnTo>
                    <a:pt x="2282317" y="6007100"/>
                  </a:lnTo>
                  <a:lnTo>
                    <a:pt x="2974213" y="6007100"/>
                  </a:lnTo>
                  <a:lnTo>
                    <a:pt x="2974213" y="5956300"/>
                  </a:lnTo>
                  <a:lnTo>
                    <a:pt x="2282317" y="5956300"/>
                  </a:lnTo>
                  <a:lnTo>
                    <a:pt x="2282317" y="5257800"/>
                  </a:lnTo>
                  <a:lnTo>
                    <a:pt x="2974213" y="5257800"/>
                  </a:lnTo>
                  <a:lnTo>
                    <a:pt x="2974213" y="5207000"/>
                  </a:lnTo>
                  <a:lnTo>
                    <a:pt x="2282317" y="5207000"/>
                  </a:lnTo>
                  <a:lnTo>
                    <a:pt x="2282317" y="4521200"/>
                  </a:lnTo>
                  <a:lnTo>
                    <a:pt x="2974213" y="4521200"/>
                  </a:lnTo>
                  <a:lnTo>
                    <a:pt x="2974213" y="4470400"/>
                  </a:lnTo>
                  <a:lnTo>
                    <a:pt x="2282317" y="4470400"/>
                  </a:lnTo>
                  <a:lnTo>
                    <a:pt x="2282317" y="3771900"/>
                  </a:lnTo>
                  <a:lnTo>
                    <a:pt x="2974213" y="3771900"/>
                  </a:lnTo>
                  <a:lnTo>
                    <a:pt x="2974213" y="3721100"/>
                  </a:lnTo>
                  <a:lnTo>
                    <a:pt x="2282317" y="3721100"/>
                  </a:lnTo>
                  <a:lnTo>
                    <a:pt x="2282317" y="3035300"/>
                  </a:lnTo>
                  <a:lnTo>
                    <a:pt x="2974213" y="3035300"/>
                  </a:lnTo>
                  <a:lnTo>
                    <a:pt x="2974213" y="2984500"/>
                  </a:lnTo>
                  <a:lnTo>
                    <a:pt x="2282317" y="2984500"/>
                  </a:lnTo>
                  <a:lnTo>
                    <a:pt x="2282317" y="2286000"/>
                  </a:lnTo>
                  <a:lnTo>
                    <a:pt x="2974213" y="2286000"/>
                  </a:lnTo>
                  <a:lnTo>
                    <a:pt x="2974213" y="2235200"/>
                  </a:lnTo>
                  <a:lnTo>
                    <a:pt x="2282317" y="2235200"/>
                  </a:lnTo>
                  <a:lnTo>
                    <a:pt x="2282317" y="1549400"/>
                  </a:lnTo>
                  <a:lnTo>
                    <a:pt x="2974213" y="1549400"/>
                  </a:lnTo>
                  <a:lnTo>
                    <a:pt x="2974213" y="14986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69318" y="1029969"/>
              <a:ext cx="3026410" cy="8178800"/>
            </a:xfrm>
            <a:custGeom>
              <a:avLst/>
              <a:gdLst/>
              <a:ahLst/>
              <a:cxnLst/>
              <a:rect l="l" t="t" r="r" b="b"/>
              <a:pathLst>
                <a:path w="3026409" h="8178800">
                  <a:moveTo>
                    <a:pt x="2974213" y="0"/>
                  </a:moveTo>
                  <a:lnTo>
                    <a:pt x="2231009" y="0"/>
                  </a:lnTo>
                  <a:lnTo>
                    <a:pt x="2231009" y="63500"/>
                  </a:lnTo>
                  <a:lnTo>
                    <a:pt x="2231009" y="749300"/>
                  </a:lnTo>
                  <a:lnTo>
                    <a:pt x="2231009" y="7442200"/>
                  </a:lnTo>
                  <a:lnTo>
                    <a:pt x="1539240" y="7442200"/>
                  </a:lnTo>
                  <a:lnTo>
                    <a:pt x="1539240" y="6743700"/>
                  </a:lnTo>
                  <a:lnTo>
                    <a:pt x="2231009" y="6743700"/>
                  </a:lnTo>
                  <a:lnTo>
                    <a:pt x="2231009" y="6692900"/>
                  </a:lnTo>
                  <a:lnTo>
                    <a:pt x="1539240" y="6692900"/>
                  </a:lnTo>
                  <a:lnTo>
                    <a:pt x="1539240" y="6007100"/>
                  </a:lnTo>
                  <a:lnTo>
                    <a:pt x="2231009" y="6007100"/>
                  </a:lnTo>
                  <a:lnTo>
                    <a:pt x="2231009" y="5956300"/>
                  </a:lnTo>
                  <a:lnTo>
                    <a:pt x="1539240" y="5956300"/>
                  </a:lnTo>
                  <a:lnTo>
                    <a:pt x="1539240" y="5257800"/>
                  </a:lnTo>
                  <a:lnTo>
                    <a:pt x="2231009" y="5257800"/>
                  </a:lnTo>
                  <a:lnTo>
                    <a:pt x="2231009" y="5207000"/>
                  </a:lnTo>
                  <a:lnTo>
                    <a:pt x="1539240" y="5207000"/>
                  </a:lnTo>
                  <a:lnTo>
                    <a:pt x="1539240" y="4521200"/>
                  </a:lnTo>
                  <a:lnTo>
                    <a:pt x="2231009" y="4521200"/>
                  </a:lnTo>
                  <a:lnTo>
                    <a:pt x="2231009" y="4470400"/>
                  </a:lnTo>
                  <a:lnTo>
                    <a:pt x="1539240" y="4470400"/>
                  </a:lnTo>
                  <a:lnTo>
                    <a:pt x="1539240" y="3771900"/>
                  </a:lnTo>
                  <a:lnTo>
                    <a:pt x="2231009" y="3771900"/>
                  </a:lnTo>
                  <a:lnTo>
                    <a:pt x="2231009" y="3721100"/>
                  </a:lnTo>
                  <a:lnTo>
                    <a:pt x="1539240" y="3721100"/>
                  </a:lnTo>
                  <a:lnTo>
                    <a:pt x="1539240" y="3035300"/>
                  </a:lnTo>
                  <a:lnTo>
                    <a:pt x="2231009" y="3035300"/>
                  </a:lnTo>
                  <a:lnTo>
                    <a:pt x="2231009" y="2984500"/>
                  </a:lnTo>
                  <a:lnTo>
                    <a:pt x="1539240" y="2984500"/>
                  </a:lnTo>
                  <a:lnTo>
                    <a:pt x="1539240" y="2286000"/>
                  </a:lnTo>
                  <a:lnTo>
                    <a:pt x="2231009" y="2286000"/>
                  </a:lnTo>
                  <a:lnTo>
                    <a:pt x="2231009" y="2235200"/>
                  </a:lnTo>
                  <a:lnTo>
                    <a:pt x="1539240" y="2235200"/>
                  </a:lnTo>
                  <a:lnTo>
                    <a:pt x="1539240" y="1549400"/>
                  </a:lnTo>
                  <a:lnTo>
                    <a:pt x="2231009" y="1549400"/>
                  </a:lnTo>
                  <a:lnTo>
                    <a:pt x="2231009" y="1498600"/>
                  </a:lnTo>
                  <a:lnTo>
                    <a:pt x="1539240" y="1498600"/>
                  </a:lnTo>
                  <a:lnTo>
                    <a:pt x="1539240" y="800100"/>
                  </a:lnTo>
                  <a:lnTo>
                    <a:pt x="2231009" y="800100"/>
                  </a:lnTo>
                  <a:lnTo>
                    <a:pt x="2231009" y="749300"/>
                  </a:lnTo>
                  <a:lnTo>
                    <a:pt x="1539240" y="749300"/>
                  </a:lnTo>
                  <a:lnTo>
                    <a:pt x="1539240" y="63500"/>
                  </a:lnTo>
                  <a:lnTo>
                    <a:pt x="2231009" y="63500"/>
                  </a:lnTo>
                  <a:lnTo>
                    <a:pt x="2231009" y="0"/>
                  </a:lnTo>
                  <a:lnTo>
                    <a:pt x="1487424" y="0"/>
                  </a:lnTo>
                  <a:lnTo>
                    <a:pt x="1487424" y="63500"/>
                  </a:lnTo>
                  <a:lnTo>
                    <a:pt x="1487424" y="749300"/>
                  </a:lnTo>
                  <a:lnTo>
                    <a:pt x="1487424" y="7442200"/>
                  </a:lnTo>
                  <a:lnTo>
                    <a:pt x="795528" y="7442200"/>
                  </a:lnTo>
                  <a:lnTo>
                    <a:pt x="795528" y="6743700"/>
                  </a:lnTo>
                  <a:lnTo>
                    <a:pt x="1487424" y="6743700"/>
                  </a:lnTo>
                  <a:lnTo>
                    <a:pt x="1487424" y="6692900"/>
                  </a:lnTo>
                  <a:lnTo>
                    <a:pt x="795528" y="6692900"/>
                  </a:lnTo>
                  <a:lnTo>
                    <a:pt x="795528" y="6007100"/>
                  </a:lnTo>
                  <a:lnTo>
                    <a:pt x="1487424" y="6007100"/>
                  </a:lnTo>
                  <a:lnTo>
                    <a:pt x="1487424" y="5956300"/>
                  </a:lnTo>
                  <a:lnTo>
                    <a:pt x="795528" y="5956300"/>
                  </a:lnTo>
                  <a:lnTo>
                    <a:pt x="795528" y="5257800"/>
                  </a:lnTo>
                  <a:lnTo>
                    <a:pt x="1487424" y="5257800"/>
                  </a:lnTo>
                  <a:lnTo>
                    <a:pt x="1487424" y="5207000"/>
                  </a:lnTo>
                  <a:lnTo>
                    <a:pt x="795528" y="5207000"/>
                  </a:lnTo>
                  <a:lnTo>
                    <a:pt x="795528" y="4521200"/>
                  </a:lnTo>
                  <a:lnTo>
                    <a:pt x="1487424" y="4521200"/>
                  </a:lnTo>
                  <a:lnTo>
                    <a:pt x="1487424" y="4470400"/>
                  </a:lnTo>
                  <a:lnTo>
                    <a:pt x="795528" y="4470400"/>
                  </a:lnTo>
                  <a:lnTo>
                    <a:pt x="795528" y="3771900"/>
                  </a:lnTo>
                  <a:lnTo>
                    <a:pt x="1487424" y="3771900"/>
                  </a:lnTo>
                  <a:lnTo>
                    <a:pt x="1487424" y="3721100"/>
                  </a:lnTo>
                  <a:lnTo>
                    <a:pt x="795528" y="3721100"/>
                  </a:lnTo>
                  <a:lnTo>
                    <a:pt x="795528" y="3035300"/>
                  </a:lnTo>
                  <a:lnTo>
                    <a:pt x="1487424" y="3035300"/>
                  </a:lnTo>
                  <a:lnTo>
                    <a:pt x="1487424" y="2984500"/>
                  </a:lnTo>
                  <a:lnTo>
                    <a:pt x="795528" y="2984500"/>
                  </a:lnTo>
                  <a:lnTo>
                    <a:pt x="795528" y="2286000"/>
                  </a:lnTo>
                  <a:lnTo>
                    <a:pt x="1487424" y="2286000"/>
                  </a:lnTo>
                  <a:lnTo>
                    <a:pt x="1487424" y="2235200"/>
                  </a:lnTo>
                  <a:lnTo>
                    <a:pt x="795528" y="2235200"/>
                  </a:lnTo>
                  <a:lnTo>
                    <a:pt x="795528" y="1549400"/>
                  </a:lnTo>
                  <a:lnTo>
                    <a:pt x="1487424" y="1549400"/>
                  </a:lnTo>
                  <a:lnTo>
                    <a:pt x="1487424" y="1498600"/>
                  </a:lnTo>
                  <a:lnTo>
                    <a:pt x="795528" y="1498600"/>
                  </a:lnTo>
                  <a:lnTo>
                    <a:pt x="795528" y="800100"/>
                  </a:lnTo>
                  <a:lnTo>
                    <a:pt x="1487424" y="800100"/>
                  </a:lnTo>
                  <a:lnTo>
                    <a:pt x="1487424" y="749300"/>
                  </a:lnTo>
                  <a:lnTo>
                    <a:pt x="795528" y="749300"/>
                  </a:lnTo>
                  <a:lnTo>
                    <a:pt x="795528" y="63500"/>
                  </a:lnTo>
                  <a:lnTo>
                    <a:pt x="1487424" y="63500"/>
                  </a:lnTo>
                  <a:lnTo>
                    <a:pt x="1487424" y="0"/>
                  </a:lnTo>
                  <a:lnTo>
                    <a:pt x="743712" y="0"/>
                  </a:lnTo>
                  <a:lnTo>
                    <a:pt x="743712" y="63500"/>
                  </a:lnTo>
                  <a:lnTo>
                    <a:pt x="743712" y="749300"/>
                  </a:lnTo>
                  <a:lnTo>
                    <a:pt x="51816" y="749300"/>
                  </a:lnTo>
                  <a:lnTo>
                    <a:pt x="51816" y="63500"/>
                  </a:lnTo>
                  <a:lnTo>
                    <a:pt x="743712" y="63500"/>
                  </a:lnTo>
                  <a:lnTo>
                    <a:pt x="743712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749300"/>
                  </a:lnTo>
                  <a:lnTo>
                    <a:pt x="0" y="800100"/>
                  </a:lnTo>
                  <a:lnTo>
                    <a:pt x="0" y="1498600"/>
                  </a:lnTo>
                  <a:lnTo>
                    <a:pt x="51816" y="1498600"/>
                  </a:lnTo>
                  <a:lnTo>
                    <a:pt x="51816" y="800100"/>
                  </a:lnTo>
                  <a:lnTo>
                    <a:pt x="743712" y="800100"/>
                  </a:lnTo>
                  <a:lnTo>
                    <a:pt x="743712" y="1498600"/>
                  </a:lnTo>
                  <a:lnTo>
                    <a:pt x="743712" y="1549400"/>
                  </a:lnTo>
                  <a:lnTo>
                    <a:pt x="743712" y="8178800"/>
                  </a:lnTo>
                  <a:lnTo>
                    <a:pt x="795528" y="8178800"/>
                  </a:lnTo>
                  <a:lnTo>
                    <a:pt x="795528" y="7493000"/>
                  </a:lnTo>
                  <a:lnTo>
                    <a:pt x="1487424" y="7493000"/>
                  </a:lnTo>
                  <a:lnTo>
                    <a:pt x="1487424" y="8178800"/>
                  </a:lnTo>
                  <a:lnTo>
                    <a:pt x="1539240" y="8178800"/>
                  </a:lnTo>
                  <a:lnTo>
                    <a:pt x="1539240" y="7493000"/>
                  </a:lnTo>
                  <a:lnTo>
                    <a:pt x="2231009" y="7493000"/>
                  </a:lnTo>
                  <a:lnTo>
                    <a:pt x="2231009" y="8178800"/>
                  </a:lnTo>
                  <a:lnTo>
                    <a:pt x="2282825" y="8178800"/>
                  </a:lnTo>
                  <a:lnTo>
                    <a:pt x="2282825" y="7493000"/>
                  </a:lnTo>
                  <a:lnTo>
                    <a:pt x="2974213" y="7493000"/>
                  </a:lnTo>
                  <a:lnTo>
                    <a:pt x="2974213" y="7442200"/>
                  </a:lnTo>
                  <a:lnTo>
                    <a:pt x="2282825" y="7442200"/>
                  </a:lnTo>
                  <a:lnTo>
                    <a:pt x="2282825" y="6743700"/>
                  </a:lnTo>
                  <a:lnTo>
                    <a:pt x="2974213" y="6743700"/>
                  </a:lnTo>
                  <a:lnTo>
                    <a:pt x="2974213" y="6692900"/>
                  </a:lnTo>
                  <a:lnTo>
                    <a:pt x="2282825" y="6692900"/>
                  </a:lnTo>
                  <a:lnTo>
                    <a:pt x="2282825" y="6007100"/>
                  </a:lnTo>
                  <a:lnTo>
                    <a:pt x="2974213" y="6007100"/>
                  </a:lnTo>
                  <a:lnTo>
                    <a:pt x="2974213" y="5956300"/>
                  </a:lnTo>
                  <a:lnTo>
                    <a:pt x="2282825" y="5956300"/>
                  </a:lnTo>
                  <a:lnTo>
                    <a:pt x="2282825" y="5257800"/>
                  </a:lnTo>
                  <a:lnTo>
                    <a:pt x="2974213" y="5257800"/>
                  </a:lnTo>
                  <a:lnTo>
                    <a:pt x="2974213" y="5207000"/>
                  </a:lnTo>
                  <a:lnTo>
                    <a:pt x="2282825" y="5207000"/>
                  </a:lnTo>
                  <a:lnTo>
                    <a:pt x="2282825" y="4521200"/>
                  </a:lnTo>
                  <a:lnTo>
                    <a:pt x="2974213" y="4521200"/>
                  </a:lnTo>
                  <a:lnTo>
                    <a:pt x="2974213" y="4470400"/>
                  </a:lnTo>
                  <a:lnTo>
                    <a:pt x="2282825" y="4470400"/>
                  </a:lnTo>
                  <a:lnTo>
                    <a:pt x="2282825" y="3771900"/>
                  </a:lnTo>
                  <a:lnTo>
                    <a:pt x="2974213" y="3771900"/>
                  </a:lnTo>
                  <a:lnTo>
                    <a:pt x="2974213" y="3721100"/>
                  </a:lnTo>
                  <a:lnTo>
                    <a:pt x="2282825" y="3721100"/>
                  </a:lnTo>
                  <a:lnTo>
                    <a:pt x="2282825" y="3035300"/>
                  </a:lnTo>
                  <a:lnTo>
                    <a:pt x="2974213" y="3035300"/>
                  </a:lnTo>
                  <a:lnTo>
                    <a:pt x="2974213" y="2984500"/>
                  </a:lnTo>
                  <a:lnTo>
                    <a:pt x="2282825" y="2984500"/>
                  </a:lnTo>
                  <a:lnTo>
                    <a:pt x="2282825" y="2286000"/>
                  </a:lnTo>
                  <a:lnTo>
                    <a:pt x="2974213" y="2286000"/>
                  </a:lnTo>
                  <a:lnTo>
                    <a:pt x="2974213" y="2235200"/>
                  </a:lnTo>
                  <a:lnTo>
                    <a:pt x="2282825" y="2235200"/>
                  </a:lnTo>
                  <a:lnTo>
                    <a:pt x="2282825" y="1549400"/>
                  </a:lnTo>
                  <a:lnTo>
                    <a:pt x="2974213" y="1549400"/>
                  </a:lnTo>
                  <a:lnTo>
                    <a:pt x="2974213" y="1498600"/>
                  </a:lnTo>
                  <a:lnTo>
                    <a:pt x="2282825" y="1498600"/>
                  </a:lnTo>
                  <a:lnTo>
                    <a:pt x="2282825" y="800100"/>
                  </a:lnTo>
                  <a:lnTo>
                    <a:pt x="2974213" y="800100"/>
                  </a:lnTo>
                  <a:lnTo>
                    <a:pt x="2974213" y="749300"/>
                  </a:lnTo>
                  <a:lnTo>
                    <a:pt x="2282825" y="749300"/>
                  </a:lnTo>
                  <a:lnTo>
                    <a:pt x="2282825" y="63500"/>
                  </a:lnTo>
                  <a:lnTo>
                    <a:pt x="2974213" y="63500"/>
                  </a:lnTo>
                  <a:lnTo>
                    <a:pt x="2974213" y="0"/>
                  </a:lnTo>
                  <a:close/>
                </a:path>
                <a:path w="3026409" h="8178800">
                  <a:moveTo>
                    <a:pt x="3026029" y="7493000"/>
                  </a:moveTo>
                  <a:lnTo>
                    <a:pt x="2974213" y="7493000"/>
                  </a:lnTo>
                  <a:lnTo>
                    <a:pt x="2974213" y="8178800"/>
                  </a:lnTo>
                  <a:lnTo>
                    <a:pt x="3026029" y="8178800"/>
                  </a:lnTo>
                  <a:lnTo>
                    <a:pt x="3026029" y="74930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43531" y="1029613"/>
              <a:ext cx="2280920" cy="8179434"/>
            </a:xfrm>
            <a:custGeom>
              <a:avLst/>
              <a:gdLst/>
              <a:ahLst/>
              <a:cxnLst/>
              <a:rect l="l" t="t" r="r" b="b"/>
              <a:pathLst>
                <a:path w="2280919" h="8179434">
                  <a:moveTo>
                    <a:pt x="2280666" y="0"/>
                  </a:moveTo>
                  <a:lnTo>
                    <a:pt x="2231009" y="0"/>
                  </a:lnTo>
                  <a:lnTo>
                    <a:pt x="2231009" y="355"/>
                  </a:lnTo>
                  <a:lnTo>
                    <a:pt x="2231009" y="63855"/>
                  </a:lnTo>
                  <a:lnTo>
                    <a:pt x="2231009" y="7442555"/>
                  </a:lnTo>
                  <a:lnTo>
                    <a:pt x="1539113" y="7442555"/>
                  </a:lnTo>
                  <a:lnTo>
                    <a:pt x="1539113" y="6744055"/>
                  </a:lnTo>
                  <a:lnTo>
                    <a:pt x="2231009" y="6744055"/>
                  </a:lnTo>
                  <a:lnTo>
                    <a:pt x="2231009" y="6693255"/>
                  </a:lnTo>
                  <a:lnTo>
                    <a:pt x="1539113" y="6693255"/>
                  </a:lnTo>
                  <a:lnTo>
                    <a:pt x="1539113" y="6007455"/>
                  </a:lnTo>
                  <a:lnTo>
                    <a:pt x="2231009" y="6007455"/>
                  </a:lnTo>
                  <a:lnTo>
                    <a:pt x="2231009" y="5956655"/>
                  </a:lnTo>
                  <a:lnTo>
                    <a:pt x="1539113" y="5956655"/>
                  </a:lnTo>
                  <a:lnTo>
                    <a:pt x="1539113" y="5258155"/>
                  </a:lnTo>
                  <a:lnTo>
                    <a:pt x="2231009" y="5258155"/>
                  </a:lnTo>
                  <a:lnTo>
                    <a:pt x="2231009" y="5207355"/>
                  </a:lnTo>
                  <a:lnTo>
                    <a:pt x="1539113" y="5207355"/>
                  </a:lnTo>
                  <a:lnTo>
                    <a:pt x="1539113" y="4521555"/>
                  </a:lnTo>
                  <a:lnTo>
                    <a:pt x="2231009" y="4521555"/>
                  </a:lnTo>
                  <a:lnTo>
                    <a:pt x="2231009" y="4470755"/>
                  </a:lnTo>
                  <a:lnTo>
                    <a:pt x="1539113" y="4470755"/>
                  </a:lnTo>
                  <a:lnTo>
                    <a:pt x="1539113" y="3772255"/>
                  </a:lnTo>
                  <a:lnTo>
                    <a:pt x="2231009" y="3772255"/>
                  </a:lnTo>
                  <a:lnTo>
                    <a:pt x="2231009" y="3721455"/>
                  </a:lnTo>
                  <a:lnTo>
                    <a:pt x="1539113" y="3721455"/>
                  </a:lnTo>
                  <a:lnTo>
                    <a:pt x="1539113" y="3035655"/>
                  </a:lnTo>
                  <a:lnTo>
                    <a:pt x="2231009" y="3035655"/>
                  </a:lnTo>
                  <a:lnTo>
                    <a:pt x="2231009" y="2984855"/>
                  </a:lnTo>
                  <a:lnTo>
                    <a:pt x="1539113" y="2984855"/>
                  </a:lnTo>
                  <a:lnTo>
                    <a:pt x="1539113" y="2286355"/>
                  </a:lnTo>
                  <a:lnTo>
                    <a:pt x="2231009" y="2286355"/>
                  </a:lnTo>
                  <a:lnTo>
                    <a:pt x="2231009" y="2235555"/>
                  </a:lnTo>
                  <a:lnTo>
                    <a:pt x="1539113" y="2235555"/>
                  </a:lnTo>
                  <a:lnTo>
                    <a:pt x="1539113" y="1549755"/>
                  </a:lnTo>
                  <a:lnTo>
                    <a:pt x="2231009" y="1549755"/>
                  </a:lnTo>
                  <a:lnTo>
                    <a:pt x="2231009" y="1498955"/>
                  </a:lnTo>
                  <a:lnTo>
                    <a:pt x="1539113" y="1498955"/>
                  </a:lnTo>
                  <a:lnTo>
                    <a:pt x="1539113" y="800455"/>
                  </a:lnTo>
                  <a:lnTo>
                    <a:pt x="2231009" y="800455"/>
                  </a:lnTo>
                  <a:lnTo>
                    <a:pt x="2231009" y="749655"/>
                  </a:lnTo>
                  <a:lnTo>
                    <a:pt x="1539113" y="749655"/>
                  </a:lnTo>
                  <a:lnTo>
                    <a:pt x="1539113" y="63855"/>
                  </a:lnTo>
                  <a:lnTo>
                    <a:pt x="2231009" y="63855"/>
                  </a:lnTo>
                  <a:lnTo>
                    <a:pt x="2231009" y="355"/>
                  </a:lnTo>
                  <a:lnTo>
                    <a:pt x="1487297" y="355"/>
                  </a:lnTo>
                  <a:lnTo>
                    <a:pt x="1487297" y="63855"/>
                  </a:lnTo>
                  <a:lnTo>
                    <a:pt x="1487297" y="749655"/>
                  </a:lnTo>
                  <a:lnTo>
                    <a:pt x="1487297" y="7442555"/>
                  </a:lnTo>
                  <a:lnTo>
                    <a:pt x="795528" y="7442555"/>
                  </a:lnTo>
                  <a:lnTo>
                    <a:pt x="795528" y="6744055"/>
                  </a:lnTo>
                  <a:lnTo>
                    <a:pt x="1487297" y="6744055"/>
                  </a:lnTo>
                  <a:lnTo>
                    <a:pt x="1487297" y="6693255"/>
                  </a:lnTo>
                  <a:lnTo>
                    <a:pt x="795528" y="6693255"/>
                  </a:lnTo>
                  <a:lnTo>
                    <a:pt x="795528" y="6007455"/>
                  </a:lnTo>
                  <a:lnTo>
                    <a:pt x="1487297" y="6007455"/>
                  </a:lnTo>
                  <a:lnTo>
                    <a:pt x="1487297" y="5956655"/>
                  </a:lnTo>
                  <a:lnTo>
                    <a:pt x="795528" y="5956655"/>
                  </a:lnTo>
                  <a:lnTo>
                    <a:pt x="795528" y="5258155"/>
                  </a:lnTo>
                  <a:lnTo>
                    <a:pt x="1487297" y="5258155"/>
                  </a:lnTo>
                  <a:lnTo>
                    <a:pt x="1487297" y="5207355"/>
                  </a:lnTo>
                  <a:lnTo>
                    <a:pt x="795528" y="5207355"/>
                  </a:lnTo>
                  <a:lnTo>
                    <a:pt x="795528" y="4521555"/>
                  </a:lnTo>
                  <a:lnTo>
                    <a:pt x="1487297" y="4521555"/>
                  </a:lnTo>
                  <a:lnTo>
                    <a:pt x="1487297" y="4470755"/>
                  </a:lnTo>
                  <a:lnTo>
                    <a:pt x="795528" y="4470755"/>
                  </a:lnTo>
                  <a:lnTo>
                    <a:pt x="795528" y="3772255"/>
                  </a:lnTo>
                  <a:lnTo>
                    <a:pt x="1487297" y="3772255"/>
                  </a:lnTo>
                  <a:lnTo>
                    <a:pt x="1487297" y="3721455"/>
                  </a:lnTo>
                  <a:lnTo>
                    <a:pt x="795528" y="3721455"/>
                  </a:lnTo>
                  <a:lnTo>
                    <a:pt x="795528" y="3035655"/>
                  </a:lnTo>
                  <a:lnTo>
                    <a:pt x="1487297" y="3035655"/>
                  </a:lnTo>
                  <a:lnTo>
                    <a:pt x="1487297" y="2984855"/>
                  </a:lnTo>
                  <a:lnTo>
                    <a:pt x="795528" y="2984855"/>
                  </a:lnTo>
                  <a:lnTo>
                    <a:pt x="795528" y="2286355"/>
                  </a:lnTo>
                  <a:lnTo>
                    <a:pt x="1487297" y="2286355"/>
                  </a:lnTo>
                  <a:lnTo>
                    <a:pt x="1487297" y="2235555"/>
                  </a:lnTo>
                  <a:lnTo>
                    <a:pt x="795528" y="2235555"/>
                  </a:lnTo>
                  <a:lnTo>
                    <a:pt x="795528" y="1549755"/>
                  </a:lnTo>
                  <a:lnTo>
                    <a:pt x="1487297" y="1549755"/>
                  </a:lnTo>
                  <a:lnTo>
                    <a:pt x="1487297" y="1498955"/>
                  </a:lnTo>
                  <a:lnTo>
                    <a:pt x="795528" y="1498955"/>
                  </a:lnTo>
                  <a:lnTo>
                    <a:pt x="795528" y="800455"/>
                  </a:lnTo>
                  <a:lnTo>
                    <a:pt x="1487297" y="800455"/>
                  </a:lnTo>
                  <a:lnTo>
                    <a:pt x="1487297" y="749655"/>
                  </a:lnTo>
                  <a:lnTo>
                    <a:pt x="795528" y="749655"/>
                  </a:lnTo>
                  <a:lnTo>
                    <a:pt x="795528" y="63855"/>
                  </a:lnTo>
                  <a:lnTo>
                    <a:pt x="1487297" y="63855"/>
                  </a:lnTo>
                  <a:lnTo>
                    <a:pt x="1487297" y="355"/>
                  </a:lnTo>
                  <a:lnTo>
                    <a:pt x="743712" y="355"/>
                  </a:lnTo>
                  <a:lnTo>
                    <a:pt x="743712" y="63855"/>
                  </a:lnTo>
                  <a:lnTo>
                    <a:pt x="743712" y="749655"/>
                  </a:lnTo>
                  <a:lnTo>
                    <a:pt x="743712" y="7442555"/>
                  </a:lnTo>
                  <a:lnTo>
                    <a:pt x="51816" y="7442555"/>
                  </a:lnTo>
                  <a:lnTo>
                    <a:pt x="51816" y="6744055"/>
                  </a:lnTo>
                  <a:lnTo>
                    <a:pt x="743712" y="6744055"/>
                  </a:lnTo>
                  <a:lnTo>
                    <a:pt x="743712" y="6693255"/>
                  </a:lnTo>
                  <a:lnTo>
                    <a:pt x="51816" y="6693255"/>
                  </a:lnTo>
                  <a:lnTo>
                    <a:pt x="51816" y="6007455"/>
                  </a:lnTo>
                  <a:lnTo>
                    <a:pt x="743712" y="6007455"/>
                  </a:lnTo>
                  <a:lnTo>
                    <a:pt x="743712" y="5956655"/>
                  </a:lnTo>
                  <a:lnTo>
                    <a:pt x="51816" y="5956655"/>
                  </a:lnTo>
                  <a:lnTo>
                    <a:pt x="51816" y="5258155"/>
                  </a:lnTo>
                  <a:lnTo>
                    <a:pt x="743712" y="5258155"/>
                  </a:lnTo>
                  <a:lnTo>
                    <a:pt x="743712" y="5207355"/>
                  </a:lnTo>
                  <a:lnTo>
                    <a:pt x="51816" y="5207355"/>
                  </a:lnTo>
                  <a:lnTo>
                    <a:pt x="51816" y="4521555"/>
                  </a:lnTo>
                  <a:lnTo>
                    <a:pt x="743712" y="4521555"/>
                  </a:lnTo>
                  <a:lnTo>
                    <a:pt x="743712" y="4470755"/>
                  </a:lnTo>
                  <a:lnTo>
                    <a:pt x="51816" y="4470755"/>
                  </a:lnTo>
                  <a:lnTo>
                    <a:pt x="51816" y="3772255"/>
                  </a:lnTo>
                  <a:lnTo>
                    <a:pt x="743712" y="3772255"/>
                  </a:lnTo>
                  <a:lnTo>
                    <a:pt x="743712" y="3721455"/>
                  </a:lnTo>
                  <a:lnTo>
                    <a:pt x="51816" y="3721455"/>
                  </a:lnTo>
                  <a:lnTo>
                    <a:pt x="51816" y="3035655"/>
                  </a:lnTo>
                  <a:lnTo>
                    <a:pt x="743712" y="3035655"/>
                  </a:lnTo>
                  <a:lnTo>
                    <a:pt x="743712" y="2984855"/>
                  </a:lnTo>
                  <a:lnTo>
                    <a:pt x="51816" y="2984855"/>
                  </a:lnTo>
                  <a:lnTo>
                    <a:pt x="51816" y="2286355"/>
                  </a:lnTo>
                  <a:lnTo>
                    <a:pt x="743712" y="2286355"/>
                  </a:lnTo>
                  <a:lnTo>
                    <a:pt x="743712" y="2235555"/>
                  </a:lnTo>
                  <a:lnTo>
                    <a:pt x="51816" y="2235555"/>
                  </a:lnTo>
                  <a:lnTo>
                    <a:pt x="51816" y="1549755"/>
                  </a:lnTo>
                  <a:lnTo>
                    <a:pt x="743712" y="1549755"/>
                  </a:lnTo>
                  <a:lnTo>
                    <a:pt x="743712" y="1498955"/>
                  </a:lnTo>
                  <a:lnTo>
                    <a:pt x="51816" y="1498955"/>
                  </a:lnTo>
                  <a:lnTo>
                    <a:pt x="51816" y="800455"/>
                  </a:lnTo>
                  <a:lnTo>
                    <a:pt x="743712" y="800455"/>
                  </a:lnTo>
                  <a:lnTo>
                    <a:pt x="743712" y="749655"/>
                  </a:lnTo>
                  <a:lnTo>
                    <a:pt x="51816" y="749655"/>
                  </a:lnTo>
                  <a:lnTo>
                    <a:pt x="51816" y="63855"/>
                  </a:lnTo>
                  <a:lnTo>
                    <a:pt x="743712" y="63855"/>
                  </a:lnTo>
                  <a:lnTo>
                    <a:pt x="743712" y="355"/>
                  </a:lnTo>
                  <a:lnTo>
                    <a:pt x="0" y="355"/>
                  </a:lnTo>
                  <a:lnTo>
                    <a:pt x="0" y="63855"/>
                  </a:lnTo>
                  <a:lnTo>
                    <a:pt x="0" y="749655"/>
                  </a:lnTo>
                  <a:lnTo>
                    <a:pt x="0" y="8179155"/>
                  </a:lnTo>
                  <a:lnTo>
                    <a:pt x="51816" y="8179155"/>
                  </a:lnTo>
                  <a:lnTo>
                    <a:pt x="51816" y="7493355"/>
                  </a:lnTo>
                  <a:lnTo>
                    <a:pt x="743712" y="7493355"/>
                  </a:lnTo>
                  <a:lnTo>
                    <a:pt x="743712" y="8179155"/>
                  </a:lnTo>
                  <a:lnTo>
                    <a:pt x="795528" y="8179155"/>
                  </a:lnTo>
                  <a:lnTo>
                    <a:pt x="795528" y="7493355"/>
                  </a:lnTo>
                  <a:lnTo>
                    <a:pt x="1487297" y="7493355"/>
                  </a:lnTo>
                  <a:lnTo>
                    <a:pt x="1487297" y="8179155"/>
                  </a:lnTo>
                  <a:lnTo>
                    <a:pt x="1539113" y="8179155"/>
                  </a:lnTo>
                  <a:lnTo>
                    <a:pt x="1539113" y="7493355"/>
                  </a:lnTo>
                  <a:lnTo>
                    <a:pt x="2231009" y="7493355"/>
                  </a:lnTo>
                  <a:lnTo>
                    <a:pt x="2231009" y="8178800"/>
                  </a:lnTo>
                  <a:lnTo>
                    <a:pt x="2280666" y="8178800"/>
                  </a:lnTo>
                  <a:lnTo>
                    <a:pt x="2280666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64128" y="1348867"/>
            <a:ext cx="94145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7335" algn="l"/>
                <a:tab pos="7212330" algn="l"/>
              </a:tabLst>
            </a:pPr>
            <a:r>
              <a:rPr spc="-40" dirty="0"/>
              <a:t>P</a:t>
            </a:r>
            <a:r>
              <a:rPr spc="-530" dirty="0"/>
              <a:t> </a:t>
            </a:r>
            <a:r>
              <a:rPr dirty="0"/>
              <a:t>e</a:t>
            </a:r>
            <a:r>
              <a:rPr spc="-315" dirty="0"/>
              <a:t> </a:t>
            </a:r>
            <a:r>
              <a:rPr dirty="0"/>
              <a:t>r</a:t>
            </a:r>
            <a:r>
              <a:rPr spc="-300" dirty="0"/>
              <a:t> </a:t>
            </a:r>
            <a:r>
              <a:rPr dirty="0"/>
              <a:t>a</a:t>
            </a:r>
            <a:r>
              <a:rPr spc="-29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40" dirty="0"/>
              <a:t>A</a:t>
            </a:r>
            <a:r>
              <a:rPr spc="-600" dirty="0"/>
              <a:t> </a:t>
            </a:r>
            <a:r>
              <a:rPr spc="-35" dirty="0"/>
              <a:t>k</a:t>
            </a:r>
            <a:r>
              <a:rPr spc="-590" dirty="0"/>
              <a:t> </a:t>
            </a:r>
            <a:r>
              <a:rPr dirty="0"/>
              <a:t>u</a:t>
            </a:r>
            <a:r>
              <a:rPr spc="-595" dirty="0"/>
              <a:t> </a:t>
            </a:r>
            <a:r>
              <a:rPr dirty="0"/>
              <a:t>n</a:t>
            </a:r>
            <a:r>
              <a:rPr spc="-595" dirty="0"/>
              <a:t> </a:t>
            </a:r>
            <a:r>
              <a:rPr dirty="0"/>
              <a:t>t</a:t>
            </a:r>
            <a:r>
              <a:rPr spc="-605" dirty="0"/>
              <a:t> </a:t>
            </a:r>
            <a:r>
              <a:rPr spc="-35" dirty="0"/>
              <a:t>a</a:t>
            </a:r>
            <a:r>
              <a:rPr spc="-600" dirty="0"/>
              <a:t> </a:t>
            </a:r>
            <a:r>
              <a:rPr dirty="0"/>
              <a:t>n</a:t>
            </a:r>
            <a:r>
              <a:rPr spc="-595" dirty="0"/>
              <a:t> </a:t>
            </a:r>
            <a:r>
              <a:rPr spc="-30" dirty="0"/>
              <a:t>s</a:t>
            </a:r>
            <a:r>
              <a:rPr spc="-595" dirty="0"/>
              <a:t> </a:t>
            </a:r>
            <a:r>
              <a:rPr spc="-50" dirty="0"/>
              <a:t>i</a:t>
            </a:r>
            <a:r>
              <a:rPr dirty="0"/>
              <a:t>	</a:t>
            </a:r>
            <a:r>
              <a:rPr spc="-35" dirty="0"/>
              <a:t>e</a:t>
            </a:r>
            <a:r>
              <a:rPr spc="-500" dirty="0"/>
              <a:t> </a:t>
            </a:r>
            <a:r>
              <a:rPr spc="-50" dirty="0"/>
              <a:t>m</a:t>
            </a:r>
            <a:r>
              <a:rPr spc="-484" dirty="0"/>
              <a:t> </a:t>
            </a:r>
            <a:r>
              <a:rPr dirty="0"/>
              <a:t>i</a:t>
            </a:r>
            <a:r>
              <a:rPr spc="-490" dirty="0"/>
              <a:t> </a:t>
            </a:r>
            <a:r>
              <a:rPr spc="-30" dirty="0"/>
              <a:t>s</a:t>
            </a:r>
            <a:r>
              <a:rPr spc="-490" dirty="0"/>
              <a:t> </a:t>
            </a:r>
            <a:r>
              <a:rPr spc="-50" dirty="0"/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34285" y="2479293"/>
            <a:ext cx="136290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71570" algn="l"/>
                <a:tab pos="5824220" algn="l"/>
                <a:tab pos="7901305" algn="l"/>
                <a:tab pos="11539220" algn="l"/>
              </a:tabLst>
            </a:pP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k</a:t>
            </a:r>
            <a:r>
              <a:rPr sz="6400" spc="-7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7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30" dirty="0">
                <a:solidFill>
                  <a:srgbClr val="1C1F4A"/>
                </a:solidFill>
                <a:latin typeface="Trebuchet MS"/>
                <a:cs typeface="Trebuchet MS"/>
              </a:rPr>
              <a:t>r</a:t>
            </a:r>
            <a:r>
              <a:rPr sz="6400" spc="-7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b</a:t>
            </a:r>
            <a:r>
              <a:rPr sz="6400" spc="-7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o</a:t>
            </a:r>
            <a:r>
              <a:rPr sz="6400" spc="-7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d</a:t>
            </a:r>
            <a:r>
              <a:rPr sz="6400" spc="-5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5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g</a:t>
            </a:r>
            <a:r>
              <a:rPr sz="6400" spc="-3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3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s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r</a:t>
            </a:r>
            <a:r>
              <a:rPr sz="6400" spc="-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u</a:t>
            </a:r>
            <a:r>
              <a:rPr sz="6400" spc="-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m</a:t>
            </a:r>
            <a:r>
              <a:rPr sz="6400" spc="-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h</a:t>
            </a:r>
            <a:r>
              <a:rPr sz="64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6400" spc="-45" dirty="0">
                <a:solidFill>
                  <a:srgbClr val="1C1F4A"/>
                </a:solidFill>
                <a:latin typeface="Trebuchet MS"/>
                <a:cs typeface="Trebuchet MS"/>
              </a:rPr>
              <a:t>K</a:t>
            </a:r>
            <a:r>
              <a:rPr sz="6400" spc="-10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6400" spc="-99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40" dirty="0">
                <a:solidFill>
                  <a:srgbClr val="1C1F4A"/>
                </a:solidFill>
                <a:latin typeface="Trebuchet MS"/>
                <a:cs typeface="Trebuchet MS"/>
              </a:rPr>
              <a:t>c</a:t>
            </a:r>
            <a:r>
              <a:rPr sz="6400" spc="-10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6400" spc="-5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endParaRPr sz="64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649223"/>
            <a:ext cx="17322165" cy="9191625"/>
            <a:chOff x="0" y="649223"/>
            <a:chExt cx="17322165" cy="9191625"/>
          </a:xfrm>
        </p:grpSpPr>
        <p:sp>
          <p:nvSpPr>
            <p:cNvPr id="13" name="object 13"/>
            <p:cNvSpPr/>
            <p:nvPr/>
          </p:nvSpPr>
          <p:spPr>
            <a:xfrm>
              <a:off x="0" y="728471"/>
              <a:ext cx="944880" cy="1371600"/>
            </a:xfrm>
            <a:custGeom>
              <a:avLst/>
              <a:gdLst/>
              <a:ahLst/>
              <a:cxnLst/>
              <a:rect l="l" t="t" r="r" b="b"/>
              <a:pathLst>
                <a:path w="944880" h="1371600">
                  <a:moveTo>
                    <a:pt x="0" y="0"/>
                  </a:moveTo>
                  <a:lnTo>
                    <a:pt x="0" y="1271270"/>
                  </a:lnTo>
                  <a:lnTo>
                    <a:pt x="132194" y="1326260"/>
                  </a:lnTo>
                  <a:lnTo>
                    <a:pt x="177368" y="1343025"/>
                  </a:lnTo>
                  <a:lnTo>
                    <a:pt x="222999" y="1355725"/>
                  </a:lnTo>
                  <a:lnTo>
                    <a:pt x="268909" y="1364742"/>
                  </a:lnTo>
                  <a:lnTo>
                    <a:pt x="314883" y="1369949"/>
                  </a:lnTo>
                  <a:lnTo>
                    <a:pt x="360743" y="1371473"/>
                  </a:lnTo>
                  <a:lnTo>
                    <a:pt x="406273" y="1369441"/>
                  </a:lnTo>
                  <a:lnTo>
                    <a:pt x="451294" y="1363852"/>
                  </a:lnTo>
                  <a:lnTo>
                    <a:pt x="495592" y="1354835"/>
                  </a:lnTo>
                  <a:lnTo>
                    <a:pt x="538975" y="1342517"/>
                  </a:lnTo>
                  <a:lnTo>
                    <a:pt x="581253" y="1327023"/>
                  </a:lnTo>
                  <a:lnTo>
                    <a:pt x="622211" y="1308227"/>
                  </a:lnTo>
                  <a:lnTo>
                    <a:pt x="661670" y="1286382"/>
                  </a:lnTo>
                  <a:lnTo>
                    <a:pt x="699414" y="1261491"/>
                  </a:lnTo>
                  <a:lnTo>
                    <a:pt x="735266" y="1233677"/>
                  </a:lnTo>
                  <a:lnTo>
                    <a:pt x="769010" y="1203071"/>
                  </a:lnTo>
                  <a:lnTo>
                    <a:pt x="800468" y="1169670"/>
                  </a:lnTo>
                  <a:lnTo>
                    <a:pt x="829424" y="1133602"/>
                  </a:lnTo>
                  <a:lnTo>
                    <a:pt x="855675" y="1094867"/>
                  </a:lnTo>
                  <a:lnTo>
                    <a:pt x="879055" y="1053592"/>
                  </a:lnTo>
                  <a:lnTo>
                    <a:pt x="899337" y="1009903"/>
                  </a:lnTo>
                  <a:lnTo>
                    <a:pt x="916025" y="964692"/>
                  </a:lnTo>
                  <a:lnTo>
                    <a:pt x="928801" y="919099"/>
                  </a:lnTo>
                  <a:lnTo>
                    <a:pt x="937742" y="873125"/>
                  </a:lnTo>
                  <a:lnTo>
                    <a:pt x="942949" y="827151"/>
                  </a:lnTo>
                  <a:lnTo>
                    <a:pt x="944473" y="781303"/>
                  </a:lnTo>
                  <a:lnTo>
                    <a:pt x="942428" y="735710"/>
                  </a:lnTo>
                  <a:lnTo>
                    <a:pt x="936866" y="690626"/>
                  </a:lnTo>
                  <a:lnTo>
                    <a:pt x="927887" y="646429"/>
                  </a:lnTo>
                  <a:lnTo>
                    <a:pt x="915581" y="602996"/>
                  </a:lnTo>
                  <a:lnTo>
                    <a:pt x="899998" y="560704"/>
                  </a:lnTo>
                  <a:lnTo>
                    <a:pt x="881253" y="519683"/>
                  </a:lnTo>
                  <a:lnTo>
                    <a:pt x="859396" y="480313"/>
                  </a:lnTo>
                  <a:lnTo>
                    <a:pt x="834542" y="442468"/>
                  </a:lnTo>
                  <a:lnTo>
                    <a:pt x="806742" y="406653"/>
                  </a:lnTo>
                  <a:lnTo>
                    <a:pt x="776097" y="372872"/>
                  </a:lnTo>
                  <a:lnTo>
                    <a:pt x="742683" y="341502"/>
                  </a:lnTo>
                  <a:lnTo>
                    <a:pt x="706589" y="312547"/>
                  </a:lnTo>
                  <a:lnTo>
                    <a:pt x="667880" y="286257"/>
                  </a:lnTo>
                  <a:lnTo>
                    <a:pt x="626656" y="262889"/>
                  </a:lnTo>
                  <a:lnTo>
                    <a:pt x="582980" y="242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59" y="1245107"/>
              <a:ext cx="558800" cy="711835"/>
            </a:xfrm>
            <a:custGeom>
              <a:avLst/>
              <a:gdLst/>
              <a:ahLst/>
              <a:cxnLst/>
              <a:rect l="l" t="t" r="r" b="b"/>
              <a:pathLst>
                <a:path w="558800" h="711835">
                  <a:moveTo>
                    <a:pt x="345744" y="0"/>
                  </a:moveTo>
                  <a:lnTo>
                    <a:pt x="306577" y="3937"/>
                  </a:lnTo>
                  <a:lnTo>
                    <a:pt x="267296" y="14859"/>
                  </a:lnTo>
                  <a:lnTo>
                    <a:pt x="228472" y="32385"/>
                  </a:lnTo>
                  <a:lnTo>
                    <a:pt x="190703" y="56261"/>
                  </a:lnTo>
                  <a:lnTo>
                    <a:pt x="154597" y="85851"/>
                  </a:lnTo>
                  <a:lnTo>
                    <a:pt x="120713" y="120903"/>
                  </a:lnTo>
                  <a:lnTo>
                    <a:pt x="89687" y="161163"/>
                  </a:lnTo>
                  <a:lnTo>
                    <a:pt x="62077" y="206121"/>
                  </a:lnTo>
                  <a:lnTo>
                    <a:pt x="38493" y="255524"/>
                  </a:lnTo>
                  <a:lnTo>
                    <a:pt x="20129" y="306959"/>
                  </a:lnTo>
                  <a:lnTo>
                    <a:pt x="7683" y="358267"/>
                  </a:lnTo>
                  <a:lnTo>
                    <a:pt x="1028" y="408686"/>
                  </a:lnTo>
                  <a:lnTo>
                    <a:pt x="0" y="457453"/>
                  </a:lnTo>
                  <a:lnTo>
                    <a:pt x="4444" y="503936"/>
                  </a:lnTo>
                  <a:lnTo>
                    <a:pt x="14198" y="547497"/>
                  </a:lnTo>
                  <a:lnTo>
                    <a:pt x="29133" y="587375"/>
                  </a:lnTo>
                  <a:lnTo>
                    <a:pt x="49072" y="622935"/>
                  </a:lnTo>
                  <a:lnTo>
                    <a:pt x="73863" y="653542"/>
                  </a:lnTo>
                  <a:lnTo>
                    <a:pt x="103365" y="678434"/>
                  </a:lnTo>
                  <a:lnTo>
                    <a:pt x="137426" y="696849"/>
                  </a:lnTo>
                  <a:lnTo>
                    <a:pt x="174561" y="708025"/>
                  </a:lnTo>
                  <a:lnTo>
                    <a:pt x="213004" y="711453"/>
                  </a:lnTo>
                  <a:lnTo>
                    <a:pt x="252158" y="707390"/>
                  </a:lnTo>
                  <a:lnTo>
                    <a:pt x="291452" y="696468"/>
                  </a:lnTo>
                  <a:lnTo>
                    <a:pt x="330263" y="678942"/>
                  </a:lnTo>
                  <a:lnTo>
                    <a:pt x="368033" y="655193"/>
                  </a:lnTo>
                  <a:lnTo>
                    <a:pt x="404139" y="625601"/>
                  </a:lnTo>
                  <a:lnTo>
                    <a:pt x="438010" y="590423"/>
                  </a:lnTo>
                  <a:lnTo>
                    <a:pt x="469049" y="550291"/>
                  </a:lnTo>
                  <a:lnTo>
                    <a:pt x="496658" y="505333"/>
                  </a:lnTo>
                  <a:lnTo>
                    <a:pt x="520255" y="455930"/>
                  </a:lnTo>
                  <a:lnTo>
                    <a:pt x="538619" y="404368"/>
                  </a:lnTo>
                  <a:lnTo>
                    <a:pt x="551053" y="353187"/>
                  </a:lnTo>
                  <a:lnTo>
                    <a:pt x="557707" y="302768"/>
                  </a:lnTo>
                  <a:lnTo>
                    <a:pt x="558736" y="254000"/>
                  </a:lnTo>
                  <a:lnTo>
                    <a:pt x="554291" y="207518"/>
                  </a:lnTo>
                  <a:lnTo>
                    <a:pt x="544537" y="163957"/>
                  </a:lnTo>
                  <a:lnTo>
                    <a:pt x="529615" y="124078"/>
                  </a:lnTo>
                  <a:lnTo>
                    <a:pt x="509676" y="88519"/>
                  </a:lnTo>
                  <a:lnTo>
                    <a:pt x="484885" y="57912"/>
                  </a:lnTo>
                  <a:lnTo>
                    <a:pt x="455383" y="33020"/>
                  </a:lnTo>
                  <a:lnTo>
                    <a:pt x="421322" y="14477"/>
                  </a:lnTo>
                  <a:lnTo>
                    <a:pt x="384187" y="3428"/>
                  </a:lnTo>
                  <a:lnTo>
                    <a:pt x="345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" y="734567"/>
              <a:ext cx="1121410" cy="1615440"/>
            </a:xfrm>
            <a:custGeom>
              <a:avLst/>
              <a:gdLst/>
              <a:ahLst/>
              <a:cxnLst/>
              <a:rect l="l" t="t" r="r" b="b"/>
              <a:pathLst>
                <a:path w="1121410" h="1615439">
                  <a:moveTo>
                    <a:pt x="159181" y="1412240"/>
                  </a:moveTo>
                  <a:lnTo>
                    <a:pt x="84518" y="1381252"/>
                  </a:lnTo>
                  <a:lnTo>
                    <a:pt x="0" y="1584071"/>
                  </a:lnTo>
                  <a:lnTo>
                    <a:pt x="74663" y="1615059"/>
                  </a:lnTo>
                  <a:lnTo>
                    <a:pt x="159181" y="1412240"/>
                  </a:lnTo>
                  <a:close/>
                </a:path>
                <a:path w="1121410" h="1615439">
                  <a:moveTo>
                    <a:pt x="734745" y="30988"/>
                  </a:moveTo>
                  <a:lnTo>
                    <a:pt x="660082" y="0"/>
                  </a:lnTo>
                  <a:lnTo>
                    <a:pt x="575564" y="202819"/>
                  </a:lnTo>
                  <a:lnTo>
                    <a:pt x="650227" y="233807"/>
                  </a:lnTo>
                  <a:lnTo>
                    <a:pt x="734745" y="30988"/>
                  </a:lnTo>
                  <a:close/>
                </a:path>
                <a:path w="1121410" h="1615439">
                  <a:moveTo>
                    <a:pt x="1121308" y="1106932"/>
                  </a:moveTo>
                  <a:lnTo>
                    <a:pt x="918159" y="1022604"/>
                  </a:lnTo>
                  <a:lnTo>
                    <a:pt x="887095" y="1097026"/>
                  </a:lnTo>
                  <a:lnTo>
                    <a:pt x="1090256" y="1181481"/>
                  </a:lnTo>
                  <a:lnTo>
                    <a:pt x="1121308" y="1106932"/>
                  </a:lnTo>
                  <a:close/>
                </a:path>
              </a:pathLst>
            </a:custGeom>
            <a:solidFill>
              <a:srgbClr val="EB3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8941" y="1209293"/>
              <a:ext cx="541020" cy="1124585"/>
            </a:xfrm>
            <a:custGeom>
              <a:avLst/>
              <a:gdLst/>
              <a:ahLst/>
              <a:cxnLst/>
              <a:rect l="l" t="t" r="r" b="b"/>
              <a:pathLst>
                <a:path w="541019" h="1124585">
                  <a:moveTo>
                    <a:pt x="0" y="922147"/>
                  </a:moveTo>
                  <a:lnTo>
                    <a:pt x="85445" y="1124457"/>
                  </a:lnTo>
                </a:path>
                <a:path w="541019" h="1124585">
                  <a:moveTo>
                    <a:pt x="338708" y="85471"/>
                  </a:moveTo>
                  <a:lnTo>
                    <a:pt x="540727" y="0"/>
                  </a:lnTo>
                </a:path>
              </a:pathLst>
            </a:custGeom>
            <a:ln w="80772">
              <a:solidFill>
                <a:srgbClr val="EB3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9220" y="649223"/>
              <a:ext cx="14554200" cy="9191625"/>
            </a:xfrm>
            <a:custGeom>
              <a:avLst/>
              <a:gdLst/>
              <a:ahLst/>
              <a:cxnLst/>
              <a:rect l="l" t="t" r="r" b="b"/>
              <a:pathLst>
                <a:path w="14554200" h="9191625">
                  <a:moveTo>
                    <a:pt x="615823" y="324358"/>
                  </a:moveTo>
                  <a:lnTo>
                    <a:pt x="572135" y="315849"/>
                  </a:lnTo>
                  <a:lnTo>
                    <a:pt x="466725" y="273812"/>
                  </a:lnTo>
                  <a:lnTo>
                    <a:pt x="354838" y="176022"/>
                  </a:lnTo>
                  <a:lnTo>
                    <a:pt x="288544" y="0"/>
                  </a:lnTo>
                  <a:lnTo>
                    <a:pt x="285242" y="43561"/>
                  </a:lnTo>
                  <a:lnTo>
                    <a:pt x="255257" y="147066"/>
                  </a:lnTo>
                  <a:lnTo>
                    <a:pt x="169164" y="269494"/>
                  </a:lnTo>
                  <a:lnTo>
                    <a:pt x="0" y="368046"/>
                  </a:lnTo>
                  <a:lnTo>
                    <a:pt x="0" y="370713"/>
                  </a:lnTo>
                  <a:lnTo>
                    <a:pt x="35814" y="380873"/>
                  </a:lnTo>
                  <a:lnTo>
                    <a:pt x="122936" y="431546"/>
                  </a:lnTo>
                  <a:lnTo>
                    <a:pt x="213995" y="548767"/>
                  </a:lnTo>
                  <a:lnTo>
                    <a:pt x="264668" y="759079"/>
                  </a:lnTo>
                  <a:lnTo>
                    <a:pt x="264922" y="750316"/>
                  </a:lnTo>
                  <a:lnTo>
                    <a:pt x="275844" y="701294"/>
                  </a:lnTo>
                  <a:lnTo>
                    <a:pt x="302768" y="623316"/>
                  </a:lnTo>
                  <a:lnTo>
                    <a:pt x="322961" y="578104"/>
                  </a:lnTo>
                  <a:lnTo>
                    <a:pt x="347980" y="531368"/>
                  </a:lnTo>
                  <a:lnTo>
                    <a:pt x="378333" y="484886"/>
                  </a:lnTo>
                  <a:lnTo>
                    <a:pt x="414147" y="440817"/>
                  </a:lnTo>
                  <a:lnTo>
                    <a:pt x="455803" y="400812"/>
                  </a:lnTo>
                  <a:lnTo>
                    <a:pt x="503555" y="366903"/>
                  </a:lnTo>
                  <a:lnTo>
                    <a:pt x="557911" y="340995"/>
                  </a:lnTo>
                  <a:lnTo>
                    <a:pt x="615823" y="325755"/>
                  </a:lnTo>
                  <a:lnTo>
                    <a:pt x="615823" y="324358"/>
                  </a:lnTo>
                  <a:close/>
                </a:path>
                <a:path w="14554200" h="9191625">
                  <a:moveTo>
                    <a:pt x="1629918" y="8799995"/>
                  </a:moveTo>
                  <a:lnTo>
                    <a:pt x="1460754" y="8701481"/>
                  </a:lnTo>
                  <a:lnTo>
                    <a:pt x="1374648" y="8579079"/>
                  </a:lnTo>
                  <a:lnTo>
                    <a:pt x="1344803" y="8475574"/>
                  </a:lnTo>
                  <a:lnTo>
                    <a:pt x="1341501" y="8431962"/>
                  </a:lnTo>
                  <a:lnTo>
                    <a:pt x="1275207" y="8607971"/>
                  </a:lnTo>
                  <a:lnTo>
                    <a:pt x="1163193" y="8705748"/>
                  </a:lnTo>
                  <a:lnTo>
                    <a:pt x="1057783" y="8747849"/>
                  </a:lnTo>
                  <a:lnTo>
                    <a:pt x="1011047" y="8756879"/>
                  </a:lnTo>
                  <a:lnTo>
                    <a:pt x="1072134" y="8772919"/>
                  </a:lnTo>
                  <a:lnTo>
                    <a:pt x="1126363" y="8798839"/>
                  </a:lnTo>
                  <a:lnTo>
                    <a:pt x="1174115" y="8832761"/>
                  </a:lnTo>
                  <a:lnTo>
                    <a:pt x="1215771" y="8872741"/>
                  </a:lnTo>
                  <a:lnTo>
                    <a:pt x="1251712" y="8916886"/>
                  </a:lnTo>
                  <a:lnTo>
                    <a:pt x="1281938" y="8963292"/>
                  </a:lnTo>
                  <a:lnTo>
                    <a:pt x="1307084" y="9010053"/>
                  </a:lnTo>
                  <a:lnTo>
                    <a:pt x="1327277" y="9055240"/>
                  </a:lnTo>
                  <a:lnTo>
                    <a:pt x="1342771" y="9096972"/>
                  </a:lnTo>
                  <a:lnTo>
                    <a:pt x="1361313" y="9162377"/>
                  </a:lnTo>
                  <a:lnTo>
                    <a:pt x="1365250" y="9191003"/>
                  </a:lnTo>
                  <a:lnTo>
                    <a:pt x="1415923" y="8980741"/>
                  </a:lnTo>
                  <a:lnTo>
                    <a:pt x="1506982" y="8863559"/>
                  </a:lnTo>
                  <a:lnTo>
                    <a:pt x="1594104" y="8812797"/>
                  </a:lnTo>
                  <a:lnTo>
                    <a:pt x="1629918" y="8802649"/>
                  </a:lnTo>
                  <a:lnTo>
                    <a:pt x="1629918" y="8799995"/>
                  </a:lnTo>
                  <a:close/>
                </a:path>
                <a:path w="14554200" h="9191625">
                  <a:moveTo>
                    <a:pt x="14553692" y="7905242"/>
                  </a:moveTo>
                  <a:lnTo>
                    <a:pt x="14497050" y="7894320"/>
                  </a:lnTo>
                  <a:lnTo>
                    <a:pt x="14369161" y="7843266"/>
                  </a:lnTo>
                  <a:lnTo>
                    <a:pt x="14233398" y="7724648"/>
                  </a:lnTo>
                  <a:lnTo>
                    <a:pt x="14152880" y="7511034"/>
                  </a:lnTo>
                  <a:lnTo>
                    <a:pt x="14148816" y="7563993"/>
                  </a:lnTo>
                  <a:lnTo>
                    <a:pt x="14112621" y="7689596"/>
                  </a:lnTo>
                  <a:lnTo>
                    <a:pt x="14008100" y="7838059"/>
                  </a:lnTo>
                  <a:lnTo>
                    <a:pt x="13799185" y="7959725"/>
                  </a:lnTo>
                  <a:lnTo>
                    <a:pt x="13846302" y="7973060"/>
                  </a:lnTo>
                  <a:lnTo>
                    <a:pt x="13952093" y="8034655"/>
                  </a:lnTo>
                  <a:lnTo>
                    <a:pt x="14062583" y="8176895"/>
                  </a:lnTo>
                  <a:lnTo>
                    <a:pt x="14124051" y="8431898"/>
                  </a:lnTo>
                  <a:lnTo>
                    <a:pt x="14123924" y="8424354"/>
                  </a:lnTo>
                  <a:lnTo>
                    <a:pt x="14132052" y="8382978"/>
                  </a:lnTo>
                  <a:lnTo>
                    <a:pt x="14152245" y="8314817"/>
                  </a:lnTo>
                  <a:lnTo>
                    <a:pt x="14167485" y="8273796"/>
                  </a:lnTo>
                  <a:lnTo>
                    <a:pt x="14186408" y="8229854"/>
                  </a:lnTo>
                  <a:lnTo>
                    <a:pt x="14209141" y="8184134"/>
                  </a:lnTo>
                  <a:lnTo>
                    <a:pt x="14235811" y="8137906"/>
                  </a:lnTo>
                  <a:lnTo>
                    <a:pt x="14266926" y="8092440"/>
                  </a:lnTo>
                  <a:lnTo>
                    <a:pt x="14302359" y="8049006"/>
                  </a:lnTo>
                  <a:lnTo>
                    <a:pt x="14342491" y="8008887"/>
                  </a:lnTo>
                  <a:lnTo>
                    <a:pt x="14387576" y="7973060"/>
                  </a:lnTo>
                  <a:lnTo>
                    <a:pt x="14437614" y="7943088"/>
                  </a:lnTo>
                  <a:lnTo>
                    <a:pt x="14492859" y="7920101"/>
                  </a:lnTo>
                  <a:lnTo>
                    <a:pt x="14553692" y="7905242"/>
                  </a:lnTo>
                  <a:close/>
                </a:path>
              </a:pathLst>
            </a:custGeom>
            <a:solidFill>
              <a:srgbClr val="E7C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1695" y="4646676"/>
              <a:ext cx="6800088" cy="303733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986152" y="3706748"/>
            <a:ext cx="8220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6655" algn="l"/>
                <a:tab pos="3021330" algn="l"/>
                <a:tab pos="4423410" algn="l"/>
                <a:tab pos="5248910" algn="l"/>
                <a:tab pos="6325235" algn="l"/>
                <a:tab pos="7110095" algn="l"/>
              </a:tabLst>
            </a:pPr>
            <a:r>
              <a:rPr sz="2800" spc="75" dirty="0">
                <a:solidFill>
                  <a:srgbClr val="1C1F4A"/>
                </a:solidFill>
                <a:latin typeface="Trebuchet MS"/>
                <a:cs typeface="Trebuchet MS"/>
              </a:rPr>
              <a:t>Peran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14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6152" y="4130954"/>
            <a:ext cx="5234305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  <a:tabLst>
                <a:tab pos="1094105" algn="l"/>
                <a:tab pos="2222500" algn="l"/>
                <a:tab pos="2546985" algn="l"/>
                <a:tab pos="3448050" algn="l"/>
                <a:tab pos="4166870" algn="l"/>
              </a:tabLst>
            </a:pP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sangat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penting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dalam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perubahan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1C1F4A"/>
                </a:solidFill>
                <a:latin typeface="Trebuchet MS"/>
                <a:cs typeface="Trebuchet MS"/>
              </a:rPr>
              <a:t>iklim.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85126" y="4130954"/>
            <a:ext cx="1238250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16199"/>
              </a:lnSpc>
              <a:spcBef>
                <a:spcPts val="100"/>
              </a:spcBef>
            </a:pP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upaya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26500" y="4130954"/>
            <a:ext cx="1385570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16199"/>
              </a:lnSpc>
              <a:spcBef>
                <a:spcPts val="100"/>
              </a:spcBef>
            </a:pP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mitigasi 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adalah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6152" y="5122316"/>
            <a:ext cx="8244840" cy="349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999"/>
              </a:lnSpc>
              <a:spcBef>
                <a:spcPts val="100"/>
              </a:spcBef>
            </a:pPr>
            <a:r>
              <a:rPr sz="2800" spc="160" dirty="0">
                <a:solidFill>
                  <a:srgbClr val="1C1F4A"/>
                </a:solidFill>
                <a:latin typeface="Trebuchet MS"/>
                <a:cs typeface="Trebuchet MS"/>
              </a:rPr>
              <a:t>proses</a:t>
            </a:r>
            <a:r>
              <a:rPr sz="2800" spc="56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mengukur,</a:t>
            </a:r>
            <a:r>
              <a:rPr sz="2800" spc="56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melaporkan,</a:t>
            </a:r>
            <a:r>
              <a:rPr sz="2800" spc="56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memverifikasi</a:t>
            </a:r>
            <a:r>
              <a:rPr sz="2800" spc="5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1C1F4A"/>
                </a:solidFill>
                <a:latin typeface="Trebuchet MS"/>
                <a:cs typeface="Trebuchet MS"/>
              </a:rPr>
              <a:t>jejak</a:t>
            </a:r>
            <a:r>
              <a:rPr sz="2800" spc="4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6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suatu</a:t>
            </a:r>
            <a:r>
              <a:rPr sz="2800" spc="6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entitas</a:t>
            </a:r>
            <a:r>
              <a:rPr sz="2800" spc="5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atau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kegiatan.</a:t>
            </a:r>
            <a:r>
              <a:rPr sz="2800" spc="15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1C1F4A"/>
                </a:solidFill>
                <a:latin typeface="Trebuchet MS"/>
                <a:cs typeface="Trebuchet MS"/>
              </a:rPr>
              <a:t>Hal</a:t>
            </a:r>
            <a:r>
              <a:rPr sz="2800" spc="15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5" dirty="0">
                <a:solidFill>
                  <a:srgbClr val="1C1F4A"/>
                </a:solidFill>
                <a:latin typeface="Trebuchet MS"/>
                <a:cs typeface="Trebuchet MS"/>
              </a:rPr>
              <a:t>ini</a:t>
            </a:r>
            <a:r>
              <a:rPr sz="2800" spc="14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melibatkan</a:t>
            </a:r>
            <a:r>
              <a:rPr sz="2800" spc="16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penilaian</a:t>
            </a:r>
            <a:r>
              <a:rPr sz="2800" spc="15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0" dirty="0">
                <a:solidFill>
                  <a:srgbClr val="1C1F4A"/>
                </a:solidFill>
                <a:latin typeface="Trebuchet MS"/>
                <a:cs typeface="Trebuchet MS"/>
              </a:rPr>
              <a:t>pengukuran</a:t>
            </a:r>
            <a:r>
              <a:rPr sz="2800" spc="3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75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800" spc="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800" spc="2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28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(</a:t>
            </a:r>
            <a:r>
              <a:rPr sz="2800" spc="-5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210" dirty="0">
                <a:solidFill>
                  <a:srgbClr val="1C1F4A"/>
                </a:solidFill>
                <a:latin typeface="Trebuchet MS"/>
                <a:cs typeface="Trebuchet MS"/>
              </a:rPr>
              <a:t>GRK)</a:t>
            </a:r>
            <a:r>
              <a:rPr sz="2800" spc="3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dihasilkan</a:t>
            </a:r>
            <a:r>
              <a:rPr sz="2800" spc="23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1C1F4A"/>
                </a:solidFill>
                <a:latin typeface="Trebuchet MS"/>
                <a:cs typeface="Trebuchet MS"/>
              </a:rPr>
              <a:t>dari</a:t>
            </a:r>
            <a:r>
              <a:rPr sz="2800" spc="22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kegiatan</a:t>
            </a:r>
            <a:r>
              <a:rPr sz="2800" spc="23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1C1F4A"/>
                </a:solidFill>
                <a:latin typeface="Trebuchet MS"/>
                <a:cs typeface="Trebuchet MS"/>
              </a:rPr>
              <a:t>manusia,</a:t>
            </a:r>
            <a:r>
              <a:rPr sz="2800" spc="23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C1F4A"/>
                </a:solidFill>
                <a:latin typeface="Trebuchet MS"/>
                <a:cs typeface="Trebuchet MS"/>
              </a:rPr>
              <a:t>seperti</a:t>
            </a:r>
            <a:r>
              <a:rPr sz="2800" spc="-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produksi</a:t>
            </a:r>
            <a:r>
              <a:rPr sz="2800" spc="178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1C1F4A"/>
                </a:solidFill>
                <a:latin typeface="Trebuchet MS"/>
                <a:cs typeface="Trebuchet MS"/>
              </a:rPr>
              <a:t>energi,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  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transportasi,</a:t>
            </a:r>
            <a:r>
              <a:rPr sz="2800" spc="17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C1F4A"/>
                </a:solidFill>
                <a:latin typeface="Trebuchet MS"/>
                <a:cs typeface="Trebuchet MS"/>
              </a:rPr>
              <a:t>industri,</a:t>
            </a:r>
            <a:r>
              <a:rPr sz="2800" spc="163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C1F4A"/>
                </a:solidFill>
                <a:latin typeface="Trebuchet MS"/>
                <a:cs typeface="Trebuchet MS"/>
              </a:rPr>
              <a:t>lainnya.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1180" y="4386071"/>
            <a:ext cx="8848090" cy="5900420"/>
            <a:chOff x="9441180" y="4386071"/>
            <a:chExt cx="8848090" cy="5900420"/>
          </a:xfrm>
        </p:grpSpPr>
        <p:sp>
          <p:nvSpPr>
            <p:cNvPr id="3" name="object 3"/>
            <p:cNvSpPr/>
            <p:nvPr/>
          </p:nvSpPr>
          <p:spPr>
            <a:xfrm>
              <a:off x="9445752" y="4390643"/>
              <a:ext cx="7389495" cy="5283835"/>
            </a:xfrm>
            <a:custGeom>
              <a:avLst/>
              <a:gdLst/>
              <a:ahLst/>
              <a:cxnLst/>
              <a:rect l="l" t="t" r="r" b="b"/>
              <a:pathLst>
                <a:path w="7389494" h="5283834">
                  <a:moveTo>
                    <a:pt x="7200646" y="0"/>
                  </a:moveTo>
                  <a:lnTo>
                    <a:pt x="190500" y="0"/>
                  </a:lnTo>
                  <a:lnTo>
                    <a:pt x="117601" y="14477"/>
                  </a:lnTo>
                  <a:lnTo>
                    <a:pt x="55752" y="55752"/>
                  </a:lnTo>
                  <a:lnTo>
                    <a:pt x="14477" y="117601"/>
                  </a:lnTo>
                  <a:lnTo>
                    <a:pt x="0" y="190500"/>
                  </a:lnTo>
                  <a:lnTo>
                    <a:pt x="0" y="5093042"/>
                  </a:lnTo>
                  <a:lnTo>
                    <a:pt x="32003" y="5198719"/>
                  </a:lnTo>
                  <a:lnTo>
                    <a:pt x="84836" y="5251513"/>
                  </a:lnTo>
                  <a:lnTo>
                    <a:pt x="153162" y="5279821"/>
                  </a:lnTo>
                  <a:lnTo>
                    <a:pt x="190500" y="5283517"/>
                  </a:lnTo>
                  <a:lnTo>
                    <a:pt x="7200646" y="5283517"/>
                  </a:lnTo>
                  <a:lnTo>
                    <a:pt x="7273544" y="5269014"/>
                  </a:lnTo>
                  <a:lnTo>
                    <a:pt x="7335392" y="5227726"/>
                  </a:lnTo>
                  <a:lnTo>
                    <a:pt x="7376667" y="5165928"/>
                  </a:lnTo>
                  <a:lnTo>
                    <a:pt x="7389494" y="5109857"/>
                  </a:lnTo>
                  <a:lnTo>
                    <a:pt x="7389494" y="173608"/>
                  </a:lnTo>
                  <a:lnTo>
                    <a:pt x="7359142" y="84835"/>
                  </a:lnTo>
                  <a:lnTo>
                    <a:pt x="7306309" y="32003"/>
                  </a:lnTo>
                  <a:lnTo>
                    <a:pt x="7237984" y="3682"/>
                  </a:lnTo>
                  <a:lnTo>
                    <a:pt x="7200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45752" y="4390643"/>
              <a:ext cx="7389495" cy="5283835"/>
            </a:xfrm>
            <a:custGeom>
              <a:avLst/>
              <a:gdLst/>
              <a:ahLst/>
              <a:cxnLst/>
              <a:rect l="l" t="t" r="r" b="b"/>
              <a:pathLst>
                <a:path w="7389494" h="5283834">
                  <a:moveTo>
                    <a:pt x="7200646" y="5283517"/>
                  </a:moveTo>
                  <a:lnTo>
                    <a:pt x="190500" y="5283517"/>
                  </a:lnTo>
                  <a:lnTo>
                    <a:pt x="153162" y="5279821"/>
                  </a:lnTo>
                  <a:lnTo>
                    <a:pt x="84836" y="5251513"/>
                  </a:lnTo>
                  <a:lnTo>
                    <a:pt x="32003" y="5198719"/>
                  </a:lnTo>
                  <a:lnTo>
                    <a:pt x="3682" y="5130368"/>
                  </a:lnTo>
                  <a:lnTo>
                    <a:pt x="0" y="5093042"/>
                  </a:lnTo>
                  <a:lnTo>
                    <a:pt x="0" y="190500"/>
                  </a:lnTo>
                  <a:lnTo>
                    <a:pt x="14477" y="117601"/>
                  </a:lnTo>
                  <a:lnTo>
                    <a:pt x="55752" y="55752"/>
                  </a:lnTo>
                  <a:lnTo>
                    <a:pt x="117601" y="14477"/>
                  </a:lnTo>
                  <a:lnTo>
                    <a:pt x="190500" y="0"/>
                  </a:lnTo>
                  <a:lnTo>
                    <a:pt x="7200646" y="0"/>
                  </a:lnTo>
                  <a:lnTo>
                    <a:pt x="7306309" y="32003"/>
                  </a:lnTo>
                  <a:lnTo>
                    <a:pt x="7359142" y="84835"/>
                  </a:lnTo>
                  <a:lnTo>
                    <a:pt x="7387463" y="153161"/>
                  </a:lnTo>
                  <a:lnTo>
                    <a:pt x="7389494" y="173608"/>
                  </a:lnTo>
                  <a:lnTo>
                    <a:pt x="7389494" y="5109857"/>
                  </a:lnTo>
                  <a:lnTo>
                    <a:pt x="7376667" y="5165928"/>
                  </a:lnTo>
                  <a:lnTo>
                    <a:pt x="7335392" y="5227726"/>
                  </a:lnTo>
                  <a:lnTo>
                    <a:pt x="7273544" y="5269014"/>
                  </a:lnTo>
                  <a:lnTo>
                    <a:pt x="7200646" y="5283517"/>
                  </a:lnTo>
                  <a:close/>
                </a:path>
              </a:pathLst>
            </a:custGeom>
            <a:ln w="9144">
              <a:solidFill>
                <a:srgbClr val="93DE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72333" y="8538971"/>
              <a:ext cx="1917064" cy="1748155"/>
            </a:xfrm>
            <a:custGeom>
              <a:avLst/>
              <a:gdLst/>
              <a:ahLst/>
              <a:cxnLst/>
              <a:rect l="l" t="t" r="r" b="b"/>
              <a:pathLst>
                <a:path w="1917065" h="1748154">
                  <a:moveTo>
                    <a:pt x="1915541" y="917359"/>
                  </a:moveTo>
                  <a:lnTo>
                    <a:pt x="1867662" y="974737"/>
                  </a:lnTo>
                  <a:lnTo>
                    <a:pt x="1834896" y="1012571"/>
                  </a:lnTo>
                  <a:lnTo>
                    <a:pt x="1801622" y="1049959"/>
                  </a:lnTo>
                  <a:lnTo>
                    <a:pt x="1767967" y="1086891"/>
                  </a:lnTo>
                  <a:lnTo>
                    <a:pt x="1733677" y="1123353"/>
                  </a:lnTo>
                  <a:lnTo>
                    <a:pt x="1698879" y="1159332"/>
                  </a:lnTo>
                  <a:lnTo>
                    <a:pt x="1663700" y="1194841"/>
                  </a:lnTo>
                  <a:lnTo>
                    <a:pt x="1628013" y="1229855"/>
                  </a:lnTo>
                  <a:lnTo>
                    <a:pt x="1591945" y="1264373"/>
                  </a:lnTo>
                  <a:lnTo>
                    <a:pt x="1555369" y="1298397"/>
                  </a:lnTo>
                  <a:lnTo>
                    <a:pt x="1518412" y="1331887"/>
                  </a:lnTo>
                  <a:lnTo>
                    <a:pt x="1481074" y="1364869"/>
                  </a:lnTo>
                  <a:lnTo>
                    <a:pt x="1443228" y="1397317"/>
                  </a:lnTo>
                  <a:lnTo>
                    <a:pt x="1405128" y="1429232"/>
                  </a:lnTo>
                  <a:lnTo>
                    <a:pt x="1366520" y="1460601"/>
                  </a:lnTo>
                  <a:lnTo>
                    <a:pt x="1325753" y="1492504"/>
                  </a:lnTo>
                  <a:lnTo>
                    <a:pt x="1284478" y="1523834"/>
                  </a:lnTo>
                  <a:lnTo>
                    <a:pt x="1242695" y="1554556"/>
                  </a:lnTo>
                  <a:lnTo>
                    <a:pt x="1200531" y="1584680"/>
                  </a:lnTo>
                  <a:lnTo>
                    <a:pt x="1157859" y="1614208"/>
                  </a:lnTo>
                  <a:lnTo>
                    <a:pt x="1114806" y="1643113"/>
                  </a:lnTo>
                  <a:lnTo>
                    <a:pt x="1071372" y="1671421"/>
                  </a:lnTo>
                  <a:lnTo>
                    <a:pt x="1027430" y="1699120"/>
                  </a:lnTo>
                  <a:lnTo>
                    <a:pt x="983107" y="1726184"/>
                  </a:lnTo>
                  <a:lnTo>
                    <a:pt x="947039" y="1747532"/>
                  </a:lnTo>
                  <a:lnTo>
                    <a:pt x="1051052" y="1747532"/>
                  </a:lnTo>
                  <a:lnTo>
                    <a:pt x="1116838" y="1710677"/>
                  </a:lnTo>
                  <a:lnTo>
                    <a:pt x="1158748" y="1686064"/>
                  </a:lnTo>
                  <a:lnTo>
                    <a:pt x="1200023" y="1660779"/>
                  </a:lnTo>
                  <a:lnTo>
                    <a:pt x="1241044" y="1634832"/>
                  </a:lnTo>
                  <a:lnTo>
                    <a:pt x="1281684" y="1608239"/>
                  </a:lnTo>
                  <a:lnTo>
                    <a:pt x="1321943" y="1580997"/>
                  </a:lnTo>
                  <a:lnTo>
                    <a:pt x="1361694" y="1553133"/>
                  </a:lnTo>
                  <a:lnTo>
                    <a:pt x="1400937" y="1524660"/>
                  </a:lnTo>
                  <a:lnTo>
                    <a:pt x="1439926" y="1495564"/>
                  </a:lnTo>
                  <a:lnTo>
                    <a:pt x="1478407" y="1465872"/>
                  </a:lnTo>
                  <a:lnTo>
                    <a:pt x="1516380" y="1435582"/>
                  </a:lnTo>
                  <a:lnTo>
                    <a:pt x="1553845" y="1404708"/>
                  </a:lnTo>
                  <a:lnTo>
                    <a:pt x="1590929" y="1373251"/>
                  </a:lnTo>
                  <a:lnTo>
                    <a:pt x="1627632" y="1341234"/>
                  </a:lnTo>
                  <a:lnTo>
                    <a:pt x="1663700" y="1308658"/>
                  </a:lnTo>
                  <a:lnTo>
                    <a:pt x="1699387" y="1275549"/>
                  </a:lnTo>
                  <a:lnTo>
                    <a:pt x="1734439" y="1241882"/>
                  </a:lnTo>
                  <a:lnTo>
                    <a:pt x="1769110" y="1207693"/>
                  </a:lnTo>
                  <a:lnTo>
                    <a:pt x="1803273" y="1172984"/>
                  </a:lnTo>
                  <a:lnTo>
                    <a:pt x="1836801" y="1137754"/>
                  </a:lnTo>
                  <a:lnTo>
                    <a:pt x="1869948" y="1102042"/>
                  </a:lnTo>
                  <a:lnTo>
                    <a:pt x="1902460" y="1065822"/>
                  </a:lnTo>
                  <a:lnTo>
                    <a:pt x="1915541" y="1050734"/>
                  </a:lnTo>
                  <a:lnTo>
                    <a:pt x="1915541" y="917359"/>
                  </a:lnTo>
                  <a:close/>
                </a:path>
                <a:path w="1917065" h="1748154">
                  <a:moveTo>
                    <a:pt x="1916938" y="15748"/>
                  </a:moveTo>
                  <a:lnTo>
                    <a:pt x="1915033" y="9525"/>
                  </a:lnTo>
                  <a:lnTo>
                    <a:pt x="1911096" y="4445"/>
                  </a:lnTo>
                  <a:lnTo>
                    <a:pt x="1905381" y="1016"/>
                  </a:lnTo>
                  <a:lnTo>
                    <a:pt x="1898396" y="0"/>
                  </a:lnTo>
                  <a:lnTo>
                    <a:pt x="1891919" y="1651"/>
                  </a:lnTo>
                  <a:lnTo>
                    <a:pt x="1886458" y="5715"/>
                  </a:lnTo>
                  <a:lnTo>
                    <a:pt x="1882902" y="11684"/>
                  </a:lnTo>
                  <a:lnTo>
                    <a:pt x="1866011" y="57658"/>
                  </a:lnTo>
                  <a:lnTo>
                    <a:pt x="1848104" y="103263"/>
                  </a:lnTo>
                  <a:lnTo>
                    <a:pt x="1829308" y="148463"/>
                  </a:lnTo>
                  <a:lnTo>
                    <a:pt x="1809623" y="193167"/>
                  </a:lnTo>
                  <a:lnTo>
                    <a:pt x="1788922" y="237490"/>
                  </a:lnTo>
                  <a:lnTo>
                    <a:pt x="1767459" y="281305"/>
                  </a:lnTo>
                  <a:lnTo>
                    <a:pt x="1744980" y="324739"/>
                  </a:lnTo>
                  <a:lnTo>
                    <a:pt x="1721739" y="367665"/>
                  </a:lnTo>
                  <a:lnTo>
                    <a:pt x="1697609" y="409956"/>
                  </a:lnTo>
                  <a:lnTo>
                    <a:pt x="1672590" y="451866"/>
                  </a:lnTo>
                  <a:lnTo>
                    <a:pt x="1646682" y="493217"/>
                  </a:lnTo>
                  <a:lnTo>
                    <a:pt x="1620012" y="534022"/>
                  </a:lnTo>
                  <a:lnTo>
                    <a:pt x="1592580" y="574255"/>
                  </a:lnTo>
                  <a:lnTo>
                    <a:pt x="1563243" y="615505"/>
                  </a:lnTo>
                  <a:lnTo>
                    <a:pt x="1532890" y="656069"/>
                  </a:lnTo>
                  <a:lnTo>
                    <a:pt x="1501648" y="695934"/>
                  </a:lnTo>
                  <a:lnTo>
                    <a:pt x="1469644" y="735076"/>
                  </a:lnTo>
                  <a:lnTo>
                    <a:pt x="1436624" y="773455"/>
                  </a:lnTo>
                  <a:lnTo>
                    <a:pt x="1402842" y="811098"/>
                  </a:lnTo>
                  <a:lnTo>
                    <a:pt x="1368171" y="847979"/>
                  </a:lnTo>
                  <a:lnTo>
                    <a:pt x="1332738" y="884072"/>
                  </a:lnTo>
                  <a:lnTo>
                    <a:pt x="1296543" y="919378"/>
                  </a:lnTo>
                  <a:lnTo>
                    <a:pt x="1259586" y="953846"/>
                  </a:lnTo>
                  <a:lnTo>
                    <a:pt x="1221867" y="987501"/>
                  </a:lnTo>
                  <a:lnTo>
                    <a:pt x="1183386" y="1020305"/>
                  </a:lnTo>
                  <a:lnTo>
                    <a:pt x="1144143" y="1052258"/>
                  </a:lnTo>
                  <a:lnTo>
                    <a:pt x="1104265" y="1083335"/>
                  </a:lnTo>
                  <a:lnTo>
                    <a:pt x="1063752" y="1113536"/>
                  </a:lnTo>
                  <a:lnTo>
                    <a:pt x="1022477" y="1142809"/>
                  </a:lnTo>
                  <a:lnTo>
                    <a:pt x="980567" y="1171181"/>
                  </a:lnTo>
                  <a:lnTo>
                    <a:pt x="938149" y="1198613"/>
                  </a:lnTo>
                  <a:lnTo>
                    <a:pt x="895096" y="1225092"/>
                  </a:lnTo>
                  <a:lnTo>
                    <a:pt x="851408" y="1250619"/>
                  </a:lnTo>
                  <a:lnTo>
                    <a:pt x="807085" y="1275168"/>
                  </a:lnTo>
                  <a:lnTo>
                    <a:pt x="762381" y="1298702"/>
                  </a:lnTo>
                  <a:lnTo>
                    <a:pt x="717042" y="1321244"/>
                  </a:lnTo>
                  <a:lnTo>
                    <a:pt x="671195" y="1342758"/>
                  </a:lnTo>
                  <a:lnTo>
                    <a:pt x="624840" y="1363243"/>
                  </a:lnTo>
                  <a:lnTo>
                    <a:pt x="579882" y="1382039"/>
                  </a:lnTo>
                  <a:lnTo>
                    <a:pt x="534543" y="1399933"/>
                  </a:lnTo>
                  <a:lnTo>
                    <a:pt x="488823" y="1416913"/>
                  </a:lnTo>
                  <a:lnTo>
                    <a:pt x="442849" y="1432966"/>
                  </a:lnTo>
                  <a:lnTo>
                    <a:pt x="396367" y="1448092"/>
                  </a:lnTo>
                  <a:lnTo>
                    <a:pt x="349631" y="1462265"/>
                  </a:lnTo>
                  <a:lnTo>
                    <a:pt x="302641" y="1475473"/>
                  </a:lnTo>
                  <a:lnTo>
                    <a:pt x="255397" y="1487728"/>
                  </a:lnTo>
                  <a:lnTo>
                    <a:pt x="207772" y="1499019"/>
                  </a:lnTo>
                  <a:lnTo>
                    <a:pt x="160020" y="1509318"/>
                  </a:lnTo>
                  <a:lnTo>
                    <a:pt x="112014" y="1518640"/>
                  </a:lnTo>
                  <a:lnTo>
                    <a:pt x="63627" y="1526946"/>
                  </a:lnTo>
                  <a:lnTo>
                    <a:pt x="6477" y="1535493"/>
                  </a:lnTo>
                  <a:lnTo>
                    <a:pt x="0" y="1543342"/>
                  </a:lnTo>
                  <a:lnTo>
                    <a:pt x="1397" y="1561630"/>
                  </a:lnTo>
                  <a:lnTo>
                    <a:pt x="9525" y="1568615"/>
                  </a:lnTo>
                  <a:lnTo>
                    <a:pt x="68453" y="1563636"/>
                  </a:lnTo>
                  <a:lnTo>
                    <a:pt x="117983" y="1558112"/>
                  </a:lnTo>
                  <a:lnTo>
                    <a:pt x="167386" y="1551406"/>
                  </a:lnTo>
                  <a:lnTo>
                    <a:pt x="216662" y="1543494"/>
                  </a:lnTo>
                  <a:lnTo>
                    <a:pt x="265811" y="1534414"/>
                  </a:lnTo>
                  <a:lnTo>
                    <a:pt x="314706" y="1524152"/>
                  </a:lnTo>
                  <a:lnTo>
                    <a:pt x="363347" y="1512722"/>
                  </a:lnTo>
                  <a:lnTo>
                    <a:pt x="411607" y="1500136"/>
                  </a:lnTo>
                  <a:lnTo>
                    <a:pt x="459740" y="1486408"/>
                  </a:lnTo>
                  <a:lnTo>
                    <a:pt x="507492" y="1471561"/>
                  </a:lnTo>
                  <a:lnTo>
                    <a:pt x="554863" y="1455572"/>
                  </a:lnTo>
                  <a:lnTo>
                    <a:pt x="601980" y="1438452"/>
                  </a:lnTo>
                  <a:lnTo>
                    <a:pt x="648589" y="1420241"/>
                  </a:lnTo>
                  <a:lnTo>
                    <a:pt x="693801" y="1401711"/>
                  </a:lnTo>
                  <a:lnTo>
                    <a:pt x="738632" y="1382102"/>
                  </a:lnTo>
                  <a:lnTo>
                    <a:pt x="782828" y="1361452"/>
                  </a:lnTo>
                  <a:lnTo>
                    <a:pt x="826643" y="1339761"/>
                  </a:lnTo>
                  <a:lnTo>
                    <a:pt x="869823" y="1317053"/>
                  </a:lnTo>
                  <a:lnTo>
                    <a:pt x="912495" y="1293368"/>
                  </a:lnTo>
                  <a:lnTo>
                    <a:pt x="954659" y="1268679"/>
                  </a:lnTo>
                  <a:lnTo>
                    <a:pt x="996188" y="1243025"/>
                  </a:lnTo>
                  <a:lnTo>
                    <a:pt x="1037082" y="1216431"/>
                  </a:lnTo>
                  <a:lnTo>
                    <a:pt x="1077468" y="1188910"/>
                  </a:lnTo>
                  <a:lnTo>
                    <a:pt x="1117219" y="1160487"/>
                  </a:lnTo>
                  <a:lnTo>
                    <a:pt x="1156208" y="1131163"/>
                  </a:lnTo>
                  <a:lnTo>
                    <a:pt x="1194562" y="1100988"/>
                  </a:lnTo>
                  <a:lnTo>
                    <a:pt x="1232281" y="1069936"/>
                  </a:lnTo>
                  <a:lnTo>
                    <a:pt x="1269365" y="1038059"/>
                  </a:lnTo>
                  <a:lnTo>
                    <a:pt x="1305560" y="1005357"/>
                  </a:lnTo>
                  <a:lnTo>
                    <a:pt x="1341120" y="971854"/>
                  </a:lnTo>
                  <a:lnTo>
                    <a:pt x="1375918" y="937590"/>
                  </a:lnTo>
                  <a:lnTo>
                    <a:pt x="1409954" y="902550"/>
                  </a:lnTo>
                  <a:lnTo>
                    <a:pt x="1443228" y="866762"/>
                  </a:lnTo>
                  <a:lnTo>
                    <a:pt x="1475740" y="830237"/>
                  </a:lnTo>
                  <a:lnTo>
                    <a:pt x="1507363" y="793013"/>
                  </a:lnTo>
                  <a:lnTo>
                    <a:pt x="1538097" y="755103"/>
                  </a:lnTo>
                  <a:lnTo>
                    <a:pt x="1568069" y="716521"/>
                  </a:lnTo>
                  <a:lnTo>
                    <a:pt x="1597025" y="677265"/>
                  </a:lnTo>
                  <a:lnTo>
                    <a:pt x="1625219" y="637387"/>
                  </a:lnTo>
                  <a:lnTo>
                    <a:pt x="1652524" y="596887"/>
                  </a:lnTo>
                  <a:lnTo>
                    <a:pt x="1678813" y="555790"/>
                  </a:lnTo>
                  <a:lnTo>
                    <a:pt x="1704213" y="514108"/>
                  </a:lnTo>
                  <a:lnTo>
                    <a:pt x="1728597" y="471805"/>
                  </a:lnTo>
                  <a:lnTo>
                    <a:pt x="1752092" y="429133"/>
                  </a:lnTo>
                  <a:lnTo>
                    <a:pt x="1774571" y="385699"/>
                  </a:lnTo>
                  <a:lnTo>
                    <a:pt x="1796034" y="341884"/>
                  </a:lnTo>
                  <a:lnTo>
                    <a:pt x="1816354" y="297561"/>
                  </a:lnTo>
                  <a:lnTo>
                    <a:pt x="1835785" y="252857"/>
                  </a:lnTo>
                  <a:lnTo>
                    <a:pt x="1854073" y="207518"/>
                  </a:lnTo>
                  <a:lnTo>
                    <a:pt x="1871345" y="161798"/>
                  </a:lnTo>
                  <a:lnTo>
                    <a:pt x="1887474" y="115697"/>
                  </a:lnTo>
                  <a:lnTo>
                    <a:pt x="1902460" y="69215"/>
                  </a:lnTo>
                  <a:lnTo>
                    <a:pt x="1916303" y="22352"/>
                  </a:lnTo>
                  <a:lnTo>
                    <a:pt x="1916938" y="15748"/>
                  </a:lnTo>
                  <a:close/>
                </a:path>
              </a:pathLst>
            </a:custGeom>
            <a:solidFill>
              <a:srgbClr val="1C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7976" y="2060295"/>
            <a:ext cx="14181455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8990" marR="5080" indent="-3336925">
              <a:lnSpc>
                <a:spcPct val="115999"/>
              </a:lnSpc>
              <a:spcBef>
                <a:spcPts val="100"/>
              </a:spcBef>
              <a:tabLst>
                <a:tab pos="5031105" algn="l"/>
                <a:tab pos="5433695" algn="l"/>
                <a:tab pos="6656070" algn="l"/>
                <a:tab pos="9368790" algn="l"/>
                <a:tab pos="9495155" algn="l"/>
                <a:tab pos="11649075" algn="l"/>
              </a:tabLst>
            </a:pPr>
            <a:r>
              <a:rPr sz="5000" dirty="0"/>
              <a:t>I</a:t>
            </a:r>
            <a:r>
              <a:rPr sz="5000" spc="-615" dirty="0"/>
              <a:t> </a:t>
            </a:r>
            <a:r>
              <a:rPr sz="5000" dirty="0"/>
              <a:t>m</a:t>
            </a:r>
            <a:r>
              <a:rPr sz="5000" spc="-615" dirty="0"/>
              <a:t> </a:t>
            </a:r>
            <a:r>
              <a:rPr sz="5000" dirty="0"/>
              <a:t>p</a:t>
            </a:r>
            <a:r>
              <a:rPr sz="5000" spc="-620" dirty="0"/>
              <a:t> </a:t>
            </a:r>
            <a:r>
              <a:rPr sz="5000" dirty="0"/>
              <a:t>l</a:t>
            </a:r>
            <a:r>
              <a:rPr sz="5000" spc="-615" dirty="0"/>
              <a:t> </a:t>
            </a:r>
            <a:r>
              <a:rPr sz="5000" dirty="0"/>
              <a:t>e</a:t>
            </a:r>
            <a:r>
              <a:rPr sz="5000" spc="-615" dirty="0"/>
              <a:t> </a:t>
            </a:r>
            <a:r>
              <a:rPr sz="5000" dirty="0"/>
              <a:t>m</a:t>
            </a:r>
            <a:r>
              <a:rPr sz="5000" spc="-615" dirty="0"/>
              <a:t> </a:t>
            </a:r>
            <a:r>
              <a:rPr sz="5000" dirty="0"/>
              <a:t>e</a:t>
            </a:r>
            <a:r>
              <a:rPr sz="5000" spc="-630" dirty="0"/>
              <a:t> </a:t>
            </a:r>
            <a:r>
              <a:rPr sz="5000" spc="-35" dirty="0"/>
              <a:t>n</a:t>
            </a:r>
            <a:r>
              <a:rPr sz="5000" spc="-610" dirty="0"/>
              <a:t> </a:t>
            </a:r>
            <a:r>
              <a:rPr sz="5000" spc="-25" dirty="0"/>
              <a:t>t</a:t>
            </a:r>
            <a:r>
              <a:rPr sz="5000" spc="-610" dirty="0"/>
              <a:t> </a:t>
            </a:r>
            <a:r>
              <a:rPr sz="5000" dirty="0"/>
              <a:t>a</a:t>
            </a:r>
            <a:r>
              <a:rPr sz="5000" spc="-625" dirty="0"/>
              <a:t> </a:t>
            </a:r>
            <a:r>
              <a:rPr sz="5000" dirty="0"/>
              <a:t>s</a:t>
            </a:r>
            <a:r>
              <a:rPr sz="5000" spc="-620" dirty="0"/>
              <a:t> </a:t>
            </a:r>
            <a:r>
              <a:rPr sz="5000" spc="-50" dirty="0"/>
              <a:t>i</a:t>
            </a:r>
            <a:r>
              <a:rPr sz="5000" dirty="0"/>
              <a:t>	a</a:t>
            </a:r>
            <a:r>
              <a:rPr sz="5000" spc="-705" dirty="0"/>
              <a:t> </a:t>
            </a:r>
            <a:r>
              <a:rPr sz="5000" spc="-35" dirty="0"/>
              <a:t>k</a:t>
            </a:r>
            <a:r>
              <a:rPr sz="5000" spc="-705" dirty="0"/>
              <a:t> </a:t>
            </a:r>
            <a:r>
              <a:rPr sz="5000" spc="-35" dirty="0"/>
              <a:t>u</a:t>
            </a:r>
            <a:r>
              <a:rPr sz="5000" spc="-700" dirty="0"/>
              <a:t> </a:t>
            </a:r>
            <a:r>
              <a:rPr sz="5000" spc="-35" dirty="0"/>
              <a:t>n</a:t>
            </a:r>
            <a:r>
              <a:rPr sz="5000" spc="-700" dirty="0"/>
              <a:t> </a:t>
            </a:r>
            <a:r>
              <a:rPr sz="5000" spc="-25" dirty="0"/>
              <a:t>t</a:t>
            </a:r>
            <a:r>
              <a:rPr sz="5000" spc="-710" dirty="0"/>
              <a:t> </a:t>
            </a:r>
            <a:r>
              <a:rPr sz="5000" dirty="0"/>
              <a:t>a</a:t>
            </a:r>
            <a:r>
              <a:rPr sz="5000" spc="-705" dirty="0"/>
              <a:t> </a:t>
            </a:r>
            <a:r>
              <a:rPr sz="5000" spc="-35" dirty="0"/>
              <a:t>n</a:t>
            </a:r>
            <a:r>
              <a:rPr sz="5000" spc="-700" dirty="0"/>
              <a:t> </a:t>
            </a:r>
            <a:r>
              <a:rPr sz="5000" dirty="0"/>
              <a:t>s</a:t>
            </a:r>
            <a:r>
              <a:rPr sz="5000" spc="-700" dirty="0"/>
              <a:t> </a:t>
            </a:r>
            <a:r>
              <a:rPr sz="5000" spc="-50" dirty="0"/>
              <a:t>i</a:t>
            </a:r>
            <a:r>
              <a:rPr sz="5000" dirty="0"/>
              <a:t>	e</a:t>
            </a:r>
            <a:r>
              <a:rPr sz="5000" spc="-630" dirty="0"/>
              <a:t> </a:t>
            </a:r>
            <a:r>
              <a:rPr sz="5000" dirty="0"/>
              <a:t>m</a:t>
            </a:r>
            <a:r>
              <a:rPr sz="5000" spc="-630" dirty="0"/>
              <a:t> </a:t>
            </a:r>
            <a:r>
              <a:rPr sz="5000" dirty="0"/>
              <a:t>i</a:t>
            </a:r>
            <a:r>
              <a:rPr sz="5000" spc="-625" dirty="0"/>
              <a:t> </a:t>
            </a:r>
            <a:r>
              <a:rPr sz="5000" dirty="0"/>
              <a:t>s</a:t>
            </a:r>
            <a:r>
              <a:rPr sz="5000" spc="-620" dirty="0"/>
              <a:t> </a:t>
            </a:r>
            <a:r>
              <a:rPr sz="5000" spc="-50" dirty="0"/>
              <a:t>i</a:t>
            </a:r>
            <a:r>
              <a:rPr sz="5000" dirty="0"/>
              <a:t>	</a:t>
            </a:r>
            <a:r>
              <a:rPr sz="5000" spc="-35" dirty="0"/>
              <a:t>k</a:t>
            </a:r>
            <a:r>
              <a:rPr sz="5000" spc="-600" dirty="0"/>
              <a:t> </a:t>
            </a:r>
            <a:r>
              <a:rPr sz="5000" dirty="0"/>
              <a:t>a</a:t>
            </a:r>
            <a:r>
              <a:rPr sz="5000" spc="-600" dirty="0"/>
              <a:t> </a:t>
            </a:r>
            <a:r>
              <a:rPr sz="5000" dirty="0"/>
              <a:t>r</a:t>
            </a:r>
            <a:r>
              <a:rPr sz="5000" spc="-595" dirty="0"/>
              <a:t> </a:t>
            </a:r>
            <a:r>
              <a:rPr sz="5000" dirty="0"/>
              <a:t>b</a:t>
            </a:r>
            <a:r>
              <a:rPr sz="5000" spc="-605" dirty="0"/>
              <a:t> </a:t>
            </a:r>
            <a:r>
              <a:rPr sz="5000" spc="-35" dirty="0"/>
              <a:t>o</a:t>
            </a:r>
            <a:r>
              <a:rPr sz="5000" spc="-595" dirty="0"/>
              <a:t> </a:t>
            </a:r>
            <a:r>
              <a:rPr sz="5000" spc="-50" dirty="0"/>
              <a:t>n </a:t>
            </a:r>
            <a:r>
              <a:rPr sz="5000" dirty="0"/>
              <a:t>d</a:t>
            </a:r>
            <a:r>
              <a:rPr sz="5000" spc="-415" dirty="0"/>
              <a:t> </a:t>
            </a:r>
            <a:r>
              <a:rPr sz="5000" dirty="0"/>
              <a:t>a</a:t>
            </a:r>
            <a:r>
              <a:rPr sz="5000" spc="-400" dirty="0"/>
              <a:t> </a:t>
            </a:r>
            <a:r>
              <a:rPr sz="5000" spc="-50" dirty="0"/>
              <a:t>n</a:t>
            </a:r>
            <a:r>
              <a:rPr sz="5000" dirty="0"/>
              <a:t>	g</a:t>
            </a:r>
            <a:r>
              <a:rPr sz="5000" spc="-240" dirty="0"/>
              <a:t> </a:t>
            </a:r>
            <a:r>
              <a:rPr sz="5000" dirty="0"/>
              <a:t>a</a:t>
            </a:r>
            <a:r>
              <a:rPr sz="5000" spc="-235" dirty="0"/>
              <a:t> </a:t>
            </a:r>
            <a:r>
              <a:rPr sz="5000" spc="-50" dirty="0"/>
              <a:t>s</a:t>
            </a:r>
            <a:r>
              <a:rPr sz="5000" dirty="0"/>
              <a:t>	r</a:t>
            </a:r>
            <a:r>
              <a:rPr sz="5000" spc="-240" dirty="0"/>
              <a:t> </a:t>
            </a:r>
            <a:r>
              <a:rPr sz="5000" dirty="0"/>
              <a:t>u</a:t>
            </a:r>
            <a:r>
              <a:rPr sz="5000" spc="-235" dirty="0"/>
              <a:t> </a:t>
            </a:r>
            <a:r>
              <a:rPr sz="5000" dirty="0"/>
              <a:t>m</a:t>
            </a:r>
            <a:r>
              <a:rPr sz="5000" spc="-245" dirty="0"/>
              <a:t> </a:t>
            </a:r>
            <a:r>
              <a:rPr sz="5000" dirty="0"/>
              <a:t>a</a:t>
            </a:r>
            <a:r>
              <a:rPr sz="5000" spc="-235" dirty="0"/>
              <a:t> </a:t>
            </a:r>
            <a:r>
              <a:rPr sz="5000" spc="-50" dirty="0"/>
              <a:t>h</a:t>
            </a:r>
            <a:r>
              <a:rPr sz="5000" dirty="0"/>
              <a:t>		</a:t>
            </a:r>
            <a:r>
              <a:rPr sz="5000" spc="-35" dirty="0"/>
              <a:t>k</a:t>
            </a:r>
            <a:r>
              <a:rPr sz="5000" spc="-795" dirty="0"/>
              <a:t> </a:t>
            </a:r>
            <a:r>
              <a:rPr sz="5000" dirty="0"/>
              <a:t>a</a:t>
            </a:r>
            <a:r>
              <a:rPr sz="5000" spc="-780" dirty="0"/>
              <a:t> </a:t>
            </a:r>
            <a:r>
              <a:rPr sz="5000" dirty="0"/>
              <a:t>c</a:t>
            </a:r>
            <a:r>
              <a:rPr sz="5000" spc="-795" dirty="0"/>
              <a:t> </a:t>
            </a:r>
            <a:r>
              <a:rPr sz="5000" spc="-50" dirty="0"/>
              <a:t>a</a:t>
            </a:r>
            <a:endParaRPr sz="5000"/>
          </a:p>
        </p:txBody>
      </p:sp>
      <p:grpSp>
        <p:nvGrpSpPr>
          <p:cNvPr id="7" name="object 7"/>
          <p:cNvGrpSpPr/>
          <p:nvPr/>
        </p:nvGrpSpPr>
        <p:grpSpPr>
          <a:xfrm>
            <a:off x="307847" y="8296656"/>
            <a:ext cx="1497965" cy="1610995"/>
            <a:chOff x="307847" y="8296656"/>
            <a:chExt cx="1497965" cy="1610995"/>
          </a:xfrm>
        </p:grpSpPr>
        <p:sp>
          <p:nvSpPr>
            <p:cNvPr id="8" name="object 8"/>
            <p:cNvSpPr/>
            <p:nvPr/>
          </p:nvSpPr>
          <p:spPr>
            <a:xfrm>
              <a:off x="352805" y="8341614"/>
              <a:ext cx="1407795" cy="1520825"/>
            </a:xfrm>
            <a:custGeom>
              <a:avLst/>
              <a:gdLst/>
              <a:ahLst/>
              <a:cxnLst/>
              <a:rect l="l" t="t" r="r" b="b"/>
              <a:pathLst>
                <a:path w="1407795" h="1520825">
                  <a:moveTo>
                    <a:pt x="312572" y="108204"/>
                  </a:moveTo>
                  <a:lnTo>
                    <a:pt x="288112" y="267843"/>
                  </a:lnTo>
                  <a:lnTo>
                    <a:pt x="465709" y="383413"/>
                  </a:lnTo>
                </a:path>
                <a:path w="1407795" h="1520825">
                  <a:moveTo>
                    <a:pt x="585063" y="0"/>
                  </a:moveTo>
                  <a:lnTo>
                    <a:pt x="712279" y="99314"/>
                  </a:lnTo>
                  <a:lnTo>
                    <a:pt x="662419" y="305181"/>
                  </a:lnTo>
                </a:path>
                <a:path w="1407795" h="1520825">
                  <a:moveTo>
                    <a:pt x="358101" y="660781"/>
                  </a:moveTo>
                  <a:lnTo>
                    <a:pt x="114160" y="618617"/>
                  </a:lnTo>
                  <a:lnTo>
                    <a:pt x="0" y="408432"/>
                  </a:lnTo>
                </a:path>
                <a:path w="1407795" h="1520825">
                  <a:moveTo>
                    <a:pt x="404367" y="827684"/>
                  </a:moveTo>
                  <a:lnTo>
                    <a:pt x="199339" y="982002"/>
                  </a:lnTo>
                  <a:lnTo>
                    <a:pt x="178790" y="1219263"/>
                  </a:lnTo>
                </a:path>
                <a:path w="1407795" h="1520825">
                  <a:moveTo>
                    <a:pt x="595223" y="1079830"/>
                  </a:moveTo>
                  <a:lnTo>
                    <a:pt x="445287" y="1288084"/>
                  </a:lnTo>
                  <a:lnTo>
                    <a:pt x="496011" y="1520786"/>
                  </a:lnTo>
                </a:path>
                <a:path w="1407795" h="1520825">
                  <a:moveTo>
                    <a:pt x="975106" y="600964"/>
                  </a:moveTo>
                  <a:lnTo>
                    <a:pt x="1229995" y="572516"/>
                  </a:lnTo>
                  <a:lnTo>
                    <a:pt x="1407668" y="731062"/>
                  </a:lnTo>
                </a:path>
                <a:path w="1407795" h="1520825">
                  <a:moveTo>
                    <a:pt x="894245" y="447802"/>
                  </a:moveTo>
                  <a:lnTo>
                    <a:pt x="1042797" y="249682"/>
                  </a:lnTo>
                  <a:lnTo>
                    <a:pt x="981710" y="18415"/>
                  </a:lnTo>
                </a:path>
                <a:path w="1407795" h="1520825">
                  <a:moveTo>
                    <a:pt x="1009015" y="915441"/>
                  </a:moveTo>
                  <a:lnTo>
                    <a:pt x="1260983" y="964031"/>
                  </a:lnTo>
                  <a:lnTo>
                    <a:pt x="1383792" y="1168146"/>
                  </a:lnTo>
                </a:path>
              </a:pathLst>
            </a:custGeom>
            <a:ln w="89916">
              <a:solidFill>
                <a:srgbClr val="0D24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463" y="8577072"/>
              <a:ext cx="819785" cy="975360"/>
            </a:xfrm>
            <a:custGeom>
              <a:avLst/>
              <a:gdLst/>
              <a:ahLst/>
              <a:cxnLst/>
              <a:rect l="l" t="t" r="r" b="b"/>
              <a:pathLst>
                <a:path w="819785" h="975359">
                  <a:moveTo>
                    <a:pt x="350227" y="0"/>
                  </a:moveTo>
                  <a:lnTo>
                    <a:pt x="307898" y="1777"/>
                  </a:lnTo>
                  <a:lnTo>
                    <a:pt x="266077" y="9143"/>
                  </a:lnTo>
                  <a:lnTo>
                    <a:pt x="225107" y="22225"/>
                  </a:lnTo>
                  <a:lnTo>
                    <a:pt x="186296" y="40893"/>
                  </a:lnTo>
                  <a:lnTo>
                    <a:pt x="150837" y="64134"/>
                  </a:lnTo>
                  <a:lnTo>
                    <a:pt x="118808" y="91947"/>
                  </a:lnTo>
                  <a:lnTo>
                    <a:pt x="90347" y="123697"/>
                  </a:lnTo>
                  <a:lnTo>
                    <a:pt x="65544" y="159257"/>
                  </a:lnTo>
                  <a:lnTo>
                    <a:pt x="44526" y="197992"/>
                  </a:lnTo>
                  <a:lnTo>
                    <a:pt x="27406" y="239648"/>
                  </a:lnTo>
                  <a:lnTo>
                    <a:pt x="14274" y="283844"/>
                  </a:lnTo>
                  <a:lnTo>
                    <a:pt x="5257" y="330199"/>
                  </a:lnTo>
                  <a:lnTo>
                    <a:pt x="457" y="378332"/>
                  </a:lnTo>
                  <a:lnTo>
                    <a:pt x="0" y="427862"/>
                  </a:lnTo>
                  <a:lnTo>
                    <a:pt x="3975" y="478535"/>
                  </a:lnTo>
                  <a:lnTo>
                    <a:pt x="12509" y="529856"/>
                  </a:lnTo>
                  <a:lnTo>
                    <a:pt x="25704" y="581469"/>
                  </a:lnTo>
                  <a:lnTo>
                    <a:pt x="43687" y="633018"/>
                  </a:lnTo>
                  <a:lnTo>
                    <a:pt x="65951" y="682853"/>
                  </a:lnTo>
                  <a:lnTo>
                    <a:pt x="91732" y="729462"/>
                  </a:lnTo>
                  <a:lnTo>
                    <a:pt x="120700" y="772642"/>
                  </a:lnTo>
                  <a:lnTo>
                    <a:pt x="152526" y="812203"/>
                  </a:lnTo>
                  <a:lnTo>
                    <a:pt x="186855" y="847953"/>
                  </a:lnTo>
                  <a:lnTo>
                    <a:pt x="223367" y="879690"/>
                  </a:lnTo>
                  <a:lnTo>
                    <a:pt x="261708" y="907237"/>
                  </a:lnTo>
                  <a:lnTo>
                    <a:pt x="301561" y="930376"/>
                  </a:lnTo>
                  <a:lnTo>
                    <a:pt x="342582" y="948918"/>
                  </a:lnTo>
                  <a:lnTo>
                    <a:pt x="384429" y="962672"/>
                  </a:lnTo>
                  <a:lnTo>
                    <a:pt x="426783" y="971435"/>
                  </a:lnTo>
                  <a:lnTo>
                    <a:pt x="469290" y="975029"/>
                  </a:lnTo>
                  <a:lnTo>
                    <a:pt x="511619" y="973251"/>
                  </a:lnTo>
                  <a:lnTo>
                    <a:pt x="553440" y="965885"/>
                  </a:lnTo>
                  <a:lnTo>
                    <a:pt x="594410" y="952766"/>
                  </a:lnTo>
                  <a:lnTo>
                    <a:pt x="633222" y="934186"/>
                  </a:lnTo>
                  <a:lnTo>
                    <a:pt x="668655" y="910831"/>
                  </a:lnTo>
                  <a:lnTo>
                    <a:pt x="700658" y="883069"/>
                  </a:lnTo>
                  <a:lnTo>
                    <a:pt x="729233" y="851280"/>
                  </a:lnTo>
                  <a:lnTo>
                    <a:pt x="753999" y="815822"/>
                  </a:lnTo>
                  <a:lnTo>
                    <a:pt x="774954" y="777087"/>
                  </a:lnTo>
                  <a:lnTo>
                    <a:pt x="792099" y="735431"/>
                  </a:lnTo>
                  <a:lnTo>
                    <a:pt x="805307" y="691248"/>
                  </a:lnTo>
                  <a:lnTo>
                    <a:pt x="814324" y="644880"/>
                  </a:lnTo>
                  <a:lnTo>
                    <a:pt x="819023" y="596722"/>
                  </a:lnTo>
                  <a:lnTo>
                    <a:pt x="819531" y="547154"/>
                  </a:lnTo>
                  <a:lnTo>
                    <a:pt x="815594" y="496519"/>
                  </a:lnTo>
                  <a:lnTo>
                    <a:pt x="807085" y="445223"/>
                  </a:lnTo>
                  <a:lnTo>
                    <a:pt x="793877" y="393572"/>
                  </a:lnTo>
                  <a:lnTo>
                    <a:pt x="775843" y="342010"/>
                  </a:lnTo>
                  <a:lnTo>
                    <a:pt x="753618" y="292226"/>
                  </a:lnTo>
                  <a:lnTo>
                    <a:pt x="727836" y="245617"/>
                  </a:lnTo>
                  <a:lnTo>
                    <a:pt x="698880" y="202437"/>
                  </a:lnTo>
                  <a:lnTo>
                    <a:pt x="667004" y="162813"/>
                  </a:lnTo>
                  <a:lnTo>
                    <a:pt x="632714" y="127126"/>
                  </a:lnTo>
                  <a:lnTo>
                    <a:pt x="596163" y="95376"/>
                  </a:lnTo>
                  <a:lnTo>
                    <a:pt x="557809" y="67817"/>
                  </a:lnTo>
                  <a:lnTo>
                    <a:pt x="517956" y="44703"/>
                  </a:lnTo>
                  <a:lnTo>
                    <a:pt x="476935" y="26161"/>
                  </a:lnTo>
                  <a:lnTo>
                    <a:pt x="435089" y="12318"/>
                  </a:lnTo>
                  <a:lnTo>
                    <a:pt x="392734" y="3555"/>
                  </a:lnTo>
                  <a:lnTo>
                    <a:pt x="350227" y="0"/>
                  </a:lnTo>
                  <a:close/>
                </a:path>
              </a:pathLst>
            </a:custGeom>
            <a:solidFill>
              <a:srgbClr val="FF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4463" y="8577072"/>
              <a:ext cx="708660" cy="494030"/>
            </a:xfrm>
            <a:custGeom>
              <a:avLst/>
              <a:gdLst/>
              <a:ahLst/>
              <a:cxnLst/>
              <a:rect l="l" t="t" r="r" b="b"/>
              <a:pathLst>
                <a:path w="708660" h="494029">
                  <a:moveTo>
                    <a:pt x="353631" y="0"/>
                  </a:moveTo>
                  <a:lnTo>
                    <a:pt x="310184" y="1523"/>
                  </a:lnTo>
                  <a:lnTo>
                    <a:pt x="267246" y="8762"/>
                  </a:lnTo>
                  <a:lnTo>
                    <a:pt x="225196" y="22097"/>
                  </a:lnTo>
                  <a:lnTo>
                    <a:pt x="185432" y="41275"/>
                  </a:lnTo>
                  <a:lnTo>
                    <a:pt x="149174" y="65404"/>
                  </a:lnTo>
                  <a:lnTo>
                    <a:pt x="116560" y="94106"/>
                  </a:lnTo>
                  <a:lnTo>
                    <a:pt x="87693" y="126999"/>
                  </a:lnTo>
                  <a:lnTo>
                    <a:pt x="62699" y="163829"/>
                  </a:lnTo>
                  <a:lnTo>
                    <a:pt x="41706" y="203961"/>
                  </a:lnTo>
                  <a:lnTo>
                    <a:pt x="24815" y="247014"/>
                  </a:lnTo>
                  <a:lnTo>
                    <a:pt x="12153" y="292861"/>
                  </a:lnTo>
                  <a:lnTo>
                    <a:pt x="3848" y="340740"/>
                  </a:lnTo>
                  <a:lnTo>
                    <a:pt x="0" y="390524"/>
                  </a:lnTo>
                  <a:lnTo>
                    <a:pt x="736" y="441629"/>
                  </a:lnTo>
                  <a:lnTo>
                    <a:pt x="6184" y="493763"/>
                  </a:lnTo>
                  <a:lnTo>
                    <a:pt x="708279" y="215010"/>
                  </a:lnTo>
                  <a:lnTo>
                    <a:pt x="676529" y="173354"/>
                  </a:lnTo>
                  <a:lnTo>
                    <a:pt x="641985" y="135635"/>
                  </a:lnTo>
                  <a:lnTo>
                    <a:pt x="604989" y="102107"/>
                  </a:lnTo>
                  <a:lnTo>
                    <a:pt x="566026" y="73025"/>
                  </a:lnTo>
                  <a:lnTo>
                    <a:pt x="525411" y="48386"/>
                  </a:lnTo>
                  <a:lnTo>
                    <a:pt x="483501" y="28575"/>
                  </a:lnTo>
                  <a:lnTo>
                    <a:pt x="440651" y="13715"/>
                  </a:lnTo>
                  <a:lnTo>
                    <a:pt x="397243" y="4190"/>
                  </a:lnTo>
                  <a:lnTo>
                    <a:pt x="353631" y="0"/>
                  </a:lnTo>
                  <a:close/>
                </a:path>
              </a:pathLst>
            </a:custGeom>
            <a:solidFill>
              <a:srgbClr val="1C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0975" y="8865108"/>
              <a:ext cx="360680" cy="685800"/>
            </a:xfrm>
            <a:custGeom>
              <a:avLst/>
              <a:gdLst/>
              <a:ahLst/>
              <a:cxnLst/>
              <a:rect l="l" t="t" r="r" b="b"/>
              <a:pathLst>
                <a:path w="360680" h="685800">
                  <a:moveTo>
                    <a:pt x="104000" y="0"/>
                  </a:moveTo>
                  <a:lnTo>
                    <a:pt x="0" y="41148"/>
                  </a:lnTo>
                  <a:lnTo>
                    <a:pt x="256603" y="685266"/>
                  </a:lnTo>
                  <a:lnTo>
                    <a:pt x="360553" y="644093"/>
                  </a:lnTo>
                  <a:lnTo>
                    <a:pt x="104000" y="0"/>
                  </a:lnTo>
                  <a:close/>
                </a:path>
              </a:pathLst>
            </a:custGeom>
            <a:solidFill>
              <a:srgbClr val="0D2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7006315" y="2069592"/>
            <a:ext cx="666115" cy="812165"/>
          </a:xfrm>
          <a:custGeom>
            <a:avLst/>
            <a:gdLst/>
            <a:ahLst/>
            <a:cxnLst/>
            <a:rect l="l" t="t" r="r" b="b"/>
            <a:pathLst>
              <a:path w="666115" h="812164">
                <a:moveTo>
                  <a:pt x="353568" y="0"/>
                </a:moveTo>
                <a:lnTo>
                  <a:pt x="282701" y="188213"/>
                </a:lnTo>
                <a:lnTo>
                  <a:pt x="162814" y="292734"/>
                </a:lnTo>
                <a:lnTo>
                  <a:pt x="50038" y="337819"/>
                </a:lnTo>
                <a:lnTo>
                  <a:pt x="0" y="347472"/>
                </a:lnTo>
                <a:lnTo>
                  <a:pt x="60960" y="362965"/>
                </a:lnTo>
                <a:lnTo>
                  <a:pt x="115570" y="387857"/>
                </a:lnTo>
                <a:lnTo>
                  <a:pt x="164211" y="420242"/>
                </a:lnTo>
                <a:lnTo>
                  <a:pt x="207137" y="458597"/>
                </a:lnTo>
                <a:lnTo>
                  <a:pt x="244475" y="501396"/>
                </a:lnTo>
                <a:lnTo>
                  <a:pt x="276732" y="546734"/>
                </a:lnTo>
                <a:lnTo>
                  <a:pt x="304038" y="593343"/>
                </a:lnTo>
                <a:lnTo>
                  <a:pt x="326644" y="639190"/>
                </a:lnTo>
                <a:lnTo>
                  <a:pt x="344932" y="683005"/>
                </a:lnTo>
                <a:lnTo>
                  <a:pt x="358901" y="722883"/>
                </a:lnTo>
                <a:lnTo>
                  <a:pt x="375666" y="784732"/>
                </a:lnTo>
                <a:lnTo>
                  <a:pt x="379095" y="811783"/>
                </a:lnTo>
                <a:lnTo>
                  <a:pt x="433324" y="586866"/>
                </a:lnTo>
                <a:lnTo>
                  <a:pt x="530732" y="461517"/>
                </a:lnTo>
                <a:lnTo>
                  <a:pt x="624078" y="407288"/>
                </a:lnTo>
                <a:lnTo>
                  <a:pt x="665734" y="395477"/>
                </a:lnTo>
                <a:lnTo>
                  <a:pt x="481330" y="288162"/>
                </a:lnTo>
                <a:lnTo>
                  <a:pt x="389128" y="157352"/>
                </a:lnTo>
                <a:lnTo>
                  <a:pt x="357124" y="46608"/>
                </a:lnTo>
                <a:lnTo>
                  <a:pt x="353568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2076" y="8852916"/>
            <a:ext cx="664210" cy="810260"/>
          </a:xfrm>
          <a:custGeom>
            <a:avLst/>
            <a:gdLst/>
            <a:ahLst/>
            <a:cxnLst/>
            <a:rect l="l" t="t" r="r" b="b"/>
            <a:pathLst>
              <a:path w="664210" h="810259">
                <a:moveTo>
                  <a:pt x="311404" y="0"/>
                </a:moveTo>
                <a:lnTo>
                  <a:pt x="307848" y="46608"/>
                </a:lnTo>
                <a:lnTo>
                  <a:pt x="275844" y="156971"/>
                </a:lnTo>
                <a:lnTo>
                  <a:pt x="183896" y="287680"/>
                </a:lnTo>
                <a:lnTo>
                  <a:pt x="0" y="394754"/>
                </a:lnTo>
                <a:lnTo>
                  <a:pt x="41529" y="406488"/>
                </a:lnTo>
                <a:lnTo>
                  <a:pt x="134619" y="460692"/>
                </a:lnTo>
                <a:lnTo>
                  <a:pt x="231901" y="585774"/>
                </a:lnTo>
                <a:lnTo>
                  <a:pt x="285876" y="810196"/>
                </a:lnTo>
                <a:lnTo>
                  <a:pt x="289306" y="783310"/>
                </a:lnTo>
                <a:lnTo>
                  <a:pt x="306069" y="721588"/>
                </a:lnTo>
                <a:lnTo>
                  <a:pt x="320040" y="681723"/>
                </a:lnTo>
                <a:lnTo>
                  <a:pt x="338200" y="638047"/>
                </a:lnTo>
                <a:lnTo>
                  <a:pt x="360806" y="592175"/>
                </a:lnTo>
                <a:lnTo>
                  <a:pt x="387985" y="545757"/>
                </a:lnTo>
                <a:lnTo>
                  <a:pt x="420243" y="500405"/>
                </a:lnTo>
                <a:lnTo>
                  <a:pt x="457581" y="457758"/>
                </a:lnTo>
                <a:lnTo>
                  <a:pt x="500380" y="419442"/>
                </a:lnTo>
                <a:lnTo>
                  <a:pt x="548894" y="387095"/>
                </a:lnTo>
                <a:lnTo>
                  <a:pt x="603376" y="362330"/>
                </a:lnTo>
                <a:lnTo>
                  <a:pt x="664210" y="346811"/>
                </a:lnTo>
                <a:lnTo>
                  <a:pt x="614299" y="337184"/>
                </a:lnTo>
                <a:lnTo>
                  <a:pt x="501650" y="292239"/>
                </a:lnTo>
                <a:lnTo>
                  <a:pt x="382143" y="187871"/>
                </a:lnTo>
                <a:lnTo>
                  <a:pt x="311404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807" y="4751832"/>
            <a:ext cx="6723888" cy="37825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313923" y="4784324"/>
            <a:ext cx="5749925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  <a:tabLst>
                <a:tab pos="1394460" algn="l"/>
                <a:tab pos="2307590" algn="l"/>
                <a:tab pos="2637155" algn="l"/>
              </a:tabLst>
            </a:pPr>
            <a:r>
              <a:rPr sz="2500" b="1" spc="90" dirty="0">
                <a:solidFill>
                  <a:srgbClr val="1C1F4A"/>
                </a:solidFill>
                <a:latin typeface="Trebuchet MS"/>
                <a:cs typeface="Trebuchet MS"/>
              </a:rPr>
              <a:t>Implementasi</a:t>
            </a:r>
            <a:r>
              <a:rPr sz="2500" b="1" spc="3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6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500" b="1" spc="2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50" dirty="0">
                <a:solidFill>
                  <a:srgbClr val="1C1F4A"/>
                </a:solidFill>
                <a:latin typeface="Trebuchet MS"/>
                <a:cs typeface="Trebuchet MS"/>
              </a:rPr>
              <a:t>emisi </a:t>
            </a:r>
            <a:r>
              <a:rPr sz="2500" b="1" spc="7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500" b="1" spc="2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7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500" b="1" spc="3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12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500" b="1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500" b="1" spc="60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500" b="1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6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2500" b="1" spc="3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100" dirty="0">
                <a:solidFill>
                  <a:srgbClr val="1C1F4A"/>
                </a:solidFill>
                <a:latin typeface="Trebuchet MS"/>
                <a:cs typeface="Trebuchet MS"/>
              </a:rPr>
              <a:t>dapat </a:t>
            </a:r>
            <a:r>
              <a:rPr sz="2500" b="1" spc="75" dirty="0">
                <a:solidFill>
                  <a:srgbClr val="1C1F4A"/>
                </a:solidFill>
                <a:latin typeface="Trebuchet MS"/>
                <a:cs typeface="Trebuchet MS"/>
              </a:rPr>
              <a:t>melibatkan</a:t>
            </a:r>
            <a:r>
              <a:rPr sz="2500" b="1" spc="25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80" dirty="0">
                <a:solidFill>
                  <a:srgbClr val="1C1F4A"/>
                </a:solidFill>
                <a:latin typeface="Trebuchet MS"/>
                <a:cs typeface="Trebuchet MS"/>
              </a:rPr>
              <a:t>serangkaian</a:t>
            </a:r>
            <a:r>
              <a:rPr sz="2500" b="1" spc="2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80" dirty="0">
                <a:solidFill>
                  <a:srgbClr val="1C1F4A"/>
                </a:solidFill>
                <a:latin typeface="Trebuchet MS"/>
                <a:cs typeface="Trebuchet MS"/>
              </a:rPr>
              <a:t>langkah- </a:t>
            </a:r>
            <a:r>
              <a:rPr sz="2500" b="1" spc="85" dirty="0">
                <a:solidFill>
                  <a:srgbClr val="1C1F4A"/>
                </a:solidFill>
                <a:latin typeface="Trebuchet MS"/>
                <a:cs typeface="Trebuchet MS"/>
              </a:rPr>
              <a:t>langkah</a:t>
            </a:r>
            <a:r>
              <a:rPr sz="2500" b="1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500" b="1" spc="114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500" b="1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500" b="1" spc="85" dirty="0">
                <a:solidFill>
                  <a:srgbClr val="1C1F4A"/>
                </a:solidFill>
                <a:latin typeface="Trebuchet MS"/>
                <a:cs typeface="Trebuchet MS"/>
              </a:rPr>
              <a:t>mencakup </a:t>
            </a:r>
            <a:r>
              <a:rPr sz="2500" b="1" dirty="0">
                <a:solidFill>
                  <a:srgbClr val="1C1F4A"/>
                </a:solidFill>
                <a:latin typeface="Trebuchet MS"/>
                <a:cs typeface="Trebuchet MS"/>
              </a:rPr>
              <a:t>identifikasi,</a:t>
            </a:r>
            <a:r>
              <a:rPr sz="2500" b="1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65" dirty="0">
                <a:solidFill>
                  <a:srgbClr val="1C1F4A"/>
                </a:solidFill>
                <a:latin typeface="Trebuchet MS"/>
                <a:cs typeface="Trebuchet MS"/>
              </a:rPr>
              <a:t>pengukuran,</a:t>
            </a:r>
            <a:r>
              <a:rPr sz="2500" b="1" spc="3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45" dirty="0">
                <a:solidFill>
                  <a:srgbClr val="1C1F4A"/>
                </a:solidFill>
                <a:latin typeface="Trebuchet MS"/>
                <a:cs typeface="Trebuchet MS"/>
              </a:rPr>
              <a:t>pelaporan, </a:t>
            </a:r>
            <a:r>
              <a:rPr sz="2500" b="1" spc="7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500" b="1" spc="4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65" dirty="0">
                <a:solidFill>
                  <a:srgbClr val="1C1F4A"/>
                </a:solidFill>
                <a:latin typeface="Trebuchet MS"/>
                <a:cs typeface="Trebuchet MS"/>
              </a:rPr>
              <a:t>manajemen</a:t>
            </a:r>
            <a:r>
              <a:rPr sz="2500" b="1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1C1F4A"/>
                </a:solidFill>
                <a:latin typeface="Trebuchet MS"/>
                <a:cs typeface="Trebuchet MS"/>
              </a:rPr>
              <a:t>emisi.</a:t>
            </a:r>
            <a:r>
              <a:rPr sz="2500" b="1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50" dirty="0">
                <a:solidFill>
                  <a:srgbClr val="1C1F4A"/>
                </a:solidFill>
                <a:latin typeface="Trebuchet MS"/>
                <a:cs typeface="Trebuchet MS"/>
              </a:rPr>
              <a:t>Berikut </a:t>
            </a:r>
            <a:r>
              <a:rPr sz="2500" b="1" spc="85" dirty="0">
                <a:solidFill>
                  <a:srgbClr val="1C1F4A"/>
                </a:solidFill>
                <a:latin typeface="Trebuchet MS"/>
                <a:cs typeface="Trebuchet MS"/>
              </a:rPr>
              <a:t>adalah</a:t>
            </a:r>
            <a:r>
              <a:rPr sz="2500" b="1" spc="3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105" dirty="0">
                <a:solidFill>
                  <a:srgbClr val="1C1F4A"/>
                </a:solidFill>
                <a:latin typeface="Trebuchet MS"/>
                <a:cs typeface="Trebuchet MS"/>
              </a:rPr>
              <a:t>beberapa</a:t>
            </a:r>
            <a:r>
              <a:rPr sz="2500" b="1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95" dirty="0">
                <a:solidFill>
                  <a:srgbClr val="1C1F4A"/>
                </a:solidFill>
                <a:latin typeface="Trebuchet MS"/>
                <a:cs typeface="Trebuchet MS"/>
              </a:rPr>
              <a:t>langkah</a:t>
            </a:r>
            <a:r>
              <a:rPr sz="2500" b="1" spc="3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114" dirty="0">
                <a:solidFill>
                  <a:srgbClr val="1C1F4A"/>
                </a:solidFill>
                <a:latin typeface="Trebuchet MS"/>
                <a:cs typeface="Trebuchet MS"/>
              </a:rPr>
              <a:t>yang </a:t>
            </a:r>
            <a:r>
              <a:rPr sz="2500" b="1" spc="110" dirty="0">
                <a:solidFill>
                  <a:srgbClr val="1C1F4A"/>
                </a:solidFill>
                <a:latin typeface="Trebuchet MS"/>
                <a:cs typeface="Trebuchet MS"/>
              </a:rPr>
              <a:t>dapat</a:t>
            </a:r>
            <a:r>
              <a:rPr sz="2500" b="1" spc="3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90" dirty="0">
                <a:solidFill>
                  <a:srgbClr val="1C1F4A"/>
                </a:solidFill>
                <a:latin typeface="Trebuchet MS"/>
                <a:cs typeface="Trebuchet MS"/>
              </a:rPr>
              <a:t>diambil</a:t>
            </a:r>
            <a:r>
              <a:rPr sz="2500" b="1" spc="2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95" dirty="0">
                <a:solidFill>
                  <a:srgbClr val="1C1F4A"/>
                </a:solidFill>
                <a:latin typeface="Trebuchet MS"/>
                <a:cs typeface="Trebuchet MS"/>
              </a:rPr>
              <a:t>dalam</a:t>
            </a:r>
            <a:r>
              <a:rPr sz="2500" b="1" spc="3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70" dirty="0">
                <a:solidFill>
                  <a:srgbClr val="1C1F4A"/>
                </a:solidFill>
                <a:latin typeface="Trebuchet MS"/>
                <a:cs typeface="Trebuchet MS"/>
              </a:rPr>
              <a:t>implementasi </a:t>
            </a:r>
            <a:r>
              <a:rPr sz="2500" b="1" spc="6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500" b="1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60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500" b="1" spc="2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7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500" b="1" spc="3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7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500" b="1" spc="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120" dirty="0">
                <a:solidFill>
                  <a:srgbClr val="1C1F4A"/>
                </a:solidFill>
                <a:latin typeface="Trebuchet MS"/>
                <a:cs typeface="Trebuchet MS"/>
              </a:rPr>
              <a:t>gas </a:t>
            </a:r>
            <a:r>
              <a:rPr sz="2500" b="1" spc="60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500" b="1" spc="1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500" b="1" spc="-20" dirty="0">
                <a:solidFill>
                  <a:srgbClr val="1C1F4A"/>
                </a:solidFill>
                <a:latin typeface="Trebuchet MS"/>
                <a:cs typeface="Trebuchet MS"/>
              </a:rPr>
              <a:t>kaca.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8700"/>
            <a:ext cx="7148830" cy="8229600"/>
            <a:chOff x="0" y="1028700"/>
            <a:chExt cx="7148830" cy="8229600"/>
          </a:xfrm>
        </p:grpSpPr>
        <p:sp>
          <p:nvSpPr>
            <p:cNvPr id="3" name="object 3"/>
            <p:cNvSpPr/>
            <p:nvPr/>
          </p:nvSpPr>
          <p:spPr>
            <a:xfrm>
              <a:off x="0" y="1028699"/>
              <a:ext cx="7148830" cy="8229600"/>
            </a:xfrm>
            <a:custGeom>
              <a:avLst/>
              <a:gdLst/>
              <a:ahLst/>
              <a:cxnLst/>
              <a:rect l="l" t="t" r="r" b="b"/>
              <a:pathLst>
                <a:path w="7148830" h="8229600">
                  <a:moveTo>
                    <a:pt x="7148576" y="0"/>
                  </a:moveTo>
                  <a:lnTo>
                    <a:pt x="7098284" y="0"/>
                  </a:lnTo>
                  <a:lnTo>
                    <a:pt x="7098284" y="8178800"/>
                  </a:lnTo>
                  <a:lnTo>
                    <a:pt x="3432556" y="8178800"/>
                  </a:lnTo>
                  <a:lnTo>
                    <a:pt x="3432556" y="7493000"/>
                  </a:lnTo>
                  <a:lnTo>
                    <a:pt x="4124325" y="7493000"/>
                  </a:lnTo>
                  <a:lnTo>
                    <a:pt x="4124325" y="7442200"/>
                  </a:lnTo>
                  <a:lnTo>
                    <a:pt x="3380740" y="7442200"/>
                  </a:lnTo>
                  <a:lnTo>
                    <a:pt x="3380740" y="7493000"/>
                  </a:lnTo>
                  <a:lnTo>
                    <a:pt x="3380740" y="8178800"/>
                  </a:lnTo>
                  <a:lnTo>
                    <a:pt x="2688844" y="8178800"/>
                  </a:lnTo>
                  <a:lnTo>
                    <a:pt x="2688844" y="7493000"/>
                  </a:lnTo>
                  <a:lnTo>
                    <a:pt x="3380740" y="7493000"/>
                  </a:lnTo>
                  <a:lnTo>
                    <a:pt x="3380740" y="7442200"/>
                  </a:lnTo>
                  <a:lnTo>
                    <a:pt x="2688844" y="7442200"/>
                  </a:lnTo>
                  <a:lnTo>
                    <a:pt x="2688844" y="6756400"/>
                  </a:lnTo>
                  <a:lnTo>
                    <a:pt x="3380740" y="6756400"/>
                  </a:lnTo>
                  <a:lnTo>
                    <a:pt x="3380740" y="6692900"/>
                  </a:lnTo>
                  <a:lnTo>
                    <a:pt x="2688844" y="6692900"/>
                  </a:lnTo>
                  <a:lnTo>
                    <a:pt x="2688844" y="6007100"/>
                  </a:lnTo>
                  <a:lnTo>
                    <a:pt x="3380740" y="6007100"/>
                  </a:lnTo>
                  <a:lnTo>
                    <a:pt x="3380740" y="5956300"/>
                  </a:lnTo>
                  <a:lnTo>
                    <a:pt x="2688844" y="5956300"/>
                  </a:lnTo>
                  <a:lnTo>
                    <a:pt x="2688844" y="5257800"/>
                  </a:lnTo>
                  <a:lnTo>
                    <a:pt x="3380740" y="5257800"/>
                  </a:lnTo>
                  <a:lnTo>
                    <a:pt x="3380740" y="5207000"/>
                  </a:lnTo>
                  <a:lnTo>
                    <a:pt x="2688844" y="5207000"/>
                  </a:lnTo>
                  <a:lnTo>
                    <a:pt x="2688844" y="4521200"/>
                  </a:lnTo>
                  <a:lnTo>
                    <a:pt x="3380740" y="4521200"/>
                  </a:lnTo>
                  <a:lnTo>
                    <a:pt x="3380740" y="4470400"/>
                  </a:lnTo>
                  <a:lnTo>
                    <a:pt x="2688844" y="4470400"/>
                  </a:lnTo>
                  <a:lnTo>
                    <a:pt x="2688844" y="3771900"/>
                  </a:lnTo>
                  <a:lnTo>
                    <a:pt x="3380740" y="3771900"/>
                  </a:lnTo>
                  <a:lnTo>
                    <a:pt x="3380740" y="3721100"/>
                  </a:lnTo>
                  <a:lnTo>
                    <a:pt x="2688844" y="3721100"/>
                  </a:lnTo>
                  <a:lnTo>
                    <a:pt x="2688844" y="3035300"/>
                  </a:lnTo>
                  <a:lnTo>
                    <a:pt x="3380740" y="3035300"/>
                  </a:lnTo>
                  <a:lnTo>
                    <a:pt x="3380740" y="2984500"/>
                  </a:lnTo>
                  <a:lnTo>
                    <a:pt x="2688844" y="2984500"/>
                  </a:lnTo>
                  <a:lnTo>
                    <a:pt x="2688844" y="2286000"/>
                  </a:lnTo>
                  <a:lnTo>
                    <a:pt x="3380740" y="2286000"/>
                  </a:lnTo>
                  <a:lnTo>
                    <a:pt x="3380740" y="2235200"/>
                  </a:lnTo>
                  <a:lnTo>
                    <a:pt x="2688844" y="2235200"/>
                  </a:lnTo>
                  <a:lnTo>
                    <a:pt x="2688844" y="1549400"/>
                  </a:lnTo>
                  <a:lnTo>
                    <a:pt x="3380740" y="1549400"/>
                  </a:lnTo>
                  <a:lnTo>
                    <a:pt x="3380740" y="1498600"/>
                  </a:lnTo>
                  <a:lnTo>
                    <a:pt x="2688844" y="1498600"/>
                  </a:lnTo>
                  <a:lnTo>
                    <a:pt x="2688844" y="800100"/>
                  </a:lnTo>
                  <a:lnTo>
                    <a:pt x="3380740" y="800100"/>
                  </a:lnTo>
                  <a:lnTo>
                    <a:pt x="3380740" y="749300"/>
                  </a:lnTo>
                  <a:lnTo>
                    <a:pt x="2688844" y="749300"/>
                  </a:lnTo>
                  <a:lnTo>
                    <a:pt x="2688844" y="63500"/>
                  </a:lnTo>
                  <a:lnTo>
                    <a:pt x="3380740" y="63500"/>
                  </a:lnTo>
                  <a:lnTo>
                    <a:pt x="3380740" y="0"/>
                  </a:lnTo>
                  <a:lnTo>
                    <a:pt x="2637028" y="0"/>
                  </a:lnTo>
                  <a:lnTo>
                    <a:pt x="2637028" y="63500"/>
                  </a:lnTo>
                  <a:lnTo>
                    <a:pt x="2637028" y="749300"/>
                  </a:lnTo>
                  <a:lnTo>
                    <a:pt x="2637028" y="8178800"/>
                  </a:lnTo>
                  <a:lnTo>
                    <a:pt x="1945259" y="8178800"/>
                  </a:lnTo>
                  <a:lnTo>
                    <a:pt x="1945259" y="7493000"/>
                  </a:lnTo>
                  <a:lnTo>
                    <a:pt x="2637028" y="7493000"/>
                  </a:lnTo>
                  <a:lnTo>
                    <a:pt x="2637028" y="7442200"/>
                  </a:lnTo>
                  <a:lnTo>
                    <a:pt x="1945259" y="7442200"/>
                  </a:lnTo>
                  <a:lnTo>
                    <a:pt x="1945259" y="6756400"/>
                  </a:lnTo>
                  <a:lnTo>
                    <a:pt x="2637028" y="6756400"/>
                  </a:lnTo>
                  <a:lnTo>
                    <a:pt x="2637028" y="6692900"/>
                  </a:lnTo>
                  <a:lnTo>
                    <a:pt x="1945259" y="6692900"/>
                  </a:lnTo>
                  <a:lnTo>
                    <a:pt x="1945259" y="6007100"/>
                  </a:lnTo>
                  <a:lnTo>
                    <a:pt x="2637028" y="6007100"/>
                  </a:lnTo>
                  <a:lnTo>
                    <a:pt x="2637028" y="5956300"/>
                  </a:lnTo>
                  <a:lnTo>
                    <a:pt x="1945259" y="5956300"/>
                  </a:lnTo>
                  <a:lnTo>
                    <a:pt x="1945259" y="5257800"/>
                  </a:lnTo>
                  <a:lnTo>
                    <a:pt x="2637028" y="5257800"/>
                  </a:lnTo>
                  <a:lnTo>
                    <a:pt x="2637028" y="5207000"/>
                  </a:lnTo>
                  <a:lnTo>
                    <a:pt x="1945259" y="5207000"/>
                  </a:lnTo>
                  <a:lnTo>
                    <a:pt x="1945259" y="4521200"/>
                  </a:lnTo>
                  <a:lnTo>
                    <a:pt x="2637028" y="4521200"/>
                  </a:lnTo>
                  <a:lnTo>
                    <a:pt x="2637028" y="4470400"/>
                  </a:lnTo>
                  <a:lnTo>
                    <a:pt x="1945259" y="4470400"/>
                  </a:lnTo>
                  <a:lnTo>
                    <a:pt x="1945259" y="3771900"/>
                  </a:lnTo>
                  <a:lnTo>
                    <a:pt x="2637028" y="3771900"/>
                  </a:lnTo>
                  <a:lnTo>
                    <a:pt x="2637028" y="3721100"/>
                  </a:lnTo>
                  <a:lnTo>
                    <a:pt x="1945259" y="3721100"/>
                  </a:lnTo>
                  <a:lnTo>
                    <a:pt x="1945259" y="3035300"/>
                  </a:lnTo>
                  <a:lnTo>
                    <a:pt x="2637028" y="3035300"/>
                  </a:lnTo>
                  <a:lnTo>
                    <a:pt x="2637028" y="2984500"/>
                  </a:lnTo>
                  <a:lnTo>
                    <a:pt x="1945259" y="2984500"/>
                  </a:lnTo>
                  <a:lnTo>
                    <a:pt x="1945259" y="2286000"/>
                  </a:lnTo>
                  <a:lnTo>
                    <a:pt x="2637028" y="2286000"/>
                  </a:lnTo>
                  <a:lnTo>
                    <a:pt x="2637028" y="2235200"/>
                  </a:lnTo>
                  <a:lnTo>
                    <a:pt x="1945259" y="2235200"/>
                  </a:lnTo>
                  <a:lnTo>
                    <a:pt x="1945259" y="1549400"/>
                  </a:lnTo>
                  <a:lnTo>
                    <a:pt x="2637028" y="1549400"/>
                  </a:lnTo>
                  <a:lnTo>
                    <a:pt x="2637028" y="1498600"/>
                  </a:lnTo>
                  <a:lnTo>
                    <a:pt x="1945259" y="1498600"/>
                  </a:lnTo>
                  <a:lnTo>
                    <a:pt x="1945259" y="800100"/>
                  </a:lnTo>
                  <a:lnTo>
                    <a:pt x="2637028" y="800100"/>
                  </a:lnTo>
                  <a:lnTo>
                    <a:pt x="2637028" y="749300"/>
                  </a:lnTo>
                  <a:lnTo>
                    <a:pt x="1945259" y="749300"/>
                  </a:lnTo>
                  <a:lnTo>
                    <a:pt x="1945259" y="63500"/>
                  </a:lnTo>
                  <a:lnTo>
                    <a:pt x="2637028" y="63500"/>
                  </a:lnTo>
                  <a:lnTo>
                    <a:pt x="2637028" y="0"/>
                  </a:lnTo>
                  <a:lnTo>
                    <a:pt x="1893443" y="0"/>
                  </a:lnTo>
                  <a:lnTo>
                    <a:pt x="1893443" y="63500"/>
                  </a:lnTo>
                  <a:lnTo>
                    <a:pt x="1893443" y="749300"/>
                  </a:lnTo>
                  <a:lnTo>
                    <a:pt x="1893443" y="8178800"/>
                  </a:lnTo>
                  <a:lnTo>
                    <a:pt x="1201623" y="8178800"/>
                  </a:lnTo>
                  <a:lnTo>
                    <a:pt x="1201623" y="7493000"/>
                  </a:lnTo>
                  <a:lnTo>
                    <a:pt x="1893443" y="7493000"/>
                  </a:lnTo>
                  <a:lnTo>
                    <a:pt x="1893443" y="7442200"/>
                  </a:lnTo>
                  <a:lnTo>
                    <a:pt x="1201623" y="7442200"/>
                  </a:lnTo>
                  <a:lnTo>
                    <a:pt x="1201623" y="6756400"/>
                  </a:lnTo>
                  <a:lnTo>
                    <a:pt x="1893443" y="6756400"/>
                  </a:lnTo>
                  <a:lnTo>
                    <a:pt x="1893443" y="6692900"/>
                  </a:lnTo>
                  <a:lnTo>
                    <a:pt x="1201623" y="6692900"/>
                  </a:lnTo>
                  <a:lnTo>
                    <a:pt x="1201623" y="6007100"/>
                  </a:lnTo>
                  <a:lnTo>
                    <a:pt x="1893443" y="6007100"/>
                  </a:lnTo>
                  <a:lnTo>
                    <a:pt x="1893443" y="5956300"/>
                  </a:lnTo>
                  <a:lnTo>
                    <a:pt x="1201623" y="5956300"/>
                  </a:lnTo>
                  <a:lnTo>
                    <a:pt x="1201623" y="5257800"/>
                  </a:lnTo>
                  <a:lnTo>
                    <a:pt x="1893443" y="5257800"/>
                  </a:lnTo>
                  <a:lnTo>
                    <a:pt x="1893443" y="5207000"/>
                  </a:lnTo>
                  <a:lnTo>
                    <a:pt x="1201623" y="5207000"/>
                  </a:lnTo>
                  <a:lnTo>
                    <a:pt x="1201623" y="4521200"/>
                  </a:lnTo>
                  <a:lnTo>
                    <a:pt x="1893443" y="4521200"/>
                  </a:lnTo>
                  <a:lnTo>
                    <a:pt x="1893443" y="4470400"/>
                  </a:lnTo>
                  <a:lnTo>
                    <a:pt x="1201623" y="4470400"/>
                  </a:lnTo>
                  <a:lnTo>
                    <a:pt x="1201623" y="3771900"/>
                  </a:lnTo>
                  <a:lnTo>
                    <a:pt x="1893443" y="3771900"/>
                  </a:lnTo>
                  <a:lnTo>
                    <a:pt x="1893443" y="3721100"/>
                  </a:lnTo>
                  <a:lnTo>
                    <a:pt x="1201623" y="3721100"/>
                  </a:lnTo>
                  <a:lnTo>
                    <a:pt x="1201623" y="3035300"/>
                  </a:lnTo>
                  <a:lnTo>
                    <a:pt x="1893443" y="3035300"/>
                  </a:lnTo>
                  <a:lnTo>
                    <a:pt x="1893443" y="2984500"/>
                  </a:lnTo>
                  <a:lnTo>
                    <a:pt x="1201623" y="2984500"/>
                  </a:lnTo>
                  <a:lnTo>
                    <a:pt x="1201623" y="2286000"/>
                  </a:lnTo>
                  <a:lnTo>
                    <a:pt x="1893443" y="2286000"/>
                  </a:lnTo>
                  <a:lnTo>
                    <a:pt x="1893443" y="2235200"/>
                  </a:lnTo>
                  <a:lnTo>
                    <a:pt x="1201623" y="2235200"/>
                  </a:lnTo>
                  <a:lnTo>
                    <a:pt x="1201623" y="1549400"/>
                  </a:lnTo>
                  <a:lnTo>
                    <a:pt x="1893443" y="1549400"/>
                  </a:lnTo>
                  <a:lnTo>
                    <a:pt x="1893443" y="1498600"/>
                  </a:lnTo>
                  <a:lnTo>
                    <a:pt x="1201623" y="1498600"/>
                  </a:lnTo>
                  <a:lnTo>
                    <a:pt x="1201623" y="800100"/>
                  </a:lnTo>
                  <a:lnTo>
                    <a:pt x="1893443" y="800100"/>
                  </a:lnTo>
                  <a:lnTo>
                    <a:pt x="1893443" y="749300"/>
                  </a:lnTo>
                  <a:lnTo>
                    <a:pt x="1201623" y="749300"/>
                  </a:lnTo>
                  <a:lnTo>
                    <a:pt x="1201623" y="63500"/>
                  </a:lnTo>
                  <a:lnTo>
                    <a:pt x="1893443" y="63500"/>
                  </a:lnTo>
                  <a:lnTo>
                    <a:pt x="1893443" y="0"/>
                  </a:lnTo>
                  <a:lnTo>
                    <a:pt x="1149794" y="0"/>
                  </a:lnTo>
                  <a:lnTo>
                    <a:pt x="1149794" y="63500"/>
                  </a:lnTo>
                  <a:lnTo>
                    <a:pt x="1149794" y="749300"/>
                  </a:lnTo>
                  <a:lnTo>
                    <a:pt x="1149794" y="8178800"/>
                  </a:lnTo>
                  <a:lnTo>
                    <a:pt x="458508" y="8178800"/>
                  </a:lnTo>
                  <a:lnTo>
                    <a:pt x="458508" y="7493013"/>
                  </a:lnTo>
                  <a:lnTo>
                    <a:pt x="406679" y="7493013"/>
                  </a:lnTo>
                  <a:lnTo>
                    <a:pt x="406679" y="8178800"/>
                  </a:lnTo>
                  <a:lnTo>
                    <a:pt x="0" y="8178800"/>
                  </a:lnTo>
                  <a:lnTo>
                    <a:pt x="0" y="8229600"/>
                  </a:lnTo>
                  <a:lnTo>
                    <a:pt x="7148576" y="8229600"/>
                  </a:lnTo>
                  <a:lnTo>
                    <a:pt x="7148576" y="8178800"/>
                  </a:lnTo>
                  <a:lnTo>
                    <a:pt x="7148576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80740" y="1028699"/>
              <a:ext cx="2974340" cy="8178800"/>
            </a:xfrm>
            <a:custGeom>
              <a:avLst/>
              <a:gdLst/>
              <a:ahLst/>
              <a:cxnLst/>
              <a:rect l="l" t="t" r="r" b="b"/>
              <a:pathLst>
                <a:path w="2974340" h="8178800">
                  <a:moveTo>
                    <a:pt x="2973959" y="5956300"/>
                  </a:moveTo>
                  <a:lnTo>
                    <a:pt x="2230374" y="5956300"/>
                  </a:lnTo>
                  <a:lnTo>
                    <a:pt x="2230374" y="6007100"/>
                  </a:lnTo>
                  <a:lnTo>
                    <a:pt x="2230374" y="6692900"/>
                  </a:lnTo>
                  <a:lnTo>
                    <a:pt x="2230374" y="6756400"/>
                  </a:lnTo>
                  <a:lnTo>
                    <a:pt x="2230374" y="7442200"/>
                  </a:lnTo>
                  <a:lnTo>
                    <a:pt x="1538478" y="7442200"/>
                  </a:lnTo>
                  <a:lnTo>
                    <a:pt x="1538478" y="6756400"/>
                  </a:lnTo>
                  <a:lnTo>
                    <a:pt x="2230374" y="6756400"/>
                  </a:lnTo>
                  <a:lnTo>
                    <a:pt x="2230374" y="6692900"/>
                  </a:lnTo>
                  <a:lnTo>
                    <a:pt x="1538478" y="6692900"/>
                  </a:lnTo>
                  <a:lnTo>
                    <a:pt x="1538478" y="6007100"/>
                  </a:lnTo>
                  <a:lnTo>
                    <a:pt x="2230374" y="6007100"/>
                  </a:lnTo>
                  <a:lnTo>
                    <a:pt x="2230374" y="5956300"/>
                  </a:lnTo>
                  <a:lnTo>
                    <a:pt x="1538478" y="5956300"/>
                  </a:lnTo>
                  <a:lnTo>
                    <a:pt x="1538478" y="5257800"/>
                  </a:lnTo>
                  <a:lnTo>
                    <a:pt x="2230374" y="5257800"/>
                  </a:lnTo>
                  <a:lnTo>
                    <a:pt x="2230374" y="5207000"/>
                  </a:lnTo>
                  <a:lnTo>
                    <a:pt x="1538478" y="5207000"/>
                  </a:lnTo>
                  <a:lnTo>
                    <a:pt x="1538478" y="4521200"/>
                  </a:lnTo>
                  <a:lnTo>
                    <a:pt x="2230374" y="4521200"/>
                  </a:lnTo>
                  <a:lnTo>
                    <a:pt x="2230374" y="4470400"/>
                  </a:lnTo>
                  <a:lnTo>
                    <a:pt x="1538478" y="4470400"/>
                  </a:lnTo>
                  <a:lnTo>
                    <a:pt x="1538478" y="3771900"/>
                  </a:lnTo>
                  <a:lnTo>
                    <a:pt x="2230374" y="3771900"/>
                  </a:lnTo>
                  <a:lnTo>
                    <a:pt x="2230374" y="3721100"/>
                  </a:lnTo>
                  <a:lnTo>
                    <a:pt x="1538478" y="3721100"/>
                  </a:lnTo>
                  <a:lnTo>
                    <a:pt x="1538478" y="3035300"/>
                  </a:lnTo>
                  <a:lnTo>
                    <a:pt x="2230374" y="3035300"/>
                  </a:lnTo>
                  <a:lnTo>
                    <a:pt x="2230374" y="2984500"/>
                  </a:lnTo>
                  <a:lnTo>
                    <a:pt x="1538478" y="2984500"/>
                  </a:lnTo>
                  <a:lnTo>
                    <a:pt x="1538478" y="2286000"/>
                  </a:lnTo>
                  <a:lnTo>
                    <a:pt x="2230374" y="2286000"/>
                  </a:lnTo>
                  <a:lnTo>
                    <a:pt x="2230374" y="2235200"/>
                  </a:lnTo>
                  <a:lnTo>
                    <a:pt x="1538478" y="2235200"/>
                  </a:lnTo>
                  <a:lnTo>
                    <a:pt x="1538478" y="1549400"/>
                  </a:lnTo>
                  <a:lnTo>
                    <a:pt x="2230374" y="1549400"/>
                  </a:lnTo>
                  <a:lnTo>
                    <a:pt x="2230374" y="1498600"/>
                  </a:lnTo>
                  <a:lnTo>
                    <a:pt x="1538478" y="1498600"/>
                  </a:lnTo>
                  <a:lnTo>
                    <a:pt x="1538478" y="800100"/>
                  </a:lnTo>
                  <a:lnTo>
                    <a:pt x="2230374" y="800100"/>
                  </a:lnTo>
                  <a:lnTo>
                    <a:pt x="2230374" y="749300"/>
                  </a:lnTo>
                  <a:lnTo>
                    <a:pt x="1538478" y="749300"/>
                  </a:lnTo>
                  <a:lnTo>
                    <a:pt x="1538478" y="63500"/>
                  </a:lnTo>
                  <a:lnTo>
                    <a:pt x="2230374" y="63500"/>
                  </a:lnTo>
                  <a:lnTo>
                    <a:pt x="2230374" y="0"/>
                  </a:lnTo>
                  <a:lnTo>
                    <a:pt x="1486662" y="0"/>
                  </a:lnTo>
                  <a:lnTo>
                    <a:pt x="1486662" y="63500"/>
                  </a:lnTo>
                  <a:lnTo>
                    <a:pt x="1486662" y="749300"/>
                  </a:lnTo>
                  <a:lnTo>
                    <a:pt x="1486662" y="7442200"/>
                  </a:lnTo>
                  <a:lnTo>
                    <a:pt x="795401" y="7442200"/>
                  </a:lnTo>
                  <a:lnTo>
                    <a:pt x="795401" y="6756400"/>
                  </a:lnTo>
                  <a:lnTo>
                    <a:pt x="1486662" y="6756400"/>
                  </a:lnTo>
                  <a:lnTo>
                    <a:pt x="1486662" y="6692900"/>
                  </a:lnTo>
                  <a:lnTo>
                    <a:pt x="795401" y="6692900"/>
                  </a:lnTo>
                  <a:lnTo>
                    <a:pt x="795401" y="6007100"/>
                  </a:lnTo>
                  <a:lnTo>
                    <a:pt x="1486662" y="6007100"/>
                  </a:lnTo>
                  <a:lnTo>
                    <a:pt x="1486662" y="5956300"/>
                  </a:lnTo>
                  <a:lnTo>
                    <a:pt x="795401" y="5956300"/>
                  </a:lnTo>
                  <a:lnTo>
                    <a:pt x="795401" y="5257800"/>
                  </a:lnTo>
                  <a:lnTo>
                    <a:pt x="1486662" y="5257800"/>
                  </a:lnTo>
                  <a:lnTo>
                    <a:pt x="1486662" y="5207000"/>
                  </a:lnTo>
                  <a:lnTo>
                    <a:pt x="795401" y="5207000"/>
                  </a:lnTo>
                  <a:lnTo>
                    <a:pt x="795401" y="4521200"/>
                  </a:lnTo>
                  <a:lnTo>
                    <a:pt x="1486662" y="4521200"/>
                  </a:lnTo>
                  <a:lnTo>
                    <a:pt x="1486662" y="4470400"/>
                  </a:lnTo>
                  <a:lnTo>
                    <a:pt x="795401" y="4470400"/>
                  </a:lnTo>
                  <a:lnTo>
                    <a:pt x="795401" y="3771900"/>
                  </a:lnTo>
                  <a:lnTo>
                    <a:pt x="1486662" y="3771900"/>
                  </a:lnTo>
                  <a:lnTo>
                    <a:pt x="1486662" y="3721100"/>
                  </a:lnTo>
                  <a:lnTo>
                    <a:pt x="795401" y="3721100"/>
                  </a:lnTo>
                  <a:lnTo>
                    <a:pt x="795401" y="3035300"/>
                  </a:lnTo>
                  <a:lnTo>
                    <a:pt x="1486662" y="3035300"/>
                  </a:lnTo>
                  <a:lnTo>
                    <a:pt x="1486662" y="2984500"/>
                  </a:lnTo>
                  <a:lnTo>
                    <a:pt x="795401" y="2984500"/>
                  </a:lnTo>
                  <a:lnTo>
                    <a:pt x="795401" y="2286000"/>
                  </a:lnTo>
                  <a:lnTo>
                    <a:pt x="1486662" y="2286000"/>
                  </a:lnTo>
                  <a:lnTo>
                    <a:pt x="1486662" y="2235200"/>
                  </a:lnTo>
                  <a:lnTo>
                    <a:pt x="795401" y="2235200"/>
                  </a:lnTo>
                  <a:lnTo>
                    <a:pt x="795401" y="1549400"/>
                  </a:lnTo>
                  <a:lnTo>
                    <a:pt x="1486662" y="1549400"/>
                  </a:lnTo>
                  <a:lnTo>
                    <a:pt x="1486662" y="1498600"/>
                  </a:lnTo>
                  <a:lnTo>
                    <a:pt x="795401" y="1498600"/>
                  </a:lnTo>
                  <a:lnTo>
                    <a:pt x="795401" y="800100"/>
                  </a:lnTo>
                  <a:lnTo>
                    <a:pt x="1486662" y="800100"/>
                  </a:lnTo>
                  <a:lnTo>
                    <a:pt x="1486662" y="749300"/>
                  </a:lnTo>
                  <a:lnTo>
                    <a:pt x="795401" y="749300"/>
                  </a:lnTo>
                  <a:lnTo>
                    <a:pt x="795401" y="63500"/>
                  </a:lnTo>
                  <a:lnTo>
                    <a:pt x="1486662" y="63500"/>
                  </a:lnTo>
                  <a:lnTo>
                    <a:pt x="1486662" y="0"/>
                  </a:lnTo>
                  <a:lnTo>
                    <a:pt x="743585" y="0"/>
                  </a:lnTo>
                  <a:lnTo>
                    <a:pt x="743585" y="63500"/>
                  </a:lnTo>
                  <a:lnTo>
                    <a:pt x="743585" y="749300"/>
                  </a:lnTo>
                  <a:lnTo>
                    <a:pt x="743585" y="7442200"/>
                  </a:lnTo>
                  <a:lnTo>
                    <a:pt x="51816" y="7442200"/>
                  </a:lnTo>
                  <a:lnTo>
                    <a:pt x="51816" y="6756400"/>
                  </a:lnTo>
                  <a:lnTo>
                    <a:pt x="743585" y="6756400"/>
                  </a:lnTo>
                  <a:lnTo>
                    <a:pt x="743585" y="6692900"/>
                  </a:lnTo>
                  <a:lnTo>
                    <a:pt x="51816" y="6692900"/>
                  </a:lnTo>
                  <a:lnTo>
                    <a:pt x="51816" y="6007100"/>
                  </a:lnTo>
                  <a:lnTo>
                    <a:pt x="743585" y="6007100"/>
                  </a:lnTo>
                  <a:lnTo>
                    <a:pt x="743585" y="5956300"/>
                  </a:lnTo>
                  <a:lnTo>
                    <a:pt x="51816" y="5956300"/>
                  </a:lnTo>
                  <a:lnTo>
                    <a:pt x="51816" y="5257800"/>
                  </a:lnTo>
                  <a:lnTo>
                    <a:pt x="743585" y="5257800"/>
                  </a:lnTo>
                  <a:lnTo>
                    <a:pt x="743585" y="5207000"/>
                  </a:lnTo>
                  <a:lnTo>
                    <a:pt x="51816" y="5207000"/>
                  </a:lnTo>
                  <a:lnTo>
                    <a:pt x="51816" y="4521200"/>
                  </a:lnTo>
                  <a:lnTo>
                    <a:pt x="743585" y="4521200"/>
                  </a:lnTo>
                  <a:lnTo>
                    <a:pt x="743585" y="4470400"/>
                  </a:lnTo>
                  <a:lnTo>
                    <a:pt x="51816" y="4470400"/>
                  </a:lnTo>
                  <a:lnTo>
                    <a:pt x="51816" y="3771900"/>
                  </a:lnTo>
                  <a:lnTo>
                    <a:pt x="743585" y="3771900"/>
                  </a:lnTo>
                  <a:lnTo>
                    <a:pt x="743585" y="3721100"/>
                  </a:lnTo>
                  <a:lnTo>
                    <a:pt x="51816" y="3721100"/>
                  </a:lnTo>
                  <a:lnTo>
                    <a:pt x="51816" y="3035300"/>
                  </a:lnTo>
                  <a:lnTo>
                    <a:pt x="743585" y="3035300"/>
                  </a:lnTo>
                  <a:lnTo>
                    <a:pt x="743585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585" y="2286000"/>
                  </a:lnTo>
                  <a:lnTo>
                    <a:pt x="743585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585" y="1549400"/>
                  </a:lnTo>
                  <a:lnTo>
                    <a:pt x="743585" y="1498600"/>
                  </a:lnTo>
                  <a:lnTo>
                    <a:pt x="51816" y="1498600"/>
                  </a:lnTo>
                  <a:lnTo>
                    <a:pt x="51816" y="800100"/>
                  </a:lnTo>
                  <a:lnTo>
                    <a:pt x="743585" y="800100"/>
                  </a:lnTo>
                  <a:lnTo>
                    <a:pt x="743585" y="749300"/>
                  </a:lnTo>
                  <a:lnTo>
                    <a:pt x="51816" y="749300"/>
                  </a:lnTo>
                  <a:lnTo>
                    <a:pt x="51816" y="63500"/>
                  </a:lnTo>
                  <a:lnTo>
                    <a:pt x="743585" y="63500"/>
                  </a:lnTo>
                  <a:lnTo>
                    <a:pt x="74358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749300"/>
                  </a:lnTo>
                  <a:lnTo>
                    <a:pt x="0" y="7493000"/>
                  </a:lnTo>
                  <a:lnTo>
                    <a:pt x="743585" y="7493000"/>
                  </a:lnTo>
                  <a:lnTo>
                    <a:pt x="743585" y="8178800"/>
                  </a:lnTo>
                  <a:lnTo>
                    <a:pt x="795401" y="8178800"/>
                  </a:lnTo>
                  <a:lnTo>
                    <a:pt x="795401" y="7493000"/>
                  </a:lnTo>
                  <a:lnTo>
                    <a:pt x="1486662" y="7493000"/>
                  </a:lnTo>
                  <a:lnTo>
                    <a:pt x="1486662" y="8178800"/>
                  </a:lnTo>
                  <a:lnTo>
                    <a:pt x="1538478" y="8178800"/>
                  </a:lnTo>
                  <a:lnTo>
                    <a:pt x="1538478" y="7493000"/>
                  </a:lnTo>
                  <a:lnTo>
                    <a:pt x="2230374" y="7493000"/>
                  </a:lnTo>
                  <a:lnTo>
                    <a:pt x="2230374" y="8178800"/>
                  </a:lnTo>
                  <a:lnTo>
                    <a:pt x="2282190" y="8178800"/>
                  </a:lnTo>
                  <a:lnTo>
                    <a:pt x="2282190" y="7493000"/>
                  </a:lnTo>
                  <a:lnTo>
                    <a:pt x="2973959" y="7493000"/>
                  </a:lnTo>
                  <a:lnTo>
                    <a:pt x="2973959" y="7442200"/>
                  </a:lnTo>
                  <a:lnTo>
                    <a:pt x="2282190" y="7442200"/>
                  </a:lnTo>
                  <a:lnTo>
                    <a:pt x="2282190" y="6756400"/>
                  </a:lnTo>
                  <a:lnTo>
                    <a:pt x="2973959" y="6756400"/>
                  </a:lnTo>
                  <a:lnTo>
                    <a:pt x="2973959" y="6692900"/>
                  </a:lnTo>
                  <a:lnTo>
                    <a:pt x="2282190" y="6692900"/>
                  </a:lnTo>
                  <a:lnTo>
                    <a:pt x="2282190" y="6007100"/>
                  </a:lnTo>
                  <a:lnTo>
                    <a:pt x="2973959" y="6007100"/>
                  </a:lnTo>
                  <a:lnTo>
                    <a:pt x="2973959" y="59563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8699"/>
              <a:ext cx="7098665" cy="8178800"/>
            </a:xfrm>
            <a:custGeom>
              <a:avLst/>
              <a:gdLst/>
              <a:ahLst/>
              <a:cxnLst/>
              <a:rect l="l" t="t" r="r" b="b"/>
              <a:pathLst>
                <a:path w="7098665" h="8178800">
                  <a:moveTo>
                    <a:pt x="1149794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406679" y="63500"/>
                  </a:lnTo>
                  <a:lnTo>
                    <a:pt x="406679" y="749300"/>
                  </a:lnTo>
                  <a:lnTo>
                    <a:pt x="0" y="749300"/>
                  </a:lnTo>
                  <a:lnTo>
                    <a:pt x="0" y="800100"/>
                  </a:lnTo>
                  <a:lnTo>
                    <a:pt x="406679" y="800100"/>
                  </a:lnTo>
                  <a:lnTo>
                    <a:pt x="406679" y="1498600"/>
                  </a:lnTo>
                  <a:lnTo>
                    <a:pt x="0" y="1498600"/>
                  </a:lnTo>
                  <a:lnTo>
                    <a:pt x="0" y="1549400"/>
                  </a:lnTo>
                  <a:lnTo>
                    <a:pt x="406679" y="1549400"/>
                  </a:lnTo>
                  <a:lnTo>
                    <a:pt x="406679" y="2235200"/>
                  </a:lnTo>
                  <a:lnTo>
                    <a:pt x="0" y="2235200"/>
                  </a:lnTo>
                  <a:lnTo>
                    <a:pt x="0" y="2286000"/>
                  </a:lnTo>
                  <a:lnTo>
                    <a:pt x="406679" y="2286000"/>
                  </a:lnTo>
                  <a:lnTo>
                    <a:pt x="406679" y="2984500"/>
                  </a:lnTo>
                  <a:lnTo>
                    <a:pt x="0" y="2984500"/>
                  </a:lnTo>
                  <a:lnTo>
                    <a:pt x="0" y="3035300"/>
                  </a:lnTo>
                  <a:lnTo>
                    <a:pt x="406679" y="3035300"/>
                  </a:lnTo>
                  <a:lnTo>
                    <a:pt x="406679" y="3721112"/>
                  </a:lnTo>
                  <a:lnTo>
                    <a:pt x="0" y="3721112"/>
                  </a:lnTo>
                  <a:lnTo>
                    <a:pt x="0" y="3771900"/>
                  </a:lnTo>
                  <a:lnTo>
                    <a:pt x="406679" y="3771900"/>
                  </a:lnTo>
                  <a:lnTo>
                    <a:pt x="406679" y="4470400"/>
                  </a:lnTo>
                  <a:lnTo>
                    <a:pt x="0" y="4470400"/>
                  </a:lnTo>
                  <a:lnTo>
                    <a:pt x="0" y="4521200"/>
                  </a:lnTo>
                  <a:lnTo>
                    <a:pt x="406679" y="4521200"/>
                  </a:lnTo>
                  <a:lnTo>
                    <a:pt x="406679" y="5207000"/>
                  </a:lnTo>
                  <a:lnTo>
                    <a:pt x="0" y="5207000"/>
                  </a:lnTo>
                  <a:lnTo>
                    <a:pt x="0" y="5257812"/>
                  </a:lnTo>
                  <a:lnTo>
                    <a:pt x="406679" y="5257812"/>
                  </a:lnTo>
                  <a:lnTo>
                    <a:pt x="406679" y="5956312"/>
                  </a:lnTo>
                  <a:lnTo>
                    <a:pt x="0" y="5956312"/>
                  </a:lnTo>
                  <a:lnTo>
                    <a:pt x="0" y="6007100"/>
                  </a:lnTo>
                  <a:lnTo>
                    <a:pt x="406679" y="6007100"/>
                  </a:lnTo>
                  <a:lnTo>
                    <a:pt x="406679" y="6692900"/>
                  </a:lnTo>
                  <a:lnTo>
                    <a:pt x="0" y="6692900"/>
                  </a:lnTo>
                  <a:lnTo>
                    <a:pt x="0" y="6756413"/>
                  </a:lnTo>
                  <a:lnTo>
                    <a:pt x="406679" y="6756413"/>
                  </a:lnTo>
                  <a:lnTo>
                    <a:pt x="406679" y="7442213"/>
                  </a:lnTo>
                  <a:lnTo>
                    <a:pt x="0" y="7442213"/>
                  </a:lnTo>
                  <a:lnTo>
                    <a:pt x="0" y="7493013"/>
                  </a:lnTo>
                  <a:lnTo>
                    <a:pt x="1149794" y="7493013"/>
                  </a:lnTo>
                  <a:lnTo>
                    <a:pt x="1149794" y="7442213"/>
                  </a:lnTo>
                  <a:lnTo>
                    <a:pt x="458508" y="7442213"/>
                  </a:lnTo>
                  <a:lnTo>
                    <a:pt x="458508" y="6756413"/>
                  </a:lnTo>
                  <a:lnTo>
                    <a:pt x="1149794" y="6756413"/>
                  </a:lnTo>
                  <a:lnTo>
                    <a:pt x="1149794" y="6692900"/>
                  </a:lnTo>
                  <a:lnTo>
                    <a:pt x="458508" y="6692900"/>
                  </a:lnTo>
                  <a:lnTo>
                    <a:pt x="458508" y="6007100"/>
                  </a:lnTo>
                  <a:lnTo>
                    <a:pt x="1149794" y="6007100"/>
                  </a:lnTo>
                  <a:lnTo>
                    <a:pt x="1149794" y="5956312"/>
                  </a:lnTo>
                  <a:lnTo>
                    <a:pt x="458508" y="5956312"/>
                  </a:lnTo>
                  <a:lnTo>
                    <a:pt x="458508" y="5257812"/>
                  </a:lnTo>
                  <a:lnTo>
                    <a:pt x="1149794" y="5257812"/>
                  </a:lnTo>
                  <a:lnTo>
                    <a:pt x="1149794" y="5207000"/>
                  </a:lnTo>
                  <a:lnTo>
                    <a:pt x="458508" y="5207000"/>
                  </a:lnTo>
                  <a:lnTo>
                    <a:pt x="458508" y="4521200"/>
                  </a:lnTo>
                  <a:lnTo>
                    <a:pt x="1149794" y="4521200"/>
                  </a:lnTo>
                  <a:lnTo>
                    <a:pt x="1149794" y="4470400"/>
                  </a:lnTo>
                  <a:lnTo>
                    <a:pt x="458508" y="4470400"/>
                  </a:lnTo>
                  <a:lnTo>
                    <a:pt x="458508" y="3771900"/>
                  </a:lnTo>
                  <a:lnTo>
                    <a:pt x="1149794" y="3771900"/>
                  </a:lnTo>
                  <a:lnTo>
                    <a:pt x="1149794" y="3721112"/>
                  </a:lnTo>
                  <a:lnTo>
                    <a:pt x="458508" y="3721112"/>
                  </a:lnTo>
                  <a:lnTo>
                    <a:pt x="458508" y="3035300"/>
                  </a:lnTo>
                  <a:lnTo>
                    <a:pt x="1149794" y="3035300"/>
                  </a:lnTo>
                  <a:lnTo>
                    <a:pt x="1149794" y="2984500"/>
                  </a:lnTo>
                  <a:lnTo>
                    <a:pt x="458508" y="2984500"/>
                  </a:lnTo>
                  <a:lnTo>
                    <a:pt x="458508" y="2286000"/>
                  </a:lnTo>
                  <a:lnTo>
                    <a:pt x="1149794" y="2286000"/>
                  </a:lnTo>
                  <a:lnTo>
                    <a:pt x="1149794" y="2235200"/>
                  </a:lnTo>
                  <a:lnTo>
                    <a:pt x="458508" y="2235200"/>
                  </a:lnTo>
                  <a:lnTo>
                    <a:pt x="458508" y="1549400"/>
                  </a:lnTo>
                  <a:lnTo>
                    <a:pt x="1149794" y="1549400"/>
                  </a:lnTo>
                  <a:lnTo>
                    <a:pt x="1149794" y="1498600"/>
                  </a:lnTo>
                  <a:lnTo>
                    <a:pt x="458508" y="1498600"/>
                  </a:lnTo>
                  <a:lnTo>
                    <a:pt x="458508" y="800100"/>
                  </a:lnTo>
                  <a:lnTo>
                    <a:pt x="1149794" y="800100"/>
                  </a:lnTo>
                  <a:lnTo>
                    <a:pt x="1149794" y="749300"/>
                  </a:lnTo>
                  <a:lnTo>
                    <a:pt x="458508" y="749300"/>
                  </a:lnTo>
                  <a:lnTo>
                    <a:pt x="458508" y="63500"/>
                  </a:lnTo>
                  <a:lnTo>
                    <a:pt x="1149794" y="63500"/>
                  </a:lnTo>
                  <a:lnTo>
                    <a:pt x="1149794" y="0"/>
                  </a:lnTo>
                  <a:close/>
                </a:path>
                <a:path w="7098665" h="8178800">
                  <a:moveTo>
                    <a:pt x="7098284" y="0"/>
                  </a:moveTo>
                  <a:lnTo>
                    <a:pt x="6354699" y="0"/>
                  </a:lnTo>
                  <a:lnTo>
                    <a:pt x="6354699" y="63500"/>
                  </a:lnTo>
                  <a:lnTo>
                    <a:pt x="6354699" y="749300"/>
                  </a:lnTo>
                  <a:lnTo>
                    <a:pt x="6354699" y="5956300"/>
                  </a:lnTo>
                  <a:lnTo>
                    <a:pt x="5662930" y="5956300"/>
                  </a:lnTo>
                  <a:lnTo>
                    <a:pt x="5662930" y="5257800"/>
                  </a:lnTo>
                  <a:lnTo>
                    <a:pt x="6354699" y="5257800"/>
                  </a:lnTo>
                  <a:lnTo>
                    <a:pt x="6354699" y="5207000"/>
                  </a:lnTo>
                  <a:lnTo>
                    <a:pt x="5662930" y="5207000"/>
                  </a:lnTo>
                  <a:lnTo>
                    <a:pt x="5662930" y="4521200"/>
                  </a:lnTo>
                  <a:lnTo>
                    <a:pt x="6354699" y="4521200"/>
                  </a:lnTo>
                  <a:lnTo>
                    <a:pt x="6354699" y="4470400"/>
                  </a:lnTo>
                  <a:lnTo>
                    <a:pt x="5662930" y="4470400"/>
                  </a:lnTo>
                  <a:lnTo>
                    <a:pt x="5662930" y="3771900"/>
                  </a:lnTo>
                  <a:lnTo>
                    <a:pt x="6354699" y="3771900"/>
                  </a:lnTo>
                  <a:lnTo>
                    <a:pt x="6354699" y="3721100"/>
                  </a:lnTo>
                  <a:lnTo>
                    <a:pt x="5662930" y="3721100"/>
                  </a:lnTo>
                  <a:lnTo>
                    <a:pt x="5662930" y="3035300"/>
                  </a:lnTo>
                  <a:lnTo>
                    <a:pt x="6354699" y="3035300"/>
                  </a:lnTo>
                  <a:lnTo>
                    <a:pt x="6354699" y="2984500"/>
                  </a:lnTo>
                  <a:lnTo>
                    <a:pt x="5662930" y="2984500"/>
                  </a:lnTo>
                  <a:lnTo>
                    <a:pt x="5662930" y="2286000"/>
                  </a:lnTo>
                  <a:lnTo>
                    <a:pt x="6354699" y="2286000"/>
                  </a:lnTo>
                  <a:lnTo>
                    <a:pt x="6354699" y="2235200"/>
                  </a:lnTo>
                  <a:lnTo>
                    <a:pt x="5662930" y="2235200"/>
                  </a:lnTo>
                  <a:lnTo>
                    <a:pt x="5662930" y="1549400"/>
                  </a:lnTo>
                  <a:lnTo>
                    <a:pt x="6354699" y="1549400"/>
                  </a:lnTo>
                  <a:lnTo>
                    <a:pt x="6354699" y="1498600"/>
                  </a:lnTo>
                  <a:lnTo>
                    <a:pt x="5662930" y="1498600"/>
                  </a:lnTo>
                  <a:lnTo>
                    <a:pt x="5662930" y="800100"/>
                  </a:lnTo>
                  <a:lnTo>
                    <a:pt x="6354699" y="800100"/>
                  </a:lnTo>
                  <a:lnTo>
                    <a:pt x="6354699" y="749300"/>
                  </a:lnTo>
                  <a:lnTo>
                    <a:pt x="5662930" y="749300"/>
                  </a:lnTo>
                  <a:lnTo>
                    <a:pt x="5662930" y="63500"/>
                  </a:lnTo>
                  <a:lnTo>
                    <a:pt x="6354699" y="63500"/>
                  </a:lnTo>
                  <a:lnTo>
                    <a:pt x="6354699" y="0"/>
                  </a:lnTo>
                  <a:lnTo>
                    <a:pt x="5611114" y="0"/>
                  </a:lnTo>
                  <a:lnTo>
                    <a:pt x="5611114" y="63500"/>
                  </a:lnTo>
                  <a:lnTo>
                    <a:pt x="5611114" y="749300"/>
                  </a:lnTo>
                  <a:lnTo>
                    <a:pt x="5611114" y="6007100"/>
                  </a:lnTo>
                  <a:lnTo>
                    <a:pt x="6354699" y="6007100"/>
                  </a:lnTo>
                  <a:lnTo>
                    <a:pt x="6354699" y="8178800"/>
                  </a:lnTo>
                  <a:lnTo>
                    <a:pt x="6406515" y="8178800"/>
                  </a:lnTo>
                  <a:lnTo>
                    <a:pt x="6406515" y="7493000"/>
                  </a:lnTo>
                  <a:lnTo>
                    <a:pt x="7098284" y="7493000"/>
                  </a:lnTo>
                  <a:lnTo>
                    <a:pt x="7098284" y="7442200"/>
                  </a:lnTo>
                  <a:lnTo>
                    <a:pt x="6406515" y="7442200"/>
                  </a:lnTo>
                  <a:lnTo>
                    <a:pt x="6406515" y="6756400"/>
                  </a:lnTo>
                  <a:lnTo>
                    <a:pt x="7098284" y="6756400"/>
                  </a:lnTo>
                  <a:lnTo>
                    <a:pt x="7098284" y="6692900"/>
                  </a:lnTo>
                  <a:lnTo>
                    <a:pt x="6406515" y="6692900"/>
                  </a:lnTo>
                  <a:lnTo>
                    <a:pt x="6406515" y="6007100"/>
                  </a:lnTo>
                  <a:lnTo>
                    <a:pt x="7098284" y="6007100"/>
                  </a:lnTo>
                  <a:lnTo>
                    <a:pt x="7098284" y="5956300"/>
                  </a:lnTo>
                  <a:lnTo>
                    <a:pt x="6406515" y="5956300"/>
                  </a:lnTo>
                  <a:lnTo>
                    <a:pt x="6406515" y="5257800"/>
                  </a:lnTo>
                  <a:lnTo>
                    <a:pt x="7098284" y="5257800"/>
                  </a:lnTo>
                  <a:lnTo>
                    <a:pt x="7098284" y="5207000"/>
                  </a:lnTo>
                  <a:lnTo>
                    <a:pt x="6406515" y="5207000"/>
                  </a:lnTo>
                  <a:lnTo>
                    <a:pt x="6406515" y="4521200"/>
                  </a:lnTo>
                  <a:lnTo>
                    <a:pt x="7098284" y="4521200"/>
                  </a:lnTo>
                  <a:lnTo>
                    <a:pt x="7098284" y="4470400"/>
                  </a:lnTo>
                  <a:lnTo>
                    <a:pt x="6406515" y="4470400"/>
                  </a:lnTo>
                  <a:lnTo>
                    <a:pt x="6406515" y="3771900"/>
                  </a:lnTo>
                  <a:lnTo>
                    <a:pt x="7098284" y="3771900"/>
                  </a:lnTo>
                  <a:lnTo>
                    <a:pt x="7098284" y="3721100"/>
                  </a:lnTo>
                  <a:lnTo>
                    <a:pt x="6406515" y="3721100"/>
                  </a:lnTo>
                  <a:lnTo>
                    <a:pt x="6406515" y="3035300"/>
                  </a:lnTo>
                  <a:lnTo>
                    <a:pt x="7098284" y="3035300"/>
                  </a:lnTo>
                  <a:lnTo>
                    <a:pt x="7098284" y="2984500"/>
                  </a:lnTo>
                  <a:lnTo>
                    <a:pt x="6406515" y="2984500"/>
                  </a:lnTo>
                  <a:lnTo>
                    <a:pt x="6406515" y="2286000"/>
                  </a:lnTo>
                  <a:lnTo>
                    <a:pt x="7098284" y="2286000"/>
                  </a:lnTo>
                  <a:lnTo>
                    <a:pt x="7098284" y="2235200"/>
                  </a:lnTo>
                  <a:lnTo>
                    <a:pt x="6406515" y="2235200"/>
                  </a:lnTo>
                  <a:lnTo>
                    <a:pt x="6406515" y="1549400"/>
                  </a:lnTo>
                  <a:lnTo>
                    <a:pt x="7098284" y="1549400"/>
                  </a:lnTo>
                  <a:lnTo>
                    <a:pt x="7098284" y="1498600"/>
                  </a:lnTo>
                  <a:lnTo>
                    <a:pt x="6406515" y="1498600"/>
                  </a:lnTo>
                  <a:lnTo>
                    <a:pt x="6406515" y="800100"/>
                  </a:lnTo>
                  <a:lnTo>
                    <a:pt x="7098284" y="800100"/>
                  </a:lnTo>
                  <a:lnTo>
                    <a:pt x="7098284" y="749300"/>
                  </a:lnTo>
                  <a:lnTo>
                    <a:pt x="6406515" y="749300"/>
                  </a:lnTo>
                  <a:lnTo>
                    <a:pt x="6406515" y="63500"/>
                  </a:lnTo>
                  <a:lnTo>
                    <a:pt x="7098284" y="63500"/>
                  </a:lnTo>
                  <a:lnTo>
                    <a:pt x="7098284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34794" y="2894863"/>
            <a:ext cx="15146019" cy="6459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8890" indent="-5080" algn="ctr">
              <a:lnSpc>
                <a:spcPct val="115999"/>
              </a:lnSpc>
              <a:spcBef>
                <a:spcPts val="90"/>
              </a:spcBef>
              <a:tabLst>
                <a:tab pos="3866515" algn="l"/>
                <a:tab pos="6871970" algn="l"/>
                <a:tab pos="6956425" algn="l"/>
                <a:tab pos="7630795" algn="l"/>
                <a:tab pos="8714740" algn="l"/>
                <a:tab pos="10585450" algn="l"/>
              </a:tabLst>
            </a:pP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Isu</a:t>
            </a:r>
            <a:r>
              <a:rPr sz="2800" spc="3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terkait</a:t>
            </a:r>
            <a:r>
              <a:rPr sz="2800" spc="2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800" spc="3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4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800" spc="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kaca</a:t>
            </a:r>
            <a:r>
              <a:rPr sz="28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semakin</a:t>
            </a:r>
            <a:r>
              <a:rPr sz="2800" spc="3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menjadi</a:t>
            </a:r>
            <a:r>
              <a:rPr sz="28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C1F4A"/>
                </a:solidFill>
                <a:latin typeface="Trebuchet MS"/>
                <a:cs typeface="Trebuchet MS"/>
              </a:rPr>
              <a:t>perhatian 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serius</a:t>
            </a:r>
            <a:r>
              <a:rPr sz="2800" spc="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saat</a:t>
            </a:r>
            <a:r>
              <a:rPr sz="2800" spc="3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ini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khusus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nya</a:t>
            </a:r>
            <a:r>
              <a:rPr sz="2800" spc="4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bagi</a:t>
            </a:r>
            <a:r>
              <a:rPr sz="2800" spc="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pihak-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pihak</a:t>
            </a:r>
            <a:r>
              <a:rPr sz="2800" spc="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5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berkepentingan</a:t>
            </a:r>
            <a:r>
              <a:rPr sz="2800" spc="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diantaranya</a:t>
            </a:r>
            <a:r>
              <a:rPr sz="2800" spc="3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C1F4A"/>
                </a:solidFill>
                <a:latin typeface="Trebuchet MS"/>
                <a:cs typeface="Trebuchet MS"/>
              </a:rPr>
              <a:t>entitas,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organisasi,</a:t>
            </a:r>
            <a:r>
              <a:rPr sz="2800" spc="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pemerintah,</a:t>
            </a:r>
            <a:r>
              <a:rPr sz="2800" spc="3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peneliti</a:t>
            </a:r>
            <a:r>
              <a:rPr sz="2800" spc="3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70" dirty="0">
                <a:solidFill>
                  <a:srgbClr val="1C1F4A"/>
                </a:solidFill>
                <a:latin typeface="Trebuchet MS"/>
                <a:cs typeface="Trebuchet MS"/>
              </a:rPr>
              <a:t>hingga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	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masyarakat.</a:t>
            </a:r>
            <a:r>
              <a:rPr sz="2800" spc="3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0" dirty="0">
                <a:solidFill>
                  <a:srgbClr val="1C1F4A"/>
                </a:solidFill>
                <a:latin typeface="Trebuchet MS"/>
                <a:cs typeface="Trebuchet MS"/>
              </a:rPr>
              <a:t>Namun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secara</a:t>
            </a:r>
            <a:r>
              <a:rPr sz="2800" spc="3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C1F4A"/>
                </a:solidFill>
                <a:latin typeface="Trebuchet MS"/>
                <a:cs typeface="Trebuchet MS"/>
              </a:rPr>
              <a:t>empiris,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perhitungan</a:t>
            </a:r>
            <a:r>
              <a:rPr sz="2800" spc="2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80" dirty="0">
                <a:solidFill>
                  <a:srgbClr val="1C1F4A"/>
                </a:solidFill>
                <a:latin typeface="Trebuchet MS"/>
                <a:cs typeface="Trebuchet MS"/>
              </a:rPr>
              <a:t>hingga</a:t>
            </a:r>
            <a:r>
              <a:rPr sz="2800" spc="22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204" dirty="0">
                <a:solidFill>
                  <a:srgbClr val="1C1F4A"/>
                </a:solidFill>
                <a:latin typeface="Trebuchet MS"/>
                <a:cs typeface="Trebuchet MS"/>
              </a:rPr>
              <a:t>pengungkapan</a:t>
            </a:r>
            <a:r>
              <a:rPr sz="28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spc="1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dapat</a:t>
            </a:r>
            <a:r>
              <a:rPr sz="2800" spc="2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dikatakan</a:t>
            </a:r>
            <a:r>
              <a:rPr sz="28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5" dirty="0">
                <a:solidFill>
                  <a:srgbClr val="1C1F4A"/>
                </a:solidFill>
                <a:latin typeface="Trebuchet MS"/>
                <a:cs typeface="Trebuchet MS"/>
              </a:rPr>
              <a:t>cenderung</a:t>
            </a:r>
            <a:r>
              <a:rPr sz="2800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C1F4A"/>
                </a:solidFill>
                <a:latin typeface="Trebuchet MS"/>
                <a:cs typeface="Trebuchet MS"/>
              </a:rPr>
              <a:t>terbatas.</a:t>
            </a:r>
            <a:endParaRPr sz="2800">
              <a:latin typeface="Trebuchet MS"/>
              <a:cs typeface="Trebuchet MS"/>
            </a:endParaRPr>
          </a:p>
          <a:p>
            <a:pPr marL="13970" marR="5080" indent="-8255" algn="ctr">
              <a:lnSpc>
                <a:spcPct val="115999"/>
              </a:lnSpc>
              <a:spcBef>
                <a:spcPts val="5"/>
              </a:spcBef>
              <a:tabLst>
                <a:tab pos="1214755" algn="l"/>
                <a:tab pos="2780030" algn="l"/>
                <a:tab pos="7011034" algn="l"/>
                <a:tab pos="8163559" algn="l"/>
                <a:tab pos="10372090" algn="l"/>
                <a:tab pos="12314555" algn="l"/>
                <a:tab pos="12738735" algn="l"/>
                <a:tab pos="13319125" algn="l"/>
                <a:tab pos="13569315" algn="l"/>
                <a:tab pos="13987144" algn="l"/>
              </a:tabLst>
            </a:pP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800" spc="4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4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(carbon</a:t>
            </a:r>
            <a:r>
              <a:rPr sz="2800" spc="43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accounting)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masih</a:t>
            </a:r>
            <a:r>
              <a:rPr sz="2800" spc="4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berupa</a:t>
            </a:r>
            <a:r>
              <a:rPr sz="2800" spc="4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pengungkapan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65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55" dirty="0">
                <a:solidFill>
                  <a:srgbClr val="1C1F4A"/>
                </a:solidFill>
                <a:latin typeface="Trebuchet MS"/>
                <a:cs typeface="Trebuchet MS"/>
              </a:rPr>
              <a:t>bersifat 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sukarela</a:t>
            </a:r>
            <a:r>
              <a:rPr sz="2800" spc="2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(voluntary</a:t>
            </a:r>
            <a:r>
              <a:rPr sz="2800" spc="3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disclosure)</a:t>
            </a:r>
            <a:r>
              <a:rPr sz="2800" spc="3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bagi</a:t>
            </a:r>
            <a:r>
              <a:rPr sz="2800" spc="4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perusahaan.</a:t>
            </a:r>
            <a:r>
              <a:rPr sz="2800" spc="3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Padahal</a:t>
            </a:r>
            <a:r>
              <a:rPr sz="2800" spc="4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jika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merunut</a:t>
            </a:r>
            <a:r>
              <a:rPr sz="2800" spc="3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pada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	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Protokol </a:t>
            </a:r>
            <a:r>
              <a:rPr sz="2800" spc="180" dirty="0">
                <a:solidFill>
                  <a:srgbClr val="1C1F4A"/>
                </a:solidFill>
                <a:latin typeface="Trebuchet MS"/>
                <a:cs typeface="Trebuchet MS"/>
              </a:rPr>
              <a:t>Kyoto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maupun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Perjanjian</a:t>
            </a:r>
            <a:r>
              <a:rPr sz="2800" spc="25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Paris,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telah</a:t>
            </a:r>
            <a:r>
              <a:rPr sz="28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banyak</a:t>
            </a:r>
            <a:r>
              <a:rPr sz="2800" spc="5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negara</a:t>
            </a:r>
            <a:r>
              <a:rPr sz="2800" spc="4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5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berkomitmen</a:t>
            </a:r>
            <a:r>
              <a:rPr sz="2800" spc="3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dan </a:t>
            </a:r>
            <a:r>
              <a:rPr sz="2800" spc="60" dirty="0">
                <a:solidFill>
                  <a:srgbClr val="1C1F4A"/>
                </a:solidFill>
                <a:latin typeface="Trebuchet MS"/>
                <a:cs typeface="Trebuchet MS"/>
              </a:rPr>
              <a:t>meratifikasi</a:t>
            </a:r>
            <a:r>
              <a:rPr sz="28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kesepakatan</a:t>
            </a:r>
            <a:r>
              <a:rPr sz="28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terkait</a:t>
            </a:r>
            <a:r>
              <a:rPr sz="2800" spc="1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ketentuan</a:t>
            </a:r>
            <a:r>
              <a:rPr sz="28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C1F4A"/>
                </a:solidFill>
                <a:latin typeface="Trebuchet MS"/>
                <a:cs typeface="Trebuchet MS"/>
              </a:rPr>
              <a:t>karbon.</a:t>
            </a:r>
            <a:r>
              <a:rPr sz="2800" spc="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800" spc="2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2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bagi</a:t>
            </a:r>
            <a:r>
              <a:rPr sz="28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suatu </a:t>
            </a:r>
            <a:r>
              <a:rPr sz="2800" spc="60" dirty="0">
                <a:solidFill>
                  <a:srgbClr val="1C1F4A"/>
                </a:solidFill>
                <a:latin typeface="Trebuchet MS"/>
                <a:cs typeface="Trebuchet MS"/>
              </a:rPr>
              <a:t>entitas</a:t>
            </a:r>
            <a:r>
              <a:rPr sz="28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berperan</a:t>
            </a:r>
            <a:r>
              <a:rPr sz="2800" spc="3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penting</a:t>
            </a:r>
            <a:r>
              <a:rPr sz="2800" spc="4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untuk</a:t>
            </a:r>
            <a:r>
              <a:rPr sz="2800" spc="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mencapai</a:t>
            </a:r>
            <a:r>
              <a:rPr sz="2800" spc="4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keberlanjutan</a:t>
            </a:r>
            <a:r>
              <a:rPr sz="28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pembangunan.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Dalam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hal</a:t>
            </a:r>
            <a:r>
              <a:rPr sz="2800" spc="28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1C1F4A"/>
                </a:solidFill>
                <a:latin typeface="Trebuchet MS"/>
                <a:cs typeface="Trebuchet MS"/>
              </a:rPr>
              <a:t>ini, </a:t>
            </a:r>
            <a:r>
              <a:rPr sz="2800" spc="185" dirty="0">
                <a:solidFill>
                  <a:srgbClr val="1C1F4A"/>
                </a:solidFill>
                <a:latin typeface="Trebuchet MS"/>
                <a:cs typeface="Trebuchet MS"/>
              </a:rPr>
              <a:t>pengurangan</a:t>
            </a:r>
            <a:r>
              <a:rPr sz="28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emisi</a:t>
            </a:r>
            <a:r>
              <a:rPr sz="2800" spc="1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sejati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nya</a:t>
            </a:r>
            <a:r>
              <a:rPr sz="28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akan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berkontribusi</a:t>
            </a:r>
            <a:r>
              <a:rPr sz="2800" spc="22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1C1F4A"/>
                </a:solidFill>
                <a:latin typeface="Trebuchet MS"/>
                <a:cs typeface="Trebuchet MS"/>
              </a:rPr>
              <a:t>masif</a:t>
            </a:r>
            <a:r>
              <a:rPr sz="2800" spc="1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4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spc="25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0" dirty="0">
                <a:solidFill>
                  <a:srgbClr val="1C1F4A"/>
                </a:solidFill>
                <a:latin typeface="Trebuchet MS"/>
                <a:cs typeface="Trebuchet MS"/>
              </a:rPr>
              <a:t>signifikan</a:t>
            </a:r>
            <a:r>
              <a:rPr sz="2800" spc="1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0" dirty="0">
                <a:solidFill>
                  <a:srgbClr val="1C1F4A"/>
                </a:solidFill>
                <a:latin typeface="Trebuchet MS"/>
                <a:cs typeface="Trebuchet MS"/>
              </a:rPr>
              <a:t>terhadap </a:t>
            </a:r>
            <a:r>
              <a:rPr sz="2800" spc="70" dirty="0">
                <a:solidFill>
                  <a:srgbClr val="1C1F4A"/>
                </a:solidFill>
                <a:latin typeface="Trebuchet MS"/>
                <a:cs typeface="Trebuchet MS"/>
              </a:rPr>
              <a:t>kelestarian</a:t>
            </a:r>
            <a:r>
              <a:rPr sz="2800" spc="2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C1F4A"/>
                </a:solidFill>
                <a:latin typeface="Trebuchet MS"/>
                <a:cs typeface="Trebuchet MS"/>
              </a:rPr>
              <a:t>lingkungan.</a:t>
            </a:r>
            <a:r>
              <a:rPr sz="2800" spc="2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Lebih</a:t>
            </a:r>
            <a:r>
              <a:rPr sz="2800" spc="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1C1F4A"/>
                </a:solidFill>
                <a:latin typeface="Trebuchet MS"/>
                <a:cs typeface="Trebuchet MS"/>
              </a:rPr>
              <a:t>dari</a:t>
            </a:r>
            <a:r>
              <a:rPr sz="2800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1C1F4A"/>
                </a:solidFill>
                <a:latin typeface="Trebuchet MS"/>
                <a:cs typeface="Trebuchet MS"/>
              </a:rPr>
              <a:t>itu,</a:t>
            </a:r>
            <a:r>
              <a:rPr sz="2800" spc="-1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65" dirty="0">
                <a:solidFill>
                  <a:srgbClr val="1C1F4A"/>
                </a:solidFill>
                <a:latin typeface="Trebuchet MS"/>
                <a:cs typeface="Trebuchet MS"/>
              </a:rPr>
              <a:t>dengan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penerapan</a:t>
            </a:r>
            <a:r>
              <a:rPr sz="2800" spc="4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akurasi</a:t>
            </a:r>
            <a:r>
              <a:rPr sz="2800" spc="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1C1F4A"/>
                </a:solidFill>
                <a:latin typeface="Trebuchet MS"/>
                <a:cs typeface="Trebuchet MS"/>
              </a:rPr>
              <a:t>akuntansi</a:t>
            </a:r>
            <a:r>
              <a:rPr sz="2800" spc="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1C1F4A"/>
                </a:solidFill>
                <a:latin typeface="Trebuchet MS"/>
                <a:cs typeface="Trebuchet MS"/>
              </a:rPr>
              <a:t>emisi </a:t>
            </a:r>
            <a:r>
              <a:rPr sz="2800" spc="14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28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2800" spc="2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70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2800" spc="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25" dirty="0">
                <a:solidFill>
                  <a:srgbClr val="1C1F4A"/>
                </a:solidFill>
                <a:latin typeface="Trebuchet MS"/>
                <a:cs typeface="Trebuchet MS"/>
              </a:rPr>
              <a:t>rumah</a:t>
            </a:r>
            <a:r>
              <a:rPr sz="28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kaca,</a:t>
            </a:r>
            <a:r>
              <a:rPr sz="2800" spc="1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1C1F4A"/>
                </a:solidFill>
                <a:latin typeface="Trebuchet MS"/>
                <a:cs typeface="Trebuchet MS"/>
              </a:rPr>
              <a:t>tidak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hanya</a:t>
            </a:r>
            <a:r>
              <a:rPr sz="28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bagi</a:t>
            </a:r>
            <a:r>
              <a:rPr sz="2800" spc="2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entitas,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1C1F4A"/>
                </a:solidFill>
                <a:latin typeface="Trebuchet MS"/>
                <a:cs typeface="Trebuchet MS"/>
              </a:rPr>
              <a:t>para</a:t>
            </a:r>
            <a:r>
              <a:rPr sz="28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14" dirty="0">
                <a:solidFill>
                  <a:srgbClr val="1C1F4A"/>
                </a:solidFill>
                <a:latin typeface="Trebuchet MS"/>
                <a:cs typeface="Trebuchet MS"/>
              </a:rPr>
              <a:t>stakeholder</a:t>
            </a:r>
            <a:r>
              <a:rPr sz="2800" spc="1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lain</a:t>
            </a:r>
            <a:r>
              <a:rPr sz="2800" spc="80" dirty="0">
                <a:solidFill>
                  <a:srgbClr val="1C1F4A"/>
                </a:solidFill>
                <a:latin typeface="Trebuchet MS"/>
                <a:cs typeface="Trebuchet MS"/>
              </a:rPr>
              <a:t> juga</a:t>
            </a:r>
            <a:r>
              <a:rPr sz="2800" spc="1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C1F4A"/>
                </a:solidFill>
                <a:latin typeface="Trebuchet MS"/>
                <a:cs typeface="Trebuchet MS"/>
              </a:rPr>
              <a:t>turut </a:t>
            </a:r>
            <a:r>
              <a:rPr sz="2800" spc="55" dirty="0">
                <a:solidFill>
                  <a:srgbClr val="1C1F4A"/>
                </a:solidFill>
                <a:latin typeface="Trebuchet MS"/>
                <a:cs typeface="Trebuchet MS"/>
              </a:rPr>
              <a:t>andil</a:t>
            </a:r>
            <a:r>
              <a:rPr sz="2800" spc="1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95" dirty="0">
                <a:solidFill>
                  <a:srgbClr val="1C1F4A"/>
                </a:solidFill>
                <a:latin typeface="Trebuchet MS"/>
                <a:cs typeface="Trebuchet MS"/>
              </a:rPr>
              <a:t>menyumbangkan</a:t>
            </a:r>
            <a:r>
              <a:rPr sz="2800" spc="3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lingkungan</a:t>
            </a:r>
            <a:r>
              <a:rPr sz="2800" spc="2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1C1F4A"/>
                </a:solidFill>
                <a:latin typeface="Trebuchet MS"/>
                <a:cs typeface="Trebuchet MS"/>
              </a:rPr>
              <a:t>yang</a:t>
            </a:r>
            <a:r>
              <a:rPr sz="28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layak</a:t>
            </a:r>
            <a:r>
              <a:rPr sz="2800" spc="1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1C1F4A"/>
                </a:solidFill>
                <a:latin typeface="Trebuchet MS"/>
                <a:cs typeface="Trebuchet MS"/>
              </a:rPr>
              <a:t>huni</a:t>
            </a:r>
            <a:r>
              <a:rPr sz="2800" spc="1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1C1F4A"/>
                </a:solidFill>
                <a:latin typeface="Trebuchet MS"/>
                <a:cs typeface="Trebuchet MS"/>
              </a:rPr>
              <a:t>di</a:t>
            </a:r>
            <a:r>
              <a:rPr sz="2800" spc="1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masa</a:t>
            </a:r>
            <a:r>
              <a:rPr sz="28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1C1F4A"/>
                </a:solidFill>
                <a:latin typeface="Trebuchet MS"/>
                <a:cs typeface="Trebuchet MS"/>
              </a:rPr>
              <a:t>depan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640" y="979932"/>
            <a:ext cx="2790443" cy="19050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49161" y="1876170"/>
            <a:ext cx="552323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00" dirty="0">
                <a:solidFill>
                  <a:srgbClr val="1C1F4A"/>
                </a:solidFill>
              </a:rPr>
              <a:t>K</a:t>
            </a:r>
            <a:r>
              <a:rPr sz="6300" spc="-840" dirty="0">
                <a:solidFill>
                  <a:srgbClr val="1C1F4A"/>
                </a:solidFill>
              </a:rPr>
              <a:t> </a:t>
            </a:r>
            <a:r>
              <a:rPr sz="6300" spc="-40" dirty="0">
                <a:solidFill>
                  <a:srgbClr val="1C1F4A"/>
                </a:solidFill>
              </a:rPr>
              <a:t>e</a:t>
            </a:r>
            <a:r>
              <a:rPr sz="6300" spc="-645" dirty="0">
                <a:solidFill>
                  <a:srgbClr val="1C1F4A"/>
                </a:solidFill>
              </a:rPr>
              <a:t> </a:t>
            </a:r>
            <a:r>
              <a:rPr sz="6300" dirty="0">
                <a:solidFill>
                  <a:srgbClr val="1C1F4A"/>
                </a:solidFill>
              </a:rPr>
              <a:t>s</a:t>
            </a:r>
            <a:r>
              <a:rPr sz="6300" spc="-635" dirty="0">
                <a:solidFill>
                  <a:srgbClr val="1C1F4A"/>
                </a:solidFill>
              </a:rPr>
              <a:t> </a:t>
            </a:r>
            <a:r>
              <a:rPr sz="6300" spc="-25" dirty="0">
                <a:solidFill>
                  <a:srgbClr val="1C1F4A"/>
                </a:solidFill>
              </a:rPr>
              <a:t>i</a:t>
            </a:r>
            <a:r>
              <a:rPr sz="6300" spc="-635" dirty="0">
                <a:solidFill>
                  <a:srgbClr val="1C1F4A"/>
                </a:solidFill>
              </a:rPr>
              <a:t> </a:t>
            </a:r>
            <a:r>
              <a:rPr sz="6300" dirty="0">
                <a:solidFill>
                  <a:srgbClr val="1C1F4A"/>
                </a:solidFill>
              </a:rPr>
              <a:t>m</a:t>
            </a:r>
            <a:r>
              <a:rPr sz="6300" spc="-645" dirty="0">
                <a:solidFill>
                  <a:srgbClr val="1C1F4A"/>
                </a:solidFill>
              </a:rPr>
              <a:t> </a:t>
            </a:r>
            <a:r>
              <a:rPr sz="6300" spc="-45" dirty="0">
                <a:solidFill>
                  <a:srgbClr val="1C1F4A"/>
                </a:solidFill>
              </a:rPr>
              <a:t>p</a:t>
            </a:r>
            <a:r>
              <a:rPr sz="6300" spc="-650" dirty="0">
                <a:solidFill>
                  <a:srgbClr val="1C1F4A"/>
                </a:solidFill>
              </a:rPr>
              <a:t> </a:t>
            </a:r>
            <a:r>
              <a:rPr sz="6300" dirty="0">
                <a:solidFill>
                  <a:srgbClr val="1C1F4A"/>
                </a:solidFill>
              </a:rPr>
              <a:t>u</a:t>
            </a:r>
            <a:r>
              <a:rPr sz="6300" spc="-650" dirty="0">
                <a:solidFill>
                  <a:srgbClr val="1C1F4A"/>
                </a:solidFill>
              </a:rPr>
              <a:t> </a:t>
            </a:r>
            <a:r>
              <a:rPr sz="6300" spc="-25" dirty="0">
                <a:solidFill>
                  <a:srgbClr val="1C1F4A"/>
                </a:solidFill>
              </a:rPr>
              <a:t>l</a:t>
            </a:r>
            <a:r>
              <a:rPr sz="6300" spc="-640" dirty="0">
                <a:solidFill>
                  <a:srgbClr val="1C1F4A"/>
                </a:solidFill>
              </a:rPr>
              <a:t> </a:t>
            </a:r>
            <a:r>
              <a:rPr sz="6300" spc="-40" dirty="0">
                <a:solidFill>
                  <a:srgbClr val="1C1F4A"/>
                </a:solidFill>
              </a:rPr>
              <a:t>a</a:t>
            </a:r>
            <a:r>
              <a:rPr sz="6300" spc="-640" dirty="0">
                <a:solidFill>
                  <a:srgbClr val="1C1F4A"/>
                </a:solidFill>
              </a:rPr>
              <a:t> </a:t>
            </a:r>
            <a:r>
              <a:rPr sz="6300" spc="-50" dirty="0">
                <a:solidFill>
                  <a:srgbClr val="1C1F4A"/>
                </a:solidFill>
              </a:rPr>
              <a:t>n</a:t>
            </a:r>
            <a:endParaRPr sz="63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8061" y="4061205"/>
            <a:ext cx="778700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600" spc="-50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sz="7600" spc="-10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spc="-5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7600" spc="-10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7600" spc="-10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spc="-3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7600" spc="-10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dirty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sz="7600" spc="-10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spc="-5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7600" spc="-10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dirty="0">
                <a:solidFill>
                  <a:srgbClr val="000000"/>
                </a:solidFill>
                <a:latin typeface="Tahoma"/>
                <a:cs typeface="Tahoma"/>
              </a:rPr>
              <a:t>K</a:t>
            </a:r>
            <a:r>
              <a:rPr sz="7600" spc="-10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spc="-5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7600" spc="-10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spc="-50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7600" spc="-10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spc="-3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7600" spc="-10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7600" spc="-50" dirty="0">
                <a:solidFill>
                  <a:srgbClr val="000000"/>
                </a:solidFill>
                <a:latin typeface="Tahoma"/>
                <a:cs typeface="Tahoma"/>
              </a:rPr>
              <a:t>H</a:t>
            </a:r>
            <a:endParaRPr sz="7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5176" y="1223898"/>
            <a:ext cx="492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40" dirty="0">
                <a:solidFill>
                  <a:srgbClr val="1C1F4A"/>
                </a:solidFill>
                <a:latin typeface="Lucida Sans Unicode"/>
                <a:cs typeface="Lucida Sans Unicode"/>
              </a:rPr>
              <a:t>P</a:t>
            </a:r>
            <a:r>
              <a:rPr sz="5600" spc="-800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spc="-40" dirty="0">
                <a:solidFill>
                  <a:srgbClr val="1C1F4A"/>
                </a:solidFill>
                <a:latin typeface="Lucida Sans Unicode"/>
                <a:cs typeface="Lucida Sans Unicode"/>
              </a:rPr>
              <a:t>e</a:t>
            </a:r>
            <a:r>
              <a:rPr sz="5600" spc="-795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dirty="0">
                <a:solidFill>
                  <a:srgbClr val="1C1F4A"/>
                </a:solidFill>
                <a:latin typeface="Lucida Sans Unicode"/>
                <a:cs typeface="Lucida Sans Unicode"/>
              </a:rPr>
              <a:t>r</a:t>
            </a:r>
            <a:r>
              <a:rPr sz="5600" spc="-795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spc="-30" dirty="0">
                <a:solidFill>
                  <a:srgbClr val="1C1F4A"/>
                </a:solidFill>
                <a:latin typeface="Lucida Sans Unicode"/>
                <a:cs typeface="Lucida Sans Unicode"/>
              </a:rPr>
              <a:t>t</a:t>
            </a:r>
            <a:r>
              <a:rPr sz="5600" spc="-790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dirty="0">
                <a:solidFill>
                  <a:srgbClr val="1C1F4A"/>
                </a:solidFill>
                <a:latin typeface="Lucida Sans Unicode"/>
                <a:cs typeface="Lucida Sans Unicode"/>
              </a:rPr>
              <a:t>a</a:t>
            </a:r>
            <a:r>
              <a:rPr sz="5600" spc="-795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dirty="0">
                <a:solidFill>
                  <a:srgbClr val="1C1F4A"/>
                </a:solidFill>
                <a:latin typeface="Lucida Sans Unicode"/>
                <a:cs typeface="Lucida Sans Unicode"/>
              </a:rPr>
              <a:t>n</a:t>
            </a:r>
            <a:r>
              <a:rPr sz="5600" spc="-785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dirty="0">
                <a:solidFill>
                  <a:srgbClr val="1C1F4A"/>
                </a:solidFill>
                <a:latin typeface="Lucida Sans Unicode"/>
                <a:cs typeface="Lucida Sans Unicode"/>
              </a:rPr>
              <a:t>y</a:t>
            </a:r>
            <a:r>
              <a:rPr sz="5600" spc="-790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dirty="0">
                <a:solidFill>
                  <a:srgbClr val="1C1F4A"/>
                </a:solidFill>
                <a:latin typeface="Lucida Sans Unicode"/>
                <a:cs typeface="Lucida Sans Unicode"/>
              </a:rPr>
              <a:t>a</a:t>
            </a:r>
            <a:r>
              <a:rPr sz="5600" spc="-795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dirty="0">
                <a:solidFill>
                  <a:srgbClr val="1C1F4A"/>
                </a:solidFill>
                <a:latin typeface="Lucida Sans Unicode"/>
                <a:cs typeface="Lucida Sans Unicode"/>
              </a:rPr>
              <a:t>a</a:t>
            </a:r>
            <a:r>
              <a:rPr sz="5600" spc="-790" dirty="0">
                <a:solidFill>
                  <a:srgbClr val="1C1F4A"/>
                </a:solidFill>
                <a:latin typeface="Lucida Sans Unicode"/>
                <a:cs typeface="Lucida Sans Unicode"/>
              </a:rPr>
              <a:t> </a:t>
            </a:r>
            <a:r>
              <a:rPr sz="5600" spc="-50" dirty="0">
                <a:solidFill>
                  <a:srgbClr val="1C1F4A"/>
                </a:solidFill>
                <a:latin typeface="Lucida Sans Unicode"/>
                <a:cs typeface="Lucida Sans Unicode"/>
              </a:rPr>
              <a:t>n</a:t>
            </a:r>
            <a:endParaRPr sz="5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940" y="2903347"/>
            <a:ext cx="250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1326" y="6148197"/>
            <a:ext cx="250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35457" y="2904870"/>
            <a:ext cx="250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45714" y="3999991"/>
            <a:ext cx="44469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B</a:t>
            </a:r>
            <a:r>
              <a:rPr sz="1800" b="1" dirty="0">
                <a:latin typeface="Arial"/>
                <a:cs typeface="Arial"/>
              </a:rPr>
              <a:t>agaimana </a:t>
            </a:r>
            <a:r>
              <a:rPr sz="1800" b="1" spc="-10" dirty="0">
                <a:latin typeface="Arial"/>
                <a:cs typeface="Arial"/>
              </a:rPr>
              <a:t>langkah-</a:t>
            </a:r>
            <a:r>
              <a:rPr sz="1800" b="1" dirty="0">
                <a:latin typeface="Arial"/>
                <a:cs typeface="Arial"/>
              </a:rPr>
              <a:t>langkah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yg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dapat </a:t>
            </a:r>
            <a:r>
              <a:rPr sz="1800" b="1" dirty="0">
                <a:latin typeface="Arial"/>
                <a:cs typeface="Arial"/>
              </a:rPr>
              <a:t>diambil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pemerintah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untuk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mengurangi </a:t>
            </a:r>
            <a:r>
              <a:rPr sz="1800" b="1" dirty="0">
                <a:latin typeface="Arial"/>
                <a:cs typeface="Arial"/>
              </a:rPr>
              <a:t>Emisi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Karbon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Rumah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Kaca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oleh </a:t>
            </a:r>
            <a:r>
              <a:rPr sz="1800" b="1" spc="-10" dirty="0">
                <a:latin typeface="Arial"/>
                <a:cs typeface="Arial"/>
              </a:rPr>
              <a:t>perusahaan?</a:t>
            </a:r>
            <a:endParaRPr sz="1800">
              <a:latin typeface="Arial"/>
              <a:cs typeface="Arial"/>
            </a:endParaRPr>
          </a:p>
          <a:p>
            <a:pPr marL="1863089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(Fingky)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5714" y="7309866"/>
            <a:ext cx="38506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Bagaimana gas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rumah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kaca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diukur, </a:t>
            </a:r>
            <a:r>
              <a:rPr sz="1800" b="1" dirty="0">
                <a:latin typeface="Arial"/>
                <a:cs typeface="Arial"/>
              </a:rPr>
              <a:t>diperkirakan,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dilaporkan?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894839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(Widya)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3429" y="4043553"/>
            <a:ext cx="40646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Bagaimana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pengungkapan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akuntansi </a:t>
            </a:r>
            <a:r>
              <a:rPr sz="1800" b="1" dirty="0">
                <a:latin typeface="Arial"/>
                <a:cs typeface="Arial"/>
              </a:rPr>
              <a:t>karbon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emisi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rumah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kaca </a:t>
            </a:r>
            <a:r>
              <a:rPr sz="1800" b="1" dirty="0">
                <a:latin typeface="Arial"/>
                <a:cs typeface="Arial"/>
              </a:rPr>
              <a:t>berkontribusi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terhadap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pemanasan global?</a:t>
            </a:r>
            <a:endParaRPr sz="1800">
              <a:latin typeface="Arial"/>
              <a:cs typeface="Arial"/>
            </a:endParaRPr>
          </a:p>
          <a:p>
            <a:pPr marL="181292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(Rita)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8504" y="454151"/>
            <a:ext cx="8801100" cy="8801735"/>
            <a:chOff x="2508504" y="454151"/>
            <a:chExt cx="8801100" cy="8801735"/>
          </a:xfrm>
        </p:grpSpPr>
        <p:sp>
          <p:nvSpPr>
            <p:cNvPr id="3" name="object 3"/>
            <p:cNvSpPr/>
            <p:nvPr/>
          </p:nvSpPr>
          <p:spPr>
            <a:xfrm>
              <a:off x="2508504" y="454659"/>
              <a:ext cx="8801100" cy="8801100"/>
            </a:xfrm>
            <a:custGeom>
              <a:avLst/>
              <a:gdLst/>
              <a:ahLst/>
              <a:cxnLst/>
              <a:rect l="l" t="t" r="r" b="b"/>
              <a:pathLst>
                <a:path w="8801100" h="8801100">
                  <a:moveTo>
                    <a:pt x="8801100" y="8750300"/>
                  </a:moveTo>
                  <a:lnTo>
                    <a:pt x="2441702" y="8750300"/>
                  </a:lnTo>
                  <a:lnTo>
                    <a:pt x="2441702" y="8013700"/>
                  </a:lnTo>
                  <a:lnTo>
                    <a:pt x="3181985" y="8013700"/>
                  </a:lnTo>
                  <a:lnTo>
                    <a:pt x="3181985" y="7962900"/>
                  </a:lnTo>
                  <a:lnTo>
                    <a:pt x="2441702" y="7962900"/>
                  </a:lnTo>
                  <a:lnTo>
                    <a:pt x="2441702" y="7226300"/>
                  </a:lnTo>
                  <a:lnTo>
                    <a:pt x="3181985" y="7226300"/>
                  </a:lnTo>
                  <a:lnTo>
                    <a:pt x="3181985" y="7162800"/>
                  </a:lnTo>
                  <a:lnTo>
                    <a:pt x="2386330" y="7162800"/>
                  </a:lnTo>
                  <a:lnTo>
                    <a:pt x="2386330" y="7226300"/>
                  </a:lnTo>
                  <a:lnTo>
                    <a:pt x="2386330" y="7962900"/>
                  </a:lnTo>
                  <a:lnTo>
                    <a:pt x="2386330" y="8013700"/>
                  </a:lnTo>
                  <a:lnTo>
                    <a:pt x="2386330" y="8750300"/>
                  </a:lnTo>
                  <a:lnTo>
                    <a:pt x="1646682" y="8750300"/>
                  </a:lnTo>
                  <a:lnTo>
                    <a:pt x="1646682" y="8013700"/>
                  </a:lnTo>
                  <a:lnTo>
                    <a:pt x="2386330" y="8013700"/>
                  </a:lnTo>
                  <a:lnTo>
                    <a:pt x="2386330" y="7962900"/>
                  </a:lnTo>
                  <a:lnTo>
                    <a:pt x="1646682" y="7962900"/>
                  </a:lnTo>
                  <a:lnTo>
                    <a:pt x="1646682" y="7226300"/>
                  </a:lnTo>
                  <a:lnTo>
                    <a:pt x="2386330" y="7226300"/>
                  </a:lnTo>
                  <a:lnTo>
                    <a:pt x="2386330" y="7162800"/>
                  </a:lnTo>
                  <a:lnTo>
                    <a:pt x="1646682" y="7162800"/>
                  </a:lnTo>
                  <a:lnTo>
                    <a:pt x="1646682" y="6426200"/>
                  </a:lnTo>
                  <a:lnTo>
                    <a:pt x="2386330" y="6426200"/>
                  </a:lnTo>
                  <a:lnTo>
                    <a:pt x="2386330" y="6375400"/>
                  </a:lnTo>
                  <a:lnTo>
                    <a:pt x="1646682" y="6375400"/>
                  </a:lnTo>
                  <a:lnTo>
                    <a:pt x="1646682" y="5626100"/>
                  </a:lnTo>
                  <a:lnTo>
                    <a:pt x="2386330" y="5626100"/>
                  </a:lnTo>
                  <a:lnTo>
                    <a:pt x="2386330" y="5575300"/>
                  </a:lnTo>
                  <a:lnTo>
                    <a:pt x="1646682" y="5575300"/>
                  </a:lnTo>
                  <a:lnTo>
                    <a:pt x="1646682" y="4838700"/>
                  </a:lnTo>
                  <a:lnTo>
                    <a:pt x="2386330" y="4838700"/>
                  </a:lnTo>
                  <a:lnTo>
                    <a:pt x="2386330" y="4775200"/>
                  </a:lnTo>
                  <a:lnTo>
                    <a:pt x="1646682" y="4775200"/>
                  </a:lnTo>
                  <a:lnTo>
                    <a:pt x="1646682" y="4038600"/>
                  </a:lnTo>
                  <a:lnTo>
                    <a:pt x="2386330" y="4038600"/>
                  </a:lnTo>
                  <a:lnTo>
                    <a:pt x="2386330" y="3987800"/>
                  </a:lnTo>
                  <a:lnTo>
                    <a:pt x="1646682" y="3987800"/>
                  </a:lnTo>
                  <a:lnTo>
                    <a:pt x="1646682" y="3238500"/>
                  </a:lnTo>
                  <a:lnTo>
                    <a:pt x="2386330" y="3238500"/>
                  </a:lnTo>
                  <a:lnTo>
                    <a:pt x="2386330" y="3187700"/>
                  </a:lnTo>
                  <a:lnTo>
                    <a:pt x="1646682" y="3187700"/>
                  </a:lnTo>
                  <a:lnTo>
                    <a:pt x="1646682" y="2451100"/>
                  </a:lnTo>
                  <a:lnTo>
                    <a:pt x="2386330" y="2451100"/>
                  </a:lnTo>
                  <a:lnTo>
                    <a:pt x="2386330" y="2387600"/>
                  </a:lnTo>
                  <a:lnTo>
                    <a:pt x="1646682" y="2387600"/>
                  </a:lnTo>
                  <a:lnTo>
                    <a:pt x="1646682" y="1651000"/>
                  </a:lnTo>
                  <a:lnTo>
                    <a:pt x="2386330" y="1651000"/>
                  </a:lnTo>
                  <a:lnTo>
                    <a:pt x="2386330" y="1600200"/>
                  </a:lnTo>
                  <a:lnTo>
                    <a:pt x="1646682" y="1600200"/>
                  </a:lnTo>
                  <a:lnTo>
                    <a:pt x="1646682" y="863600"/>
                  </a:lnTo>
                  <a:lnTo>
                    <a:pt x="2386330" y="863600"/>
                  </a:lnTo>
                  <a:lnTo>
                    <a:pt x="2386330" y="800100"/>
                  </a:lnTo>
                  <a:lnTo>
                    <a:pt x="1646682" y="800100"/>
                  </a:lnTo>
                  <a:lnTo>
                    <a:pt x="1646682" y="63500"/>
                  </a:lnTo>
                  <a:lnTo>
                    <a:pt x="2386330" y="63500"/>
                  </a:lnTo>
                  <a:lnTo>
                    <a:pt x="2386330" y="0"/>
                  </a:lnTo>
                  <a:lnTo>
                    <a:pt x="1591183" y="0"/>
                  </a:lnTo>
                  <a:lnTo>
                    <a:pt x="1591183" y="63500"/>
                  </a:lnTo>
                  <a:lnTo>
                    <a:pt x="1591183" y="800100"/>
                  </a:lnTo>
                  <a:lnTo>
                    <a:pt x="1591183" y="8750300"/>
                  </a:lnTo>
                  <a:lnTo>
                    <a:pt x="851027" y="8750300"/>
                  </a:lnTo>
                  <a:lnTo>
                    <a:pt x="851027" y="8013700"/>
                  </a:lnTo>
                  <a:lnTo>
                    <a:pt x="1591183" y="8013700"/>
                  </a:lnTo>
                  <a:lnTo>
                    <a:pt x="1591183" y="7962900"/>
                  </a:lnTo>
                  <a:lnTo>
                    <a:pt x="851027" y="7962900"/>
                  </a:lnTo>
                  <a:lnTo>
                    <a:pt x="851027" y="7226300"/>
                  </a:lnTo>
                  <a:lnTo>
                    <a:pt x="1591183" y="7226300"/>
                  </a:lnTo>
                  <a:lnTo>
                    <a:pt x="1591183" y="7162800"/>
                  </a:lnTo>
                  <a:lnTo>
                    <a:pt x="851027" y="7162800"/>
                  </a:lnTo>
                  <a:lnTo>
                    <a:pt x="851027" y="6426200"/>
                  </a:lnTo>
                  <a:lnTo>
                    <a:pt x="1591183" y="6426200"/>
                  </a:lnTo>
                  <a:lnTo>
                    <a:pt x="1591183" y="6375400"/>
                  </a:lnTo>
                  <a:lnTo>
                    <a:pt x="851027" y="6375400"/>
                  </a:lnTo>
                  <a:lnTo>
                    <a:pt x="851027" y="5626100"/>
                  </a:lnTo>
                  <a:lnTo>
                    <a:pt x="1591183" y="5626100"/>
                  </a:lnTo>
                  <a:lnTo>
                    <a:pt x="1591183" y="5575300"/>
                  </a:lnTo>
                  <a:lnTo>
                    <a:pt x="851027" y="5575300"/>
                  </a:lnTo>
                  <a:lnTo>
                    <a:pt x="851027" y="4838700"/>
                  </a:lnTo>
                  <a:lnTo>
                    <a:pt x="1591183" y="4838700"/>
                  </a:lnTo>
                  <a:lnTo>
                    <a:pt x="1591183" y="4775200"/>
                  </a:lnTo>
                  <a:lnTo>
                    <a:pt x="851027" y="4775200"/>
                  </a:lnTo>
                  <a:lnTo>
                    <a:pt x="851027" y="4038600"/>
                  </a:lnTo>
                  <a:lnTo>
                    <a:pt x="1591183" y="4038600"/>
                  </a:lnTo>
                  <a:lnTo>
                    <a:pt x="1591183" y="3987800"/>
                  </a:lnTo>
                  <a:lnTo>
                    <a:pt x="851027" y="3987800"/>
                  </a:lnTo>
                  <a:lnTo>
                    <a:pt x="851027" y="3238500"/>
                  </a:lnTo>
                  <a:lnTo>
                    <a:pt x="1591183" y="3238500"/>
                  </a:lnTo>
                  <a:lnTo>
                    <a:pt x="1591183" y="3187700"/>
                  </a:lnTo>
                  <a:lnTo>
                    <a:pt x="851027" y="3187700"/>
                  </a:lnTo>
                  <a:lnTo>
                    <a:pt x="851027" y="2451100"/>
                  </a:lnTo>
                  <a:lnTo>
                    <a:pt x="1591183" y="2451100"/>
                  </a:lnTo>
                  <a:lnTo>
                    <a:pt x="1591183" y="2387600"/>
                  </a:lnTo>
                  <a:lnTo>
                    <a:pt x="851027" y="2387600"/>
                  </a:lnTo>
                  <a:lnTo>
                    <a:pt x="851027" y="1651000"/>
                  </a:lnTo>
                  <a:lnTo>
                    <a:pt x="1591183" y="1651000"/>
                  </a:lnTo>
                  <a:lnTo>
                    <a:pt x="1591183" y="1600200"/>
                  </a:lnTo>
                  <a:lnTo>
                    <a:pt x="851027" y="1600200"/>
                  </a:lnTo>
                  <a:lnTo>
                    <a:pt x="851027" y="863600"/>
                  </a:lnTo>
                  <a:lnTo>
                    <a:pt x="1591183" y="863600"/>
                  </a:lnTo>
                  <a:lnTo>
                    <a:pt x="1591183" y="800100"/>
                  </a:lnTo>
                  <a:lnTo>
                    <a:pt x="851027" y="800100"/>
                  </a:lnTo>
                  <a:lnTo>
                    <a:pt x="851027" y="63500"/>
                  </a:lnTo>
                  <a:lnTo>
                    <a:pt x="1591183" y="63500"/>
                  </a:lnTo>
                  <a:lnTo>
                    <a:pt x="1591183" y="0"/>
                  </a:lnTo>
                  <a:lnTo>
                    <a:pt x="795655" y="0"/>
                  </a:lnTo>
                  <a:lnTo>
                    <a:pt x="795655" y="63500"/>
                  </a:lnTo>
                  <a:lnTo>
                    <a:pt x="795655" y="800100"/>
                  </a:lnTo>
                  <a:lnTo>
                    <a:pt x="795655" y="8750300"/>
                  </a:lnTo>
                  <a:lnTo>
                    <a:pt x="55372" y="8750300"/>
                  </a:lnTo>
                  <a:lnTo>
                    <a:pt x="55372" y="8013700"/>
                  </a:lnTo>
                  <a:lnTo>
                    <a:pt x="795655" y="8013700"/>
                  </a:lnTo>
                  <a:lnTo>
                    <a:pt x="795655" y="7962900"/>
                  </a:lnTo>
                  <a:lnTo>
                    <a:pt x="55372" y="7962900"/>
                  </a:lnTo>
                  <a:lnTo>
                    <a:pt x="55372" y="7226300"/>
                  </a:lnTo>
                  <a:lnTo>
                    <a:pt x="795655" y="7226300"/>
                  </a:lnTo>
                  <a:lnTo>
                    <a:pt x="795655" y="7162800"/>
                  </a:lnTo>
                  <a:lnTo>
                    <a:pt x="55372" y="7162800"/>
                  </a:lnTo>
                  <a:lnTo>
                    <a:pt x="55372" y="6426200"/>
                  </a:lnTo>
                  <a:lnTo>
                    <a:pt x="795655" y="6426200"/>
                  </a:lnTo>
                  <a:lnTo>
                    <a:pt x="795655" y="6375400"/>
                  </a:lnTo>
                  <a:lnTo>
                    <a:pt x="55372" y="6375400"/>
                  </a:lnTo>
                  <a:lnTo>
                    <a:pt x="55372" y="5626100"/>
                  </a:lnTo>
                  <a:lnTo>
                    <a:pt x="795655" y="5626100"/>
                  </a:lnTo>
                  <a:lnTo>
                    <a:pt x="795655" y="5575300"/>
                  </a:lnTo>
                  <a:lnTo>
                    <a:pt x="55372" y="5575300"/>
                  </a:lnTo>
                  <a:lnTo>
                    <a:pt x="55372" y="4838700"/>
                  </a:lnTo>
                  <a:lnTo>
                    <a:pt x="795655" y="4838700"/>
                  </a:lnTo>
                  <a:lnTo>
                    <a:pt x="795655" y="4775200"/>
                  </a:lnTo>
                  <a:lnTo>
                    <a:pt x="55372" y="4775200"/>
                  </a:lnTo>
                  <a:lnTo>
                    <a:pt x="55372" y="4038600"/>
                  </a:lnTo>
                  <a:lnTo>
                    <a:pt x="795655" y="4038600"/>
                  </a:lnTo>
                  <a:lnTo>
                    <a:pt x="795655" y="3987800"/>
                  </a:lnTo>
                  <a:lnTo>
                    <a:pt x="55372" y="3987800"/>
                  </a:lnTo>
                  <a:lnTo>
                    <a:pt x="55372" y="3238500"/>
                  </a:lnTo>
                  <a:lnTo>
                    <a:pt x="795655" y="3238500"/>
                  </a:lnTo>
                  <a:lnTo>
                    <a:pt x="795655" y="3187700"/>
                  </a:lnTo>
                  <a:lnTo>
                    <a:pt x="55372" y="3187700"/>
                  </a:lnTo>
                  <a:lnTo>
                    <a:pt x="55372" y="2451100"/>
                  </a:lnTo>
                  <a:lnTo>
                    <a:pt x="795655" y="2451100"/>
                  </a:lnTo>
                  <a:lnTo>
                    <a:pt x="795655" y="2387600"/>
                  </a:lnTo>
                  <a:lnTo>
                    <a:pt x="55372" y="2387600"/>
                  </a:lnTo>
                  <a:lnTo>
                    <a:pt x="55372" y="1651000"/>
                  </a:lnTo>
                  <a:lnTo>
                    <a:pt x="795655" y="1651000"/>
                  </a:lnTo>
                  <a:lnTo>
                    <a:pt x="795655" y="1600200"/>
                  </a:lnTo>
                  <a:lnTo>
                    <a:pt x="55372" y="1600200"/>
                  </a:lnTo>
                  <a:lnTo>
                    <a:pt x="55372" y="863600"/>
                  </a:lnTo>
                  <a:lnTo>
                    <a:pt x="795655" y="863600"/>
                  </a:lnTo>
                  <a:lnTo>
                    <a:pt x="795655" y="800100"/>
                  </a:lnTo>
                  <a:lnTo>
                    <a:pt x="55372" y="800100"/>
                  </a:lnTo>
                  <a:lnTo>
                    <a:pt x="55372" y="63500"/>
                  </a:lnTo>
                  <a:lnTo>
                    <a:pt x="795655" y="63500"/>
                  </a:lnTo>
                  <a:lnTo>
                    <a:pt x="79565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00100"/>
                  </a:lnTo>
                  <a:lnTo>
                    <a:pt x="0" y="8801100"/>
                  </a:lnTo>
                  <a:lnTo>
                    <a:pt x="8801100" y="8801100"/>
                  </a:lnTo>
                  <a:lnTo>
                    <a:pt x="8801100" y="87503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4834" y="454659"/>
              <a:ext cx="3182620" cy="8750300"/>
            </a:xfrm>
            <a:custGeom>
              <a:avLst/>
              <a:gdLst/>
              <a:ahLst/>
              <a:cxnLst/>
              <a:rect l="l" t="t" r="r" b="b"/>
              <a:pathLst>
                <a:path w="3182620" h="8750300">
                  <a:moveTo>
                    <a:pt x="3182493" y="5575300"/>
                  </a:moveTo>
                  <a:lnTo>
                    <a:pt x="2386838" y="5575300"/>
                  </a:lnTo>
                  <a:lnTo>
                    <a:pt x="2386838" y="5626100"/>
                  </a:lnTo>
                  <a:lnTo>
                    <a:pt x="2386838" y="6375400"/>
                  </a:lnTo>
                  <a:lnTo>
                    <a:pt x="2386838" y="6426200"/>
                  </a:lnTo>
                  <a:lnTo>
                    <a:pt x="2386838" y="7162800"/>
                  </a:lnTo>
                  <a:lnTo>
                    <a:pt x="2386838" y="7226300"/>
                  </a:lnTo>
                  <a:lnTo>
                    <a:pt x="2386838" y="7962900"/>
                  </a:lnTo>
                  <a:lnTo>
                    <a:pt x="1646682" y="7962900"/>
                  </a:lnTo>
                  <a:lnTo>
                    <a:pt x="1646682" y="7226300"/>
                  </a:lnTo>
                  <a:lnTo>
                    <a:pt x="2386838" y="7226300"/>
                  </a:lnTo>
                  <a:lnTo>
                    <a:pt x="2386838" y="7162800"/>
                  </a:lnTo>
                  <a:lnTo>
                    <a:pt x="1646682" y="7162800"/>
                  </a:lnTo>
                  <a:lnTo>
                    <a:pt x="1646682" y="6426200"/>
                  </a:lnTo>
                  <a:lnTo>
                    <a:pt x="2386838" y="6426200"/>
                  </a:lnTo>
                  <a:lnTo>
                    <a:pt x="2386838" y="6375400"/>
                  </a:lnTo>
                  <a:lnTo>
                    <a:pt x="1646682" y="6375400"/>
                  </a:lnTo>
                  <a:lnTo>
                    <a:pt x="1646682" y="5626100"/>
                  </a:lnTo>
                  <a:lnTo>
                    <a:pt x="2386838" y="5626100"/>
                  </a:lnTo>
                  <a:lnTo>
                    <a:pt x="2386838" y="5575300"/>
                  </a:lnTo>
                  <a:lnTo>
                    <a:pt x="1646682" y="5575300"/>
                  </a:lnTo>
                  <a:lnTo>
                    <a:pt x="1646682" y="4838700"/>
                  </a:lnTo>
                  <a:lnTo>
                    <a:pt x="2386838" y="4838700"/>
                  </a:lnTo>
                  <a:lnTo>
                    <a:pt x="2386838" y="4775200"/>
                  </a:lnTo>
                  <a:lnTo>
                    <a:pt x="1646682" y="4775200"/>
                  </a:lnTo>
                  <a:lnTo>
                    <a:pt x="1646682" y="4038600"/>
                  </a:lnTo>
                  <a:lnTo>
                    <a:pt x="2386838" y="4038600"/>
                  </a:lnTo>
                  <a:lnTo>
                    <a:pt x="2386838" y="3987800"/>
                  </a:lnTo>
                  <a:lnTo>
                    <a:pt x="1646682" y="3987800"/>
                  </a:lnTo>
                  <a:lnTo>
                    <a:pt x="1646682" y="3238500"/>
                  </a:lnTo>
                  <a:lnTo>
                    <a:pt x="2386838" y="3238500"/>
                  </a:lnTo>
                  <a:lnTo>
                    <a:pt x="2386838" y="3187700"/>
                  </a:lnTo>
                  <a:lnTo>
                    <a:pt x="1646682" y="3187700"/>
                  </a:lnTo>
                  <a:lnTo>
                    <a:pt x="1646682" y="2451100"/>
                  </a:lnTo>
                  <a:lnTo>
                    <a:pt x="2386838" y="2451100"/>
                  </a:lnTo>
                  <a:lnTo>
                    <a:pt x="2386838" y="2387600"/>
                  </a:lnTo>
                  <a:lnTo>
                    <a:pt x="1646682" y="2387600"/>
                  </a:lnTo>
                  <a:lnTo>
                    <a:pt x="1646682" y="1651000"/>
                  </a:lnTo>
                  <a:lnTo>
                    <a:pt x="2386838" y="1651000"/>
                  </a:lnTo>
                  <a:lnTo>
                    <a:pt x="2386838" y="1600200"/>
                  </a:lnTo>
                  <a:lnTo>
                    <a:pt x="1646682" y="1600200"/>
                  </a:lnTo>
                  <a:lnTo>
                    <a:pt x="1646682" y="863600"/>
                  </a:lnTo>
                  <a:lnTo>
                    <a:pt x="2386838" y="863600"/>
                  </a:lnTo>
                  <a:lnTo>
                    <a:pt x="2386838" y="800100"/>
                  </a:lnTo>
                  <a:lnTo>
                    <a:pt x="1646682" y="800100"/>
                  </a:lnTo>
                  <a:lnTo>
                    <a:pt x="1646682" y="63500"/>
                  </a:lnTo>
                  <a:lnTo>
                    <a:pt x="2386838" y="63500"/>
                  </a:lnTo>
                  <a:lnTo>
                    <a:pt x="2386838" y="0"/>
                  </a:lnTo>
                  <a:lnTo>
                    <a:pt x="1591183" y="0"/>
                  </a:lnTo>
                  <a:lnTo>
                    <a:pt x="1591183" y="63500"/>
                  </a:lnTo>
                  <a:lnTo>
                    <a:pt x="1591183" y="800100"/>
                  </a:lnTo>
                  <a:lnTo>
                    <a:pt x="1591183" y="7962900"/>
                  </a:lnTo>
                  <a:lnTo>
                    <a:pt x="851027" y="7962900"/>
                  </a:lnTo>
                  <a:lnTo>
                    <a:pt x="851027" y="7226300"/>
                  </a:lnTo>
                  <a:lnTo>
                    <a:pt x="1591183" y="7226300"/>
                  </a:lnTo>
                  <a:lnTo>
                    <a:pt x="1591183" y="7162800"/>
                  </a:lnTo>
                  <a:lnTo>
                    <a:pt x="851027" y="7162800"/>
                  </a:lnTo>
                  <a:lnTo>
                    <a:pt x="851027" y="6426200"/>
                  </a:lnTo>
                  <a:lnTo>
                    <a:pt x="1591183" y="6426200"/>
                  </a:lnTo>
                  <a:lnTo>
                    <a:pt x="1591183" y="6375400"/>
                  </a:lnTo>
                  <a:lnTo>
                    <a:pt x="851027" y="6375400"/>
                  </a:lnTo>
                  <a:lnTo>
                    <a:pt x="851027" y="5626100"/>
                  </a:lnTo>
                  <a:lnTo>
                    <a:pt x="1591183" y="5626100"/>
                  </a:lnTo>
                  <a:lnTo>
                    <a:pt x="1591183" y="5575300"/>
                  </a:lnTo>
                  <a:lnTo>
                    <a:pt x="851027" y="5575300"/>
                  </a:lnTo>
                  <a:lnTo>
                    <a:pt x="851027" y="4838700"/>
                  </a:lnTo>
                  <a:lnTo>
                    <a:pt x="1591183" y="4838700"/>
                  </a:lnTo>
                  <a:lnTo>
                    <a:pt x="1591183" y="4775200"/>
                  </a:lnTo>
                  <a:lnTo>
                    <a:pt x="851027" y="4775200"/>
                  </a:lnTo>
                  <a:lnTo>
                    <a:pt x="851027" y="4038600"/>
                  </a:lnTo>
                  <a:lnTo>
                    <a:pt x="1591183" y="4038600"/>
                  </a:lnTo>
                  <a:lnTo>
                    <a:pt x="1591183" y="3987800"/>
                  </a:lnTo>
                  <a:lnTo>
                    <a:pt x="851027" y="3987800"/>
                  </a:lnTo>
                  <a:lnTo>
                    <a:pt x="851027" y="3238500"/>
                  </a:lnTo>
                  <a:lnTo>
                    <a:pt x="1591183" y="3238500"/>
                  </a:lnTo>
                  <a:lnTo>
                    <a:pt x="1591183" y="3187700"/>
                  </a:lnTo>
                  <a:lnTo>
                    <a:pt x="851027" y="3187700"/>
                  </a:lnTo>
                  <a:lnTo>
                    <a:pt x="851027" y="2451100"/>
                  </a:lnTo>
                  <a:lnTo>
                    <a:pt x="1591183" y="2451100"/>
                  </a:lnTo>
                  <a:lnTo>
                    <a:pt x="1591183" y="2387600"/>
                  </a:lnTo>
                  <a:lnTo>
                    <a:pt x="851027" y="2387600"/>
                  </a:lnTo>
                  <a:lnTo>
                    <a:pt x="851027" y="1651000"/>
                  </a:lnTo>
                  <a:lnTo>
                    <a:pt x="1591183" y="1651000"/>
                  </a:lnTo>
                  <a:lnTo>
                    <a:pt x="1591183" y="1600200"/>
                  </a:lnTo>
                  <a:lnTo>
                    <a:pt x="851027" y="1600200"/>
                  </a:lnTo>
                  <a:lnTo>
                    <a:pt x="851027" y="863600"/>
                  </a:lnTo>
                  <a:lnTo>
                    <a:pt x="1591183" y="863600"/>
                  </a:lnTo>
                  <a:lnTo>
                    <a:pt x="1591183" y="800100"/>
                  </a:lnTo>
                  <a:lnTo>
                    <a:pt x="851027" y="800100"/>
                  </a:lnTo>
                  <a:lnTo>
                    <a:pt x="851027" y="63500"/>
                  </a:lnTo>
                  <a:lnTo>
                    <a:pt x="1591183" y="63500"/>
                  </a:lnTo>
                  <a:lnTo>
                    <a:pt x="1591183" y="0"/>
                  </a:lnTo>
                  <a:lnTo>
                    <a:pt x="795655" y="0"/>
                  </a:lnTo>
                  <a:lnTo>
                    <a:pt x="795655" y="63500"/>
                  </a:lnTo>
                  <a:lnTo>
                    <a:pt x="795655" y="800100"/>
                  </a:lnTo>
                  <a:lnTo>
                    <a:pt x="795655" y="7162800"/>
                  </a:lnTo>
                  <a:lnTo>
                    <a:pt x="55372" y="7162800"/>
                  </a:lnTo>
                  <a:lnTo>
                    <a:pt x="55372" y="6426200"/>
                  </a:lnTo>
                  <a:lnTo>
                    <a:pt x="795655" y="6426200"/>
                  </a:lnTo>
                  <a:lnTo>
                    <a:pt x="795655" y="6375400"/>
                  </a:lnTo>
                  <a:lnTo>
                    <a:pt x="55372" y="6375400"/>
                  </a:lnTo>
                  <a:lnTo>
                    <a:pt x="55372" y="5626100"/>
                  </a:lnTo>
                  <a:lnTo>
                    <a:pt x="795655" y="5626100"/>
                  </a:lnTo>
                  <a:lnTo>
                    <a:pt x="795655" y="5575300"/>
                  </a:lnTo>
                  <a:lnTo>
                    <a:pt x="55372" y="5575300"/>
                  </a:lnTo>
                  <a:lnTo>
                    <a:pt x="55372" y="4838700"/>
                  </a:lnTo>
                  <a:lnTo>
                    <a:pt x="795655" y="4838700"/>
                  </a:lnTo>
                  <a:lnTo>
                    <a:pt x="795655" y="4775200"/>
                  </a:lnTo>
                  <a:lnTo>
                    <a:pt x="55372" y="4775200"/>
                  </a:lnTo>
                  <a:lnTo>
                    <a:pt x="55372" y="4038600"/>
                  </a:lnTo>
                  <a:lnTo>
                    <a:pt x="795655" y="4038600"/>
                  </a:lnTo>
                  <a:lnTo>
                    <a:pt x="795655" y="3987800"/>
                  </a:lnTo>
                  <a:lnTo>
                    <a:pt x="55372" y="3987800"/>
                  </a:lnTo>
                  <a:lnTo>
                    <a:pt x="55372" y="3238500"/>
                  </a:lnTo>
                  <a:lnTo>
                    <a:pt x="795655" y="3238500"/>
                  </a:lnTo>
                  <a:lnTo>
                    <a:pt x="795655" y="3187700"/>
                  </a:lnTo>
                  <a:lnTo>
                    <a:pt x="55372" y="3187700"/>
                  </a:lnTo>
                  <a:lnTo>
                    <a:pt x="55372" y="2451100"/>
                  </a:lnTo>
                  <a:lnTo>
                    <a:pt x="795655" y="2451100"/>
                  </a:lnTo>
                  <a:lnTo>
                    <a:pt x="795655" y="2387600"/>
                  </a:lnTo>
                  <a:lnTo>
                    <a:pt x="55372" y="2387600"/>
                  </a:lnTo>
                  <a:lnTo>
                    <a:pt x="55372" y="1651000"/>
                  </a:lnTo>
                  <a:lnTo>
                    <a:pt x="795655" y="1651000"/>
                  </a:lnTo>
                  <a:lnTo>
                    <a:pt x="795655" y="1600200"/>
                  </a:lnTo>
                  <a:lnTo>
                    <a:pt x="55372" y="1600200"/>
                  </a:lnTo>
                  <a:lnTo>
                    <a:pt x="55372" y="863600"/>
                  </a:lnTo>
                  <a:lnTo>
                    <a:pt x="795655" y="863600"/>
                  </a:lnTo>
                  <a:lnTo>
                    <a:pt x="795655" y="800100"/>
                  </a:lnTo>
                  <a:lnTo>
                    <a:pt x="55372" y="800100"/>
                  </a:lnTo>
                  <a:lnTo>
                    <a:pt x="55372" y="63500"/>
                  </a:lnTo>
                  <a:lnTo>
                    <a:pt x="795655" y="63500"/>
                  </a:lnTo>
                  <a:lnTo>
                    <a:pt x="79565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00100"/>
                  </a:lnTo>
                  <a:lnTo>
                    <a:pt x="0" y="7226300"/>
                  </a:lnTo>
                  <a:lnTo>
                    <a:pt x="795655" y="7226300"/>
                  </a:lnTo>
                  <a:lnTo>
                    <a:pt x="795655" y="7962900"/>
                  </a:lnTo>
                  <a:lnTo>
                    <a:pt x="795655" y="8013700"/>
                  </a:lnTo>
                  <a:lnTo>
                    <a:pt x="795655" y="8750300"/>
                  </a:lnTo>
                  <a:lnTo>
                    <a:pt x="851027" y="8750300"/>
                  </a:lnTo>
                  <a:lnTo>
                    <a:pt x="851027" y="8013700"/>
                  </a:lnTo>
                  <a:lnTo>
                    <a:pt x="1591183" y="8013700"/>
                  </a:lnTo>
                  <a:lnTo>
                    <a:pt x="1591183" y="8750300"/>
                  </a:lnTo>
                  <a:lnTo>
                    <a:pt x="1646682" y="8750300"/>
                  </a:lnTo>
                  <a:lnTo>
                    <a:pt x="1646682" y="8013700"/>
                  </a:lnTo>
                  <a:lnTo>
                    <a:pt x="2386838" y="8013700"/>
                  </a:lnTo>
                  <a:lnTo>
                    <a:pt x="2386838" y="8750300"/>
                  </a:lnTo>
                  <a:lnTo>
                    <a:pt x="2442337" y="8750300"/>
                  </a:lnTo>
                  <a:lnTo>
                    <a:pt x="2442337" y="8013700"/>
                  </a:lnTo>
                  <a:lnTo>
                    <a:pt x="3182493" y="8013700"/>
                  </a:lnTo>
                  <a:lnTo>
                    <a:pt x="3182493" y="7962900"/>
                  </a:lnTo>
                  <a:lnTo>
                    <a:pt x="2442337" y="7962900"/>
                  </a:lnTo>
                  <a:lnTo>
                    <a:pt x="2442337" y="7226300"/>
                  </a:lnTo>
                  <a:lnTo>
                    <a:pt x="3182493" y="7226300"/>
                  </a:lnTo>
                  <a:lnTo>
                    <a:pt x="3182493" y="7162800"/>
                  </a:lnTo>
                  <a:lnTo>
                    <a:pt x="2442337" y="7162800"/>
                  </a:lnTo>
                  <a:lnTo>
                    <a:pt x="2442337" y="6426200"/>
                  </a:lnTo>
                  <a:lnTo>
                    <a:pt x="3182493" y="6426200"/>
                  </a:lnTo>
                  <a:lnTo>
                    <a:pt x="3182493" y="6375400"/>
                  </a:lnTo>
                  <a:lnTo>
                    <a:pt x="2442337" y="6375400"/>
                  </a:lnTo>
                  <a:lnTo>
                    <a:pt x="2442337" y="5626100"/>
                  </a:lnTo>
                  <a:lnTo>
                    <a:pt x="3182493" y="5626100"/>
                  </a:lnTo>
                  <a:lnTo>
                    <a:pt x="3182493" y="55753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81672" y="454659"/>
              <a:ext cx="3181985" cy="8750300"/>
            </a:xfrm>
            <a:custGeom>
              <a:avLst/>
              <a:gdLst/>
              <a:ahLst/>
              <a:cxnLst/>
              <a:rect l="l" t="t" r="r" b="b"/>
              <a:pathLst>
                <a:path w="3181984" h="8750300">
                  <a:moveTo>
                    <a:pt x="3181985" y="3987800"/>
                  </a:moveTo>
                  <a:lnTo>
                    <a:pt x="2386330" y="3987800"/>
                  </a:lnTo>
                  <a:lnTo>
                    <a:pt x="2386330" y="4038600"/>
                  </a:lnTo>
                  <a:lnTo>
                    <a:pt x="2386330" y="4775200"/>
                  </a:lnTo>
                  <a:lnTo>
                    <a:pt x="2386330" y="7962900"/>
                  </a:lnTo>
                  <a:lnTo>
                    <a:pt x="1646174" y="7962900"/>
                  </a:lnTo>
                  <a:lnTo>
                    <a:pt x="1646174" y="7226300"/>
                  </a:lnTo>
                  <a:lnTo>
                    <a:pt x="2386330" y="7226300"/>
                  </a:lnTo>
                  <a:lnTo>
                    <a:pt x="2386330" y="7162800"/>
                  </a:lnTo>
                  <a:lnTo>
                    <a:pt x="1646174" y="7162800"/>
                  </a:lnTo>
                  <a:lnTo>
                    <a:pt x="1646174" y="6426200"/>
                  </a:lnTo>
                  <a:lnTo>
                    <a:pt x="2386330" y="6426200"/>
                  </a:lnTo>
                  <a:lnTo>
                    <a:pt x="2386330" y="6375400"/>
                  </a:lnTo>
                  <a:lnTo>
                    <a:pt x="1646174" y="6375400"/>
                  </a:lnTo>
                  <a:lnTo>
                    <a:pt x="1646174" y="5626100"/>
                  </a:lnTo>
                  <a:lnTo>
                    <a:pt x="2386330" y="5626100"/>
                  </a:lnTo>
                  <a:lnTo>
                    <a:pt x="2386330" y="5575300"/>
                  </a:lnTo>
                  <a:lnTo>
                    <a:pt x="1646174" y="5575300"/>
                  </a:lnTo>
                  <a:lnTo>
                    <a:pt x="1646174" y="4838700"/>
                  </a:lnTo>
                  <a:lnTo>
                    <a:pt x="2386330" y="4838700"/>
                  </a:lnTo>
                  <a:lnTo>
                    <a:pt x="2386330" y="4775200"/>
                  </a:lnTo>
                  <a:lnTo>
                    <a:pt x="1646174" y="4775200"/>
                  </a:lnTo>
                  <a:lnTo>
                    <a:pt x="1646174" y="4038600"/>
                  </a:lnTo>
                  <a:lnTo>
                    <a:pt x="2386330" y="4038600"/>
                  </a:lnTo>
                  <a:lnTo>
                    <a:pt x="2386330" y="3987800"/>
                  </a:lnTo>
                  <a:lnTo>
                    <a:pt x="1646174" y="3987800"/>
                  </a:lnTo>
                  <a:lnTo>
                    <a:pt x="1646174" y="3238500"/>
                  </a:lnTo>
                  <a:lnTo>
                    <a:pt x="2386330" y="3238500"/>
                  </a:lnTo>
                  <a:lnTo>
                    <a:pt x="2386330" y="3187700"/>
                  </a:lnTo>
                  <a:lnTo>
                    <a:pt x="1646174" y="3187700"/>
                  </a:lnTo>
                  <a:lnTo>
                    <a:pt x="1646174" y="2451100"/>
                  </a:lnTo>
                  <a:lnTo>
                    <a:pt x="2386330" y="2451100"/>
                  </a:lnTo>
                  <a:lnTo>
                    <a:pt x="2386330" y="2387600"/>
                  </a:lnTo>
                  <a:lnTo>
                    <a:pt x="1646174" y="2387600"/>
                  </a:lnTo>
                  <a:lnTo>
                    <a:pt x="1646174" y="1651000"/>
                  </a:lnTo>
                  <a:lnTo>
                    <a:pt x="2386330" y="1651000"/>
                  </a:lnTo>
                  <a:lnTo>
                    <a:pt x="2386330" y="1600200"/>
                  </a:lnTo>
                  <a:lnTo>
                    <a:pt x="1646174" y="1600200"/>
                  </a:lnTo>
                  <a:lnTo>
                    <a:pt x="1646174" y="863600"/>
                  </a:lnTo>
                  <a:lnTo>
                    <a:pt x="2386330" y="863600"/>
                  </a:lnTo>
                  <a:lnTo>
                    <a:pt x="2386330" y="800100"/>
                  </a:lnTo>
                  <a:lnTo>
                    <a:pt x="1646174" y="800100"/>
                  </a:lnTo>
                  <a:lnTo>
                    <a:pt x="1646174" y="63500"/>
                  </a:lnTo>
                  <a:lnTo>
                    <a:pt x="2386330" y="63500"/>
                  </a:lnTo>
                  <a:lnTo>
                    <a:pt x="2386330" y="0"/>
                  </a:lnTo>
                  <a:lnTo>
                    <a:pt x="1590675" y="0"/>
                  </a:lnTo>
                  <a:lnTo>
                    <a:pt x="1590675" y="63500"/>
                  </a:lnTo>
                  <a:lnTo>
                    <a:pt x="1590675" y="800100"/>
                  </a:lnTo>
                  <a:lnTo>
                    <a:pt x="1590675" y="7962900"/>
                  </a:lnTo>
                  <a:lnTo>
                    <a:pt x="851027" y="7962900"/>
                  </a:lnTo>
                  <a:lnTo>
                    <a:pt x="851027" y="7226300"/>
                  </a:lnTo>
                  <a:lnTo>
                    <a:pt x="1590675" y="7226300"/>
                  </a:lnTo>
                  <a:lnTo>
                    <a:pt x="1590675" y="7162800"/>
                  </a:lnTo>
                  <a:lnTo>
                    <a:pt x="851027" y="7162800"/>
                  </a:lnTo>
                  <a:lnTo>
                    <a:pt x="851027" y="6426200"/>
                  </a:lnTo>
                  <a:lnTo>
                    <a:pt x="1590675" y="6426200"/>
                  </a:lnTo>
                  <a:lnTo>
                    <a:pt x="1590675" y="6375400"/>
                  </a:lnTo>
                  <a:lnTo>
                    <a:pt x="851027" y="6375400"/>
                  </a:lnTo>
                  <a:lnTo>
                    <a:pt x="851027" y="5626100"/>
                  </a:lnTo>
                  <a:lnTo>
                    <a:pt x="1590675" y="5626100"/>
                  </a:lnTo>
                  <a:lnTo>
                    <a:pt x="1590675" y="5575300"/>
                  </a:lnTo>
                  <a:lnTo>
                    <a:pt x="851027" y="5575300"/>
                  </a:lnTo>
                  <a:lnTo>
                    <a:pt x="851027" y="4838700"/>
                  </a:lnTo>
                  <a:lnTo>
                    <a:pt x="1590675" y="4838700"/>
                  </a:lnTo>
                  <a:lnTo>
                    <a:pt x="1590675" y="4775200"/>
                  </a:lnTo>
                  <a:lnTo>
                    <a:pt x="851027" y="4775200"/>
                  </a:lnTo>
                  <a:lnTo>
                    <a:pt x="851027" y="4038600"/>
                  </a:lnTo>
                  <a:lnTo>
                    <a:pt x="1590675" y="4038600"/>
                  </a:lnTo>
                  <a:lnTo>
                    <a:pt x="1590675" y="3987800"/>
                  </a:lnTo>
                  <a:lnTo>
                    <a:pt x="851027" y="3987800"/>
                  </a:lnTo>
                  <a:lnTo>
                    <a:pt x="851027" y="3238500"/>
                  </a:lnTo>
                  <a:lnTo>
                    <a:pt x="1590675" y="3238500"/>
                  </a:lnTo>
                  <a:lnTo>
                    <a:pt x="1590675" y="3187700"/>
                  </a:lnTo>
                  <a:lnTo>
                    <a:pt x="851027" y="3187700"/>
                  </a:lnTo>
                  <a:lnTo>
                    <a:pt x="851027" y="2451100"/>
                  </a:lnTo>
                  <a:lnTo>
                    <a:pt x="1590675" y="2451100"/>
                  </a:lnTo>
                  <a:lnTo>
                    <a:pt x="1590675" y="2387600"/>
                  </a:lnTo>
                  <a:lnTo>
                    <a:pt x="851027" y="2387600"/>
                  </a:lnTo>
                  <a:lnTo>
                    <a:pt x="851027" y="1651000"/>
                  </a:lnTo>
                  <a:lnTo>
                    <a:pt x="1590675" y="1651000"/>
                  </a:lnTo>
                  <a:lnTo>
                    <a:pt x="1590675" y="1600200"/>
                  </a:lnTo>
                  <a:lnTo>
                    <a:pt x="851027" y="1600200"/>
                  </a:lnTo>
                  <a:lnTo>
                    <a:pt x="851027" y="863600"/>
                  </a:lnTo>
                  <a:lnTo>
                    <a:pt x="1590675" y="863600"/>
                  </a:lnTo>
                  <a:lnTo>
                    <a:pt x="1590675" y="800100"/>
                  </a:lnTo>
                  <a:lnTo>
                    <a:pt x="851027" y="800100"/>
                  </a:lnTo>
                  <a:lnTo>
                    <a:pt x="851027" y="63500"/>
                  </a:lnTo>
                  <a:lnTo>
                    <a:pt x="1590675" y="63500"/>
                  </a:lnTo>
                  <a:lnTo>
                    <a:pt x="1590675" y="0"/>
                  </a:lnTo>
                  <a:lnTo>
                    <a:pt x="795655" y="0"/>
                  </a:lnTo>
                  <a:lnTo>
                    <a:pt x="795655" y="63500"/>
                  </a:lnTo>
                  <a:lnTo>
                    <a:pt x="795655" y="800100"/>
                  </a:lnTo>
                  <a:lnTo>
                    <a:pt x="795655" y="5575300"/>
                  </a:lnTo>
                  <a:lnTo>
                    <a:pt x="55499" y="5575300"/>
                  </a:lnTo>
                  <a:lnTo>
                    <a:pt x="55499" y="4838700"/>
                  </a:lnTo>
                  <a:lnTo>
                    <a:pt x="795655" y="4838700"/>
                  </a:lnTo>
                  <a:lnTo>
                    <a:pt x="795655" y="4775200"/>
                  </a:lnTo>
                  <a:lnTo>
                    <a:pt x="55499" y="4775200"/>
                  </a:lnTo>
                  <a:lnTo>
                    <a:pt x="55499" y="4038600"/>
                  </a:lnTo>
                  <a:lnTo>
                    <a:pt x="795655" y="4038600"/>
                  </a:lnTo>
                  <a:lnTo>
                    <a:pt x="795655" y="3987800"/>
                  </a:lnTo>
                  <a:lnTo>
                    <a:pt x="55499" y="3987800"/>
                  </a:lnTo>
                  <a:lnTo>
                    <a:pt x="55499" y="3238500"/>
                  </a:lnTo>
                  <a:lnTo>
                    <a:pt x="795655" y="3238500"/>
                  </a:lnTo>
                  <a:lnTo>
                    <a:pt x="795655" y="3187700"/>
                  </a:lnTo>
                  <a:lnTo>
                    <a:pt x="55499" y="3187700"/>
                  </a:lnTo>
                  <a:lnTo>
                    <a:pt x="55499" y="2451100"/>
                  </a:lnTo>
                  <a:lnTo>
                    <a:pt x="795655" y="2451100"/>
                  </a:lnTo>
                  <a:lnTo>
                    <a:pt x="795655" y="2387600"/>
                  </a:lnTo>
                  <a:lnTo>
                    <a:pt x="55499" y="2387600"/>
                  </a:lnTo>
                  <a:lnTo>
                    <a:pt x="55499" y="1651000"/>
                  </a:lnTo>
                  <a:lnTo>
                    <a:pt x="795655" y="1651000"/>
                  </a:lnTo>
                  <a:lnTo>
                    <a:pt x="795655" y="1600200"/>
                  </a:lnTo>
                  <a:lnTo>
                    <a:pt x="55499" y="1600200"/>
                  </a:lnTo>
                  <a:lnTo>
                    <a:pt x="55499" y="863600"/>
                  </a:lnTo>
                  <a:lnTo>
                    <a:pt x="795655" y="863600"/>
                  </a:lnTo>
                  <a:lnTo>
                    <a:pt x="795655" y="800100"/>
                  </a:lnTo>
                  <a:lnTo>
                    <a:pt x="55499" y="800100"/>
                  </a:lnTo>
                  <a:lnTo>
                    <a:pt x="55499" y="63500"/>
                  </a:lnTo>
                  <a:lnTo>
                    <a:pt x="795655" y="63500"/>
                  </a:lnTo>
                  <a:lnTo>
                    <a:pt x="79565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00100"/>
                  </a:lnTo>
                  <a:lnTo>
                    <a:pt x="0" y="5626100"/>
                  </a:lnTo>
                  <a:lnTo>
                    <a:pt x="795655" y="5626100"/>
                  </a:lnTo>
                  <a:lnTo>
                    <a:pt x="795655" y="8750300"/>
                  </a:lnTo>
                  <a:lnTo>
                    <a:pt x="851027" y="8750300"/>
                  </a:lnTo>
                  <a:lnTo>
                    <a:pt x="851027" y="8013700"/>
                  </a:lnTo>
                  <a:lnTo>
                    <a:pt x="1590675" y="8013700"/>
                  </a:lnTo>
                  <a:lnTo>
                    <a:pt x="1590675" y="8750300"/>
                  </a:lnTo>
                  <a:lnTo>
                    <a:pt x="1646174" y="8750300"/>
                  </a:lnTo>
                  <a:lnTo>
                    <a:pt x="1646174" y="8013700"/>
                  </a:lnTo>
                  <a:lnTo>
                    <a:pt x="2386330" y="8013700"/>
                  </a:lnTo>
                  <a:lnTo>
                    <a:pt x="2386330" y="8750300"/>
                  </a:lnTo>
                  <a:lnTo>
                    <a:pt x="2441702" y="8750300"/>
                  </a:lnTo>
                  <a:lnTo>
                    <a:pt x="2441702" y="8013700"/>
                  </a:lnTo>
                  <a:lnTo>
                    <a:pt x="3181985" y="8013700"/>
                  </a:lnTo>
                  <a:lnTo>
                    <a:pt x="3181985" y="7962900"/>
                  </a:lnTo>
                  <a:lnTo>
                    <a:pt x="2441702" y="7962900"/>
                  </a:lnTo>
                  <a:lnTo>
                    <a:pt x="2441702" y="7226300"/>
                  </a:lnTo>
                  <a:lnTo>
                    <a:pt x="3181985" y="7226300"/>
                  </a:lnTo>
                  <a:lnTo>
                    <a:pt x="3181985" y="7162800"/>
                  </a:lnTo>
                  <a:lnTo>
                    <a:pt x="2441702" y="7162800"/>
                  </a:lnTo>
                  <a:lnTo>
                    <a:pt x="2441702" y="6426200"/>
                  </a:lnTo>
                  <a:lnTo>
                    <a:pt x="3181985" y="6426200"/>
                  </a:lnTo>
                  <a:lnTo>
                    <a:pt x="3181985" y="6375400"/>
                  </a:lnTo>
                  <a:lnTo>
                    <a:pt x="2441702" y="6375400"/>
                  </a:lnTo>
                  <a:lnTo>
                    <a:pt x="2441702" y="5626100"/>
                  </a:lnTo>
                  <a:lnTo>
                    <a:pt x="3181985" y="5626100"/>
                  </a:lnTo>
                  <a:lnTo>
                    <a:pt x="3181985" y="5575300"/>
                  </a:lnTo>
                  <a:lnTo>
                    <a:pt x="2441702" y="5575300"/>
                  </a:lnTo>
                  <a:lnTo>
                    <a:pt x="2441702" y="4838700"/>
                  </a:lnTo>
                  <a:lnTo>
                    <a:pt x="3181985" y="4838700"/>
                  </a:lnTo>
                  <a:lnTo>
                    <a:pt x="3181985" y="4775200"/>
                  </a:lnTo>
                  <a:lnTo>
                    <a:pt x="2441702" y="4775200"/>
                  </a:lnTo>
                  <a:lnTo>
                    <a:pt x="2441702" y="4038600"/>
                  </a:lnTo>
                  <a:lnTo>
                    <a:pt x="3181985" y="4038600"/>
                  </a:lnTo>
                  <a:lnTo>
                    <a:pt x="3181985" y="39878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68002" y="454151"/>
              <a:ext cx="1642110" cy="8750935"/>
            </a:xfrm>
            <a:custGeom>
              <a:avLst/>
              <a:gdLst/>
              <a:ahLst/>
              <a:cxnLst/>
              <a:rect l="l" t="t" r="r" b="b"/>
              <a:pathLst>
                <a:path w="1642109" h="8750935">
                  <a:moveTo>
                    <a:pt x="1641602" y="0"/>
                  </a:moveTo>
                  <a:lnTo>
                    <a:pt x="1591183" y="0"/>
                  </a:lnTo>
                  <a:lnTo>
                    <a:pt x="1591183" y="508"/>
                  </a:lnTo>
                  <a:lnTo>
                    <a:pt x="1591183" y="64008"/>
                  </a:lnTo>
                  <a:lnTo>
                    <a:pt x="1591183" y="7963408"/>
                  </a:lnTo>
                  <a:lnTo>
                    <a:pt x="851027" y="7963408"/>
                  </a:lnTo>
                  <a:lnTo>
                    <a:pt x="851027" y="7226808"/>
                  </a:lnTo>
                  <a:lnTo>
                    <a:pt x="1591183" y="7226808"/>
                  </a:lnTo>
                  <a:lnTo>
                    <a:pt x="1591183" y="7163308"/>
                  </a:lnTo>
                  <a:lnTo>
                    <a:pt x="851027" y="7163308"/>
                  </a:lnTo>
                  <a:lnTo>
                    <a:pt x="851027" y="6426708"/>
                  </a:lnTo>
                  <a:lnTo>
                    <a:pt x="1591183" y="6426708"/>
                  </a:lnTo>
                  <a:lnTo>
                    <a:pt x="1591183" y="6375908"/>
                  </a:lnTo>
                  <a:lnTo>
                    <a:pt x="851027" y="6375908"/>
                  </a:lnTo>
                  <a:lnTo>
                    <a:pt x="851027" y="5626608"/>
                  </a:lnTo>
                  <a:lnTo>
                    <a:pt x="1591183" y="5626608"/>
                  </a:lnTo>
                  <a:lnTo>
                    <a:pt x="1591183" y="5575808"/>
                  </a:lnTo>
                  <a:lnTo>
                    <a:pt x="851027" y="5575808"/>
                  </a:lnTo>
                  <a:lnTo>
                    <a:pt x="851027" y="4839208"/>
                  </a:lnTo>
                  <a:lnTo>
                    <a:pt x="1591183" y="4839208"/>
                  </a:lnTo>
                  <a:lnTo>
                    <a:pt x="1591183" y="4775708"/>
                  </a:lnTo>
                  <a:lnTo>
                    <a:pt x="851027" y="4775708"/>
                  </a:lnTo>
                  <a:lnTo>
                    <a:pt x="851027" y="4039108"/>
                  </a:lnTo>
                  <a:lnTo>
                    <a:pt x="1591183" y="4039108"/>
                  </a:lnTo>
                  <a:lnTo>
                    <a:pt x="1591183" y="3988308"/>
                  </a:lnTo>
                  <a:lnTo>
                    <a:pt x="851027" y="3988308"/>
                  </a:lnTo>
                  <a:lnTo>
                    <a:pt x="851027" y="3239008"/>
                  </a:lnTo>
                  <a:lnTo>
                    <a:pt x="1591183" y="3239008"/>
                  </a:lnTo>
                  <a:lnTo>
                    <a:pt x="1591183" y="3188208"/>
                  </a:lnTo>
                  <a:lnTo>
                    <a:pt x="851027" y="3188208"/>
                  </a:lnTo>
                  <a:lnTo>
                    <a:pt x="851027" y="2451608"/>
                  </a:lnTo>
                  <a:lnTo>
                    <a:pt x="1591183" y="2451608"/>
                  </a:lnTo>
                  <a:lnTo>
                    <a:pt x="1591183" y="2388108"/>
                  </a:lnTo>
                  <a:lnTo>
                    <a:pt x="851027" y="2388108"/>
                  </a:lnTo>
                  <a:lnTo>
                    <a:pt x="851027" y="1651508"/>
                  </a:lnTo>
                  <a:lnTo>
                    <a:pt x="1591183" y="1651508"/>
                  </a:lnTo>
                  <a:lnTo>
                    <a:pt x="1591183" y="1600708"/>
                  </a:lnTo>
                  <a:lnTo>
                    <a:pt x="851027" y="1600708"/>
                  </a:lnTo>
                  <a:lnTo>
                    <a:pt x="851027" y="864108"/>
                  </a:lnTo>
                  <a:lnTo>
                    <a:pt x="1591183" y="864108"/>
                  </a:lnTo>
                  <a:lnTo>
                    <a:pt x="1591183" y="800608"/>
                  </a:lnTo>
                  <a:lnTo>
                    <a:pt x="851027" y="800608"/>
                  </a:lnTo>
                  <a:lnTo>
                    <a:pt x="851027" y="64008"/>
                  </a:lnTo>
                  <a:lnTo>
                    <a:pt x="1591183" y="64008"/>
                  </a:lnTo>
                  <a:lnTo>
                    <a:pt x="1591183" y="508"/>
                  </a:lnTo>
                  <a:lnTo>
                    <a:pt x="795655" y="508"/>
                  </a:lnTo>
                  <a:lnTo>
                    <a:pt x="795655" y="64008"/>
                  </a:lnTo>
                  <a:lnTo>
                    <a:pt x="795655" y="800608"/>
                  </a:lnTo>
                  <a:lnTo>
                    <a:pt x="795655" y="3988308"/>
                  </a:lnTo>
                  <a:lnTo>
                    <a:pt x="55372" y="3988308"/>
                  </a:lnTo>
                  <a:lnTo>
                    <a:pt x="55372" y="3239008"/>
                  </a:lnTo>
                  <a:lnTo>
                    <a:pt x="795655" y="3239008"/>
                  </a:lnTo>
                  <a:lnTo>
                    <a:pt x="795655" y="3188208"/>
                  </a:lnTo>
                  <a:lnTo>
                    <a:pt x="55372" y="3188208"/>
                  </a:lnTo>
                  <a:lnTo>
                    <a:pt x="55372" y="2451608"/>
                  </a:lnTo>
                  <a:lnTo>
                    <a:pt x="795655" y="2451608"/>
                  </a:lnTo>
                  <a:lnTo>
                    <a:pt x="795655" y="2388108"/>
                  </a:lnTo>
                  <a:lnTo>
                    <a:pt x="55372" y="2388108"/>
                  </a:lnTo>
                  <a:lnTo>
                    <a:pt x="55372" y="1651508"/>
                  </a:lnTo>
                  <a:lnTo>
                    <a:pt x="795655" y="1651508"/>
                  </a:lnTo>
                  <a:lnTo>
                    <a:pt x="795655" y="1600708"/>
                  </a:lnTo>
                  <a:lnTo>
                    <a:pt x="55372" y="1600708"/>
                  </a:lnTo>
                  <a:lnTo>
                    <a:pt x="55372" y="864108"/>
                  </a:lnTo>
                  <a:lnTo>
                    <a:pt x="795655" y="864108"/>
                  </a:lnTo>
                  <a:lnTo>
                    <a:pt x="795655" y="800608"/>
                  </a:lnTo>
                  <a:lnTo>
                    <a:pt x="55372" y="800608"/>
                  </a:lnTo>
                  <a:lnTo>
                    <a:pt x="55372" y="64008"/>
                  </a:lnTo>
                  <a:lnTo>
                    <a:pt x="795655" y="64008"/>
                  </a:lnTo>
                  <a:lnTo>
                    <a:pt x="795655" y="508"/>
                  </a:lnTo>
                  <a:lnTo>
                    <a:pt x="0" y="508"/>
                  </a:lnTo>
                  <a:lnTo>
                    <a:pt x="0" y="64008"/>
                  </a:lnTo>
                  <a:lnTo>
                    <a:pt x="0" y="800608"/>
                  </a:lnTo>
                  <a:lnTo>
                    <a:pt x="0" y="4039108"/>
                  </a:lnTo>
                  <a:lnTo>
                    <a:pt x="795655" y="4039108"/>
                  </a:lnTo>
                  <a:lnTo>
                    <a:pt x="795655" y="8750808"/>
                  </a:lnTo>
                  <a:lnTo>
                    <a:pt x="851027" y="8750808"/>
                  </a:lnTo>
                  <a:lnTo>
                    <a:pt x="851027" y="8014208"/>
                  </a:lnTo>
                  <a:lnTo>
                    <a:pt x="1591183" y="8014208"/>
                  </a:lnTo>
                  <a:lnTo>
                    <a:pt x="1591183" y="8750300"/>
                  </a:lnTo>
                  <a:lnTo>
                    <a:pt x="1641602" y="8750300"/>
                  </a:lnTo>
                  <a:lnTo>
                    <a:pt x="1641602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62000" y="8574023"/>
            <a:ext cx="796925" cy="979805"/>
          </a:xfrm>
          <a:custGeom>
            <a:avLst/>
            <a:gdLst/>
            <a:ahLst/>
            <a:cxnLst/>
            <a:rect l="l" t="t" r="r" b="b"/>
            <a:pathLst>
              <a:path w="796925" h="979804">
                <a:moveTo>
                  <a:pt x="373253" y="0"/>
                </a:moveTo>
                <a:lnTo>
                  <a:pt x="368934" y="56261"/>
                </a:lnTo>
                <a:lnTo>
                  <a:pt x="330301" y="189864"/>
                </a:lnTo>
                <a:lnTo>
                  <a:pt x="218846" y="347853"/>
                </a:lnTo>
                <a:lnTo>
                  <a:pt x="0" y="475081"/>
                </a:lnTo>
                <a:lnTo>
                  <a:pt x="0" y="478485"/>
                </a:lnTo>
                <a:lnTo>
                  <a:pt x="46380" y="491578"/>
                </a:lnTo>
                <a:lnTo>
                  <a:pt x="159118" y="557110"/>
                </a:lnTo>
                <a:lnTo>
                  <a:pt x="276923" y="708380"/>
                </a:lnTo>
                <a:lnTo>
                  <a:pt x="342430" y="979779"/>
                </a:lnTo>
                <a:lnTo>
                  <a:pt x="342315" y="972515"/>
                </a:lnTo>
                <a:lnTo>
                  <a:pt x="349732" y="932903"/>
                </a:lnTo>
                <a:lnTo>
                  <a:pt x="368541" y="867244"/>
                </a:lnTo>
                <a:lnTo>
                  <a:pt x="382663" y="827392"/>
                </a:lnTo>
                <a:lnTo>
                  <a:pt x="400164" y="784326"/>
                </a:lnTo>
                <a:lnTo>
                  <a:pt x="421233" y="739152"/>
                </a:lnTo>
                <a:lnTo>
                  <a:pt x="446036" y="692975"/>
                </a:lnTo>
                <a:lnTo>
                  <a:pt x="474764" y="646887"/>
                </a:lnTo>
                <a:lnTo>
                  <a:pt x="507593" y="601992"/>
                </a:lnTo>
                <a:lnTo>
                  <a:pt x="544703" y="559396"/>
                </a:lnTo>
                <a:lnTo>
                  <a:pt x="586232" y="520191"/>
                </a:lnTo>
                <a:lnTo>
                  <a:pt x="632460" y="485495"/>
                </a:lnTo>
                <a:lnTo>
                  <a:pt x="683513" y="456399"/>
                </a:lnTo>
                <a:lnTo>
                  <a:pt x="739521" y="433959"/>
                </a:lnTo>
                <a:lnTo>
                  <a:pt x="796671" y="420369"/>
                </a:lnTo>
                <a:lnTo>
                  <a:pt x="796671" y="418591"/>
                </a:lnTo>
                <a:lnTo>
                  <a:pt x="740156" y="407797"/>
                </a:lnTo>
                <a:lnTo>
                  <a:pt x="603885" y="353441"/>
                </a:lnTo>
                <a:lnTo>
                  <a:pt x="459016" y="227203"/>
                </a:lnTo>
                <a:lnTo>
                  <a:pt x="373253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87956" y="1437132"/>
            <a:ext cx="941705" cy="1149350"/>
          </a:xfrm>
          <a:custGeom>
            <a:avLst/>
            <a:gdLst/>
            <a:ahLst/>
            <a:cxnLst/>
            <a:rect l="l" t="t" r="r" b="b"/>
            <a:pathLst>
              <a:path w="941705" h="1149350">
                <a:moveTo>
                  <a:pt x="500253" y="0"/>
                </a:moveTo>
                <a:lnTo>
                  <a:pt x="399796" y="266446"/>
                </a:lnTo>
                <a:lnTo>
                  <a:pt x="230378" y="414400"/>
                </a:lnTo>
                <a:lnTo>
                  <a:pt x="70738" y="478154"/>
                </a:lnTo>
                <a:lnTo>
                  <a:pt x="0" y="491871"/>
                </a:lnTo>
                <a:lnTo>
                  <a:pt x="61213" y="505714"/>
                </a:lnTo>
                <a:lnTo>
                  <a:pt x="118109" y="526415"/>
                </a:lnTo>
                <a:lnTo>
                  <a:pt x="170688" y="553085"/>
                </a:lnTo>
                <a:lnTo>
                  <a:pt x="219201" y="584835"/>
                </a:lnTo>
                <a:lnTo>
                  <a:pt x="263525" y="621029"/>
                </a:lnTo>
                <a:lnTo>
                  <a:pt x="304165" y="660781"/>
                </a:lnTo>
                <a:lnTo>
                  <a:pt x="340995" y="703326"/>
                </a:lnTo>
                <a:lnTo>
                  <a:pt x="374142" y="747902"/>
                </a:lnTo>
                <a:lnTo>
                  <a:pt x="403859" y="793623"/>
                </a:lnTo>
                <a:lnTo>
                  <a:pt x="430149" y="839724"/>
                </a:lnTo>
                <a:lnTo>
                  <a:pt x="453136" y="885571"/>
                </a:lnTo>
                <a:lnTo>
                  <a:pt x="473201" y="930148"/>
                </a:lnTo>
                <a:lnTo>
                  <a:pt x="490092" y="972693"/>
                </a:lnTo>
                <a:lnTo>
                  <a:pt x="504317" y="1012571"/>
                </a:lnTo>
                <a:lnTo>
                  <a:pt x="524509" y="1080643"/>
                </a:lnTo>
                <a:lnTo>
                  <a:pt x="534797" y="1128268"/>
                </a:lnTo>
                <a:lnTo>
                  <a:pt x="536575" y="1142365"/>
                </a:lnTo>
                <a:lnTo>
                  <a:pt x="536321" y="1148969"/>
                </a:lnTo>
                <a:lnTo>
                  <a:pt x="613028" y="830707"/>
                </a:lnTo>
                <a:lnTo>
                  <a:pt x="750824" y="653288"/>
                </a:lnTo>
                <a:lnTo>
                  <a:pt x="882776" y="576452"/>
                </a:lnTo>
                <a:lnTo>
                  <a:pt x="941705" y="559816"/>
                </a:lnTo>
                <a:lnTo>
                  <a:pt x="680974" y="407924"/>
                </a:lnTo>
                <a:lnTo>
                  <a:pt x="550545" y="222631"/>
                </a:lnTo>
                <a:lnTo>
                  <a:pt x="505332" y="66040"/>
                </a:lnTo>
                <a:lnTo>
                  <a:pt x="500253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95576" y="1954225"/>
            <a:ext cx="10212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8820" algn="l"/>
              </a:tabLst>
            </a:pPr>
            <a:r>
              <a:rPr sz="7200" spc="530" dirty="0"/>
              <a:t>P</a:t>
            </a:r>
            <a:r>
              <a:rPr sz="7200" spc="860" dirty="0"/>
              <a:t>o</a:t>
            </a:r>
            <a:r>
              <a:rPr sz="7200" spc="855" dirty="0"/>
              <a:t>ko</a:t>
            </a:r>
            <a:r>
              <a:rPr sz="7200" spc="-25" dirty="0"/>
              <a:t>k</a:t>
            </a:r>
            <a:r>
              <a:rPr sz="7200" dirty="0"/>
              <a:t>	P</a:t>
            </a:r>
            <a:r>
              <a:rPr sz="7200" spc="-844" dirty="0"/>
              <a:t> </a:t>
            </a:r>
            <a:r>
              <a:rPr sz="7200" dirty="0"/>
              <a:t>e</a:t>
            </a:r>
            <a:r>
              <a:rPr sz="7200" spc="-520" dirty="0"/>
              <a:t> </a:t>
            </a:r>
            <a:r>
              <a:rPr sz="7200" dirty="0"/>
              <a:t>m</a:t>
            </a:r>
            <a:r>
              <a:rPr sz="7200" spc="-515" dirty="0"/>
              <a:t> </a:t>
            </a:r>
            <a:r>
              <a:rPr sz="7200" dirty="0"/>
              <a:t>b</a:t>
            </a:r>
            <a:r>
              <a:rPr sz="7200" spc="-515" dirty="0"/>
              <a:t> </a:t>
            </a:r>
            <a:r>
              <a:rPr sz="7200" spc="-40" dirty="0"/>
              <a:t>a</a:t>
            </a:r>
            <a:r>
              <a:rPr sz="7200" spc="-520" dirty="0"/>
              <a:t> </a:t>
            </a:r>
            <a:r>
              <a:rPr sz="7200" spc="-40" dirty="0"/>
              <a:t>h</a:t>
            </a:r>
            <a:r>
              <a:rPr sz="7200" spc="-509" dirty="0"/>
              <a:t> </a:t>
            </a:r>
            <a:r>
              <a:rPr sz="7200" spc="-40" dirty="0"/>
              <a:t>a</a:t>
            </a:r>
            <a:r>
              <a:rPr sz="7200" spc="-515" dirty="0"/>
              <a:t> </a:t>
            </a:r>
            <a:r>
              <a:rPr sz="7200" dirty="0"/>
              <a:t>s</a:t>
            </a:r>
            <a:r>
              <a:rPr sz="7200" spc="-515" dirty="0"/>
              <a:t> </a:t>
            </a:r>
            <a:r>
              <a:rPr sz="7200" spc="-40" dirty="0"/>
              <a:t>a</a:t>
            </a:r>
            <a:r>
              <a:rPr sz="7200" spc="-520" dirty="0"/>
              <a:t> </a:t>
            </a:r>
            <a:r>
              <a:rPr sz="7200" spc="-50" dirty="0"/>
              <a:t>n</a:t>
            </a:r>
            <a:endParaRPr sz="720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88794" y="3392551"/>
            <a:ext cx="1020381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3900" dirty="0">
                <a:latin typeface="Trebuchet MS"/>
                <a:cs typeface="Trebuchet MS"/>
              </a:rPr>
              <a:t>Emisi</a:t>
            </a:r>
            <a:r>
              <a:rPr sz="3900" spc="-3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Karbon</a:t>
            </a:r>
            <a:endParaRPr sz="39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3900" dirty="0">
                <a:latin typeface="Trebuchet MS"/>
                <a:cs typeface="Trebuchet MS"/>
              </a:rPr>
              <a:t>Gas</a:t>
            </a:r>
            <a:r>
              <a:rPr sz="3900" spc="-8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Rumah</a:t>
            </a:r>
            <a:r>
              <a:rPr sz="3900" spc="-85" dirty="0">
                <a:latin typeface="Trebuchet MS"/>
                <a:cs typeface="Trebuchet MS"/>
              </a:rPr>
              <a:t> </a:t>
            </a:r>
            <a:r>
              <a:rPr sz="3900" spc="-20" dirty="0">
                <a:latin typeface="Trebuchet MS"/>
                <a:cs typeface="Trebuchet MS"/>
              </a:rPr>
              <a:t>Kaca</a:t>
            </a:r>
            <a:endParaRPr sz="39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3900" dirty="0">
                <a:latin typeface="Trebuchet MS"/>
                <a:cs typeface="Trebuchet MS"/>
              </a:rPr>
              <a:t>Akuntansi</a:t>
            </a:r>
            <a:r>
              <a:rPr sz="3900" spc="-9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Emisi</a:t>
            </a:r>
            <a:r>
              <a:rPr sz="3900" spc="-7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Karbon</a:t>
            </a:r>
            <a:r>
              <a:rPr sz="3900" spc="-6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dan</a:t>
            </a:r>
            <a:r>
              <a:rPr sz="3900" spc="-5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Gas</a:t>
            </a:r>
            <a:r>
              <a:rPr sz="3900" spc="-7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Rumah</a:t>
            </a:r>
            <a:r>
              <a:rPr sz="3900" spc="-70" dirty="0">
                <a:latin typeface="Trebuchet MS"/>
                <a:cs typeface="Trebuchet MS"/>
              </a:rPr>
              <a:t> </a:t>
            </a:r>
            <a:r>
              <a:rPr sz="3900" spc="-20" dirty="0">
                <a:latin typeface="Trebuchet MS"/>
                <a:cs typeface="Trebuchet MS"/>
              </a:rPr>
              <a:t>Kaca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8794" y="5175884"/>
            <a:ext cx="400748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3900" dirty="0">
                <a:latin typeface="Trebuchet MS"/>
                <a:cs typeface="Trebuchet MS"/>
              </a:rPr>
              <a:t>Kajian</a:t>
            </a:r>
            <a:r>
              <a:rPr sz="3900" spc="-135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Akuntansi</a:t>
            </a:r>
            <a:endParaRPr sz="39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  <a:tab pos="1840864" algn="l"/>
              </a:tabLst>
            </a:pPr>
            <a:r>
              <a:rPr sz="3900" spc="-10" dirty="0">
                <a:latin typeface="Trebuchet MS"/>
                <a:cs typeface="Trebuchet MS"/>
              </a:rPr>
              <a:t>Peran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10" dirty="0">
                <a:latin typeface="Trebuchet MS"/>
                <a:cs typeface="Trebuchet MS"/>
              </a:rPr>
              <a:t>Akuntansi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61175" y="5175884"/>
            <a:ext cx="118491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spc="-10" dirty="0">
                <a:latin typeface="Trebuchet MS"/>
                <a:cs typeface="Trebuchet MS"/>
              </a:rPr>
              <a:t>Emisi Emisi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0229" y="5175884"/>
            <a:ext cx="651827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40864" algn="l"/>
                <a:tab pos="5454650" algn="l"/>
              </a:tabLst>
            </a:pPr>
            <a:r>
              <a:rPr sz="3900" spc="-10" dirty="0">
                <a:latin typeface="Trebuchet MS"/>
                <a:cs typeface="Trebuchet MS"/>
              </a:rPr>
              <a:t>Karbon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10" dirty="0">
                <a:latin typeface="Trebuchet MS"/>
                <a:cs typeface="Trebuchet MS"/>
              </a:rPr>
              <a:t>dan</a:t>
            </a:r>
            <a:r>
              <a:rPr sz="3900" spc="-32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Gas</a:t>
            </a:r>
            <a:r>
              <a:rPr sz="3900" spc="-235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Rumah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20" dirty="0">
                <a:latin typeface="Trebuchet MS"/>
                <a:cs typeface="Trebuchet MS"/>
              </a:rPr>
              <a:t>Kaca </a:t>
            </a:r>
            <a:r>
              <a:rPr sz="3900" spc="-10" dirty="0">
                <a:latin typeface="Trebuchet MS"/>
                <a:cs typeface="Trebuchet MS"/>
              </a:rPr>
              <a:t>Karbon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10" dirty="0">
                <a:latin typeface="Trebuchet MS"/>
                <a:cs typeface="Trebuchet MS"/>
              </a:rPr>
              <a:t>dan</a:t>
            </a:r>
            <a:r>
              <a:rPr sz="3900" spc="-32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Gas</a:t>
            </a:r>
            <a:r>
              <a:rPr sz="3900" spc="-235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Rumah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20" dirty="0">
                <a:latin typeface="Trebuchet MS"/>
                <a:cs typeface="Trebuchet MS"/>
              </a:rPr>
              <a:t>Kaca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794" y="6364300"/>
            <a:ext cx="583692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3670300" algn="l"/>
              </a:tabLst>
            </a:pPr>
            <a:r>
              <a:rPr sz="3900" spc="-10" dirty="0">
                <a:latin typeface="Trebuchet MS"/>
                <a:cs typeface="Trebuchet MS"/>
              </a:rPr>
              <a:t>Implementasi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10" dirty="0">
                <a:latin typeface="Trebuchet MS"/>
                <a:cs typeface="Trebuchet MS"/>
              </a:rPr>
              <a:t>Akuntansi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90229" y="6364300"/>
            <a:ext cx="837882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  <a:tab pos="3670300" algn="l"/>
                <a:tab pos="5678805" algn="l"/>
              </a:tabLst>
            </a:pPr>
            <a:r>
              <a:rPr sz="3900" spc="-10" dirty="0">
                <a:latin typeface="Trebuchet MS"/>
                <a:cs typeface="Trebuchet MS"/>
              </a:rPr>
              <a:t>Emisi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10" dirty="0">
                <a:latin typeface="Trebuchet MS"/>
                <a:cs typeface="Trebuchet MS"/>
              </a:rPr>
              <a:t>Karbon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10" dirty="0">
                <a:latin typeface="Trebuchet MS"/>
                <a:cs typeface="Trebuchet MS"/>
              </a:rPr>
              <a:t>dan</a:t>
            </a:r>
            <a:r>
              <a:rPr sz="3900" spc="-320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Gas</a:t>
            </a:r>
            <a:r>
              <a:rPr sz="3900" dirty="0">
                <a:latin typeface="Trebuchet MS"/>
                <a:cs typeface="Trebuchet MS"/>
              </a:rPr>
              <a:t>	Rumah</a:t>
            </a:r>
            <a:r>
              <a:rPr sz="3900" spc="-160" dirty="0">
                <a:latin typeface="Trebuchet MS"/>
                <a:cs typeface="Trebuchet MS"/>
              </a:rPr>
              <a:t> </a:t>
            </a:r>
            <a:r>
              <a:rPr sz="3900" spc="-20" dirty="0">
                <a:latin typeface="Trebuchet MS"/>
                <a:cs typeface="Trebuchet MS"/>
              </a:rPr>
              <a:t>Kaca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1372" y="595630"/>
            <a:ext cx="8232775" cy="8229600"/>
            <a:chOff x="1071372" y="595630"/>
            <a:chExt cx="8232775" cy="8229600"/>
          </a:xfrm>
        </p:grpSpPr>
        <p:sp>
          <p:nvSpPr>
            <p:cNvPr id="3" name="object 3"/>
            <p:cNvSpPr/>
            <p:nvPr/>
          </p:nvSpPr>
          <p:spPr>
            <a:xfrm>
              <a:off x="1071372" y="595629"/>
              <a:ext cx="8232775" cy="8229600"/>
            </a:xfrm>
            <a:custGeom>
              <a:avLst/>
              <a:gdLst/>
              <a:ahLst/>
              <a:cxnLst/>
              <a:rect l="l" t="t" r="r" b="b"/>
              <a:pathLst>
                <a:path w="8232775" h="8229600">
                  <a:moveTo>
                    <a:pt x="8232267" y="8178800"/>
                  </a:moveTo>
                  <a:lnTo>
                    <a:pt x="2282571" y="8178800"/>
                  </a:lnTo>
                  <a:lnTo>
                    <a:pt x="2282571" y="7493000"/>
                  </a:lnTo>
                  <a:lnTo>
                    <a:pt x="2974594" y="7493000"/>
                  </a:lnTo>
                  <a:lnTo>
                    <a:pt x="2974594" y="7442200"/>
                  </a:lnTo>
                  <a:lnTo>
                    <a:pt x="2282571" y="7442200"/>
                  </a:lnTo>
                  <a:lnTo>
                    <a:pt x="2282571" y="6743700"/>
                  </a:lnTo>
                  <a:lnTo>
                    <a:pt x="2974594" y="6743700"/>
                  </a:lnTo>
                  <a:lnTo>
                    <a:pt x="2974594" y="6692900"/>
                  </a:lnTo>
                  <a:lnTo>
                    <a:pt x="2230755" y="6692900"/>
                  </a:lnTo>
                  <a:lnTo>
                    <a:pt x="2230755" y="6743700"/>
                  </a:lnTo>
                  <a:lnTo>
                    <a:pt x="2230755" y="7442200"/>
                  </a:lnTo>
                  <a:lnTo>
                    <a:pt x="2230755" y="7493000"/>
                  </a:lnTo>
                  <a:lnTo>
                    <a:pt x="2230755" y="8178800"/>
                  </a:lnTo>
                  <a:lnTo>
                    <a:pt x="1539367" y="8178800"/>
                  </a:lnTo>
                  <a:lnTo>
                    <a:pt x="1539367" y="7493000"/>
                  </a:lnTo>
                  <a:lnTo>
                    <a:pt x="2230755" y="7493000"/>
                  </a:lnTo>
                  <a:lnTo>
                    <a:pt x="2230755" y="7442200"/>
                  </a:lnTo>
                  <a:lnTo>
                    <a:pt x="1539367" y="7442200"/>
                  </a:lnTo>
                  <a:lnTo>
                    <a:pt x="1539367" y="6743700"/>
                  </a:lnTo>
                  <a:lnTo>
                    <a:pt x="2230755" y="6743700"/>
                  </a:lnTo>
                  <a:lnTo>
                    <a:pt x="2230755" y="6692900"/>
                  </a:lnTo>
                  <a:lnTo>
                    <a:pt x="1539367" y="6692900"/>
                  </a:lnTo>
                  <a:lnTo>
                    <a:pt x="1539367" y="6007100"/>
                  </a:lnTo>
                  <a:lnTo>
                    <a:pt x="2230755" y="6007100"/>
                  </a:lnTo>
                  <a:lnTo>
                    <a:pt x="2230755" y="5956300"/>
                  </a:lnTo>
                  <a:lnTo>
                    <a:pt x="1539367" y="5956300"/>
                  </a:lnTo>
                  <a:lnTo>
                    <a:pt x="1539367" y="5257800"/>
                  </a:lnTo>
                  <a:lnTo>
                    <a:pt x="2230755" y="5257800"/>
                  </a:lnTo>
                  <a:lnTo>
                    <a:pt x="2230755" y="5207000"/>
                  </a:lnTo>
                  <a:lnTo>
                    <a:pt x="1539367" y="5207000"/>
                  </a:lnTo>
                  <a:lnTo>
                    <a:pt x="1539367" y="4521200"/>
                  </a:lnTo>
                  <a:lnTo>
                    <a:pt x="2230755" y="4521200"/>
                  </a:lnTo>
                  <a:lnTo>
                    <a:pt x="2230755" y="4470400"/>
                  </a:lnTo>
                  <a:lnTo>
                    <a:pt x="1539367" y="4470400"/>
                  </a:lnTo>
                  <a:lnTo>
                    <a:pt x="1539367" y="3771900"/>
                  </a:lnTo>
                  <a:lnTo>
                    <a:pt x="2230755" y="3771900"/>
                  </a:lnTo>
                  <a:lnTo>
                    <a:pt x="2230755" y="3721100"/>
                  </a:lnTo>
                  <a:lnTo>
                    <a:pt x="1539367" y="3721100"/>
                  </a:lnTo>
                  <a:lnTo>
                    <a:pt x="1539367" y="3035300"/>
                  </a:lnTo>
                  <a:lnTo>
                    <a:pt x="2230755" y="3035300"/>
                  </a:lnTo>
                  <a:lnTo>
                    <a:pt x="2230755" y="2984500"/>
                  </a:lnTo>
                  <a:lnTo>
                    <a:pt x="1539367" y="2984500"/>
                  </a:lnTo>
                  <a:lnTo>
                    <a:pt x="1539367" y="2286000"/>
                  </a:lnTo>
                  <a:lnTo>
                    <a:pt x="2230755" y="2286000"/>
                  </a:lnTo>
                  <a:lnTo>
                    <a:pt x="2230755" y="2235200"/>
                  </a:lnTo>
                  <a:lnTo>
                    <a:pt x="1539367" y="2235200"/>
                  </a:lnTo>
                  <a:lnTo>
                    <a:pt x="1539367" y="1549400"/>
                  </a:lnTo>
                  <a:lnTo>
                    <a:pt x="2230755" y="1549400"/>
                  </a:lnTo>
                  <a:lnTo>
                    <a:pt x="2230755" y="1485900"/>
                  </a:lnTo>
                  <a:lnTo>
                    <a:pt x="1539367" y="1485900"/>
                  </a:lnTo>
                  <a:lnTo>
                    <a:pt x="1539367" y="800100"/>
                  </a:lnTo>
                  <a:lnTo>
                    <a:pt x="2230755" y="800100"/>
                  </a:lnTo>
                  <a:lnTo>
                    <a:pt x="2230755" y="749300"/>
                  </a:lnTo>
                  <a:lnTo>
                    <a:pt x="1539367" y="749300"/>
                  </a:lnTo>
                  <a:lnTo>
                    <a:pt x="1539367" y="50800"/>
                  </a:lnTo>
                  <a:lnTo>
                    <a:pt x="2230755" y="50800"/>
                  </a:lnTo>
                  <a:lnTo>
                    <a:pt x="2230755" y="0"/>
                  </a:lnTo>
                  <a:lnTo>
                    <a:pt x="1487551" y="0"/>
                  </a:lnTo>
                  <a:lnTo>
                    <a:pt x="1487551" y="50800"/>
                  </a:lnTo>
                  <a:lnTo>
                    <a:pt x="1487551" y="749300"/>
                  </a:lnTo>
                  <a:lnTo>
                    <a:pt x="1487551" y="8178800"/>
                  </a:lnTo>
                  <a:lnTo>
                    <a:pt x="795655" y="8178800"/>
                  </a:lnTo>
                  <a:lnTo>
                    <a:pt x="795655" y="7493000"/>
                  </a:lnTo>
                  <a:lnTo>
                    <a:pt x="1487551" y="7493000"/>
                  </a:lnTo>
                  <a:lnTo>
                    <a:pt x="1487551" y="7442200"/>
                  </a:lnTo>
                  <a:lnTo>
                    <a:pt x="795655" y="7442200"/>
                  </a:lnTo>
                  <a:lnTo>
                    <a:pt x="795655" y="6743700"/>
                  </a:lnTo>
                  <a:lnTo>
                    <a:pt x="1487551" y="6743700"/>
                  </a:lnTo>
                  <a:lnTo>
                    <a:pt x="1487551" y="6692900"/>
                  </a:lnTo>
                  <a:lnTo>
                    <a:pt x="795655" y="6692900"/>
                  </a:lnTo>
                  <a:lnTo>
                    <a:pt x="795655" y="6007100"/>
                  </a:lnTo>
                  <a:lnTo>
                    <a:pt x="1487551" y="6007100"/>
                  </a:lnTo>
                  <a:lnTo>
                    <a:pt x="1487551" y="5956300"/>
                  </a:lnTo>
                  <a:lnTo>
                    <a:pt x="795655" y="5956300"/>
                  </a:lnTo>
                  <a:lnTo>
                    <a:pt x="795655" y="5257800"/>
                  </a:lnTo>
                  <a:lnTo>
                    <a:pt x="1487551" y="5257800"/>
                  </a:lnTo>
                  <a:lnTo>
                    <a:pt x="1487551" y="5207000"/>
                  </a:lnTo>
                  <a:lnTo>
                    <a:pt x="795655" y="5207000"/>
                  </a:lnTo>
                  <a:lnTo>
                    <a:pt x="795655" y="4521200"/>
                  </a:lnTo>
                  <a:lnTo>
                    <a:pt x="1487551" y="4521200"/>
                  </a:lnTo>
                  <a:lnTo>
                    <a:pt x="1487551" y="4470400"/>
                  </a:lnTo>
                  <a:lnTo>
                    <a:pt x="795655" y="4470400"/>
                  </a:lnTo>
                  <a:lnTo>
                    <a:pt x="795655" y="3771900"/>
                  </a:lnTo>
                  <a:lnTo>
                    <a:pt x="1487551" y="3771900"/>
                  </a:lnTo>
                  <a:lnTo>
                    <a:pt x="1487551" y="3721100"/>
                  </a:lnTo>
                  <a:lnTo>
                    <a:pt x="795655" y="3721100"/>
                  </a:lnTo>
                  <a:lnTo>
                    <a:pt x="795655" y="3035300"/>
                  </a:lnTo>
                  <a:lnTo>
                    <a:pt x="1487551" y="3035300"/>
                  </a:lnTo>
                  <a:lnTo>
                    <a:pt x="1487551" y="2984500"/>
                  </a:lnTo>
                  <a:lnTo>
                    <a:pt x="795655" y="2984500"/>
                  </a:lnTo>
                  <a:lnTo>
                    <a:pt x="795655" y="2286000"/>
                  </a:lnTo>
                  <a:lnTo>
                    <a:pt x="1487551" y="2286000"/>
                  </a:lnTo>
                  <a:lnTo>
                    <a:pt x="1487551" y="2235200"/>
                  </a:lnTo>
                  <a:lnTo>
                    <a:pt x="795655" y="2235200"/>
                  </a:lnTo>
                  <a:lnTo>
                    <a:pt x="795655" y="1549400"/>
                  </a:lnTo>
                  <a:lnTo>
                    <a:pt x="1487551" y="1549400"/>
                  </a:lnTo>
                  <a:lnTo>
                    <a:pt x="1487551" y="1485900"/>
                  </a:lnTo>
                  <a:lnTo>
                    <a:pt x="795655" y="1485900"/>
                  </a:lnTo>
                  <a:lnTo>
                    <a:pt x="795655" y="800100"/>
                  </a:lnTo>
                  <a:lnTo>
                    <a:pt x="1487551" y="800100"/>
                  </a:lnTo>
                  <a:lnTo>
                    <a:pt x="1487551" y="749300"/>
                  </a:lnTo>
                  <a:lnTo>
                    <a:pt x="795655" y="749300"/>
                  </a:lnTo>
                  <a:lnTo>
                    <a:pt x="795655" y="50800"/>
                  </a:lnTo>
                  <a:lnTo>
                    <a:pt x="1487551" y="50800"/>
                  </a:lnTo>
                  <a:lnTo>
                    <a:pt x="1487551" y="0"/>
                  </a:lnTo>
                  <a:lnTo>
                    <a:pt x="743839" y="0"/>
                  </a:lnTo>
                  <a:lnTo>
                    <a:pt x="743839" y="50800"/>
                  </a:lnTo>
                  <a:lnTo>
                    <a:pt x="743839" y="749300"/>
                  </a:lnTo>
                  <a:lnTo>
                    <a:pt x="743839" y="8178800"/>
                  </a:lnTo>
                  <a:lnTo>
                    <a:pt x="51841" y="8178800"/>
                  </a:lnTo>
                  <a:lnTo>
                    <a:pt x="51841" y="7493000"/>
                  </a:lnTo>
                  <a:lnTo>
                    <a:pt x="743839" y="7493000"/>
                  </a:lnTo>
                  <a:lnTo>
                    <a:pt x="743839" y="7442200"/>
                  </a:lnTo>
                  <a:lnTo>
                    <a:pt x="51841" y="7442200"/>
                  </a:lnTo>
                  <a:lnTo>
                    <a:pt x="51841" y="6743700"/>
                  </a:lnTo>
                  <a:lnTo>
                    <a:pt x="743839" y="6743700"/>
                  </a:lnTo>
                  <a:lnTo>
                    <a:pt x="743839" y="6692900"/>
                  </a:lnTo>
                  <a:lnTo>
                    <a:pt x="51841" y="6692900"/>
                  </a:lnTo>
                  <a:lnTo>
                    <a:pt x="51841" y="6007100"/>
                  </a:lnTo>
                  <a:lnTo>
                    <a:pt x="743839" y="6007100"/>
                  </a:lnTo>
                  <a:lnTo>
                    <a:pt x="743839" y="5956300"/>
                  </a:lnTo>
                  <a:lnTo>
                    <a:pt x="51841" y="5956300"/>
                  </a:lnTo>
                  <a:lnTo>
                    <a:pt x="51841" y="5257800"/>
                  </a:lnTo>
                  <a:lnTo>
                    <a:pt x="743839" y="5257800"/>
                  </a:lnTo>
                  <a:lnTo>
                    <a:pt x="743839" y="5207000"/>
                  </a:lnTo>
                  <a:lnTo>
                    <a:pt x="51841" y="5207000"/>
                  </a:lnTo>
                  <a:lnTo>
                    <a:pt x="51841" y="4521200"/>
                  </a:lnTo>
                  <a:lnTo>
                    <a:pt x="743839" y="4521200"/>
                  </a:lnTo>
                  <a:lnTo>
                    <a:pt x="743839" y="4470400"/>
                  </a:lnTo>
                  <a:lnTo>
                    <a:pt x="51841" y="4470400"/>
                  </a:lnTo>
                  <a:lnTo>
                    <a:pt x="51841" y="3771900"/>
                  </a:lnTo>
                  <a:lnTo>
                    <a:pt x="743839" y="3771900"/>
                  </a:lnTo>
                  <a:lnTo>
                    <a:pt x="743839" y="3721100"/>
                  </a:lnTo>
                  <a:lnTo>
                    <a:pt x="51841" y="3721100"/>
                  </a:lnTo>
                  <a:lnTo>
                    <a:pt x="51841" y="3035300"/>
                  </a:lnTo>
                  <a:lnTo>
                    <a:pt x="743839" y="3035300"/>
                  </a:lnTo>
                  <a:lnTo>
                    <a:pt x="743839" y="2984500"/>
                  </a:lnTo>
                  <a:lnTo>
                    <a:pt x="51841" y="2984500"/>
                  </a:lnTo>
                  <a:lnTo>
                    <a:pt x="51841" y="2286000"/>
                  </a:lnTo>
                  <a:lnTo>
                    <a:pt x="743839" y="2286000"/>
                  </a:lnTo>
                  <a:lnTo>
                    <a:pt x="743839" y="2235200"/>
                  </a:lnTo>
                  <a:lnTo>
                    <a:pt x="51841" y="2235200"/>
                  </a:lnTo>
                  <a:lnTo>
                    <a:pt x="51841" y="1549400"/>
                  </a:lnTo>
                  <a:lnTo>
                    <a:pt x="743839" y="1549400"/>
                  </a:lnTo>
                  <a:lnTo>
                    <a:pt x="743839" y="1485900"/>
                  </a:lnTo>
                  <a:lnTo>
                    <a:pt x="51841" y="1485900"/>
                  </a:lnTo>
                  <a:lnTo>
                    <a:pt x="51841" y="800100"/>
                  </a:lnTo>
                  <a:lnTo>
                    <a:pt x="743839" y="800100"/>
                  </a:lnTo>
                  <a:lnTo>
                    <a:pt x="743839" y="749300"/>
                  </a:lnTo>
                  <a:lnTo>
                    <a:pt x="51841" y="749300"/>
                  </a:lnTo>
                  <a:lnTo>
                    <a:pt x="51841" y="50800"/>
                  </a:lnTo>
                  <a:lnTo>
                    <a:pt x="743839" y="50800"/>
                  </a:lnTo>
                  <a:lnTo>
                    <a:pt x="743839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749300"/>
                  </a:lnTo>
                  <a:lnTo>
                    <a:pt x="0" y="8229600"/>
                  </a:lnTo>
                  <a:lnTo>
                    <a:pt x="8232267" y="8229600"/>
                  </a:lnTo>
                  <a:lnTo>
                    <a:pt x="8232267" y="81788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2127" y="595629"/>
              <a:ext cx="2975610" cy="8178800"/>
            </a:xfrm>
            <a:custGeom>
              <a:avLst/>
              <a:gdLst/>
              <a:ahLst/>
              <a:cxnLst/>
              <a:rect l="l" t="t" r="r" b="b"/>
              <a:pathLst>
                <a:path w="2975610" h="8178800">
                  <a:moveTo>
                    <a:pt x="2975102" y="5207000"/>
                  </a:moveTo>
                  <a:lnTo>
                    <a:pt x="2231390" y="5207000"/>
                  </a:lnTo>
                  <a:lnTo>
                    <a:pt x="2231390" y="5257800"/>
                  </a:lnTo>
                  <a:lnTo>
                    <a:pt x="2231390" y="5956300"/>
                  </a:lnTo>
                  <a:lnTo>
                    <a:pt x="2231390" y="6007100"/>
                  </a:lnTo>
                  <a:lnTo>
                    <a:pt x="2231390" y="6692900"/>
                  </a:lnTo>
                  <a:lnTo>
                    <a:pt x="2231390" y="6743700"/>
                  </a:lnTo>
                  <a:lnTo>
                    <a:pt x="2231390" y="7442200"/>
                  </a:lnTo>
                  <a:lnTo>
                    <a:pt x="1539367" y="7442200"/>
                  </a:lnTo>
                  <a:lnTo>
                    <a:pt x="1539367" y="6743700"/>
                  </a:lnTo>
                  <a:lnTo>
                    <a:pt x="2231390" y="6743700"/>
                  </a:lnTo>
                  <a:lnTo>
                    <a:pt x="2231390" y="6692900"/>
                  </a:lnTo>
                  <a:lnTo>
                    <a:pt x="1539367" y="6692900"/>
                  </a:lnTo>
                  <a:lnTo>
                    <a:pt x="1539367" y="6007100"/>
                  </a:lnTo>
                  <a:lnTo>
                    <a:pt x="2231390" y="6007100"/>
                  </a:lnTo>
                  <a:lnTo>
                    <a:pt x="2231390" y="5956300"/>
                  </a:lnTo>
                  <a:lnTo>
                    <a:pt x="1539367" y="5956300"/>
                  </a:lnTo>
                  <a:lnTo>
                    <a:pt x="1539367" y="5257800"/>
                  </a:lnTo>
                  <a:lnTo>
                    <a:pt x="2231390" y="5257800"/>
                  </a:lnTo>
                  <a:lnTo>
                    <a:pt x="2231390" y="5207000"/>
                  </a:lnTo>
                  <a:lnTo>
                    <a:pt x="1539367" y="5207000"/>
                  </a:lnTo>
                  <a:lnTo>
                    <a:pt x="1539367" y="4521200"/>
                  </a:lnTo>
                  <a:lnTo>
                    <a:pt x="2231390" y="4521200"/>
                  </a:lnTo>
                  <a:lnTo>
                    <a:pt x="2231390" y="4470400"/>
                  </a:lnTo>
                  <a:lnTo>
                    <a:pt x="1539367" y="4470400"/>
                  </a:lnTo>
                  <a:lnTo>
                    <a:pt x="1539367" y="3771900"/>
                  </a:lnTo>
                  <a:lnTo>
                    <a:pt x="2231390" y="3771900"/>
                  </a:lnTo>
                  <a:lnTo>
                    <a:pt x="2231390" y="3721100"/>
                  </a:lnTo>
                  <a:lnTo>
                    <a:pt x="1539367" y="3721100"/>
                  </a:lnTo>
                  <a:lnTo>
                    <a:pt x="1539367" y="3035300"/>
                  </a:lnTo>
                  <a:lnTo>
                    <a:pt x="2231390" y="3035300"/>
                  </a:lnTo>
                  <a:lnTo>
                    <a:pt x="2231390" y="2984500"/>
                  </a:lnTo>
                  <a:lnTo>
                    <a:pt x="1539367" y="2984500"/>
                  </a:lnTo>
                  <a:lnTo>
                    <a:pt x="1539367" y="2286000"/>
                  </a:lnTo>
                  <a:lnTo>
                    <a:pt x="2231390" y="2286000"/>
                  </a:lnTo>
                  <a:lnTo>
                    <a:pt x="2231390" y="2235200"/>
                  </a:lnTo>
                  <a:lnTo>
                    <a:pt x="1539367" y="2235200"/>
                  </a:lnTo>
                  <a:lnTo>
                    <a:pt x="1539367" y="1549400"/>
                  </a:lnTo>
                  <a:lnTo>
                    <a:pt x="2231390" y="1549400"/>
                  </a:lnTo>
                  <a:lnTo>
                    <a:pt x="2231390" y="1485900"/>
                  </a:lnTo>
                  <a:lnTo>
                    <a:pt x="1539367" y="1485900"/>
                  </a:lnTo>
                  <a:lnTo>
                    <a:pt x="1539367" y="800100"/>
                  </a:lnTo>
                  <a:lnTo>
                    <a:pt x="2231390" y="800100"/>
                  </a:lnTo>
                  <a:lnTo>
                    <a:pt x="2231390" y="749300"/>
                  </a:lnTo>
                  <a:lnTo>
                    <a:pt x="1539367" y="749300"/>
                  </a:lnTo>
                  <a:lnTo>
                    <a:pt x="1539367" y="50800"/>
                  </a:lnTo>
                  <a:lnTo>
                    <a:pt x="2231390" y="50800"/>
                  </a:lnTo>
                  <a:lnTo>
                    <a:pt x="2231390" y="0"/>
                  </a:lnTo>
                  <a:lnTo>
                    <a:pt x="1487551" y="0"/>
                  </a:lnTo>
                  <a:lnTo>
                    <a:pt x="1487551" y="50800"/>
                  </a:lnTo>
                  <a:lnTo>
                    <a:pt x="1487551" y="749300"/>
                  </a:lnTo>
                  <a:lnTo>
                    <a:pt x="1487551" y="7442200"/>
                  </a:lnTo>
                  <a:lnTo>
                    <a:pt x="795655" y="7442200"/>
                  </a:lnTo>
                  <a:lnTo>
                    <a:pt x="795655" y="6743700"/>
                  </a:lnTo>
                  <a:lnTo>
                    <a:pt x="1487551" y="6743700"/>
                  </a:lnTo>
                  <a:lnTo>
                    <a:pt x="1487551" y="6692900"/>
                  </a:lnTo>
                  <a:lnTo>
                    <a:pt x="795655" y="6692900"/>
                  </a:lnTo>
                  <a:lnTo>
                    <a:pt x="795655" y="6007100"/>
                  </a:lnTo>
                  <a:lnTo>
                    <a:pt x="1487551" y="6007100"/>
                  </a:lnTo>
                  <a:lnTo>
                    <a:pt x="1487551" y="5956300"/>
                  </a:lnTo>
                  <a:lnTo>
                    <a:pt x="795655" y="5956300"/>
                  </a:lnTo>
                  <a:lnTo>
                    <a:pt x="795655" y="5257800"/>
                  </a:lnTo>
                  <a:lnTo>
                    <a:pt x="1487551" y="5257800"/>
                  </a:lnTo>
                  <a:lnTo>
                    <a:pt x="1487551" y="5207000"/>
                  </a:lnTo>
                  <a:lnTo>
                    <a:pt x="795655" y="5207000"/>
                  </a:lnTo>
                  <a:lnTo>
                    <a:pt x="795655" y="4521200"/>
                  </a:lnTo>
                  <a:lnTo>
                    <a:pt x="1487551" y="4521200"/>
                  </a:lnTo>
                  <a:lnTo>
                    <a:pt x="1487551" y="4470400"/>
                  </a:lnTo>
                  <a:lnTo>
                    <a:pt x="795655" y="4470400"/>
                  </a:lnTo>
                  <a:lnTo>
                    <a:pt x="795655" y="3771900"/>
                  </a:lnTo>
                  <a:lnTo>
                    <a:pt x="1487551" y="3771900"/>
                  </a:lnTo>
                  <a:lnTo>
                    <a:pt x="1487551" y="3721100"/>
                  </a:lnTo>
                  <a:lnTo>
                    <a:pt x="795655" y="3721100"/>
                  </a:lnTo>
                  <a:lnTo>
                    <a:pt x="795655" y="3035300"/>
                  </a:lnTo>
                  <a:lnTo>
                    <a:pt x="1487551" y="3035300"/>
                  </a:lnTo>
                  <a:lnTo>
                    <a:pt x="1487551" y="2984500"/>
                  </a:lnTo>
                  <a:lnTo>
                    <a:pt x="795655" y="2984500"/>
                  </a:lnTo>
                  <a:lnTo>
                    <a:pt x="795655" y="2286000"/>
                  </a:lnTo>
                  <a:lnTo>
                    <a:pt x="1487551" y="2286000"/>
                  </a:lnTo>
                  <a:lnTo>
                    <a:pt x="1487551" y="2235200"/>
                  </a:lnTo>
                  <a:lnTo>
                    <a:pt x="795655" y="2235200"/>
                  </a:lnTo>
                  <a:lnTo>
                    <a:pt x="795655" y="1549400"/>
                  </a:lnTo>
                  <a:lnTo>
                    <a:pt x="1487551" y="1549400"/>
                  </a:lnTo>
                  <a:lnTo>
                    <a:pt x="1487551" y="1485900"/>
                  </a:lnTo>
                  <a:lnTo>
                    <a:pt x="795655" y="1485900"/>
                  </a:lnTo>
                  <a:lnTo>
                    <a:pt x="795655" y="800100"/>
                  </a:lnTo>
                  <a:lnTo>
                    <a:pt x="1487551" y="800100"/>
                  </a:lnTo>
                  <a:lnTo>
                    <a:pt x="1487551" y="749300"/>
                  </a:lnTo>
                  <a:lnTo>
                    <a:pt x="795655" y="749300"/>
                  </a:lnTo>
                  <a:lnTo>
                    <a:pt x="795655" y="50800"/>
                  </a:lnTo>
                  <a:lnTo>
                    <a:pt x="1487551" y="50800"/>
                  </a:lnTo>
                  <a:lnTo>
                    <a:pt x="1487551" y="0"/>
                  </a:lnTo>
                  <a:lnTo>
                    <a:pt x="743839" y="0"/>
                  </a:lnTo>
                  <a:lnTo>
                    <a:pt x="743839" y="50800"/>
                  </a:lnTo>
                  <a:lnTo>
                    <a:pt x="743839" y="749300"/>
                  </a:lnTo>
                  <a:lnTo>
                    <a:pt x="743839" y="6692900"/>
                  </a:lnTo>
                  <a:lnTo>
                    <a:pt x="51816" y="6692900"/>
                  </a:lnTo>
                  <a:lnTo>
                    <a:pt x="51816" y="6007100"/>
                  </a:lnTo>
                  <a:lnTo>
                    <a:pt x="743839" y="6007100"/>
                  </a:lnTo>
                  <a:lnTo>
                    <a:pt x="743839" y="5956300"/>
                  </a:lnTo>
                  <a:lnTo>
                    <a:pt x="51816" y="5956300"/>
                  </a:lnTo>
                  <a:lnTo>
                    <a:pt x="51816" y="5257800"/>
                  </a:lnTo>
                  <a:lnTo>
                    <a:pt x="743839" y="5257800"/>
                  </a:lnTo>
                  <a:lnTo>
                    <a:pt x="743839" y="5207000"/>
                  </a:lnTo>
                  <a:lnTo>
                    <a:pt x="51816" y="5207000"/>
                  </a:lnTo>
                  <a:lnTo>
                    <a:pt x="51816" y="4521200"/>
                  </a:lnTo>
                  <a:lnTo>
                    <a:pt x="743839" y="4521200"/>
                  </a:lnTo>
                  <a:lnTo>
                    <a:pt x="743839" y="4470400"/>
                  </a:lnTo>
                  <a:lnTo>
                    <a:pt x="51816" y="4470400"/>
                  </a:lnTo>
                  <a:lnTo>
                    <a:pt x="51816" y="3771900"/>
                  </a:lnTo>
                  <a:lnTo>
                    <a:pt x="743839" y="3771900"/>
                  </a:lnTo>
                  <a:lnTo>
                    <a:pt x="743839" y="3721100"/>
                  </a:lnTo>
                  <a:lnTo>
                    <a:pt x="51816" y="3721100"/>
                  </a:lnTo>
                  <a:lnTo>
                    <a:pt x="51816" y="3035300"/>
                  </a:lnTo>
                  <a:lnTo>
                    <a:pt x="743839" y="3035300"/>
                  </a:lnTo>
                  <a:lnTo>
                    <a:pt x="743839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839" y="2286000"/>
                  </a:lnTo>
                  <a:lnTo>
                    <a:pt x="743839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839" y="1549400"/>
                  </a:lnTo>
                  <a:lnTo>
                    <a:pt x="743839" y="1485900"/>
                  </a:lnTo>
                  <a:lnTo>
                    <a:pt x="51816" y="1485900"/>
                  </a:lnTo>
                  <a:lnTo>
                    <a:pt x="51816" y="800100"/>
                  </a:lnTo>
                  <a:lnTo>
                    <a:pt x="743839" y="800100"/>
                  </a:lnTo>
                  <a:lnTo>
                    <a:pt x="743839" y="749300"/>
                  </a:lnTo>
                  <a:lnTo>
                    <a:pt x="51816" y="749300"/>
                  </a:lnTo>
                  <a:lnTo>
                    <a:pt x="51816" y="50800"/>
                  </a:lnTo>
                  <a:lnTo>
                    <a:pt x="743839" y="50800"/>
                  </a:lnTo>
                  <a:lnTo>
                    <a:pt x="743839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749300"/>
                  </a:lnTo>
                  <a:lnTo>
                    <a:pt x="0" y="6743700"/>
                  </a:lnTo>
                  <a:lnTo>
                    <a:pt x="743839" y="6743700"/>
                  </a:lnTo>
                  <a:lnTo>
                    <a:pt x="743839" y="7442200"/>
                  </a:lnTo>
                  <a:lnTo>
                    <a:pt x="743839" y="7493000"/>
                  </a:lnTo>
                  <a:lnTo>
                    <a:pt x="743839" y="8178800"/>
                  </a:lnTo>
                  <a:lnTo>
                    <a:pt x="795655" y="8178800"/>
                  </a:lnTo>
                  <a:lnTo>
                    <a:pt x="795655" y="7493000"/>
                  </a:lnTo>
                  <a:lnTo>
                    <a:pt x="1487551" y="7493000"/>
                  </a:lnTo>
                  <a:lnTo>
                    <a:pt x="1487551" y="8178800"/>
                  </a:lnTo>
                  <a:lnTo>
                    <a:pt x="1539367" y="8178800"/>
                  </a:lnTo>
                  <a:lnTo>
                    <a:pt x="1539367" y="7493000"/>
                  </a:lnTo>
                  <a:lnTo>
                    <a:pt x="2231390" y="7493000"/>
                  </a:lnTo>
                  <a:lnTo>
                    <a:pt x="2231390" y="8178800"/>
                  </a:lnTo>
                  <a:lnTo>
                    <a:pt x="2283206" y="8178800"/>
                  </a:lnTo>
                  <a:lnTo>
                    <a:pt x="2283206" y="7493000"/>
                  </a:lnTo>
                  <a:lnTo>
                    <a:pt x="2975102" y="7493000"/>
                  </a:lnTo>
                  <a:lnTo>
                    <a:pt x="2975102" y="7442200"/>
                  </a:lnTo>
                  <a:lnTo>
                    <a:pt x="2283206" y="7442200"/>
                  </a:lnTo>
                  <a:lnTo>
                    <a:pt x="2283206" y="6743700"/>
                  </a:lnTo>
                  <a:lnTo>
                    <a:pt x="2975102" y="6743700"/>
                  </a:lnTo>
                  <a:lnTo>
                    <a:pt x="2975102" y="6692900"/>
                  </a:lnTo>
                  <a:lnTo>
                    <a:pt x="2283206" y="6692900"/>
                  </a:lnTo>
                  <a:lnTo>
                    <a:pt x="2283206" y="6007100"/>
                  </a:lnTo>
                  <a:lnTo>
                    <a:pt x="2975102" y="6007100"/>
                  </a:lnTo>
                  <a:lnTo>
                    <a:pt x="2975102" y="5956300"/>
                  </a:lnTo>
                  <a:lnTo>
                    <a:pt x="2283206" y="5956300"/>
                  </a:lnTo>
                  <a:lnTo>
                    <a:pt x="2283206" y="5257800"/>
                  </a:lnTo>
                  <a:lnTo>
                    <a:pt x="2975102" y="5257800"/>
                  </a:lnTo>
                  <a:lnTo>
                    <a:pt x="2975102" y="52070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3517" y="595629"/>
              <a:ext cx="2974975" cy="8178800"/>
            </a:xfrm>
            <a:custGeom>
              <a:avLst/>
              <a:gdLst/>
              <a:ahLst/>
              <a:cxnLst/>
              <a:rect l="l" t="t" r="r" b="b"/>
              <a:pathLst>
                <a:path w="2974975" h="8178800">
                  <a:moveTo>
                    <a:pt x="2974594" y="3721100"/>
                  </a:moveTo>
                  <a:lnTo>
                    <a:pt x="2230755" y="3721100"/>
                  </a:lnTo>
                  <a:lnTo>
                    <a:pt x="2230755" y="3771900"/>
                  </a:lnTo>
                  <a:lnTo>
                    <a:pt x="2230755" y="4470400"/>
                  </a:lnTo>
                  <a:lnTo>
                    <a:pt x="2230755" y="7442200"/>
                  </a:lnTo>
                  <a:lnTo>
                    <a:pt x="1538859" y="7442200"/>
                  </a:lnTo>
                  <a:lnTo>
                    <a:pt x="1538859" y="6743700"/>
                  </a:lnTo>
                  <a:lnTo>
                    <a:pt x="2230755" y="6743700"/>
                  </a:lnTo>
                  <a:lnTo>
                    <a:pt x="2230755" y="6692900"/>
                  </a:lnTo>
                  <a:lnTo>
                    <a:pt x="1538859" y="6692900"/>
                  </a:lnTo>
                  <a:lnTo>
                    <a:pt x="1538859" y="6007100"/>
                  </a:lnTo>
                  <a:lnTo>
                    <a:pt x="2230755" y="6007100"/>
                  </a:lnTo>
                  <a:lnTo>
                    <a:pt x="2230755" y="5956300"/>
                  </a:lnTo>
                  <a:lnTo>
                    <a:pt x="1538859" y="5956300"/>
                  </a:lnTo>
                  <a:lnTo>
                    <a:pt x="1538859" y="5257800"/>
                  </a:lnTo>
                  <a:lnTo>
                    <a:pt x="2230755" y="5257800"/>
                  </a:lnTo>
                  <a:lnTo>
                    <a:pt x="2230755" y="5207000"/>
                  </a:lnTo>
                  <a:lnTo>
                    <a:pt x="1538859" y="5207000"/>
                  </a:lnTo>
                  <a:lnTo>
                    <a:pt x="1538859" y="4521200"/>
                  </a:lnTo>
                  <a:lnTo>
                    <a:pt x="2230755" y="4521200"/>
                  </a:lnTo>
                  <a:lnTo>
                    <a:pt x="2230755" y="4470400"/>
                  </a:lnTo>
                  <a:lnTo>
                    <a:pt x="1538859" y="4470400"/>
                  </a:lnTo>
                  <a:lnTo>
                    <a:pt x="1538859" y="3771900"/>
                  </a:lnTo>
                  <a:lnTo>
                    <a:pt x="2230755" y="3771900"/>
                  </a:lnTo>
                  <a:lnTo>
                    <a:pt x="2230755" y="3721100"/>
                  </a:lnTo>
                  <a:lnTo>
                    <a:pt x="1538859" y="3721100"/>
                  </a:lnTo>
                  <a:lnTo>
                    <a:pt x="1538859" y="3035300"/>
                  </a:lnTo>
                  <a:lnTo>
                    <a:pt x="2230755" y="3035300"/>
                  </a:lnTo>
                  <a:lnTo>
                    <a:pt x="2230755" y="2984500"/>
                  </a:lnTo>
                  <a:lnTo>
                    <a:pt x="1538859" y="2984500"/>
                  </a:lnTo>
                  <a:lnTo>
                    <a:pt x="1538859" y="2286000"/>
                  </a:lnTo>
                  <a:lnTo>
                    <a:pt x="2230755" y="2286000"/>
                  </a:lnTo>
                  <a:lnTo>
                    <a:pt x="2230755" y="2235200"/>
                  </a:lnTo>
                  <a:lnTo>
                    <a:pt x="1538859" y="2235200"/>
                  </a:lnTo>
                  <a:lnTo>
                    <a:pt x="1538859" y="1549400"/>
                  </a:lnTo>
                  <a:lnTo>
                    <a:pt x="2230755" y="1549400"/>
                  </a:lnTo>
                  <a:lnTo>
                    <a:pt x="2230755" y="1485900"/>
                  </a:lnTo>
                  <a:lnTo>
                    <a:pt x="1538859" y="1485900"/>
                  </a:lnTo>
                  <a:lnTo>
                    <a:pt x="1538859" y="800100"/>
                  </a:lnTo>
                  <a:lnTo>
                    <a:pt x="2230755" y="800100"/>
                  </a:lnTo>
                  <a:lnTo>
                    <a:pt x="2230755" y="749300"/>
                  </a:lnTo>
                  <a:lnTo>
                    <a:pt x="1538859" y="749300"/>
                  </a:lnTo>
                  <a:lnTo>
                    <a:pt x="1538859" y="50800"/>
                  </a:lnTo>
                  <a:lnTo>
                    <a:pt x="2230755" y="50800"/>
                  </a:lnTo>
                  <a:lnTo>
                    <a:pt x="2230755" y="0"/>
                  </a:lnTo>
                  <a:lnTo>
                    <a:pt x="1487043" y="0"/>
                  </a:lnTo>
                  <a:lnTo>
                    <a:pt x="1487043" y="50800"/>
                  </a:lnTo>
                  <a:lnTo>
                    <a:pt x="1487043" y="749300"/>
                  </a:lnTo>
                  <a:lnTo>
                    <a:pt x="1487043" y="7442200"/>
                  </a:lnTo>
                  <a:lnTo>
                    <a:pt x="795528" y="7442200"/>
                  </a:lnTo>
                  <a:lnTo>
                    <a:pt x="795528" y="6743700"/>
                  </a:lnTo>
                  <a:lnTo>
                    <a:pt x="1487043" y="6743700"/>
                  </a:lnTo>
                  <a:lnTo>
                    <a:pt x="1487043" y="6692900"/>
                  </a:lnTo>
                  <a:lnTo>
                    <a:pt x="795528" y="6692900"/>
                  </a:lnTo>
                  <a:lnTo>
                    <a:pt x="795528" y="6007100"/>
                  </a:lnTo>
                  <a:lnTo>
                    <a:pt x="1487043" y="6007100"/>
                  </a:lnTo>
                  <a:lnTo>
                    <a:pt x="1487043" y="5956300"/>
                  </a:lnTo>
                  <a:lnTo>
                    <a:pt x="795528" y="5956300"/>
                  </a:lnTo>
                  <a:lnTo>
                    <a:pt x="795528" y="5257800"/>
                  </a:lnTo>
                  <a:lnTo>
                    <a:pt x="1487043" y="5257800"/>
                  </a:lnTo>
                  <a:lnTo>
                    <a:pt x="1487043" y="5207000"/>
                  </a:lnTo>
                  <a:lnTo>
                    <a:pt x="795528" y="5207000"/>
                  </a:lnTo>
                  <a:lnTo>
                    <a:pt x="795528" y="4521200"/>
                  </a:lnTo>
                  <a:lnTo>
                    <a:pt x="1487043" y="4521200"/>
                  </a:lnTo>
                  <a:lnTo>
                    <a:pt x="1487043" y="4470400"/>
                  </a:lnTo>
                  <a:lnTo>
                    <a:pt x="795528" y="4470400"/>
                  </a:lnTo>
                  <a:lnTo>
                    <a:pt x="795528" y="3771900"/>
                  </a:lnTo>
                  <a:lnTo>
                    <a:pt x="1487043" y="3771900"/>
                  </a:lnTo>
                  <a:lnTo>
                    <a:pt x="1487043" y="3721100"/>
                  </a:lnTo>
                  <a:lnTo>
                    <a:pt x="795528" y="3721100"/>
                  </a:lnTo>
                  <a:lnTo>
                    <a:pt x="795528" y="3035300"/>
                  </a:lnTo>
                  <a:lnTo>
                    <a:pt x="1487043" y="3035300"/>
                  </a:lnTo>
                  <a:lnTo>
                    <a:pt x="1487043" y="2984500"/>
                  </a:lnTo>
                  <a:lnTo>
                    <a:pt x="795528" y="2984500"/>
                  </a:lnTo>
                  <a:lnTo>
                    <a:pt x="795528" y="2286000"/>
                  </a:lnTo>
                  <a:lnTo>
                    <a:pt x="1487043" y="2286000"/>
                  </a:lnTo>
                  <a:lnTo>
                    <a:pt x="1487043" y="2235200"/>
                  </a:lnTo>
                  <a:lnTo>
                    <a:pt x="795528" y="2235200"/>
                  </a:lnTo>
                  <a:lnTo>
                    <a:pt x="795528" y="1549400"/>
                  </a:lnTo>
                  <a:lnTo>
                    <a:pt x="1487043" y="1549400"/>
                  </a:lnTo>
                  <a:lnTo>
                    <a:pt x="1487043" y="1485900"/>
                  </a:lnTo>
                  <a:lnTo>
                    <a:pt x="795528" y="1485900"/>
                  </a:lnTo>
                  <a:lnTo>
                    <a:pt x="795528" y="800100"/>
                  </a:lnTo>
                  <a:lnTo>
                    <a:pt x="1487043" y="800100"/>
                  </a:lnTo>
                  <a:lnTo>
                    <a:pt x="1487043" y="749300"/>
                  </a:lnTo>
                  <a:lnTo>
                    <a:pt x="795528" y="749300"/>
                  </a:lnTo>
                  <a:lnTo>
                    <a:pt x="795528" y="50800"/>
                  </a:lnTo>
                  <a:lnTo>
                    <a:pt x="1487043" y="50800"/>
                  </a:lnTo>
                  <a:lnTo>
                    <a:pt x="1487043" y="0"/>
                  </a:lnTo>
                  <a:lnTo>
                    <a:pt x="743712" y="0"/>
                  </a:lnTo>
                  <a:lnTo>
                    <a:pt x="743712" y="50800"/>
                  </a:lnTo>
                  <a:lnTo>
                    <a:pt x="743712" y="749300"/>
                  </a:lnTo>
                  <a:lnTo>
                    <a:pt x="743712" y="5207000"/>
                  </a:lnTo>
                  <a:lnTo>
                    <a:pt x="51816" y="5207000"/>
                  </a:lnTo>
                  <a:lnTo>
                    <a:pt x="51816" y="4521200"/>
                  </a:lnTo>
                  <a:lnTo>
                    <a:pt x="743712" y="4521200"/>
                  </a:lnTo>
                  <a:lnTo>
                    <a:pt x="743712" y="4470400"/>
                  </a:lnTo>
                  <a:lnTo>
                    <a:pt x="51816" y="4470400"/>
                  </a:lnTo>
                  <a:lnTo>
                    <a:pt x="51816" y="3771900"/>
                  </a:lnTo>
                  <a:lnTo>
                    <a:pt x="743712" y="3771900"/>
                  </a:lnTo>
                  <a:lnTo>
                    <a:pt x="743712" y="3721100"/>
                  </a:lnTo>
                  <a:lnTo>
                    <a:pt x="51816" y="3721100"/>
                  </a:lnTo>
                  <a:lnTo>
                    <a:pt x="51816" y="3035300"/>
                  </a:lnTo>
                  <a:lnTo>
                    <a:pt x="743712" y="3035300"/>
                  </a:lnTo>
                  <a:lnTo>
                    <a:pt x="743712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712" y="2286000"/>
                  </a:lnTo>
                  <a:lnTo>
                    <a:pt x="743712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712" y="1549400"/>
                  </a:lnTo>
                  <a:lnTo>
                    <a:pt x="743712" y="1485900"/>
                  </a:lnTo>
                  <a:lnTo>
                    <a:pt x="51816" y="1485900"/>
                  </a:lnTo>
                  <a:lnTo>
                    <a:pt x="51816" y="800100"/>
                  </a:lnTo>
                  <a:lnTo>
                    <a:pt x="743712" y="800100"/>
                  </a:lnTo>
                  <a:lnTo>
                    <a:pt x="743712" y="749300"/>
                  </a:lnTo>
                  <a:lnTo>
                    <a:pt x="51816" y="749300"/>
                  </a:lnTo>
                  <a:lnTo>
                    <a:pt x="51816" y="50800"/>
                  </a:lnTo>
                  <a:lnTo>
                    <a:pt x="743712" y="50800"/>
                  </a:lnTo>
                  <a:lnTo>
                    <a:pt x="743712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749300"/>
                  </a:lnTo>
                  <a:lnTo>
                    <a:pt x="0" y="5257800"/>
                  </a:lnTo>
                  <a:lnTo>
                    <a:pt x="743712" y="5257800"/>
                  </a:lnTo>
                  <a:lnTo>
                    <a:pt x="743712" y="8178800"/>
                  </a:lnTo>
                  <a:lnTo>
                    <a:pt x="795528" y="8178800"/>
                  </a:lnTo>
                  <a:lnTo>
                    <a:pt x="795528" y="7493000"/>
                  </a:lnTo>
                  <a:lnTo>
                    <a:pt x="1487043" y="7493000"/>
                  </a:lnTo>
                  <a:lnTo>
                    <a:pt x="1487043" y="8178800"/>
                  </a:lnTo>
                  <a:lnTo>
                    <a:pt x="1538859" y="8178800"/>
                  </a:lnTo>
                  <a:lnTo>
                    <a:pt x="1538859" y="7493000"/>
                  </a:lnTo>
                  <a:lnTo>
                    <a:pt x="2230755" y="7493000"/>
                  </a:lnTo>
                  <a:lnTo>
                    <a:pt x="2230755" y="8178800"/>
                  </a:lnTo>
                  <a:lnTo>
                    <a:pt x="2282571" y="8178800"/>
                  </a:lnTo>
                  <a:lnTo>
                    <a:pt x="2282571" y="7493000"/>
                  </a:lnTo>
                  <a:lnTo>
                    <a:pt x="2974594" y="7493000"/>
                  </a:lnTo>
                  <a:lnTo>
                    <a:pt x="2974594" y="7442200"/>
                  </a:lnTo>
                  <a:lnTo>
                    <a:pt x="2282571" y="7442200"/>
                  </a:lnTo>
                  <a:lnTo>
                    <a:pt x="2282571" y="6743700"/>
                  </a:lnTo>
                  <a:lnTo>
                    <a:pt x="2974594" y="6743700"/>
                  </a:lnTo>
                  <a:lnTo>
                    <a:pt x="2974594" y="6692900"/>
                  </a:lnTo>
                  <a:lnTo>
                    <a:pt x="2282571" y="6692900"/>
                  </a:lnTo>
                  <a:lnTo>
                    <a:pt x="2282571" y="6007100"/>
                  </a:lnTo>
                  <a:lnTo>
                    <a:pt x="2974594" y="6007100"/>
                  </a:lnTo>
                  <a:lnTo>
                    <a:pt x="2974594" y="5956300"/>
                  </a:lnTo>
                  <a:lnTo>
                    <a:pt x="2282571" y="5956300"/>
                  </a:lnTo>
                  <a:lnTo>
                    <a:pt x="2282571" y="5257800"/>
                  </a:lnTo>
                  <a:lnTo>
                    <a:pt x="2974594" y="5257800"/>
                  </a:lnTo>
                  <a:lnTo>
                    <a:pt x="2974594" y="5207000"/>
                  </a:lnTo>
                  <a:lnTo>
                    <a:pt x="2282571" y="5207000"/>
                  </a:lnTo>
                  <a:lnTo>
                    <a:pt x="2282571" y="4521200"/>
                  </a:lnTo>
                  <a:lnTo>
                    <a:pt x="2974594" y="4521200"/>
                  </a:lnTo>
                  <a:lnTo>
                    <a:pt x="2974594" y="4470400"/>
                  </a:lnTo>
                  <a:lnTo>
                    <a:pt x="2282571" y="4470400"/>
                  </a:lnTo>
                  <a:lnTo>
                    <a:pt x="2282571" y="3771900"/>
                  </a:lnTo>
                  <a:lnTo>
                    <a:pt x="2974594" y="3771900"/>
                  </a:lnTo>
                  <a:lnTo>
                    <a:pt x="2974594" y="37211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64272" y="595629"/>
              <a:ext cx="1539875" cy="8179434"/>
            </a:xfrm>
            <a:custGeom>
              <a:avLst/>
              <a:gdLst/>
              <a:ahLst/>
              <a:cxnLst/>
              <a:rect l="l" t="t" r="r" b="b"/>
              <a:pathLst>
                <a:path w="1539875" h="8179434">
                  <a:moveTo>
                    <a:pt x="1539367" y="254"/>
                  </a:moveTo>
                  <a:lnTo>
                    <a:pt x="1487551" y="254"/>
                  </a:lnTo>
                  <a:lnTo>
                    <a:pt x="1487551" y="50800"/>
                  </a:lnTo>
                  <a:lnTo>
                    <a:pt x="1487551" y="749300"/>
                  </a:lnTo>
                  <a:lnTo>
                    <a:pt x="1487551" y="7442200"/>
                  </a:lnTo>
                  <a:lnTo>
                    <a:pt x="795655" y="7442200"/>
                  </a:lnTo>
                  <a:lnTo>
                    <a:pt x="795655" y="6743700"/>
                  </a:lnTo>
                  <a:lnTo>
                    <a:pt x="1487551" y="6743700"/>
                  </a:lnTo>
                  <a:lnTo>
                    <a:pt x="1487551" y="6692900"/>
                  </a:lnTo>
                  <a:lnTo>
                    <a:pt x="795655" y="6692900"/>
                  </a:lnTo>
                  <a:lnTo>
                    <a:pt x="795655" y="6007100"/>
                  </a:lnTo>
                  <a:lnTo>
                    <a:pt x="1487551" y="6007100"/>
                  </a:lnTo>
                  <a:lnTo>
                    <a:pt x="1487551" y="5956300"/>
                  </a:lnTo>
                  <a:lnTo>
                    <a:pt x="795655" y="5956300"/>
                  </a:lnTo>
                  <a:lnTo>
                    <a:pt x="795655" y="5257800"/>
                  </a:lnTo>
                  <a:lnTo>
                    <a:pt x="1487551" y="5257800"/>
                  </a:lnTo>
                  <a:lnTo>
                    <a:pt x="1487551" y="5207000"/>
                  </a:lnTo>
                  <a:lnTo>
                    <a:pt x="795655" y="5207000"/>
                  </a:lnTo>
                  <a:lnTo>
                    <a:pt x="795655" y="4521200"/>
                  </a:lnTo>
                  <a:lnTo>
                    <a:pt x="1487551" y="4521200"/>
                  </a:lnTo>
                  <a:lnTo>
                    <a:pt x="1487551" y="4470400"/>
                  </a:lnTo>
                  <a:lnTo>
                    <a:pt x="795655" y="4470400"/>
                  </a:lnTo>
                  <a:lnTo>
                    <a:pt x="795655" y="3771900"/>
                  </a:lnTo>
                  <a:lnTo>
                    <a:pt x="1487551" y="3771900"/>
                  </a:lnTo>
                  <a:lnTo>
                    <a:pt x="1487551" y="3721100"/>
                  </a:lnTo>
                  <a:lnTo>
                    <a:pt x="795655" y="3721100"/>
                  </a:lnTo>
                  <a:lnTo>
                    <a:pt x="795655" y="3035300"/>
                  </a:lnTo>
                  <a:lnTo>
                    <a:pt x="1487551" y="3035300"/>
                  </a:lnTo>
                  <a:lnTo>
                    <a:pt x="1487551" y="2984500"/>
                  </a:lnTo>
                  <a:lnTo>
                    <a:pt x="795655" y="2984500"/>
                  </a:lnTo>
                  <a:lnTo>
                    <a:pt x="795655" y="2286000"/>
                  </a:lnTo>
                  <a:lnTo>
                    <a:pt x="1487551" y="2286000"/>
                  </a:lnTo>
                  <a:lnTo>
                    <a:pt x="1487551" y="2235200"/>
                  </a:lnTo>
                  <a:lnTo>
                    <a:pt x="795655" y="2235200"/>
                  </a:lnTo>
                  <a:lnTo>
                    <a:pt x="795655" y="1549400"/>
                  </a:lnTo>
                  <a:lnTo>
                    <a:pt x="1487551" y="1549400"/>
                  </a:lnTo>
                  <a:lnTo>
                    <a:pt x="1487551" y="1485900"/>
                  </a:lnTo>
                  <a:lnTo>
                    <a:pt x="795655" y="1485900"/>
                  </a:lnTo>
                  <a:lnTo>
                    <a:pt x="795655" y="800100"/>
                  </a:lnTo>
                  <a:lnTo>
                    <a:pt x="1487551" y="800100"/>
                  </a:lnTo>
                  <a:lnTo>
                    <a:pt x="1487551" y="749300"/>
                  </a:lnTo>
                  <a:lnTo>
                    <a:pt x="795655" y="749300"/>
                  </a:lnTo>
                  <a:lnTo>
                    <a:pt x="795655" y="50800"/>
                  </a:lnTo>
                  <a:lnTo>
                    <a:pt x="1487551" y="50800"/>
                  </a:lnTo>
                  <a:lnTo>
                    <a:pt x="1487551" y="254"/>
                  </a:lnTo>
                  <a:lnTo>
                    <a:pt x="1487551" y="0"/>
                  </a:lnTo>
                  <a:lnTo>
                    <a:pt x="743839" y="0"/>
                  </a:lnTo>
                  <a:lnTo>
                    <a:pt x="743839" y="50800"/>
                  </a:lnTo>
                  <a:lnTo>
                    <a:pt x="743839" y="749300"/>
                  </a:lnTo>
                  <a:lnTo>
                    <a:pt x="743839" y="3721100"/>
                  </a:lnTo>
                  <a:lnTo>
                    <a:pt x="51816" y="3721100"/>
                  </a:lnTo>
                  <a:lnTo>
                    <a:pt x="51816" y="3035300"/>
                  </a:lnTo>
                  <a:lnTo>
                    <a:pt x="743839" y="3035300"/>
                  </a:lnTo>
                  <a:lnTo>
                    <a:pt x="743839" y="2984500"/>
                  </a:lnTo>
                  <a:lnTo>
                    <a:pt x="51816" y="2984500"/>
                  </a:lnTo>
                  <a:lnTo>
                    <a:pt x="51816" y="2286000"/>
                  </a:lnTo>
                  <a:lnTo>
                    <a:pt x="743839" y="2286000"/>
                  </a:lnTo>
                  <a:lnTo>
                    <a:pt x="743839" y="2235200"/>
                  </a:lnTo>
                  <a:lnTo>
                    <a:pt x="51816" y="2235200"/>
                  </a:lnTo>
                  <a:lnTo>
                    <a:pt x="51816" y="1549400"/>
                  </a:lnTo>
                  <a:lnTo>
                    <a:pt x="743839" y="1549400"/>
                  </a:lnTo>
                  <a:lnTo>
                    <a:pt x="743839" y="1485900"/>
                  </a:lnTo>
                  <a:lnTo>
                    <a:pt x="51816" y="1485900"/>
                  </a:lnTo>
                  <a:lnTo>
                    <a:pt x="51816" y="800100"/>
                  </a:lnTo>
                  <a:lnTo>
                    <a:pt x="743839" y="800100"/>
                  </a:lnTo>
                  <a:lnTo>
                    <a:pt x="743839" y="749300"/>
                  </a:lnTo>
                  <a:lnTo>
                    <a:pt x="51816" y="749300"/>
                  </a:lnTo>
                  <a:lnTo>
                    <a:pt x="51816" y="50800"/>
                  </a:lnTo>
                  <a:lnTo>
                    <a:pt x="743839" y="50800"/>
                  </a:lnTo>
                  <a:lnTo>
                    <a:pt x="743839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749300"/>
                  </a:lnTo>
                  <a:lnTo>
                    <a:pt x="0" y="3771900"/>
                  </a:lnTo>
                  <a:lnTo>
                    <a:pt x="743839" y="3771900"/>
                  </a:lnTo>
                  <a:lnTo>
                    <a:pt x="743839" y="8178800"/>
                  </a:lnTo>
                  <a:lnTo>
                    <a:pt x="795655" y="8178800"/>
                  </a:lnTo>
                  <a:lnTo>
                    <a:pt x="795655" y="7493000"/>
                  </a:lnTo>
                  <a:lnTo>
                    <a:pt x="1487551" y="7493000"/>
                  </a:lnTo>
                  <a:lnTo>
                    <a:pt x="1487551" y="8179054"/>
                  </a:lnTo>
                  <a:lnTo>
                    <a:pt x="1539367" y="8179054"/>
                  </a:lnTo>
                  <a:lnTo>
                    <a:pt x="1539367" y="254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316200" y="0"/>
            <a:ext cx="2971800" cy="2014855"/>
            <a:chOff x="15316200" y="0"/>
            <a:chExt cx="2971800" cy="2014855"/>
          </a:xfrm>
        </p:grpSpPr>
        <p:sp>
          <p:nvSpPr>
            <p:cNvPr id="8" name="object 8"/>
            <p:cNvSpPr/>
            <p:nvPr/>
          </p:nvSpPr>
          <p:spPr>
            <a:xfrm>
              <a:off x="15316200" y="0"/>
              <a:ext cx="2971800" cy="2014855"/>
            </a:xfrm>
            <a:custGeom>
              <a:avLst/>
              <a:gdLst/>
              <a:ahLst/>
              <a:cxnLst/>
              <a:rect l="l" t="t" r="r" b="b"/>
              <a:pathLst>
                <a:path w="2971800" h="2014855">
                  <a:moveTo>
                    <a:pt x="933704" y="0"/>
                  </a:moveTo>
                  <a:lnTo>
                    <a:pt x="851916" y="0"/>
                  </a:lnTo>
                  <a:lnTo>
                    <a:pt x="142875" y="1508633"/>
                  </a:lnTo>
                  <a:lnTo>
                    <a:pt x="122682" y="0"/>
                  </a:lnTo>
                  <a:lnTo>
                    <a:pt x="0" y="0"/>
                  </a:lnTo>
                  <a:lnTo>
                    <a:pt x="71374" y="1671193"/>
                  </a:lnTo>
                  <a:lnTo>
                    <a:pt x="80137" y="1694942"/>
                  </a:lnTo>
                  <a:lnTo>
                    <a:pt x="100711" y="1706245"/>
                  </a:lnTo>
                  <a:lnTo>
                    <a:pt x="124206" y="1703832"/>
                  </a:lnTo>
                  <a:lnTo>
                    <a:pt x="141605" y="1686052"/>
                  </a:lnTo>
                  <a:lnTo>
                    <a:pt x="271018" y="1410589"/>
                  </a:lnTo>
                  <a:lnTo>
                    <a:pt x="933704" y="0"/>
                  </a:lnTo>
                  <a:close/>
                </a:path>
                <a:path w="2971800" h="2014855">
                  <a:moveTo>
                    <a:pt x="2033270" y="0"/>
                  </a:moveTo>
                  <a:lnTo>
                    <a:pt x="1963293" y="0"/>
                  </a:lnTo>
                  <a:lnTo>
                    <a:pt x="1018413" y="1359027"/>
                  </a:lnTo>
                  <a:lnTo>
                    <a:pt x="1042035" y="0"/>
                  </a:lnTo>
                  <a:lnTo>
                    <a:pt x="977392" y="0"/>
                  </a:lnTo>
                  <a:lnTo>
                    <a:pt x="1004824" y="1382522"/>
                  </a:lnTo>
                  <a:lnTo>
                    <a:pt x="1005459" y="1386332"/>
                  </a:lnTo>
                  <a:lnTo>
                    <a:pt x="1007745" y="1387856"/>
                  </a:lnTo>
                  <a:lnTo>
                    <a:pt x="1008253" y="1388491"/>
                  </a:lnTo>
                  <a:lnTo>
                    <a:pt x="1011174" y="1385189"/>
                  </a:lnTo>
                  <a:lnTo>
                    <a:pt x="1015492" y="1380871"/>
                  </a:lnTo>
                  <a:lnTo>
                    <a:pt x="1018921" y="1382522"/>
                  </a:lnTo>
                  <a:lnTo>
                    <a:pt x="1019302" y="1380109"/>
                  </a:lnTo>
                  <a:lnTo>
                    <a:pt x="1019175" y="1377950"/>
                  </a:lnTo>
                  <a:lnTo>
                    <a:pt x="1019048" y="1376934"/>
                  </a:lnTo>
                  <a:lnTo>
                    <a:pt x="1027938" y="1366393"/>
                  </a:lnTo>
                  <a:lnTo>
                    <a:pt x="1039114" y="1352423"/>
                  </a:lnTo>
                  <a:lnTo>
                    <a:pt x="1057148" y="1329309"/>
                  </a:lnTo>
                  <a:lnTo>
                    <a:pt x="1068070" y="1315212"/>
                  </a:lnTo>
                  <a:lnTo>
                    <a:pt x="1175258" y="1172972"/>
                  </a:lnTo>
                  <a:lnTo>
                    <a:pt x="2033270" y="0"/>
                  </a:lnTo>
                  <a:close/>
                </a:path>
                <a:path w="2971800" h="2014855">
                  <a:moveTo>
                    <a:pt x="2971419" y="623316"/>
                  </a:moveTo>
                  <a:lnTo>
                    <a:pt x="1818894" y="1848231"/>
                  </a:lnTo>
                  <a:lnTo>
                    <a:pt x="2289937" y="0"/>
                  </a:lnTo>
                  <a:lnTo>
                    <a:pt x="2213483" y="0"/>
                  </a:lnTo>
                  <a:lnTo>
                    <a:pt x="1712341" y="1967992"/>
                  </a:lnTo>
                  <a:lnTo>
                    <a:pt x="1711198" y="1977898"/>
                  </a:lnTo>
                  <a:lnTo>
                    <a:pt x="1712595" y="1987677"/>
                  </a:lnTo>
                  <a:lnTo>
                    <a:pt x="1716405" y="1996694"/>
                  </a:lnTo>
                  <a:lnTo>
                    <a:pt x="1722882" y="2004568"/>
                  </a:lnTo>
                  <a:lnTo>
                    <a:pt x="1735328" y="2012061"/>
                  </a:lnTo>
                  <a:lnTo>
                    <a:pt x="1749298" y="2014347"/>
                  </a:lnTo>
                  <a:lnTo>
                    <a:pt x="1763141" y="2011299"/>
                  </a:lnTo>
                  <a:lnTo>
                    <a:pt x="1774952" y="2002790"/>
                  </a:lnTo>
                  <a:lnTo>
                    <a:pt x="2181606" y="1570609"/>
                  </a:lnTo>
                  <a:lnTo>
                    <a:pt x="2971419" y="731266"/>
                  </a:lnTo>
                  <a:lnTo>
                    <a:pt x="2971419" y="623316"/>
                  </a:lnTo>
                  <a:close/>
                </a:path>
              </a:pathLst>
            </a:custGeom>
            <a:solidFill>
              <a:srgbClr val="1C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8719" y="84455"/>
              <a:ext cx="88900" cy="8648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693420" y="7478267"/>
            <a:ext cx="2023745" cy="1713230"/>
          </a:xfrm>
          <a:custGeom>
            <a:avLst/>
            <a:gdLst/>
            <a:ahLst/>
            <a:cxnLst/>
            <a:rect l="l" t="t" r="r" b="b"/>
            <a:pathLst>
              <a:path w="2023745" h="1713229">
                <a:moveTo>
                  <a:pt x="1447419" y="1696847"/>
                </a:moveTo>
                <a:lnTo>
                  <a:pt x="1444625" y="1689722"/>
                </a:lnTo>
                <a:lnTo>
                  <a:pt x="1393190" y="1663026"/>
                </a:lnTo>
                <a:lnTo>
                  <a:pt x="1348232" y="1638566"/>
                </a:lnTo>
                <a:lnTo>
                  <a:pt x="1303655" y="1613319"/>
                </a:lnTo>
                <a:lnTo>
                  <a:pt x="1259586" y="1587296"/>
                </a:lnTo>
                <a:lnTo>
                  <a:pt x="1215898" y="1560487"/>
                </a:lnTo>
                <a:lnTo>
                  <a:pt x="1172845" y="1532890"/>
                </a:lnTo>
                <a:lnTo>
                  <a:pt x="1130427" y="1504569"/>
                </a:lnTo>
                <a:lnTo>
                  <a:pt x="1088390" y="1475486"/>
                </a:lnTo>
                <a:lnTo>
                  <a:pt x="1046988" y="1445641"/>
                </a:lnTo>
                <a:lnTo>
                  <a:pt x="1006221" y="1415034"/>
                </a:lnTo>
                <a:lnTo>
                  <a:pt x="965962" y="1383665"/>
                </a:lnTo>
                <a:lnTo>
                  <a:pt x="926592" y="1351534"/>
                </a:lnTo>
                <a:lnTo>
                  <a:pt x="887857" y="1318768"/>
                </a:lnTo>
                <a:lnTo>
                  <a:pt x="849630" y="1285240"/>
                </a:lnTo>
                <a:lnTo>
                  <a:pt x="812038" y="1250950"/>
                </a:lnTo>
                <a:lnTo>
                  <a:pt x="774954" y="1216025"/>
                </a:lnTo>
                <a:lnTo>
                  <a:pt x="738378" y="1180465"/>
                </a:lnTo>
                <a:lnTo>
                  <a:pt x="702564" y="1144143"/>
                </a:lnTo>
                <a:lnTo>
                  <a:pt x="667258" y="1107313"/>
                </a:lnTo>
                <a:lnTo>
                  <a:pt x="632714" y="1069721"/>
                </a:lnTo>
                <a:lnTo>
                  <a:pt x="598678" y="1031621"/>
                </a:lnTo>
                <a:lnTo>
                  <a:pt x="565505" y="992886"/>
                </a:lnTo>
                <a:lnTo>
                  <a:pt x="532968" y="953516"/>
                </a:lnTo>
                <a:lnTo>
                  <a:pt x="501142" y="913511"/>
                </a:lnTo>
                <a:lnTo>
                  <a:pt x="470077" y="873125"/>
                </a:lnTo>
                <a:lnTo>
                  <a:pt x="439775" y="832104"/>
                </a:lnTo>
                <a:lnTo>
                  <a:pt x="410260" y="790448"/>
                </a:lnTo>
                <a:lnTo>
                  <a:pt x="381546" y="748411"/>
                </a:lnTo>
                <a:lnTo>
                  <a:pt x="353644" y="705739"/>
                </a:lnTo>
                <a:lnTo>
                  <a:pt x="326580" y="662686"/>
                </a:lnTo>
                <a:lnTo>
                  <a:pt x="300367" y="619125"/>
                </a:lnTo>
                <a:lnTo>
                  <a:pt x="275031" y="575056"/>
                </a:lnTo>
                <a:lnTo>
                  <a:pt x="250596" y="530606"/>
                </a:lnTo>
                <a:lnTo>
                  <a:pt x="226783" y="485521"/>
                </a:lnTo>
                <a:lnTo>
                  <a:pt x="203796" y="440055"/>
                </a:lnTo>
                <a:lnTo>
                  <a:pt x="181673" y="394081"/>
                </a:lnTo>
                <a:lnTo>
                  <a:pt x="160388" y="347726"/>
                </a:lnTo>
                <a:lnTo>
                  <a:pt x="139954" y="300990"/>
                </a:lnTo>
                <a:lnTo>
                  <a:pt x="120370" y="253873"/>
                </a:lnTo>
                <a:lnTo>
                  <a:pt x="101638" y="206375"/>
                </a:lnTo>
                <a:lnTo>
                  <a:pt x="83781" y="158496"/>
                </a:lnTo>
                <a:lnTo>
                  <a:pt x="66776" y="110236"/>
                </a:lnTo>
                <a:lnTo>
                  <a:pt x="50647" y="61722"/>
                </a:lnTo>
                <a:lnTo>
                  <a:pt x="35382" y="12827"/>
                </a:lnTo>
                <a:lnTo>
                  <a:pt x="31965" y="6477"/>
                </a:lnTo>
                <a:lnTo>
                  <a:pt x="26555" y="2032"/>
                </a:lnTo>
                <a:lnTo>
                  <a:pt x="19888" y="0"/>
                </a:lnTo>
                <a:lnTo>
                  <a:pt x="12687" y="635"/>
                </a:lnTo>
                <a:lnTo>
                  <a:pt x="6578" y="3937"/>
                </a:lnTo>
                <a:lnTo>
                  <a:pt x="2235" y="9017"/>
                </a:lnTo>
                <a:lnTo>
                  <a:pt x="0" y="15240"/>
                </a:lnTo>
                <a:lnTo>
                  <a:pt x="203" y="22098"/>
                </a:lnTo>
                <a:lnTo>
                  <a:pt x="11671" y="69469"/>
                </a:lnTo>
                <a:lnTo>
                  <a:pt x="24168" y="116586"/>
                </a:lnTo>
                <a:lnTo>
                  <a:pt x="37668" y="163322"/>
                </a:lnTo>
                <a:lnTo>
                  <a:pt x="52146" y="209804"/>
                </a:lnTo>
                <a:lnTo>
                  <a:pt x="67614" y="256032"/>
                </a:lnTo>
                <a:lnTo>
                  <a:pt x="84048" y="301879"/>
                </a:lnTo>
                <a:lnTo>
                  <a:pt x="101434" y="347472"/>
                </a:lnTo>
                <a:lnTo>
                  <a:pt x="119761" y="392557"/>
                </a:lnTo>
                <a:lnTo>
                  <a:pt x="139014" y="437388"/>
                </a:lnTo>
                <a:lnTo>
                  <a:pt x="159181" y="481711"/>
                </a:lnTo>
                <a:lnTo>
                  <a:pt x="180238" y="525780"/>
                </a:lnTo>
                <a:lnTo>
                  <a:pt x="202184" y="569341"/>
                </a:lnTo>
                <a:lnTo>
                  <a:pt x="225018" y="612521"/>
                </a:lnTo>
                <a:lnTo>
                  <a:pt x="248691" y="655193"/>
                </a:lnTo>
                <a:lnTo>
                  <a:pt x="273227" y="697357"/>
                </a:lnTo>
                <a:lnTo>
                  <a:pt x="298602" y="739140"/>
                </a:lnTo>
                <a:lnTo>
                  <a:pt x="324802" y="780415"/>
                </a:lnTo>
                <a:lnTo>
                  <a:pt x="351802" y="821182"/>
                </a:lnTo>
                <a:lnTo>
                  <a:pt x="379590" y="861314"/>
                </a:lnTo>
                <a:lnTo>
                  <a:pt x="408165" y="901065"/>
                </a:lnTo>
                <a:lnTo>
                  <a:pt x="437515" y="940181"/>
                </a:lnTo>
                <a:lnTo>
                  <a:pt x="467614" y="978662"/>
                </a:lnTo>
                <a:lnTo>
                  <a:pt x="498462" y="1016635"/>
                </a:lnTo>
                <a:lnTo>
                  <a:pt x="530059" y="1053973"/>
                </a:lnTo>
                <a:lnTo>
                  <a:pt x="562356" y="1090676"/>
                </a:lnTo>
                <a:lnTo>
                  <a:pt x="595376" y="1126744"/>
                </a:lnTo>
                <a:lnTo>
                  <a:pt x="629031" y="1162177"/>
                </a:lnTo>
                <a:lnTo>
                  <a:pt x="663448" y="1196975"/>
                </a:lnTo>
                <a:lnTo>
                  <a:pt x="698500" y="1231011"/>
                </a:lnTo>
                <a:lnTo>
                  <a:pt x="734187" y="1264412"/>
                </a:lnTo>
                <a:lnTo>
                  <a:pt x="770509" y="1297051"/>
                </a:lnTo>
                <a:lnTo>
                  <a:pt x="807466" y="1329055"/>
                </a:lnTo>
                <a:lnTo>
                  <a:pt x="845058" y="1360170"/>
                </a:lnTo>
                <a:lnTo>
                  <a:pt x="883158" y="1390650"/>
                </a:lnTo>
                <a:lnTo>
                  <a:pt x="921893" y="1420368"/>
                </a:lnTo>
                <a:lnTo>
                  <a:pt x="961250" y="1449197"/>
                </a:lnTo>
                <a:lnTo>
                  <a:pt x="1001141" y="1477264"/>
                </a:lnTo>
                <a:lnTo>
                  <a:pt x="1041527" y="1504569"/>
                </a:lnTo>
                <a:lnTo>
                  <a:pt x="1082548" y="1530858"/>
                </a:lnTo>
                <a:lnTo>
                  <a:pt x="1124077" y="1556473"/>
                </a:lnTo>
                <a:lnTo>
                  <a:pt x="1165987" y="1581162"/>
                </a:lnTo>
                <a:lnTo>
                  <a:pt x="1208532" y="1604962"/>
                </a:lnTo>
                <a:lnTo>
                  <a:pt x="1251585" y="1627860"/>
                </a:lnTo>
                <a:lnTo>
                  <a:pt x="1295019" y="1649857"/>
                </a:lnTo>
                <a:lnTo>
                  <a:pt x="1338834" y="1670913"/>
                </a:lnTo>
                <a:lnTo>
                  <a:pt x="1383284" y="1691030"/>
                </a:lnTo>
                <a:lnTo>
                  <a:pt x="1434592" y="1712874"/>
                </a:lnTo>
                <a:lnTo>
                  <a:pt x="1442212" y="1709699"/>
                </a:lnTo>
                <a:lnTo>
                  <a:pt x="1447419" y="1696847"/>
                </a:lnTo>
                <a:close/>
              </a:path>
              <a:path w="2023745" h="1713229">
                <a:moveTo>
                  <a:pt x="2023618" y="1447673"/>
                </a:moveTo>
                <a:lnTo>
                  <a:pt x="2018538" y="1441577"/>
                </a:lnTo>
                <a:lnTo>
                  <a:pt x="1963039" y="1433195"/>
                </a:lnTo>
                <a:lnTo>
                  <a:pt x="1914525" y="1424305"/>
                </a:lnTo>
                <a:lnTo>
                  <a:pt x="1866392" y="1414145"/>
                </a:lnTo>
                <a:lnTo>
                  <a:pt x="1818513" y="1402842"/>
                </a:lnTo>
                <a:lnTo>
                  <a:pt x="1771142" y="1390142"/>
                </a:lnTo>
                <a:lnTo>
                  <a:pt x="1724025" y="1376172"/>
                </a:lnTo>
                <a:lnTo>
                  <a:pt x="1677289" y="1361059"/>
                </a:lnTo>
                <a:lnTo>
                  <a:pt x="1631061" y="1344676"/>
                </a:lnTo>
                <a:lnTo>
                  <a:pt x="1585214" y="1327023"/>
                </a:lnTo>
                <a:lnTo>
                  <a:pt x="1540002" y="1308227"/>
                </a:lnTo>
                <a:lnTo>
                  <a:pt x="1495171" y="1288415"/>
                </a:lnTo>
                <a:lnTo>
                  <a:pt x="1451102" y="1267206"/>
                </a:lnTo>
                <a:lnTo>
                  <a:pt x="1407541" y="1244727"/>
                </a:lnTo>
                <a:lnTo>
                  <a:pt x="1364615" y="1221105"/>
                </a:lnTo>
                <a:lnTo>
                  <a:pt x="1322451" y="1196340"/>
                </a:lnTo>
                <a:lnTo>
                  <a:pt x="1280922" y="1170317"/>
                </a:lnTo>
                <a:lnTo>
                  <a:pt x="1240282" y="1143254"/>
                </a:lnTo>
                <a:lnTo>
                  <a:pt x="1200277" y="1115060"/>
                </a:lnTo>
                <a:lnTo>
                  <a:pt x="1161161" y="1085723"/>
                </a:lnTo>
                <a:lnTo>
                  <a:pt x="1122807" y="1055370"/>
                </a:lnTo>
                <a:lnTo>
                  <a:pt x="1085342" y="1023874"/>
                </a:lnTo>
                <a:lnTo>
                  <a:pt x="1048639" y="991489"/>
                </a:lnTo>
                <a:lnTo>
                  <a:pt x="1012952" y="957961"/>
                </a:lnTo>
                <a:lnTo>
                  <a:pt x="978281" y="923544"/>
                </a:lnTo>
                <a:lnTo>
                  <a:pt x="944499" y="888111"/>
                </a:lnTo>
                <a:lnTo>
                  <a:pt x="911606" y="851789"/>
                </a:lnTo>
                <a:lnTo>
                  <a:pt x="879856" y="814578"/>
                </a:lnTo>
                <a:lnTo>
                  <a:pt x="849122" y="776478"/>
                </a:lnTo>
                <a:lnTo>
                  <a:pt x="819531" y="737489"/>
                </a:lnTo>
                <a:lnTo>
                  <a:pt x="790956" y="697611"/>
                </a:lnTo>
                <a:lnTo>
                  <a:pt x="763397" y="657098"/>
                </a:lnTo>
                <a:lnTo>
                  <a:pt x="736981" y="615823"/>
                </a:lnTo>
                <a:lnTo>
                  <a:pt x="711581" y="573786"/>
                </a:lnTo>
                <a:lnTo>
                  <a:pt x="687324" y="531114"/>
                </a:lnTo>
                <a:lnTo>
                  <a:pt x="664210" y="487807"/>
                </a:lnTo>
                <a:lnTo>
                  <a:pt x="642239" y="443865"/>
                </a:lnTo>
                <a:lnTo>
                  <a:pt x="621411" y="399288"/>
                </a:lnTo>
                <a:lnTo>
                  <a:pt x="601853" y="354203"/>
                </a:lnTo>
                <a:lnTo>
                  <a:pt x="583438" y="308483"/>
                </a:lnTo>
                <a:lnTo>
                  <a:pt x="563753" y="255143"/>
                </a:lnTo>
                <a:lnTo>
                  <a:pt x="555980" y="251460"/>
                </a:lnTo>
                <a:lnTo>
                  <a:pt x="542124" y="256413"/>
                </a:lnTo>
                <a:lnTo>
                  <a:pt x="538467" y="263652"/>
                </a:lnTo>
                <a:lnTo>
                  <a:pt x="554431" y="317246"/>
                </a:lnTo>
                <a:lnTo>
                  <a:pt x="569899" y="363601"/>
                </a:lnTo>
                <a:lnTo>
                  <a:pt x="586740" y="409321"/>
                </a:lnTo>
                <a:lnTo>
                  <a:pt x="605155" y="454533"/>
                </a:lnTo>
                <a:lnTo>
                  <a:pt x="624840" y="499110"/>
                </a:lnTo>
                <a:lnTo>
                  <a:pt x="645795" y="543052"/>
                </a:lnTo>
                <a:lnTo>
                  <a:pt x="668147" y="586359"/>
                </a:lnTo>
                <a:lnTo>
                  <a:pt x="691642" y="629031"/>
                </a:lnTo>
                <a:lnTo>
                  <a:pt x="716534" y="670941"/>
                </a:lnTo>
                <a:lnTo>
                  <a:pt x="742569" y="712089"/>
                </a:lnTo>
                <a:lnTo>
                  <a:pt x="769874" y="752602"/>
                </a:lnTo>
                <a:lnTo>
                  <a:pt x="798322" y="792099"/>
                </a:lnTo>
                <a:lnTo>
                  <a:pt x="827913" y="830961"/>
                </a:lnTo>
                <a:lnTo>
                  <a:pt x="858520" y="868807"/>
                </a:lnTo>
                <a:lnTo>
                  <a:pt x="890270" y="905891"/>
                </a:lnTo>
                <a:lnTo>
                  <a:pt x="923036" y="941959"/>
                </a:lnTo>
                <a:lnTo>
                  <a:pt x="956932" y="977138"/>
                </a:lnTo>
                <a:lnTo>
                  <a:pt x="991743" y="1011301"/>
                </a:lnTo>
                <a:lnTo>
                  <a:pt x="1027557" y="1044448"/>
                </a:lnTo>
                <a:lnTo>
                  <a:pt x="1064260" y="1076579"/>
                </a:lnTo>
                <a:lnTo>
                  <a:pt x="1101852" y="1107567"/>
                </a:lnTo>
                <a:lnTo>
                  <a:pt x="1140333" y="1137539"/>
                </a:lnTo>
                <a:lnTo>
                  <a:pt x="1179703" y="1166368"/>
                </a:lnTo>
                <a:lnTo>
                  <a:pt x="1219835" y="1193927"/>
                </a:lnTo>
                <a:lnTo>
                  <a:pt x="1260856" y="1220470"/>
                </a:lnTo>
                <a:lnTo>
                  <a:pt x="1302512" y="1245616"/>
                </a:lnTo>
                <a:lnTo>
                  <a:pt x="1344930" y="1269619"/>
                </a:lnTo>
                <a:lnTo>
                  <a:pt x="1388110" y="1292352"/>
                </a:lnTo>
                <a:lnTo>
                  <a:pt x="1432052" y="1313688"/>
                </a:lnTo>
                <a:lnTo>
                  <a:pt x="1476502" y="1333754"/>
                </a:lnTo>
                <a:lnTo>
                  <a:pt x="1521587" y="1352423"/>
                </a:lnTo>
                <a:lnTo>
                  <a:pt x="1568577" y="1370584"/>
                </a:lnTo>
                <a:lnTo>
                  <a:pt x="1616075" y="1387221"/>
                </a:lnTo>
                <a:lnTo>
                  <a:pt x="1664081" y="1402461"/>
                </a:lnTo>
                <a:lnTo>
                  <a:pt x="1712468" y="1416304"/>
                </a:lnTo>
                <a:lnTo>
                  <a:pt x="1761236" y="1428496"/>
                </a:lnTo>
                <a:lnTo>
                  <a:pt x="1810258" y="1439291"/>
                </a:lnTo>
                <a:lnTo>
                  <a:pt x="1859661" y="1448435"/>
                </a:lnTo>
                <a:lnTo>
                  <a:pt x="1909318" y="1456055"/>
                </a:lnTo>
                <a:lnTo>
                  <a:pt x="1959102" y="1462151"/>
                </a:lnTo>
                <a:lnTo>
                  <a:pt x="2009013" y="1466723"/>
                </a:lnTo>
                <a:lnTo>
                  <a:pt x="2016252" y="1467231"/>
                </a:lnTo>
                <a:lnTo>
                  <a:pt x="2022475" y="1461770"/>
                </a:lnTo>
                <a:lnTo>
                  <a:pt x="2023618" y="1447673"/>
                </a:lnTo>
                <a:close/>
              </a:path>
            </a:pathLst>
          </a:custGeom>
          <a:solidFill>
            <a:srgbClr val="1C1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02495" y="1833372"/>
            <a:ext cx="941705" cy="1149350"/>
          </a:xfrm>
          <a:custGeom>
            <a:avLst/>
            <a:gdLst/>
            <a:ahLst/>
            <a:cxnLst/>
            <a:rect l="l" t="t" r="r" b="b"/>
            <a:pathLst>
              <a:path w="941704" h="1149350">
                <a:moveTo>
                  <a:pt x="500252" y="0"/>
                </a:moveTo>
                <a:lnTo>
                  <a:pt x="399796" y="266446"/>
                </a:lnTo>
                <a:lnTo>
                  <a:pt x="230377" y="414400"/>
                </a:lnTo>
                <a:lnTo>
                  <a:pt x="70738" y="478154"/>
                </a:lnTo>
                <a:lnTo>
                  <a:pt x="0" y="491871"/>
                </a:lnTo>
                <a:lnTo>
                  <a:pt x="61213" y="505713"/>
                </a:lnTo>
                <a:lnTo>
                  <a:pt x="118109" y="526414"/>
                </a:lnTo>
                <a:lnTo>
                  <a:pt x="170687" y="553084"/>
                </a:lnTo>
                <a:lnTo>
                  <a:pt x="219201" y="584834"/>
                </a:lnTo>
                <a:lnTo>
                  <a:pt x="263525" y="621029"/>
                </a:lnTo>
                <a:lnTo>
                  <a:pt x="304164" y="660780"/>
                </a:lnTo>
                <a:lnTo>
                  <a:pt x="340995" y="703326"/>
                </a:lnTo>
                <a:lnTo>
                  <a:pt x="374142" y="747902"/>
                </a:lnTo>
                <a:lnTo>
                  <a:pt x="403859" y="793623"/>
                </a:lnTo>
                <a:lnTo>
                  <a:pt x="430149" y="839724"/>
                </a:lnTo>
                <a:lnTo>
                  <a:pt x="453135" y="885571"/>
                </a:lnTo>
                <a:lnTo>
                  <a:pt x="473201" y="930148"/>
                </a:lnTo>
                <a:lnTo>
                  <a:pt x="490093" y="972693"/>
                </a:lnTo>
                <a:lnTo>
                  <a:pt x="504317" y="1012571"/>
                </a:lnTo>
                <a:lnTo>
                  <a:pt x="524509" y="1080643"/>
                </a:lnTo>
                <a:lnTo>
                  <a:pt x="534797" y="1128268"/>
                </a:lnTo>
                <a:lnTo>
                  <a:pt x="536575" y="1142364"/>
                </a:lnTo>
                <a:lnTo>
                  <a:pt x="536321" y="1148969"/>
                </a:lnTo>
                <a:lnTo>
                  <a:pt x="613028" y="830706"/>
                </a:lnTo>
                <a:lnTo>
                  <a:pt x="750824" y="653287"/>
                </a:lnTo>
                <a:lnTo>
                  <a:pt x="882776" y="576452"/>
                </a:lnTo>
                <a:lnTo>
                  <a:pt x="941704" y="559816"/>
                </a:lnTo>
                <a:lnTo>
                  <a:pt x="680974" y="407924"/>
                </a:lnTo>
                <a:lnTo>
                  <a:pt x="550545" y="222630"/>
                </a:lnTo>
                <a:lnTo>
                  <a:pt x="505332" y="66039"/>
                </a:lnTo>
                <a:lnTo>
                  <a:pt x="500252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3076" y="3505200"/>
            <a:ext cx="6830568" cy="45339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67992" y="1758822"/>
            <a:ext cx="73215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7565" algn="l"/>
              </a:tabLst>
            </a:pPr>
            <a:r>
              <a:rPr sz="7200" spc="-45" dirty="0"/>
              <a:t>E</a:t>
            </a:r>
            <a:r>
              <a:rPr sz="7200" spc="-745" dirty="0"/>
              <a:t> </a:t>
            </a:r>
            <a:r>
              <a:rPr sz="7200" dirty="0"/>
              <a:t>m</a:t>
            </a:r>
            <a:r>
              <a:rPr sz="7200" spc="-740" dirty="0"/>
              <a:t> </a:t>
            </a:r>
            <a:r>
              <a:rPr sz="7200" dirty="0"/>
              <a:t>i</a:t>
            </a:r>
            <a:r>
              <a:rPr sz="7200" spc="-740" dirty="0"/>
              <a:t> </a:t>
            </a:r>
            <a:r>
              <a:rPr sz="7200" dirty="0"/>
              <a:t>s</a:t>
            </a:r>
            <a:r>
              <a:rPr sz="7200" spc="-730" dirty="0"/>
              <a:t> </a:t>
            </a:r>
            <a:r>
              <a:rPr sz="7200" spc="-50" dirty="0"/>
              <a:t>i</a:t>
            </a:r>
            <a:r>
              <a:rPr sz="7200" dirty="0"/>
              <a:t>	K</a:t>
            </a:r>
            <a:r>
              <a:rPr sz="7200" spc="-520" dirty="0"/>
              <a:t> </a:t>
            </a:r>
            <a:r>
              <a:rPr sz="7200" dirty="0"/>
              <a:t>a</a:t>
            </a:r>
            <a:r>
              <a:rPr sz="7200" spc="-520" dirty="0"/>
              <a:t> </a:t>
            </a:r>
            <a:r>
              <a:rPr sz="7200" dirty="0"/>
              <a:t>r</a:t>
            </a:r>
            <a:r>
              <a:rPr sz="7200" spc="-520" dirty="0"/>
              <a:t> </a:t>
            </a:r>
            <a:r>
              <a:rPr sz="7200" dirty="0"/>
              <a:t>b</a:t>
            </a:r>
            <a:r>
              <a:rPr sz="7200" spc="-520" dirty="0"/>
              <a:t> </a:t>
            </a:r>
            <a:r>
              <a:rPr sz="7200" dirty="0"/>
              <a:t>o</a:t>
            </a:r>
            <a:r>
              <a:rPr sz="7200" spc="-515" dirty="0"/>
              <a:t> </a:t>
            </a:r>
            <a:r>
              <a:rPr sz="7200" spc="-50" dirty="0"/>
              <a:t>n</a:t>
            </a:r>
            <a:endParaRPr sz="7200"/>
          </a:p>
        </p:txBody>
      </p:sp>
      <p:sp>
        <p:nvSpPr>
          <p:cNvPr id="14" name="object 14"/>
          <p:cNvSpPr txBox="1"/>
          <p:nvPr/>
        </p:nvSpPr>
        <p:spPr>
          <a:xfrm>
            <a:off x="1737741" y="2978023"/>
            <a:ext cx="6856730" cy="5495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258445" indent="7620" algn="ctr">
              <a:lnSpc>
                <a:spcPct val="114999"/>
              </a:lnSpc>
              <a:spcBef>
                <a:spcPts val="105"/>
              </a:spcBef>
              <a:tabLst>
                <a:tab pos="5429250" algn="l"/>
              </a:tabLst>
            </a:pPr>
            <a:r>
              <a:rPr sz="3900" spc="110" dirty="0">
                <a:latin typeface="Trebuchet MS"/>
                <a:cs typeface="Trebuchet MS"/>
              </a:rPr>
              <a:t>emisi</a:t>
            </a:r>
            <a:r>
              <a:rPr sz="3900" spc="335" dirty="0">
                <a:latin typeface="Trebuchet MS"/>
                <a:cs typeface="Trebuchet MS"/>
              </a:rPr>
              <a:t> </a:t>
            </a:r>
            <a:r>
              <a:rPr sz="3900" spc="204" dirty="0">
                <a:latin typeface="Trebuchet MS"/>
                <a:cs typeface="Trebuchet MS"/>
              </a:rPr>
              <a:t>karbon</a:t>
            </a:r>
            <a:r>
              <a:rPr sz="3900" spc="565" dirty="0">
                <a:latin typeface="Trebuchet MS"/>
                <a:cs typeface="Trebuchet MS"/>
              </a:rPr>
              <a:t> </a:t>
            </a:r>
            <a:r>
              <a:rPr sz="3900" spc="114" dirty="0">
                <a:latin typeface="Trebuchet MS"/>
                <a:cs typeface="Trebuchet MS"/>
              </a:rPr>
              <a:t>atau</a:t>
            </a:r>
            <a:r>
              <a:rPr sz="3900" spc="340" dirty="0">
                <a:latin typeface="Trebuchet MS"/>
                <a:cs typeface="Trebuchet MS"/>
              </a:rPr>
              <a:t> </a:t>
            </a:r>
            <a:r>
              <a:rPr sz="3900" spc="204" dirty="0">
                <a:latin typeface="Trebuchet MS"/>
                <a:cs typeface="Trebuchet MS"/>
              </a:rPr>
              <a:t>carbon </a:t>
            </a:r>
            <a:r>
              <a:rPr sz="3900" spc="185" dirty="0">
                <a:latin typeface="Trebuchet MS"/>
                <a:cs typeface="Trebuchet MS"/>
              </a:rPr>
              <a:t>emission</a:t>
            </a:r>
            <a:r>
              <a:rPr sz="3900" spc="480" dirty="0">
                <a:latin typeface="Trebuchet MS"/>
                <a:cs typeface="Trebuchet MS"/>
              </a:rPr>
              <a:t> </a:t>
            </a:r>
            <a:r>
              <a:rPr sz="3900" spc="140" dirty="0">
                <a:latin typeface="Trebuchet MS"/>
                <a:cs typeface="Trebuchet MS"/>
              </a:rPr>
              <a:t>adalah</a:t>
            </a:r>
            <a:r>
              <a:rPr sz="3900" spc="395" dirty="0">
                <a:latin typeface="Trebuchet MS"/>
                <a:cs typeface="Trebuchet MS"/>
              </a:rPr>
              <a:t> </a:t>
            </a:r>
            <a:r>
              <a:rPr sz="3900" spc="220" dirty="0">
                <a:latin typeface="Trebuchet MS"/>
                <a:cs typeface="Trebuchet MS"/>
              </a:rPr>
              <a:t>gas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229" dirty="0">
                <a:latin typeface="Trebuchet MS"/>
                <a:cs typeface="Trebuchet MS"/>
              </a:rPr>
              <a:t>yang </a:t>
            </a:r>
            <a:r>
              <a:rPr sz="3900" spc="135" dirty="0">
                <a:latin typeface="Trebuchet MS"/>
                <a:cs typeface="Trebuchet MS"/>
              </a:rPr>
              <a:t>dikeluarkan</a:t>
            </a:r>
            <a:r>
              <a:rPr sz="3900" spc="360" dirty="0">
                <a:latin typeface="Trebuchet MS"/>
                <a:cs typeface="Trebuchet MS"/>
              </a:rPr>
              <a:t> </a:t>
            </a:r>
            <a:r>
              <a:rPr sz="3900" spc="85" dirty="0">
                <a:latin typeface="Trebuchet MS"/>
                <a:cs typeface="Trebuchet MS"/>
              </a:rPr>
              <a:t>dari</a:t>
            </a:r>
            <a:r>
              <a:rPr sz="3900" spc="330" dirty="0">
                <a:latin typeface="Trebuchet MS"/>
                <a:cs typeface="Trebuchet MS"/>
              </a:rPr>
              <a:t> </a:t>
            </a:r>
            <a:r>
              <a:rPr sz="3900" spc="75" dirty="0">
                <a:latin typeface="Trebuchet MS"/>
                <a:cs typeface="Trebuchet MS"/>
              </a:rPr>
              <a:t>hasil</a:t>
            </a:r>
            <a:endParaRPr sz="3900">
              <a:latin typeface="Trebuchet MS"/>
              <a:cs typeface="Trebuchet MS"/>
            </a:endParaRPr>
          </a:p>
          <a:p>
            <a:pPr marL="16510" algn="ctr">
              <a:lnSpc>
                <a:spcPct val="100000"/>
              </a:lnSpc>
              <a:spcBef>
                <a:spcPts val="710"/>
              </a:spcBef>
            </a:pPr>
            <a:r>
              <a:rPr sz="3900" spc="215" dirty="0">
                <a:latin typeface="Trebuchet MS"/>
                <a:cs typeface="Trebuchet MS"/>
              </a:rPr>
              <a:t>pembakaran</a:t>
            </a:r>
            <a:r>
              <a:rPr sz="3900" spc="540" dirty="0">
                <a:latin typeface="Trebuchet MS"/>
                <a:cs typeface="Trebuchet MS"/>
              </a:rPr>
              <a:t> </a:t>
            </a:r>
            <a:r>
              <a:rPr sz="3900" spc="175" dirty="0">
                <a:latin typeface="Trebuchet MS"/>
                <a:cs typeface="Trebuchet MS"/>
              </a:rPr>
              <a:t>segala</a:t>
            </a:r>
            <a:endParaRPr sz="3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3900" spc="229" dirty="0">
                <a:latin typeface="Trebuchet MS"/>
                <a:cs typeface="Trebuchet MS"/>
              </a:rPr>
              <a:t>senyawa</a:t>
            </a:r>
            <a:r>
              <a:rPr sz="3900" spc="280" dirty="0">
                <a:latin typeface="Trebuchet MS"/>
                <a:cs typeface="Trebuchet MS"/>
              </a:rPr>
              <a:t> </a:t>
            </a:r>
            <a:r>
              <a:rPr sz="3900" spc="250" dirty="0">
                <a:latin typeface="Trebuchet MS"/>
                <a:cs typeface="Trebuchet MS"/>
              </a:rPr>
              <a:t>yang</a:t>
            </a:r>
            <a:r>
              <a:rPr sz="3900" spc="375" dirty="0">
                <a:latin typeface="Trebuchet MS"/>
                <a:cs typeface="Trebuchet MS"/>
              </a:rPr>
              <a:t> </a:t>
            </a:r>
            <a:r>
              <a:rPr sz="3900" spc="295" dirty="0">
                <a:latin typeface="Trebuchet MS"/>
                <a:cs typeface="Trebuchet MS"/>
              </a:rPr>
              <a:t>mengandung</a:t>
            </a:r>
            <a:endParaRPr sz="3900">
              <a:latin typeface="Trebuchet MS"/>
              <a:cs typeface="Trebuchet MS"/>
            </a:endParaRPr>
          </a:p>
          <a:p>
            <a:pPr marL="265430" marR="217804" algn="ctr">
              <a:lnSpc>
                <a:spcPct val="114999"/>
              </a:lnSpc>
              <a:spcBef>
                <a:spcPts val="5"/>
              </a:spcBef>
            </a:pPr>
            <a:r>
              <a:rPr sz="3900" spc="204" dirty="0">
                <a:latin typeface="Trebuchet MS"/>
                <a:cs typeface="Trebuchet MS"/>
              </a:rPr>
              <a:t>karbon</a:t>
            </a:r>
            <a:r>
              <a:rPr sz="3900" spc="555" dirty="0">
                <a:latin typeface="Trebuchet MS"/>
                <a:cs typeface="Trebuchet MS"/>
              </a:rPr>
              <a:t> </a:t>
            </a:r>
            <a:r>
              <a:rPr sz="3900" spc="120" dirty="0">
                <a:latin typeface="Trebuchet MS"/>
                <a:cs typeface="Trebuchet MS"/>
              </a:rPr>
              <a:t>seperti</a:t>
            </a:r>
            <a:r>
              <a:rPr sz="3900" spc="370" dirty="0">
                <a:latin typeface="Trebuchet MS"/>
                <a:cs typeface="Trebuchet MS"/>
              </a:rPr>
              <a:t> </a:t>
            </a:r>
            <a:r>
              <a:rPr sz="3900" spc="175" dirty="0">
                <a:latin typeface="Trebuchet MS"/>
                <a:cs typeface="Trebuchet MS"/>
              </a:rPr>
              <a:t>CO2,</a:t>
            </a:r>
            <a:r>
              <a:rPr sz="3900" spc="550" dirty="0">
                <a:latin typeface="Trebuchet MS"/>
                <a:cs typeface="Trebuchet MS"/>
              </a:rPr>
              <a:t> </a:t>
            </a:r>
            <a:r>
              <a:rPr sz="3900" spc="95" dirty="0">
                <a:latin typeface="Trebuchet MS"/>
                <a:cs typeface="Trebuchet MS"/>
              </a:rPr>
              <a:t>s</a:t>
            </a:r>
            <a:r>
              <a:rPr sz="3900" spc="85" dirty="0">
                <a:latin typeface="Trebuchet MS"/>
                <a:cs typeface="Trebuchet MS"/>
              </a:rPr>
              <a:t>o</a:t>
            </a:r>
            <a:r>
              <a:rPr sz="3900" spc="95" dirty="0">
                <a:latin typeface="Trebuchet MS"/>
                <a:cs typeface="Trebuchet MS"/>
              </a:rPr>
              <a:t>la</a:t>
            </a:r>
            <a:r>
              <a:rPr sz="3900" spc="-459" dirty="0">
                <a:latin typeface="Trebuchet MS"/>
                <a:cs typeface="Trebuchet MS"/>
              </a:rPr>
              <a:t>r</a:t>
            </a:r>
            <a:r>
              <a:rPr sz="3900" spc="25" dirty="0">
                <a:latin typeface="Trebuchet MS"/>
                <a:cs typeface="Trebuchet MS"/>
              </a:rPr>
              <a:t>,</a:t>
            </a:r>
            <a:r>
              <a:rPr sz="3900" spc="-15" dirty="0">
                <a:latin typeface="Trebuchet MS"/>
                <a:cs typeface="Trebuchet MS"/>
              </a:rPr>
              <a:t> </a:t>
            </a:r>
            <a:r>
              <a:rPr sz="3900" spc="100" dirty="0">
                <a:latin typeface="Trebuchet MS"/>
                <a:cs typeface="Trebuchet MS"/>
              </a:rPr>
              <a:t>bensin,</a:t>
            </a:r>
            <a:r>
              <a:rPr sz="3900" spc="270" dirty="0">
                <a:latin typeface="Trebuchet MS"/>
                <a:cs typeface="Trebuchet MS"/>
              </a:rPr>
              <a:t> </a:t>
            </a:r>
            <a:r>
              <a:rPr sz="3900" spc="114" dirty="0">
                <a:latin typeface="Trebuchet MS"/>
                <a:cs typeface="Trebuchet MS"/>
              </a:rPr>
              <a:t>LPG,</a:t>
            </a:r>
            <a:r>
              <a:rPr sz="3900" spc="420" dirty="0">
                <a:latin typeface="Trebuchet MS"/>
                <a:cs typeface="Trebuchet MS"/>
              </a:rPr>
              <a:t> </a:t>
            </a:r>
            <a:r>
              <a:rPr sz="3900" spc="120" dirty="0">
                <a:latin typeface="Trebuchet MS"/>
                <a:cs typeface="Trebuchet MS"/>
              </a:rPr>
              <a:t>serta</a:t>
            </a:r>
            <a:r>
              <a:rPr sz="3900" spc="340" dirty="0">
                <a:latin typeface="Trebuchet MS"/>
                <a:cs typeface="Trebuchet MS"/>
              </a:rPr>
              <a:t> </a:t>
            </a:r>
            <a:r>
              <a:rPr sz="3900" spc="195" dirty="0">
                <a:latin typeface="Trebuchet MS"/>
                <a:cs typeface="Trebuchet MS"/>
              </a:rPr>
              <a:t>bahan </a:t>
            </a:r>
            <a:r>
              <a:rPr sz="3900" spc="165" dirty="0">
                <a:latin typeface="Trebuchet MS"/>
                <a:cs typeface="Trebuchet MS"/>
              </a:rPr>
              <a:t>bakar</a:t>
            </a:r>
            <a:r>
              <a:rPr sz="3900" spc="204" dirty="0">
                <a:latin typeface="Trebuchet MS"/>
                <a:cs typeface="Trebuchet MS"/>
              </a:rPr>
              <a:t> </a:t>
            </a:r>
            <a:r>
              <a:rPr sz="3900" spc="35" dirty="0">
                <a:latin typeface="Trebuchet MS"/>
                <a:cs typeface="Trebuchet MS"/>
              </a:rPr>
              <a:t>lainnya.</a:t>
            </a:r>
            <a:endParaRPr sz="39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0207" y="2336292"/>
            <a:ext cx="5257800" cy="34427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14880" y="2078481"/>
            <a:ext cx="15350490" cy="752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579870" algn="ctr">
              <a:lnSpc>
                <a:spcPct val="100000"/>
              </a:lnSpc>
              <a:spcBef>
                <a:spcPts val="100"/>
              </a:spcBef>
              <a:tabLst>
                <a:tab pos="2268855" algn="l"/>
              </a:tabLst>
            </a:pPr>
            <a:r>
              <a:rPr sz="3900" spc="-10" dirty="0">
                <a:latin typeface="Trebuchet MS"/>
                <a:cs typeface="Trebuchet MS"/>
              </a:rPr>
              <a:t>Penyebab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50" dirty="0">
                <a:latin typeface="Trebuchet MS"/>
                <a:cs typeface="Trebuchet MS"/>
              </a:rPr>
              <a:t>:</a:t>
            </a:r>
            <a:endParaRPr sz="3900">
              <a:latin typeface="Trebuchet MS"/>
              <a:cs typeface="Trebuchet MS"/>
            </a:endParaRPr>
          </a:p>
          <a:p>
            <a:pPr marL="12065" marR="6593840" indent="1905" algn="ctr">
              <a:lnSpc>
                <a:spcPct val="100000"/>
              </a:lnSpc>
            </a:pPr>
            <a:r>
              <a:rPr sz="3900" dirty="0">
                <a:latin typeface="Trebuchet MS"/>
                <a:cs typeface="Trebuchet MS"/>
              </a:rPr>
              <a:t>Penggunaan</a:t>
            </a:r>
            <a:r>
              <a:rPr sz="3900" spc="-8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bahan</a:t>
            </a:r>
            <a:r>
              <a:rPr sz="3900" spc="-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bakar</a:t>
            </a:r>
            <a:r>
              <a:rPr sz="3900" spc="-6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fosil</a:t>
            </a:r>
            <a:r>
              <a:rPr sz="3900" spc="-8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(minyak, </a:t>
            </a:r>
            <a:r>
              <a:rPr sz="3900" dirty="0">
                <a:latin typeface="Trebuchet MS"/>
                <a:cs typeface="Trebuchet MS"/>
              </a:rPr>
              <a:t>gas</a:t>
            </a:r>
            <a:r>
              <a:rPr sz="3900" spc="-5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bumi</a:t>
            </a:r>
            <a:r>
              <a:rPr sz="3900" spc="-6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dan</a:t>
            </a:r>
            <a:r>
              <a:rPr sz="3900" spc="-6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batu</a:t>
            </a:r>
            <a:r>
              <a:rPr sz="3900" spc="-4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bara)</a:t>
            </a:r>
            <a:r>
              <a:rPr sz="3900" spc="-6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untuk </a:t>
            </a:r>
            <a:r>
              <a:rPr sz="3900" dirty="0">
                <a:latin typeface="Trebuchet MS"/>
                <a:cs typeface="Trebuchet MS"/>
              </a:rPr>
              <a:t>memenuhi</a:t>
            </a:r>
            <a:r>
              <a:rPr sz="3900" spc="-4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kebutuhan</a:t>
            </a:r>
            <a:r>
              <a:rPr sz="3900" spc="-4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manusia</a:t>
            </a:r>
            <a:r>
              <a:rPr sz="3900" spc="-6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seperti </a:t>
            </a:r>
            <a:r>
              <a:rPr sz="3900" dirty="0">
                <a:latin typeface="Trebuchet MS"/>
                <a:cs typeface="Trebuchet MS"/>
              </a:rPr>
              <a:t>transportasi,</a:t>
            </a:r>
            <a:r>
              <a:rPr sz="3900" spc="-12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pembangkit</a:t>
            </a:r>
            <a:r>
              <a:rPr sz="3900" spc="-10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listrik,</a:t>
            </a:r>
            <a:r>
              <a:rPr sz="3900" spc="-105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proses </a:t>
            </a:r>
            <a:r>
              <a:rPr sz="3900" dirty="0">
                <a:latin typeface="Trebuchet MS"/>
                <a:cs typeface="Trebuchet MS"/>
              </a:rPr>
              <a:t>memasak,</a:t>
            </a:r>
            <a:r>
              <a:rPr sz="3900" spc="-25" dirty="0">
                <a:latin typeface="Trebuchet MS"/>
                <a:cs typeface="Trebuchet MS"/>
              </a:rPr>
              <a:t> </a:t>
            </a:r>
            <a:r>
              <a:rPr sz="3900" spc="-20" dirty="0">
                <a:latin typeface="Trebuchet MS"/>
                <a:cs typeface="Trebuchet MS"/>
              </a:rPr>
              <a:t>dll.</a:t>
            </a:r>
            <a:endParaRPr sz="3900">
              <a:latin typeface="Trebuchet MS"/>
              <a:cs typeface="Trebuchet MS"/>
            </a:endParaRPr>
          </a:p>
          <a:p>
            <a:pPr marL="5724525" marR="2463165" indent="2533015">
              <a:lnSpc>
                <a:spcPct val="100000"/>
              </a:lnSpc>
              <a:spcBef>
                <a:spcPts val="2895"/>
              </a:spcBef>
            </a:pPr>
            <a:r>
              <a:rPr sz="3900" dirty="0">
                <a:latin typeface="Trebuchet MS"/>
                <a:cs typeface="Trebuchet MS"/>
              </a:rPr>
              <a:t>Dampak</a:t>
            </a:r>
            <a:r>
              <a:rPr sz="3900" spc="-25" dirty="0">
                <a:latin typeface="Trebuchet MS"/>
                <a:cs typeface="Trebuchet MS"/>
              </a:rPr>
              <a:t> </a:t>
            </a:r>
            <a:r>
              <a:rPr sz="3900" spc="-50" dirty="0">
                <a:latin typeface="Trebuchet MS"/>
                <a:cs typeface="Trebuchet MS"/>
              </a:rPr>
              <a:t>: </a:t>
            </a:r>
            <a:r>
              <a:rPr sz="3900" dirty="0">
                <a:latin typeface="Trebuchet MS"/>
                <a:cs typeface="Trebuchet MS"/>
              </a:rPr>
              <a:t>Berdampak</a:t>
            </a:r>
            <a:r>
              <a:rPr sz="3900" spc="-11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terhadap</a:t>
            </a:r>
            <a:r>
              <a:rPr sz="3900" spc="-105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lingkungan </a:t>
            </a:r>
            <a:r>
              <a:rPr sz="3900" dirty="0">
                <a:latin typeface="Trebuchet MS"/>
                <a:cs typeface="Trebuchet MS"/>
              </a:rPr>
              <a:t>Berdampak</a:t>
            </a:r>
            <a:r>
              <a:rPr sz="3900" spc="-4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terhadap</a:t>
            </a:r>
            <a:r>
              <a:rPr sz="3900" spc="-5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kesehatan</a:t>
            </a:r>
            <a:endParaRPr sz="3900">
              <a:latin typeface="Trebuchet MS"/>
              <a:cs typeface="Trebuchet MS"/>
            </a:endParaRPr>
          </a:p>
          <a:p>
            <a:pPr marL="3266440" marR="5080" algn="ctr">
              <a:lnSpc>
                <a:spcPct val="100000"/>
              </a:lnSpc>
              <a:tabLst>
                <a:tab pos="14377035" algn="l"/>
              </a:tabLst>
            </a:pPr>
            <a:r>
              <a:rPr sz="3900" dirty="0">
                <a:latin typeface="Trebuchet MS"/>
                <a:cs typeface="Trebuchet MS"/>
              </a:rPr>
              <a:t>Selain</a:t>
            </a:r>
            <a:r>
              <a:rPr sz="3900" spc="-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memberikan</a:t>
            </a:r>
            <a:r>
              <a:rPr sz="3900" spc="-7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dampak</a:t>
            </a:r>
            <a:r>
              <a:rPr sz="3900" spc="-6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pada</a:t>
            </a:r>
            <a:r>
              <a:rPr sz="3900" spc="-6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lingkungan</a:t>
            </a:r>
            <a:r>
              <a:rPr sz="3900" spc="-85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dan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-20" dirty="0">
                <a:latin typeface="Trebuchet MS"/>
                <a:cs typeface="Trebuchet MS"/>
              </a:rPr>
              <a:t>juga </a:t>
            </a:r>
            <a:r>
              <a:rPr sz="3900" dirty="0">
                <a:latin typeface="Trebuchet MS"/>
                <a:cs typeface="Trebuchet MS"/>
              </a:rPr>
              <a:t>kesehatan,</a:t>
            </a:r>
            <a:r>
              <a:rPr sz="3900" spc="-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dampak</a:t>
            </a:r>
            <a:r>
              <a:rPr sz="3900" spc="-4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ekonomi</a:t>
            </a:r>
            <a:r>
              <a:rPr sz="3900" spc="-6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pun</a:t>
            </a:r>
            <a:r>
              <a:rPr sz="3900" spc="-6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muncul</a:t>
            </a:r>
            <a:r>
              <a:rPr sz="3900" spc="-65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apabila </a:t>
            </a:r>
            <a:r>
              <a:rPr sz="3900" dirty="0">
                <a:latin typeface="Trebuchet MS"/>
                <a:cs typeface="Trebuchet MS"/>
              </a:rPr>
              <a:t>terjadi</a:t>
            </a:r>
            <a:r>
              <a:rPr sz="3900" spc="-2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penambahan</a:t>
            </a:r>
            <a:r>
              <a:rPr sz="3900" spc="-5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emisi</a:t>
            </a:r>
            <a:r>
              <a:rPr sz="3900" spc="-3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karbon</a:t>
            </a:r>
            <a:r>
              <a:rPr sz="3900" spc="-3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di</a:t>
            </a:r>
            <a:r>
              <a:rPr sz="3900" spc="-2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bumi.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00" y="691895"/>
            <a:ext cx="11361420" cy="7521575"/>
            <a:chOff x="4953000" y="691895"/>
            <a:chExt cx="11361420" cy="7521575"/>
          </a:xfrm>
        </p:grpSpPr>
        <p:sp>
          <p:nvSpPr>
            <p:cNvPr id="3" name="object 3"/>
            <p:cNvSpPr/>
            <p:nvPr/>
          </p:nvSpPr>
          <p:spPr>
            <a:xfrm>
              <a:off x="5622036" y="1189989"/>
              <a:ext cx="7458075" cy="7023100"/>
            </a:xfrm>
            <a:custGeom>
              <a:avLst/>
              <a:gdLst/>
              <a:ahLst/>
              <a:cxnLst/>
              <a:rect l="l" t="t" r="r" b="b"/>
              <a:pathLst>
                <a:path w="7458075" h="7023100">
                  <a:moveTo>
                    <a:pt x="7458075" y="6985000"/>
                  </a:moveTo>
                  <a:lnTo>
                    <a:pt x="2067941" y="6985000"/>
                  </a:lnTo>
                  <a:lnTo>
                    <a:pt x="2067941" y="6400800"/>
                  </a:lnTo>
                  <a:lnTo>
                    <a:pt x="2694813" y="6400800"/>
                  </a:lnTo>
                  <a:lnTo>
                    <a:pt x="2694813" y="6350000"/>
                  </a:lnTo>
                  <a:lnTo>
                    <a:pt x="2067941" y="6350000"/>
                  </a:lnTo>
                  <a:lnTo>
                    <a:pt x="2067941" y="5765800"/>
                  </a:lnTo>
                  <a:lnTo>
                    <a:pt x="2694813" y="5765800"/>
                  </a:lnTo>
                  <a:lnTo>
                    <a:pt x="2694813" y="5715000"/>
                  </a:lnTo>
                  <a:lnTo>
                    <a:pt x="2021078" y="5715000"/>
                  </a:lnTo>
                  <a:lnTo>
                    <a:pt x="2021078" y="5765800"/>
                  </a:lnTo>
                  <a:lnTo>
                    <a:pt x="2021078" y="6350000"/>
                  </a:lnTo>
                  <a:lnTo>
                    <a:pt x="2021078" y="6400800"/>
                  </a:lnTo>
                  <a:lnTo>
                    <a:pt x="2021078" y="6985000"/>
                  </a:lnTo>
                  <a:lnTo>
                    <a:pt x="1394587" y="6985000"/>
                  </a:lnTo>
                  <a:lnTo>
                    <a:pt x="1394587" y="6400800"/>
                  </a:lnTo>
                  <a:lnTo>
                    <a:pt x="2021078" y="6400800"/>
                  </a:lnTo>
                  <a:lnTo>
                    <a:pt x="2021078" y="6350000"/>
                  </a:lnTo>
                  <a:lnTo>
                    <a:pt x="1394587" y="6350000"/>
                  </a:lnTo>
                  <a:lnTo>
                    <a:pt x="1394587" y="5765800"/>
                  </a:lnTo>
                  <a:lnTo>
                    <a:pt x="2021078" y="5765800"/>
                  </a:lnTo>
                  <a:lnTo>
                    <a:pt x="2021078" y="5715000"/>
                  </a:lnTo>
                  <a:lnTo>
                    <a:pt x="1394587" y="5715000"/>
                  </a:lnTo>
                  <a:lnTo>
                    <a:pt x="1394587" y="5130800"/>
                  </a:lnTo>
                  <a:lnTo>
                    <a:pt x="2021078" y="5130800"/>
                  </a:lnTo>
                  <a:lnTo>
                    <a:pt x="2021078" y="5080000"/>
                  </a:lnTo>
                  <a:lnTo>
                    <a:pt x="1394587" y="5080000"/>
                  </a:lnTo>
                  <a:lnTo>
                    <a:pt x="1394587" y="4495800"/>
                  </a:lnTo>
                  <a:lnTo>
                    <a:pt x="2021078" y="4495800"/>
                  </a:lnTo>
                  <a:lnTo>
                    <a:pt x="2021078" y="4445000"/>
                  </a:lnTo>
                  <a:lnTo>
                    <a:pt x="1394587" y="4445000"/>
                  </a:lnTo>
                  <a:lnTo>
                    <a:pt x="1394587" y="3860800"/>
                  </a:lnTo>
                  <a:lnTo>
                    <a:pt x="2021078" y="3860800"/>
                  </a:lnTo>
                  <a:lnTo>
                    <a:pt x="2021078" y="3810000"/>
                  </a:lnTo>
                  <a:lnTo>
                    <a:pt x="1394587" y="3810000"/>
                  </a:lnTo>
                  <a:lnTo>
                    <a:pt x="1394587" y="3225800"/>
                  </a:lnTo>
                  <a:lnTo>
                    <a:pt x="2021078" y="3225800"/>
                  </a:lnTo>
                  <a:lnTo>
                    <a:pt x="2021078" y="3175000"/>
                  </a:lnTo>
                  <a:lnTo>
                    <a:pt x="1394587" y="3175000"/>
                  </a:lnTo>
                  <a:lnTo>
                    <a:pt x="1394587" y="2590800"/>
                  </a:lnTo>
                  <a:lnTo>
                    <a:pt x="2021078" y="2590800"/>
                  </a:lnTo>
                  <a:lnTo>
                    <a:pt x="2021078" y="2540000"/>
                  </a:lnTo>
                  <a:lnTo>
                    <a:pt x="1394587" y="2540000"/>
                  </a:lnTo>
                  <a:lnTo>
                    <a:pt x="1394587" y="1955800"/>
                  </a:lnTo>
                  <a:lnTo>
                    <a:pt x="2021078" y="1955800"/>
                  </a:lnTo>
                  <a:lnTo>
                    <a:pt x="2021078" y="1905000"/>
                  </a:lnTo>
                  <a:lnTo>
                    <a:pt x="1394587" y="1905000"/>
                  </a:lnTo>
                  <a:lnTo>
                    <a:pt x="1394587" y="1320800"/>
                  </a:lnTo>
                  <a:lnTo>
                    <a:pt x="2021078" y="1320800"/>
                  </a:lnTo>
                  <a:lnTo>
                    <a:pt x="2021078" y="1270000"/>
                  </a:lnTo>
                  <a:lnTo>
                    <a:pt x="1394587" y="1270000"/>
                  </a:lnTo>
                  <a:lnTo>
                    <a:pt x="1394587" y="685800"/>
                  </a:lnTo>
                  <a:lnTo>
                    <a:pt x="2021078" y="685800"/>
                  </a:lnTo>
                  <a:lnTo>
                    <a:pt x="2021078" y="635000"/>
                  </a:lnTo>
                  <a:lnTo>
                    <a:pt x="1394587" y="635000"/>
                  </a:lnTo>
                  <a:lnTo>
                    <a:pt x="1394587" y="50800"/>
                  </a:lnTo>
                  <a:lnTo>
                    <a:pt x="2021078" y="50800"/>
                  </a:lnTo>
                  <a:lnTo>
                    <a:pt x="2021078" y="0"/>
                  </a:lnTo>
                  <a:lnTo>
                    <a:pt x="1347597" y="0"/>
                  </a:lnTo>
                  <a:lnTo>
                    <a:pt x="1347597" y="50800"/>
                  </a:lnTo>
                  <a:lnTo>
                    <a:pt x="1347597" y="635000"/>
                  </a:lnTo>
                  <a:lnTo>
                    <a:pt x="1347597" y="6985000"/>
                  </a:lnTo>
                  <a:lnTo>
                    <a:pt x="720725" y="6985000"/>
                  </a:lnTo>
                  <a:lnTo>
                    <a:pt x="720725" y="6400800"/>
                  </a:lnTo>
                  <a:lnTo>
                    <a:pt x="1347597" y="6400800"/>
                  </a:lnTo>
                  <a:lnTo>
                    <a:pt x="1347597" y="6350000"/>
                  </a:lnTo>
                  <a:lnTo>
                    <a:pt x="720725" y="6350000"/>
                  </a:lnTo>
                  <a:lnTo>
                    <a:pt x="720725" y="5765800"/>
                  </a:lnTo>
                  <a:lnTo>
                    <a:pt x="1347597" y="5765800"/>
                  </a:lnTo>
                  <a:lnTo>
                    <a:pt x="1347597" y="5715000"/>
                  </a:lnTo>
                  <a:lnTo>
                    <a:pt x="720725" y="5715000"/>
                  </a:lnTo>
                  <a:lnTo>
                    <a:pt x="720725" y="5130800"/>
                  </a:lnTo>
                  <a:lnTo>
                    <a:pt x="1347597" y="5130800"/>
                  </a:lnTo>
                  <a:lnTo>
                    <a:pt x="1347597" y="5080000"/>
                  </a:lnTo>
                  <a:lnTo>
                    <a:pt x="720725" y="5080000"/>
                  </a:lnTo>
                  <a:lnTo>
                    <a:pt x="720725" y="4495800"/>
                  </a:lnTo>
                  <a:lnTo>
                    <a:pt x="1347597" y="4495800"/>
                  </a:lnTo>
                  <a:lnTo>
                    <a:pt x="1347597" y="4445000"/>
                  </a:lnTo>
                  <a:lnTo>
                    <a:pt x="720725" y="4445000"/>
                  </a:lnTo>
                  <a:lnTo>
                    <a:pt x="720725" y="3860800"/>
                  </a:lnTo>
                  <a:lnTo>
                    <a:pt x="1347597" y="3860800"/>
                  </a:lnTo>
                  <a:lnTo>
                    <a:pt x="1347597" y="3810000"/>
                  </a:lnTo>
                  <a:lnTo>
                    <a:pt x="720725" y="3810000"/>
                  </a:lnTo>
                  <a:lnTo>
                    <a:pt x="720725" y="3225800"/>
                  </a:lnTo>
                  <a:lnTo>
                    <a:pt x="1347597" y="3225800"/>
                  </a:lnTo>
                  <a:lnTo>
                    <a:pt x="1347597" y="3175000"/>
                  </a:lnTo>
                  <a:lnTo>
                    <a:pt x="720725" y="3175000"/>
                  </a:lnTo>
                  <a:lnTo>
                    <a:pt x="720725" y="2590800"/>
                  </a:lnTo>
                  <a:lnTo>
                    <a:pt x="1347597" y="2590800"/>
                  </a:lnTo>
                  <a:lnTo>
                    <a:pt x="1347597" y="2540000"/>
                  </a:lnTo>
                  <a:lnTo>
                    <a:pt x="720725" y="2540000"/>
                  </a:lnTo>
                  <a:lnTo>
                    <a:pt x="720725" y="1955800"/>
                  </a:lnTo>
                  <a:lnTo>
                    <a:pt x="1347597" y="1955800"/>
                  </a:lnTo>
                  <a:lnTo>
                    <a:pt x="1347597" y="1905000"/>
                  </a:lnTo>
                  <a:lnTo>
                    <a:pt x="720725" y="1905000"/>
                  </a:lnTo>
                  <a:lnTo>
                    <a:pt x="720725" y="1320800"/>
                  </a:lnTo>
                  <a:lnTo>
                    <a:pt x="1347597" y="1320800"/>
                  </a:lnTo>
                  <a:lnTo>
                    <a:pt x="1347597" y="1270000"/>
                  </a:lnTo>
                  <a:lnTo>
                    <a:pt x="720725" y="1270000"/>
                  </a:lnTo>
                  <a:lnTo>
                    <a:pt x="720725" y="685800"/>
                  </a:lnTo>
                  <a:lnTo>
                    <a:pt x="1347597" y="685800"/>
                  </a:lnTo>
                  <a:lnTo>
                    <a:pt x="1347597" y="635000"/>
                  </a:lnTo>
                  <a:lnTo>
                    <a:pt x="720725" y="635000"/>
                  </a:lnTo>
                  <a:lnTo>
                    <a:pt x="720725" y="50800"/>
                  </a:lnTo>
                  <a:lnTo>
                    <a:pt x="1347597" y="50800"/>
                  </a:lnTo>
                  <a:lnTo>
                    <a:pt x="1347597" y="0"/>
                  </a:lnTo>
                  <a:lnTo>
                    <a:pt x="673862" y="0"/>
                  </a:lnTo>
                  <a:lnTo>
                    <a:pt x="673862" y="50800"/>
                  </a:lnTo>
                  <a:lnTo>
                    <a:pt x="673862" y="635000"/>
                  </a:lnTo>
                  <a:lnTo>
                    <a:pt x="673862" y="6985000"/>
                  </a:lnTo>
                  <a:lnTo>
                    <a:pt x="46990" y="6985000"/>
                  </a:lnTo>
                  <a:lnTo>
                    <a:pt x="46990" y="6400800"/>
                  </a:lnTo>
                  <a:lnTo>
                    <a:pt x="673862" y="6400800"/>
                  </a:lnTo>
                  <a:lnTo>
                    <a:pt x="673862" y="6350000"/>
                  </a:lnTo>
                  <a:lnTo>
                    <a:pt x="46990" y="6350000"/>
                  </a:lnTo>
                  <a:lnTo>
                    <a:pt x="46990" y="5765800"/>
                  </a:lnTo>
                  <a:lnTo>
                    <a:pt x="673862" y="5765800"/>
                  </a:lnTo>
                  <a:lnTo>
                    <a:pt x="673862" y="5715000"/>
                  </a:lnTo>
                  <a:lnTo>
                    <a:pt x="46990" y="5715000"/>
                  </a:lnTo>
                  <a:lnTo>
                    <a:pt x="46990" y="5130800"/>
                  </a:lnTo>
                  <a:lnTo>
                    <a:pt x="673862" y="5130800"/>
                  </a:lnTo>
                  <a:lnTo>
                    <a:pt x="673862" y="5080000"/>
                  </a:lnTo>
                  <a:lnTo>
                    <a:pt x="46990" y="5080000"/>
                  </a:lnTo>
                  <a:lnTo>
                    <a:pt x="46990" y="4495800"/>
                  </a:lnTo>
                  <a:lnTo>
                    <a:pt x="673862" y="4495800"/>
                  </a:lnTo>
                  <a:lnTo>
                    <a:pt x="673862" y="4445000"/>
                  </a:lnTo>
                  <a:lnTo>
                    <a:pt x="46990" y="4445000"/>
                  </a:lnTo>
                  <a:lnTo>
                    <a:pt x="46990" y="3860800"/>
                  </a:lnTo>
                  <a:lnTo>
                    <a:pt x="673862" y="3860800"/>
                  </a:lnTo>
                  <a:lnTo>
                    <a:pt x="673862" y="3810000"/>
                  </a:lnTo>
                  <a:lnTo>
                    <a:pt x="46990" y="3810000"/>
                  </a:lnTo>
                  <a:lnTo>
                    <a:pt x="46990" y="3225800"/>
                  </a:lnTo>
                  <a:lnTo>
                    <a:pt x="673862" y="3225800"/>
                  </a:lnTo>
                  <a:lnTo>
                    <a:pt x="673862" y="3175000"/>
                  </a:lnTo>
                  <a:lnTo>
                    <a:pt x="46990" y="3175000"/>
                  </a:lnTo>
                  <a:lnTo>
                    <a:pt x="46990" y="2590800"/>
                  </a:lnTo>
                  <a:lnTo>
                    <a:pt x="673862" y="2590800"/>
                  </a:lnTo>
                  <a:lnTo>
                    <a:pt x="673862" y="2540000"/>
                  </a:lnTo>
                  <a:lnTo>
                    <a:pt x="46990" y="2540000"/>
                  </a:lnTo>
                  <a:lnTo>
                    <a:pt x="46990" y="1955800"/>
                  </a:lnTo>
                  <a:lnTo>
                    <a:pt x="673862" y="1955800"/>
                  </a:lnTo>
                  <a:lnTo>
                    <a:pt x="673862" y="1905000"/>
                  </a:lnTo>
                  <a:lnTo>
                    <a:pt x="46990" y="1905000"/>
                  </a:lnTo>
                  <a:lnTo>
                    <a:pt x="46990" y="1320800"/>
                  </a:lnTo>
                  <a:lnTo>
                    <a:pt x="673862" y="1320800"/>
                  </a:lnTo>
                  <a:lnTo>
                    <a:pt x="673862" y="1270000"/>
                  </a:lnTo>
                  <a:lnTo>
                    <a:pt x="46990" y="1270000"/>
                  </a:lnTo>
                  <a:lnTo>
                    <a:pt x="46990" y="685800"/>
                  </a:lnTo>
                  <a:lnTo>
                    <a:pt x="673862" y="685800"/>
                  </a:lnTo>
                  <a:lnTo>
                    <a:pt x="673862" y="635000"/>
                  </a:lnTo>
                  <a:lnTo>
                    <a:pt x="46990" y="635000"/>
                  </a:lnTo>
                  <a:lnTo>
                    <a:pt x="46990" y="50800"/>
                  </a:lnTo>
                  <a:lnTo>
                    <a:pt x="673862" y="50800"/>
                  </a:lnTo>
                  <a:lnTo>
                    <a:pt x="673862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635000"/>
                  </a:lnTo>
                  <a:lnTo>
                    <a:pt x="0" y="7023100"/>
                  </a:lnTo>
                  <a:lnTo>
                    <a:pt x="7458075" y="7023100"/>
                  </a:lnTo>
                  <a:lnTo>
                    <a:pt x="7458075" y="69850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43114" y="1189989"/>
              <a:ext cx="2695575" cy="6985000"/>
            </a:xfrm>
            <a:custGeom>
              <a:avLst/>
              <a:gdLst/>
              <a:ahLst/>
              <a:cxnLst/>
              <a:rect l="l" t="t" r="r" b="b"/>
              <a:pathLst>
                <a:path w="2695575" h="6985000">
                  <a:moveTo>
                    <a:pt x="2695194" y="4445000"/>
                  </a:moveTo>
                  <a:lnTo>
                    <a:pt x="2021459" y="4445000"/>
                  </a:lnTo>
                  <a:lnTo>
                    <a:pt x="2021459" y="4495800"/>
                  </a:lnTo>
                  <a:lnTo>
                    <a:pt x="2021459" y="5080000"/>
                  </a:lnTo>
                  <a:lnTo>
                    <a:pt x="2021459" y="5130800"/>
                  </a:lnTo>
                  <a:lnTo>
                    <a:pt x="2021459" y="5715000"/>
                  </a:lnTo>
                  <a:lnTo>
                    <a:pt x="2021459" y="5765800"/>
                  </a:lnTo>
                  <a:lnTo>
                    <a:pt x="2021459" y="6350000"/>
                  </a:lnTo>
                  <a:lnTo>
                    <a:pt x="1394587" y="6350000"/>
                  </a:lnTo>
                  <a:lnTo>
                    <a:pt x="1394587" y="5765800"/>
                  </a:lnTo>
                  <a:lnTo>
                    <a:pt x="2021459" y="5765800"/>
                  </a:lnTo>
                  <a:lnTo>
                    <a:pt x="2021459" y="5715000"/>
                  </a:lnTo>
                  <a:lnTo>
                    <a:pt x="1394587" y="5715000"/>
                  </a:lnTo>
                  <a:lnTo>
                    <a:pt x="1394587" y="5130800"/>
                  </a:lnTo>
                  <a:lnTo>
                    <a:pt x="2021459" y="5130800"/>
                  </a:lnTo>
                  <a:lnTo>
                    <a:pt x="2021459" y="5080000"/>
                  </a:lnTo>
                  <a:lnTo>
                    <a:pt x="1394587" y="5080000"/>
                  </a:lnTo>
                  <a:lnTo>
                    <a:pt x="1394587" y="4495800"/>
                  </a:lnTo>
                  <a:lnTo>
                    <a:pt x="2021459" y="4495800"/>
                  </a:lnTo>
                  <a:lnTo>
                    <a:pt x="2021459" y="4445000"/>
                  </a:lnTo>
                  <a:lnTo>
                    <a:pt x="1394587" y="4445000"/>
                  </a:lnTo>
                  <a:lnTo>
                    <a:pt x="1394587" y="3860800"/>
                  </a:lnTo>
                  <a:lnTo>
                    <a:pt x="2021459" y="3860800"/>
                  </a:lnTo>
                  <a:lnTo>
                    <a:pt x="2021459" y="3810000"/>
                  </a:lnTo>
                  <a:lnTo>
                    <a:pt x="1394587" y="3810000"/>
                  </a:lnTo>
                  <a:lnTo>
                    <a:pt x="1394587" y="3225800"/>
                  </a:lnTo>
                  <a:lnTo>
                    <a:pt x="2021459" y="3225800"/>
                  </a:lnTo>
                  <a:lnTo>
                    <a:pt x="2021459" y="3175000"/>
                  </a:lnTo>
                  <a:lnTo>
                    <a:pt x="1394587" y="3175000"/>
                  </a:lnTo>
                  <a:lnTo>
                    <a:pt x="1394587" y="2590800"/>
                  </a:lnTo>
                  <a:lnTo>
                    <a:pt x="2021459" y="2590800"/>
                  </a:lnTo>
                  <a:lnTo>
                    <a:pt x="2021459" y="2540000"/>
                  </a:lnTo>
                  <a:lnTo>
                    <a:pt x="1394587" y="2540000"/>
                  </a:lnTo>
                  <a:lnTo>
                    <a:pt x="1394587" y="1955800"/>
                  </a:lnTo>
                  <a:lnTo>
                    <a:pt x="2021459" y="1955800"/>
                  </a:lnTo>
                  <a:lnTo>
                    <a:pt x="2021459" y="1905000"/>
                  </a:lnTo>
                  <a:lnTo>
                    <a:pt x="1394587" y="1905000"/>
                  </a:lnTo>
                  <a:lnTo>
                    <a:pt x="1394587" y="1320800"/>
                  </a:lnTo>
                  <a:lnTo>
                    <a:pt x="2021459" y="1320800"/>
                  </a:lnTo>
                  <a:lnTo>
                    <a:pt x="2021459" y="1270000"/>
                  </a:lnTo>
                  <a:lnTo>
                    <a:pt x="1394587" y="1270000"/>
                  </a:lnTo>
                  <a:lnTo>
                    <a:pt x="1394587" y="685800"/>
                  </a:lnTo>
                  <a:lnTo>
                    <a:pt x="2021459" y="685800"/>
                  </a:lnTo>
                  <a:lnTo>
                    <a:pt x="2021459" y="635000"/>
                  </a:lnTo>
                  <a:lnTo>
                    <a:pt x="1394587" y="635000"/>
                  </a:lnTo>
                  <a:lnTo>
                    <a:pt x="1394587" y="50800"/>
                  </a:lnTo>
                  <a:lnTo>
                    <a:pt x="2021459" y="50800"/>
                  </a:lnTo>
                  <a:lnTo>
                    <a:pt x="2021459" y="0"/>
                  </a:lnTo>
                  <a:lnTo>
                    <a:pt x="1347597" y="0"/>
                  </a:lnTo>
                  <a:lnTo>
                    <a:pt x="1347597" y="50800"/>
                  </a:lnTo>
                  <a:lnTo>
                    <a:pt x="1347597" y="635000"/>
                  </a:lnTo>
                  <a:lnTo>
                    <a:pt x="1347597" y="6350000"/>
                  </a:lnTo>
                  <a:lnTo>
                    <a:pt x="720725" y="6350000"/>
                  </a:lnTo>
                  <a:lnTo>
                    <a:pt x="720725" y="5765800"/>
                  </a:lnTo>
                  <a:lnTo>
                    <a:pt x="1347597" y="5765800"/>
                  </a:lnTo>
                  <a:lnTo>
                    <a:pt x="1347597" y="5715000"/>
                  </a:lnTo>
                  <a:lnTo>
                    <a:pt x="720725" y="5715000"/>
                  </a:lnTo>
                  <a:lnTo>
                    <a:pt x="720725" y="5130800"/>
                  </a:lnTo>
                  <a:lnTo>
                    <a:pt x="1347597" y="5130800"/>
                  </a:lnTo>
                  <a:lnTo>
                    <a:pt x="1347597" y="5080000"/>
                  </a:lnTo>
                  <a:lnTo>
                    <a:pt x="720725" y="5080000"/>
                  </a:lnTo>
                  <a:lnTo>
                    <a:pt x="720725" y="4495800"/>
                  </a:lnTo>
                  <a:lnTo>
                    <a:pt x="1347597" y="4495800"/>
                  </a:lnTo>
                  <a:lnTo>
                    <a:pt x="1347597" y="4445000"/>
                  </a:lnTo>
                  <a:lnTo>
                    <a:pt x="720725" y="4445000"/>
                  </a:lnTo>
                  <a:lnTo>
                    <a:pt x="720725" y="3860800"/>
                  </a:lnTo>
                  <a:lnTo>
                    <a:pt x="1347597" y="3860800"/>
                  </a:lnTo>
                  <a:lnTo>
                    <a:pt x="1347597" y="3810000"/>
                  </a:lnTo>
                  <a:lnTo>
                    <a:pt x="720725" y="3810000"/>
                  </a:lnTo>
                  <a:lnTo>
                    <a:pt x="720725" y="3225800"/>
                  </a:lnTo>
                  <a:lnTo>
                    <a:pt x="1347597" y="3225800"/>
                  </a:lnTo>
                  <a:lnTo>
                    <a:pt x="1347597" y="3175000"/>
                  </a:lnTo>
                  <a:lnTo>
                    <a:pt x="720725" y="3175000"/>
                  </a:lnTo>
                  <a:lnTo>
                    <a:pt x="720725" y="2590800"/>
                  </a:lnTo>
                  <a:lnTo>
                    <a:pt x="1347597" y="2590800"/>
                  </a:lnTo>
                  <a:lnTo>
                    <a:pt x="1347597" y="2540000"/>
                  </a:lnTo>
                  <a:lnTo>
                    <a:pt x="720725" y="2540000"/>
                  </a:lnTo>
                  <a:lnTo>
                    <a:pt x="720725" y="1955800"/>
                  </a:lnTo>
                  <a:lnTo>
                    <a:pt x="1347597" y="1955800"/>
                  </a:lnTo>
                  <a:lnTo>
                    <a:pt x="1347597" y="1905000"/>
                  </a:lnTo>
                  <a:lnTo>
                    <a:pt x="720725" y="1905000"/>
                  </a:lnTo>
                  <a:lnTo>
                    <a:pt x="720725" y="1320800"/>
                  </a:lnTo>
                  <a:lnTo>
                    <a:pt x="1347597" y="1320800"/>
                  </a:lnTo>
                  <a:lnTo>
                    <a:pt x="1347597" y="1270000"/>
                  </a:lnTo>
                  <a:lnTo>
                    <a:pt x="720725" y="1270000"/>
                  </a:lnTo>
                  <a:lnTo>
                    <a:pt x="720725" y="685800"/>
                  </a:lnTo>
                  <a:lnTo>
                    <a:pt x="1347597" y="685800"/>
                  </a:lnTo>
                  <a:lnTo>
                    <a:pt x="1347597" y="635000"/>
                  </a:lnTo>
                  <a:lnTo>
                    <a:pt x="720725" y="635000"/>
                  </a:lnTo>
                  <a:lnTo>
                    <a:pt x="720725" y="50800"/>
                  </a:lnTo>
                  <a:lnTo>
                    <a:pt x="1347597" y="50800"/>
                  </a:lnTo>
                  <a:lnTo>
                    <a:pt x="1347597" y="0"/>
                  </a:lnTo>
                  <a:lnTo>
                    <a:pt x="673735" y="0"/>
                  </a:lnTo>
                  <a:lnTo>
                    <a:pt x="673735" y="50800"/>
                  </a:lnTo>
                  <a:lnTo>
                    <a:pt x="673735" y="635000"/>
                  </a:lnTo>
                  <a:lnTo>
                    <a:pt x="673735" y="5715000"/>
                  </a:lnTo>
                  <a:lnTo>
                    <a:pt x="46863" y="5715000"/>
                  </a:lnTo>
                  <a:lnTo>
                    <a:pt x="46863" y="5130800"/>
                  </a:lnTo>
                  <a:lnTo>
                    <a:pt x="673735" y="5130800"/>
                  </a:lnTo>
                  <a:lnTo>
                    <a:pt x="673735" y="5080000"/>
                  </a:lnTo>
                  <a:lnTo>
                    <a:pt x="46863" y="5080000"/>
                  </a:lnTo>
                  <a:lnTo>
                    <a:pt x="46863" y="4495800"/>
                  </a:lnTo>
                  <a:lnTo>
                    <a:pt x="673735" y="4495800"/>
                  </a:lnTo>
                  <a:lnTo>
                    <a:pt x="673735" y="4445000"/>
                  </a:lnTo>
                  <a:lnTo>
                    <a:pt x="46863" y="4445000"/>
                  </a:lnTo>
                  <a:lnTo>
                    <a:pt x="46863" y="3860800"/>
                  </a:lnTo>
                  <a:lnTo>
                    <a:pt x="673735" y="3860800"/>
                  </a:lnTo>
                  <a:lnTo>
                    <a:pt x="673735" y="3810000"/>
                  </a:lnTo>
                  <a:lnTo>
                    <a:pt x="46863" y="3810000"/>
                  </a:lnTo>
                  <a:lnTo>
                    <a:pt x="46863" y="3225800"/>
                  </a:lnTo>
                  <a:lnTo>
                    <a:pt x="673735" y="3225800"/>
                  </a:lnTo>
                  <a:lnTo>
                    <a:pt x="673735" y="3175000"/>
                  </a:lnTo>
                  <a:lnTo>
                    <a:pt x="46863" y="3175000"/>
                  </a:lnTo>
                  <a:lnTo>
                    <a:pt x="46863" y="2590800"/>
                  </a:lnTo>
                  <a:lnTo>
                    <a:pt x="673735" y="2590800"/>
                  </a:lnTo>
                  <a:lnTo>
                    <a:pt x="673735" y="2540000"/>
                  </a:lnTo>
                  <a:lnTo>
                    <a:pt x="46863" y="2540000"/>
                  </a:lnTo>
                  <a:lnTo>
                    <a:pt x="46863" y="1955800"/>
                  </a:lnTo>
                  <a:lnTo>
                    <a:pt x="673735" y="1955800"/>
                  </a:lnTo>
                  <a:lnTo>
                    <a:pt x="673735" y="1905000"/>
                  </a:lnTo>
                  <a:lnTo>
                    <a:pt x="46863" y="1905000"/>
                  </a:lnTo>
                  <a:lnTo>
                    <a:pt x="46863" y="1320800"/>
                  </a:lnTo>
                  <a:lnTo>
                    <a:pt x="673735" y="1320800"/>
                  </a:lnTo>
                  <a:lnTo>
                    <a:pt x="673735" y="1270000"/>
                  </a:lnTo>
                  <a:lnTo>
                    <a:pt x="46863" y="1270000"/>
                  </a:lnTo>
                  <a:lnTo>
                    <a:pt x="46863" y="685800"/>
                  </a:lnTo>
                  <a:lnTo>
                    <a:pt x="673735" y="685800"/>
                  </a:lnTo>
                  <a:lnTo>
                    <a:pt x="673735" y="635000"/>
                  </a:lnTo>
                  <a:lnTo>
                    <a:pt x="46863" y="635000"/>
                  </a:lnTo>
                  <a:lnTo>
                    <a:pt x="46863" y="50800"/>
                  </a:lnTo>
                  <a:lnTo>
                    <a:pt x="673735" y="50800"/>
                  </a:lnTo>
                  <a:lnTo>
                    <a:pt x="673735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635000"/>
                  </a:lnTo>
                  <a:lnTo>
                    <a:pt x="0" y="5765800"/>
                  </a:lnTo>
                  <a:lnTo>
                    <a:pt x="673735" y="5765800"/>
                  </a:lnTo>
                  <a:lnTo>
                    <a:pt x="673735" y="6350000"/>
                  </a:lnTo>
                  <a:lnTo>
                    <a:pt x="673735" y="6400800"/>
                  </a:lnTo>
                  <a:lnTo>
                    <a:pt x="673735" y="6985000"/>
                  </a:lnTo>
                  <a:lnTo>
                    <a:pt x="720725" y="6985000"/>
                  </a:lnTo>
                  <a:lnTo>
                    <a:pt x="720725" y="6400800"/>
                  </a:lnTo>
                  <a:lnTo>
                    <a:pt x="1347597" y="6400800"/>
                  </a:lnTo>
                  <a:lnTo>
                    <a:pt x="1347597" y="6985000"/>
                  </a:lnTo>
                  <a:lnTo>
                    <a:pt x="1394587" y="6985000"/>
                  </a:lnTo>
                  <a:lnTo>
                    <a:pt x="1394587" y="6400800"/>
                  </a:lnTo>
                  <a:lnTo>
                    <a:pt x="2021459" y="6400800"/>
                  </a:lnTo>
                  <a:lnTo>
                    <a:pt x="2021459" y="6985000"/>
                  </a:lnTo>
                  <a:lnTo>
                    <a:pt x="2068449" y="6985000"/>
                  </a:lnTo>
                  <a:lnTo>
                    <a:pt x="2068449" y="6400800"/>
                  </a:lnTo>
                  <a:lnTo>
                    <a:pt x="2695194" y="6400800"/>
                  </a:lnTo>
                  <a:lnTo>
                    <a:pt x="2695194" y="6350000"/>
                  </a:lnTo>
                  <a:lnTo>
                    <a:pt x="2068449" y="6350000"/>
                  </a:lnTo>
                  <a:lnTo>
                    <a:pt x="2068449" y="5765800"/>
                  </a:lnTo>
                  <a:lnTo>
                    <a:pt x="2695194" y="5765800"/>
                  </a:lnTo>
                  <a:lnTo>
                    <a:pt x="2695194" y="5715000"/>
                  </a:lnTo>
                  <a:lnTo>
                    <a:pt x="2068449" y="5715000"/>
                  </a:lnTo>
                  <a:lnTo>
                    <a:pt x="2068449" y="5130800"/>
                  </a:lnTo>
                  <a:lnTo>
                    <a:pt x="2695194" y="5130800"/>
                  </a:lnTo>
                  <a:lnTo>
                    <a:pt x="2695194" y="5080000"/>
                  </a:lnTo>
                  <a:lnTo>
                    <a:pt x="2068449" y="5080000"/>
                  </a:lnTo>
                  <a:lnTo>
                    <a:pt x="2068449" y="4495800"/>
                  </a:lnTo>
                  <a:lnTo>
                    <a:pt x="2695194" y="4495800"/>
                  </a:lnTo>
                  <a:lnTo>
                    <a:pt x="2695194" y="44450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64573" y="1189989"/>
              <a:ext cx="2694940" cy="6985000"/>
            </a:xfrm>
            <a:custGeom>
              <a:avLst/>
              <a:gdLst/>
              <a:ahLst/>
              <a:cxnLst/>
              <a:rect l="l" t="t" r="r" b="b"/>
              <a:pathLst>
                <a:path w="2694940" h="6985000">
                  <a:moveTo>
                    <a:pt x="2694813" y="3175000"/>
                  </a:moveTo>
                  <a:lnTo>
                    <a:pt x="2020951" y="3175000"/>
                  </a:lnTo>
                  <a:lnTo>
                    <a:pt x="2020951" y="3225800"/>
                  </a:lnTo>
                  <a:lnTo>
                    <a:pt x="2020951" y="3810000"/>
                  </a:lnTo>
                  <a:lnTo>
                    <a:pt x="2020951" y="6350000"/>
                  </a:lnTo>
                  <a:lnTo>
                    <a:pt x="1394079" y="6350000"/>
                  </a:lnTo>
                  <a:lnTo>
                    <a:pt x="1394079" y="5765800"/>
                  </a:lnTo>
                  <a:lnTo>
                    <a:pt x="2020951" y="5765800"/>
                  </a:lnTo>
                  <a:lnTo>
                    <a:pt x="2020951" y="5715000"/>
                  </a:lnTo>
                  <a:lnTo>
                    <a:pt x="1394079" y="5715000"/>
                  </a:lnTo>
                  <a:lnTo>
                    <a:pt x="1394079" y="5130800"/>
                  </a:lnTo>
                  <a:lnTo>
                    <a:pt x="2020951" y="5130800"/>
                  </a:lnTo>
                  <a:lnTo>
                    <a:pt x="2020951" y="5080000"/>
                  </a:lnTo>
                  <a:lnTo>
                    <a:pt x="1394079" y="5080000"/>
                  </a:lnTo>
                  <a:lnTo>
                    <a:pt x="1394079" y="4495800"/>
                  </a:lnTo>
                  <a:lnTo>
                    <a:pt x="2020951" y="4495800"/>
                  </a:lnTo>
                  <a:lnTo>
                    <a:pt x="2020951" y="4445000"/>
                  </a:lnTo>
                  <a:lnTo>
                    <a:pt x="1394079" y="4445000"/>
                  </a:lnTo>
                  <a:lnTo>
                    <a:pt x="1394079" y="3860800"/>
                  </a:lnTo>
                  <a:lnTo>
                    <a:pt x="2020951" y="3860800"/>
                  </a:lnTo>
                  <a:lnTo>
                    <a:pt x="2020951" y="3810000"/>
                  </a:lnTo>
                  <a:lnTo>
                    <a:pt x="1394079" y="3810000"/>
                  </a:lnTo>
                  <a:lnTo>
                    <a:pt x="1394079" y="3225800"/>
                  </a:lnTo>
                  <a:lnTo>
                    <a:pt x="2020951" y="3225800"/>
                  </a:lnTo>
                  <a:lnTo>
                    <a:pt x="2020951" y="3175000"/>
                  </a:lnTo>
                  <a:lnTo>
                    <a:pt x="1394079" y="3175000"/>
                  </a:lnTo>
                  <a:lnTo>
                    <a:pt x="1394079" y="2590800"/>
                  </a:lnTo>
                  <a:lnTo>
                    <a:pt x="2020951" y="2590800"/>
                  </a:lnTo>
                  <a:lnTo>
                    <a:pt x="2020951" y="2540000"/>
                  </a:lnTo>
                  <a:lnTo>
                    <a:pt x="1394079" y="2540000"/>
                  </a:lnTo>
                  <a:lnTo>
                    <a:pt x="1394079" y="1955800"/>
                  </a:lnTo>
                  <a:lnTo>
                    <a:pt x="2020951" y="1955800"/>
                  </a:lnTo>
                  <a:lnTo>
                    <a:pt x="2020951" y="1905000"/>
                  </a:lnTo>
                  <a:lnTo>
                    <a:pt x="1394079" y="1905000"/>
                  </a:lnTo>
                  <a:lnTo>
                    <a:pt x="1394079" y="1320800"/>
                  </a:lnTo>
                  <a:lnTo>
                    <a:pt x="2020951" y="1320800"/>
                  </a:lnTo>
                  <a:lnTo>
                    <a:pt x="2020951" y="1270000"/>
                  </a:lnTo>
                  <a:lnTo>
                    <a:pt x="1394079" y="1270000"/>
                  </a:lnTo>
                  <a:lnTo>
                    <a:pt x="1394079" y="685800"/>
                  </a:lnTo>
                  <a:lnTo>
                    <a:pt x="2020951" y="685800"/>
                  </a:lnTo>
                  <a:lnTo>
                    <a:pt x="2020951" y="635000"/>
                  </a:lnTo>
                  <a:lnTo>
                    <a:pt x="1394079" y="635000"/>
                  </a:lnTo>
                  <a:lnTo>
                    <a:pt x="1394079" y="50800"/>
                  </a:lnTo>
                  <a:lnTo>
                    <a:pt x="2020951" y="50800"/>
                  </a:lnTo>
                  <a:lnTo>
                    <a:pt x="2020951" y="0"/>
                  </a:lnTo>
                  <a:lnTo>
                    <a:pt x="1347216" y="0"/>
                  </a:lnTo>
                  <a:lnTo>
                    <a:pt x="1347216" y="50800"/>
                  </a:lnTo>
                  <a:lnTo>
                    <a:pt x="1347216" y="635000"/>
                  </a:lnTo>
                  <a:lnTo>
                    <a:pt x="1347216" y="6350000"/>
                  </a:lnTo>
                  <a:lnTo>
                    <a:pt x="720725" y="6350000"/>
                  </a:lnTo>
                  <a:lnTo>
                    <a:pt x="720725" y="5765800"/>
                  </a:lnTo>
                  <a:lnTo>
                    <a:pt x="1347216" y="5765800"/>
                  </a:lnTo>
                  <a:lnTo>
                    <a:pt x="1347216" y="5715000"/>
                  </a:lnTo>
                  <a:lnTo>
                    <a:pt x="720725" y="5715000"/>
                  </a:lnTo>
                  <a:lnTo>
                    <a:pt x="720725" y="5130800"/>
                  </a:lnTo>
                  <a:lnTo>
                    <a:pt x="1347216" y="5130800"/>
                  </a:lnTo>
                  <a:lnTo>
                    <a:pt x="1347216" y="5080000"/>
                  </a:lnTo>
                  <a:lnTo>
                    <a:pt x="720725" y="5080000"/>
                  </a:lnTo>
                  <a:lnTo>
                    <a:pt x="720725" y="4495800"/>
                  </a:lnTo>
                  <a:lnTo>
                    <a:pt x="1347216" y="4495800"/>
                  </a:lnTo>
                  <a:lnTo>
                    <a:pt x="1347216" y="4445000"/>
                  </a:lnTo>
                  <a:lnTo>
                    <a:pt x="720725" y="4445000"/>
                  </a:lnTo>
                  <a:lnTo>
                    <a:pt x="720725" y="3860800"/>
                  </a:lnTo>
                  <a:lnTo>
                    <a:pt x="1347216" y="3860800"/>
                  </a:lnTo>
                  <a:lnTo>
                    <a:pt x="1347216" y="3810000"/>
                  </a:lnTo>
                  <a:lnTo>
                    <a:pt x="720725" y="3810000"/>
                  </a:lnTo>
                  <a:lnTo>
                    <a:pt x="720725" y="3225800"/>
                  </a:lnTo>
                  <a:lnTo>
                    <a:pt x="1347216" y="3225800"/>
                  </a:lnTo>
                  <a:lnTo>
                    <a:pt x="1347216" y="3175000"/>
                  </a:lnTo>
                  <a:lnTo>
                    <a:pt x="720725" y="3175000"/>
                  </a:lnTo>
                  <a:lnTo>
                    <a:pt x="720725" y="2590800"/>
                  </a:lnTo>
                  <a:lnTo>
                    <a:pt x="1347216" y="2590800"/>
                  </a:lnTo>
                  <a:lnTo>
                    <a:pt x="1347216" y="2540000"/>
                  </a:lnTo>
                  <a:lnTo>
                    <a:pt x="720725" y="2540000"/>
                  </a:lnTo>
                  <a:lnTo>
                    <a:pt x="720725" y="1955800"/>
                  </a:lnTo>
                  <a:lnTo>
                    <a:pt x="1347216" y="1955800"/>
                  </a:lnTo>
                  <a:lnTo>
                    <a:pt x="1347216" y="1905000"/>
                  </a:lnTo>
                  <a:lnTo>
                    <a:pt x="720725" y="1905000"/>
                  </a:lnTo>
                  <a:lnTo>
                    <a:pt x="720725" y="1320800"/>
                  </a:lnTo>
                  <a:lnTo>
                    <a:pt x="1347216" y="1320800"/>
                  </a:lnTo>
                  <a:lnTo>
                    <a:pt x="1347216" y="1270000"/>
                  </a:lnTo>
                  <a:lnTo>
                    <a:pt x="720725" y="1270000"/>
                  </a:lnTo>
                  <a:lnTo>
                    <a:pt x="720725" y="685800"/>
                  </a:lnTo>
                  <a:lnTo>
                    <a:pt x="1347216" y="685800"/>
                  </a:lnTo>
                  <a:lnTo>
                    <a:pt x="1347216" y="635000"/>
                  </a:lnTo>
                  <a:lnTo>
                    <a:pt x="720725" y="635000"/>
                  </a:lnTo>
                  <a:lnTo>
                    <a:pt x="720725" y="50800"/>
                  </a:lnTo>
                  <a:lnTo>
                    <a:pt x="1347216" y="50800"/>
                  </a:lnTo>
                  <a:lnTo>
                    <a:pt x="1347216" y="0"/>
                  </a:lnTo>
                  <a:lnTo>
                    <a:pt x="673735" y="0"/>
                  </a:lnTo>
                  <a:lnTo>
                    <a:pt x="673735" y="50800"/>
                  </a:lnTo>
                  <a:lnTo>
                    <a:pt x="673735" y="635000"/>
                  </a:lnTo>
                  <a:lnTo>
                    <a:pt x="673735" y="4445000"/>
                  </a:lnTo>
                  <a:lnTo>
                    <a:pt x="46990" y="4445000"/>
                  </a:lnTo>
                  <a:lnTo>
                    <a:pt x="46990" y="3860800"/>
                  </a:lnTo>
                  <a:lnTo>
                    <a:pt x="673735" y="3860800"/>
                  </a:lnTo>
                  <a:lnTo>
                    <a:pt x="673735" y="3810000"/>
                  </a:lnTo>
                  <a:lnTo>
                    <a:pt x="46990" y="3810000"/>
                  </a:lnTo>
                  <a:lnTo>
                    <a:pt x="46990" y="3225800"/>
                  </a:lnTo>
                  <a:lnTo>
                    <a:pt x="673735" y="3225800"/>
                  </a:lnTo>
                  <a:lnTo>
                    <a:pt x="673735" y="3175000"/>
                  </a:lnTo>
                  <a:lnTo>
                    <a:pt x="46990" y="3175000"/>
                  </a:lnTo>
                  <a:lnTo>
                    <a:pt x="46990" y="2590800"/>
                  </a:lnTo>
                  <a:lnTo>
                    <a:pt x="673735" y="2590800"/>
                  </a:lnTo>
                  <a:lnTo>
                    <a:pt x="673735" y="2540000"/>
                  </a:lnTo>
                  <a:lnTo>
                    <a:pt x="46990" y="2540000"/>
                  </a:lnTo>
                  <a:lnTo>
                    <a:pt x="46990" y="1955800"/>
                  </a:lnTo>
                  <a:lnTo>
                    <a:pt x="673735" y="1955800"/>
                  </a:lnTo>
                  <a:lnTo>
                    <a:pt x="673735" y="1905000"/>
                  </a:lnTo>
                  <a:lnTo>
                    <a:pt x="46990" y="1905000"/>
                  </a:lnTo>
                  <a:lnTo>
                    <a:pt x="46990" y="1320800"/>
                  </a:lnTo>
                  <a:lnTo>
                    <a:pt x="673735" y="1320800"/>
                  </a:lnTo>
                  <a:lnTo>
                    <a:pt x="673735" y="1270000"/>
                  </a:lnTo>
                  <a:lnTo>
                    <a:pt x="46990" y="1270000"/>
                  </a:lnTo>
                  <a:lnTo>
                    <a:pt x="46990" y="685800"/>
                  </a:lnTo>
                  <a:lnTo>
                    <a:pt x="673735" y="685800"/>
                  </a:lnTo>
                  <a:lnTo>
                    <a:pt x="673735" y="635000"/>
                  </a:lnTo>
                  <a:lnTo>
                    <a:pt x="46990" y="635000"/>
                  </a:lnTo>
                  <a:lnTo>
                    <a:pt x="46990" y="50800"/>
                  </a:lnTo>
                  <a:lnTo>
                    <a:pt x="673735" y="50800"/>
                  </a:lnTo>
                  <a:lnTo>
                    <a:pt x="673735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635000"/>
                  </a:lnTo>
                  <a:lnTo>
                    <a:pt x="0" y="4495800"/>
                  </a:lnTo>
                  <a:lnTo>
                    <a:pt x="673735" y="4495800"/>
                  </a:lnTo>
                  <a:lnTo>
                    <a:pt x="673735" y="6985000"/>
                  </a:lnTo>
                  <a:lnTo>
                    <a:pt x="720725" y="6985000"/>
                  </a:lnTo>
                  <a:lnTo>
                    <a:pt x="720725" y="6400800"/>
                  </a:lnTo>
                  <a:lnTo>
                    <a:pt x="1347216" y="6400800"/>
                  </a:lnTo>
                  <a:lnTo>
                    <a:pt x="1347216" y="6985000"/>
                  </a:lnTo>
                  <a:lnTo>
                    <a:pt x="1394079" y="6985000"/>
                  </a:lnTo>
                  <a:lnTo>
                    <a:pt x="1394079" y="6400800"/>
                  </a:lnTo>
                  <a:lnTo>
                    <a:pt x="2020951" y="6400800"/>
                  </a:lnTo>
                  <a:lnTo>
                    <a:pt x="2020951" y="6985000"/>
                  </a:lnTo>
                  <a:lnTo>
                    <a:pt x="2067941" y="6985000"/>
                  </a:lnTo>
                  <a:lnTo>
                    <a:pt x="2067941" y="6400800"/>
                  </a:lnTo>
                  <a:lnTo>
                    <a:pt x="2694813" y="6400800"/>
                  </a:lnTo>
                  <a:lnTo>
                    <a:pt x="2694813" y="6350000"/>
                  </a:lnTo>
                  <a:lnTo>
                    <a:pt x="2067941" y="6350000"/>
                  </a:lnTo>
                  <a:lnTo>
                    <a:pt x="2067941" y="5765800"/>
                  </a:lnTo>
                  <a:lnTo>
                    <a:pt x="2694813" y="5765800"/>
                  </a:lnTo>
                  <a:lnTo>
                    <a:pt x="2694813" y="5715000"/>
                  </a:lnTo>
                  <a:lnTo>
                    <a:pt x="2067941" y="5715000"/>
                  </a:lnTo>
                  <a:lnTo>
                    <a:pt x="2067941" y="5130800"/>
                  </a:lnTo>
                  <a:lnTo>
                    <a:pt x="2694813" y="5130800"/>
                  </a:lnTo>
                  <a:lnTo>
                    <a:pt x="2694813" y="5080000"/>
                  </a:lnTo>
                  <a:lnTo>
                    <a:pt x="2067941" y="5080000"/>
                  </a:lnTo>
                  <a:lnTo>
                    <a:pt x="2067941" y="4495800"/>
                  </a:lnTo>
                  <a:lnTo>
                    <a:pt x="2694813" y="4495800"/>
                  </a:lnTo>
                  <a:lnTo>
                    <a:pt x="2694813" y="4445000"/>
                  </a:lnTo>
                  <a:lnTo>
                    <a:pt x="2067941" y="4445000"/>
                  </a:lnTo>
                  <a:lnTo>
                    <a:pt x="2067941" y="3860800"/>
                  </a:lnTo>
                  <a:lnTo>
                    <a:pt x="2694813" y="3860800"/>
                  </a:lnTo>
                  <a:lnTo>
                    <a:pt x="2694813" y="3810000"/>
                  </a:lnTo>
                  <a:lnTo>
                    <a:pt x="2067941" y="3810000"/>
                  </a:lnTo>
                  <a:lnTo>
                    <a:pt x="2067941" y="3225800"/>
                  </a:lnTo>
                  <a:lnTo>
                    <a:pt x="2694813" y="3225800"/>
                  </a:lnTo>
                  <a:lnTo>
                    <a:pt x="2694813" y="317500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85524" y="1189748"/>
              <a:ext cx="1395095" cy="6985634"/>
            </a:xfrm>
            <a:custGeom>
              <a:avLst/>
              <a:gdLst/>
              <a:ahLst/>
              <a:cxnLst/>
              <a:rect l="l" t="t" r="r" b="b"/>
              <a:pathLst>
                <a:path w="1395094" h="6985634">
                  <a:moveTo>
                    <a:pt x="1394587" y="0"/>
                  </a:moveTo>
                  <a:lnTo>
                    <a:pt x="1347724" y="0"/>
                  </a:lnTo>
                  <a:lnTo>
                    <a:pt x="1347724" y="241"/>
                  </a:lnTo>
                  <a:lnTo>
                    <a:pt x="1347724" y="51041"/>
                  </a:lnTo>
                  <a:lnTo>
                    <a:pt x="1347724" y="6350241"/>
                  </a:lnTo>
                  <a:lnTo>
                    <a:pt x="720852" y="6350241"/>
                  </a:lnTo>
                  <a:lnTo>
                    <a:pt x="720852" y="5766041"/>
                  </a:lnTo>
                  <a:lnTo>
                    <a:pt x="1347724" y="5766041"/>
                  </a:lnTo>
                  <a:lnTo>
                    <a:pt x="1347724" y="5715241"/>
                  </a:lnTo>
                  <a:lnTo>
                    <a:pt x="720852" y="5715241"/>
                  </a:lnTo>
                  <a:lnTo>
                    <a:pt x="720852" y="5131041"/>
                  </a:lnTo>
                  <a:lnTo>
                    <a:pt x="1347724" y="5131041"/>
                  </a:lnTo>
                  <a:lnTo>
                    <a:pt x="1347724" y="5080241"/>
                  </a:lnTo>
                  <a:lnTo>
                    <a:pt x="720852" y="5080241"/>
                  </a:lnTo>
                  <a:lnTo>
                    <a:pt x="720852" y="4496041"/>
                  </a:lnTo>
                  <a:lnTo>
                    <a:pt x="1347724" y="4496041"/>
                  </a:lnTo>
                  <a:lnTo>
                    <a:pt x="1347724" y="4445241"/>
                  </a:lnTo>
                  <a:lnTo>
                    <a:pt x="720852" y="4445241"/>
                  </a:lnTo>
                  <a:lnTo>
                    <a:pt x="720852" y="3861041"/>
                  </a:lnTo>
                  <a:lnTo>
                    <a:pt x="1347724" y="3861041"/>
                  </a:lnTo>
                  <a:lnTo>
                    <a:pt x="1347724" y="3810241"/>
                  </a:lnTo>
                  <a:lnTo>
                    <a:pt x="720852" y="3810241"/>
                  </a:lnTo>
                  <a:lnTo>
                    <a:pt x="720852" y="3226041"/>
                  </a:lnTo>
                  <a:lnTo>
                    <a:pt x="1347724" y="3226041"/>
                  </a:lnTo>
                  <a:lnTo>
                    <a:pt x="1347724" y="3175241"/>
                  </a:lnTo>
                  <a:lnTo>
                    <a:pt x="720852" y="3175241"/>
                  </a:lnTo>
                  <a:lnTo>
                    <a:pt x="720852" y="2591041"/>
                  </a:lnTo>
                  <a:lnTo>
                    <a:pt x="1347724" y="2591041"/>
                  </a:lnTo>
                  <a:lnTo>
                    <a:pt x="1347724" y="2540241"/>
                  </a:lnTo>
                  <a:lnTo>
                    <a:pt x="720852" y="2540241"/>
                  </a:lnTo>
                  <a:lnTo>
                    <a:pt x="720852" y="1956041"/>
                  </a:lnTo>
                  <a:lnTo>
                    <a:pt x="1347724" y="1956041"/>
                  </a:lnTo>
                  <a:lnTo>
                    <a:pt x="1347724" y="1905241"/>
                  </a:lnTo>
                  <a:lnTo>
                    <a:pt x="720852" y="1905241"/>
                  </a:lnTo>
                  <a:lnTo>
                    <a:pt x="720852" y="1321041"/>
                  </a:lnTo>
                  <a:lnTo>
                    <a:pt x="1347724" y="1321041"/>
                  </a:lnTo>
                  <a:lnTo>
                    <a:pt x="1347724" y="1270241"/>
                  </a:lnTo>
                  <a:lnTo>
                    <a:pt x="720852" y="1270241"/>
                  </a:lnTo>
                  <a:lnTo>
                    <a:pt x="720852" y="686041"/>
                  </a:lnTo>
                  <a:lnTo>
                    <a:pt x="1347724" y="686041"/>
                  </a:lnTo>
                  <a:lnTo>
                    <a:pt x="1347724" y="635241"/>
                  </a:lnTo>
                  <a:lnTo>
                    <a:pt x="720852" y="635241"/>
                  </a:lnTo>
                  <a:lnTo>
                    <a:pt x="720852" y="51041"/>
                  </a:lnTo>
                  <a:lnTo>
                    <a:pt x="1347724" y="51041"/>
                  </a:lnTo>
                  <a:lnTo>
                    <a:pt x="1347724" y="241"/>
                  </a:lnTo>
                  <a:lnTo>
                    <a:pt x="673862" y="241"/>
                  </a:lnTo>
                  <a:lnTo>
                    <a:pt x="673862" y="51041"/>
                  </a:lnTo>
                  <a:lnTo>
                    <a:pt x="673862" y="635241"/>
                  </a:lnTo>
                  <a:lnTo>
                    <a:pt x="673862" y="3175241"/>
                  </a:lnTo>
                  <a:lnTo>
                    <a:pt x="46990" y="3175241"/>
                  </a:lnTo>
                  <a:lnTo>
                    <a:pt x="46990" y="2591041"/>
                  </a:lnTo>
                  <a:lnTo>
                    <a:pt x="673862" y="2591041"/>
                  </a:lnTo>
                  <a:lnTo>
                    <a:pt x="673862" y="2540241"/>
                  </a:lnTo>
                  <a:lnTo>
                    <a:pt x="46990" y="2540241"/>
                  </a:lnTo>
                  <a:lnTo>
                    <a:pt x="46990" y="1956041"/>
                  </a:lnTo>
                  <a:lnTo>
                    <a:pt x="673862" y="1956041"/>
                  </a:lnTo>
                  <a:lnTo>
                    <a:pt x="673862" y="1905241"/>
                  </a:lnTo>
                  <a:lnTo>
                    <a:pt x="46990" y="1905241"/>
                  </a:lnTo>
                  <a:lnTo>
                    <a:pt x="46990" y="1321041"/>
                  </a:lnTo>
                  <a:lnTo>
                    <a:pt x="673862" y="1321041"/>
                  </a:lnTo>
                  <a:lnTo>
                    <a:pt x="673862" y="1270241"/>
                  </a:lnTo>
                  <a:lnTo>
                    <a:pt x="46990" y="1270241"/>
                  </a:lnTo>
                  <a:lnTo>
                    <a:pt x="46990" y="686041"/>
                  </a:lnTo>
                  <a:lnTo>
                    <a:pt x="673862" y="686041"/>
                  </a:lnTo>
                  <a:lnTo>
                    <a:pt x="673862" y="635241"/>
                  </a:lnTo>
                  <a:lnTo>
                    <a:pt x="46990" y="635241"/>
                  </a:lnTo>
                  <a:lnTo>
                    <a:pt x="46990" y="51041"/>
                  </a:lnTo>
                  <a:lnTo>
                    <a:pt x="673862" y="51041"/>
                  </a:lnTo>
                  <a:lnTo>
                    <a:pt x="673862" y="241"/>
                  </a:lnTo>
                  <a:lnTo>
                    <a:pt x="0" y="241"/>
                  </a:lnTo>
                  <a:lnTo>
                    <a:pt x="0" y="51041"/>
                  </a:lnTo>
                  <a:lnTo>
                    <a:pt x="0" y="635241"/>
                  </a:lnTo>
                  <a:lnTo>
                    <a:pt x="0" y="3226041"/>
                  </a:lnTo>
                  <a:lnTo>
                    <a:pt x="673862" y="3226041"/>
                  </a:lnTo>
                  <a:lnTo>
                    <a:pt x="673862" y="6985241"/>
                  </a:lnTo>
                  <a:lnTo>
                    <a:pt x="720852" y="6985241"/>
                  </a:lnTo>
                  <a:lnTo>
                    <a:pt x="720852" y="6401041"/>
                  </a:lnTo>
                  <a:lnTo>
                    <a:pt x="1347724" y="6401041"/>
                  </a:lnTo>
                  <a:lnTo>
                    <a:pt x="1347724" y="6984987"/>
                  </a:lnTo>
                  <a:lnTo>
                    <a:pt x="1394587" y="6984987"/>
                  </a:lnTo>
                  <a:lnTo>
                    <a:pt x="1394587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3000" y="691895"/>
              <a:ext cx="853440" cy="982980"/>
            </a:xfrm>
            <a:custGeom>
              <a:avLst/>
              <a:gdLst/>
              <a:ahLst/>
              <a:cxnLst/>
              <a:rect l="l" t="t" r="r" b="b"/>
              <a:pathLst>
                <a:path w="853439" h="982980">
                  <a:moveTo>
                    <a:pt x="453263" y="0"/>
                  </a:moveTo>
                  <a:lnTo>
                    <a:pt x="362330" y="227964"/>
                  </a:lnTo>
                  <a:lnTo>
                    <a:pt x="208787" y="354456"/>
                  </a:lnTo>
                  <a:lnTo>
                    <a:pt x="64135" y="409067"/>
                  </a:lnTo>
                  <a:lnTo>
                    <a:pt x="0" y="420750"/>
                  </a:lnTo>
                  <a:lnTo>
                    <a:pt x="55499" y="432688"/>
                  </a:lnTo>
                  <a:lnTo>
                    <a:pt x="107061" y="450342"/>
                  </a:lnTo>
                  <a:lnTo>
                    <a:pt x="154686" y="473075"/>
                  </a:lnTo>
                  <a:lnTo>
                    <a:pt x="198627" y="500379"/>
                  </a:lnTo>
                  <a:lnTo>
                    <a:pt x="238887" y="531240"/>
                  </a:lnTo>
                  <a:lnTo>
                    <a:pt x="275589" y="565276"/>
                  </a:lnTo>
                  <a:lnTo>
                    <a:pt x="308990" y="601726"/>
                  </a:lnTo>
                  <a:lnTo>
                    <a:pt x="338963" y="639826"/>
                  </a:lnTo>
                  <a:lnTo>
                    <a:pt x="365887" y="678942"/>
                  </a:lnTo>
                  <a:lnTo>
                    <a:pt x="389763" y="718311"/>
                  </a:lnTo>
                  <a:lnTo>
                    <a:pt x="410717" y="757554"/>
                  </a:lnTo>
                  <a:lnTo>
                    <a:pt x="428751" y="795654"/>
                  </a:lnTo>
                  <a:lnTo>
                    <a:pt x="444119" y="832103"/>
                  </a:lnTo>
                  <a:lnTo>
                    <a:pt x="475234" y="924432"/>
                  </a:lnTo>
                  <a:lnTo>
                    <a:pt x="484632" y="965200"/>
                  </a:lnTo>
                  <a:lnTo>
                    <a:pt x="486283" y="977264"/>
                  </a:lnTo>
                  <a:lnTo>
                    <a:pt x="486028" y="982852"/>
                  </a:lnTo>
                  <a:lnTo>
                    <a:pt x="555498" y="710564"/>
                  </a:lnTo>
                  <a:lnTo>
                    <a:pt x="680338" y="558926"/>
                  </a:lnTo>
                  <a:lnTo>
                    <a:pt x="799973" y="493140"/>
                  </a:lnTo>
                  <a:lnTo>
                    <a:pt x="853313" y="478917"/>
                  </a:lnTo>
                  <a:lnTo>
                    <a:pt x="617092" y="348996"/>
                  </a:lnTo>
                  <a:lnTo>
                    <a:pt x="498855" y="190500"/>
                  </a:lnTo>
                  <a:lnTo>
                    <a:pt x="457835" y="56514"/>
                  </a:lnTo>
                  <a:lnTo>
                    <a:pt x="453263" y="0"/>
                  </a:lnTo>
                  <a:close/>
                </a:path>
              </a:pathLst>
            </a:custGeom>
            <a:solidFill>
              <a:srgbClr val="E7C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6304" y="2284476"/>
              <a:ext cx="4738115" cy="53202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31060" y="2291160"/>
            <a:ext cx="9622155" cy="54971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3900" b="1" spc="130" dirty="0">
                <a:latin typeface="Trebuchet MS"/>
                <a:cs typeface="Trebuchet MS"/>
              </a:rPr>
              <a:t>Cara</a:t>
            </a:r>
            <a:r>
              <a:rPr sz="3900" b="1" spc="465" dirty="0">
                <a:latin typeface="Trebuchet MS"/>
                <a:cs typeface="Trebuchet MS"/>
              </a:rPr>
              <a:t> </a:t>
            </a:r>
            <a:r>
              <a:rPr sz="3900" b="1" spc="200" dirty="0">
                <a:latin typeface="Trebuchet MS"/>
                <a:cs typeface="Trebuchet MS"/>
              </a:rPr>
              <a:t>Mengurangi</a:t>
            </a:r>
            <a:r>
              <a:rPr sz="3900" b="1" spc="520" dirty="0">
                <a:latin typeface="Trebuchet MS"/>
                <a:cs typeface="Trebuchet MS"/>
              </a:rPr>
              <a:t> </a:t>
            </a:r>
            <a:r>
              <a:rPr sz="3900" b="1" spc="155" dirty="0">
                <a:latin typeface="Trebuchet MS"/>
                <a:cs typeface="Trebuchet MS"/>
              </a:rPr>
              <a:t>Emisi</a:t>
            </a:r>
            <a:r>
              <a:rPr sz="3900" b="1" spc="434" dirty="0">
                <a:latin typeface="Trebuchet MS"/>
                <a:cs typeface="Trebuchet MS"/>
              </a:rPr>
              <a:t> </a:t>
            </a:r>
            <a:r>
              <a:rPr sz="3900" b="1" spc="175" dirty="0">
                <a:latin typeface="Trebuchet MS"/>
                <a:cs typeface="Trebuchet MS"/>
              </a:rPr>
              <a:t>Karbon</a:t>
            </a:r>
            <a:endParaRPr sz="3900">
              <a:latin typeface="Trebuchet MS"/>
              <a:cs typeface="Trebuchet MS"/>
            </a:endParaRPr>
          </a:p>
          <a:p>
            <a:pPr marL="164465" marR="156845" algn="ctr">
              <a:lnSpc>
                <a:spcPct val="114999"/>
              </a:lnSpc>
              <a:spcBef>
                <a:spcPts val="10"/>
              </a:spcBef>
              <a:tabLst>
                <a:tab pos="3255645" algn="l"/>
                <a:tab pos="3420110" algn="l"/>
              </a:tabLst>
            </a:pPr>
            <a:r>
              <a:rPr sz="3900" spc="245" dirty="0">
                <a:latin typeface="Trebuchet MS"/>
                <a:cs typeface="Trebuchet MS"/>
              </a:rPr>
              <a:t>Mengurangi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250" dirty="0">
                <a:latin typeface="Trebuchet MS"/>
                <a:cs typeface="Trebuchet MS"/>
              </a:rPr>
              <a:t>pengunaan</a:t>
            </a:r>
            <a:r>
              <a:rPr sz="3900" spc="585" dirty="0">
                <a:latin typeface="Trebuchet MS"/>
                <a:cs typeface="Trebuchet MS"/>
              </a:rPr>
              <a:t> </a:t>
            </a:r>
            <a:r>
              <a:rPr sz="3900" spc="150" dirty="0">
                <a:latin typeface="Trebuchet MS"/>
                <a:cs typeface="Trebuchet MS"/>
              </a:rPr>
              <a:t>transportasi </a:t>
            </a:r>
            <a:r>
              <a:rPr sz="3900" spc="130" dirty="0">
                <a:latin typeface="Trebuchet MS"/>
                <a:cs typeface="Trebuchet MS"/>
              </a:rPr>
              <a:t>pribadi</a:t>
            </a:r>
            <a:r>
              <a:rPr sz="3900" spc="480" dirty="0">
                <a:latin typeface="Trebuchet MS"/>
                <a:cs typeface="Trebuchet MS"/>
              </a:rPr>
              <a:t> </a:t>
            </a:r>
            <a:r>
              <a:rPr sz="3900" spc="165" dirty="0">
                <a:latin typeface="Trebuchet MS"/>
                <a:cs typeface="Trebuchet MS"/>
              </a:rPr>
              <a:t>untuk</a:t>
            </a:r>
            <a:r>
              <a:rPr sz="3900" spc="47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jarak</a:t>
            </a:r>
            <a:r>
              <a:rPr sz="3900" spc="170" dirty="0">
                <a:latin typeface="Trebuchet MS"/>
                <a:cs typeface="Trebuchet MS"/>
              </a:rPr>
              <a:t> </a:t>
            </a:r>
            <a:r>
              <a:rPr sz="3900" spc="60" dirty="0">
                <a:latin typeface="Trebuchet MS"/>
                <a:cs typeface="Trebuchet MS"/>
              </a:rPr>
              <a:t>dekat.</a:t>
            </a:r>
            <a:r>
              <a:rPr sz="3900" spc="250" dirty="0">
                <a:latin typeface="Trebuchet MS"/>
                <a:cs typeface="Trebuchet MS"/>
              </a:rPr>
              <a:t> </a:t>
            </a:r>
            <a:r>
              <a:rPr sz="3900" spc="70" dirty="0">
                <a:latin typeface="Trebuchet MS"/>
                <a:cs typeface="Trebuchet MS"/>
              </a:rPr>
              <a:t>Bijak</a:t>
            </a:r>
            <a:r>
              <a:rPr sz="3900" spc="280" dirty="0">
                <a:latin typeface="Trebuchet MS"/>
                <a:cs typeface="Trebuchet MS"/>
              </a:rPr>
              <a:t> </a:t>
            </a:r>
            <a:r>
              <a:rPr sz="3900" spc="150" dirty="0">
                <a:latin typeface="Trebuchet MS"/>
                <a:cs typeface="Trebuchet MS"/>
              </a:rPr>
              <a:t>dalam </a:t>
            </a:r>
            <a:r>
              <a:rPr sz="3900" spc="270" dirty="0">
                <a:latin typeface="Trebuchet MS"/>
                <a:cs typeface="Trebuchet MS"/>
              </a:rPr>
              <a:t>penggunaan</a:t>
            </a:r>
            <a:r>
              <a:rPr sz="3900" dirty="0">
                <a:latin typeface="Trebuchet MS"/>
                <a:cs typeface="Trebuchet MS"/>
              </a:rPr>
              <a:t>		</a:t>
            </a:r>
            <a:r>
              <a:rPr sz="3900" spc="155" dirty="0">
                <a:latin typeface="Trebuchet MS"/>
                <a:cs typeface="Trebuchet MS"/>
              </a:rPr>
              <a:t>energi</a:t>
            </a:r>
            <a:r>
              <a:rPr sz="3900" spc="409" dirty="0">
                <a:latin typeface="Trebuchet MS"/>
                <a:cs typeface="Trebuchet MS"/>
              </a:rPr>
              <a:t> </a:t>
            </a:r>
            <a:r>
              <a:rPr sz="3900" spc="120" dirty="0">
                <a:latin typeface="Trebuchet MS"/>
                <a:cs typeface="Trebuchet MS"/>
              </a:rPr>
              <a:t>seperti</a:t>
            </a:r>
            <a:r>
              <a:rPr sz="3900" spc="38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listrik,</a:t>
            </a:r>
            <a:endParaRPr sz="3900">
              <a:latin typeface="Trebuchet MS"/>
              <a:cs typeface="Trebuchet MS"/>
            </a:endParaRPr>
          </a:p>
          <a:p>
            <a:pPr marR="1905" algn="ctr">
              <a:lnSpc>
                <a:spcPct val="100000"/>
              </a:lnSpc>
              <a:spcBef>
                <a:spcPts val="700"/>
              </a:spcBef>
            </a:pPr>
            <a:r>
              <a:rPr sz="3900" spc="235" dirty="0">
                <a:latin typeface="Trebuchet MS"/>
                <a:cs typeface="Trebuchet MS"/>
              </a:rPr>
              <a:t>konsumsi</a:t>
            </a:r>
            <a:r>
              <a:rPr sz="3900" spc="600" dirty="0">
                <a:latin typeface="Trebuchet MS"/>
                <a:cs typeface="Trebuchet MS"/>
              </a:rPr>
              <a:t> </a:t>
            </a:r>
            <a:r>
              <a:rPr sz="3900" spc="65" dirty="0">
                <a:latin typeface="Trebuchet MS"/>
                <a:cs typeface="Trebuchet MS"/>
              </a:rPr>
              <a:t>a</a:t>
            </a:r>
            <a:r>
              <a:rPr sz="3900" spc="70" dirty="0">
                <a:latin typeface="Trebuchet MS"/>
                <a:cs typeface="Trebuchet MS"/>
              </a:rPr>
              <a:t>i</a:t>
            </a:r>
            <a:r>
              <a:rPr sz="3900" spc="-490" dirty="0">
                <a:latin typeface="Trebuchet MS"/>
                <a:cs typeface="Trebuchet MS"/>
              </a:rPr>
              <a:t>r</a:t>
            </a:r>
            <a:r>
              <a:rPr sz="3900" spc="60" dirty="0">
                <a:latin typeface="Trebuchet MS"/>
                <a:cs typeface="Trebuchet MS"/>
              </a:rPr>
              <a:t>,p</a:t>
            </a:r>
            <a:r>
              <a:rPr sz="3900" spc="65" dirty="0">
                <a:latin typeface="Trebuchet MS"/>
                <a:cs typeface="Trebuchet MS"/>
              </a:rPr>
              <a:t>u</a:t>
            </a:r>
            <a:r>
              <a:rPr sz="3900" spc="60" dirty="0">
                <a:latin typeface="Trebuchet MS"/>
                <a:cs typeface="Trebuchet MS"/>
              </a:rPr>
              <a:t>p</a:t>
            </a:r>
            <a:r>
              <a:rPr sz="3900" spc="55" dirty="0">
                <a:latin typeface="Trebuchet MS"/>
                <a:cs typeface="Trebuchet MS"/>
              </a:rPr>
              <a:t>u</a:t>
            </a:r>
            <a:r>
              <a:rPr sz="3900" spc="65" dirty="0">
                <a:latin typeface="Trebuchet MS"/>
                <a:cs typeface="Trebuchet MS"/>
              </a:rPr>
              <a:t>k</a:t>
            </a:r>
            <a:r>
              <a:rPr sz="3900" spc="-15" dirty="0">
                <a:latin typeface="Trebuchet MS"/>
                <a:cs typeface="Trebuchet MS"/>
              </a:rPr>
              <a:t>.</a:t>
            </a:r>
            <a:r>
              <a:rPr sz="3900" spc="195" dirty="0">
                <a:latin typeface="Trebuchet MS"/>
                <a:cs typeface="Trebuchet MS"/>
              </a:rPr>
              <a:t> </a:t>
            </a:r>
            <a:r>
              <a:rPr sz="3900" spc="245" dirty="0">
                <a:latin typeface="Trebuchet MS"/>
                <a:cs typeface="Trebuchet MS"/>
              </a:rPr>
              <a:t>Mengurangi</a:t>
            </a:r>
            <a:endParaRPr sz="3900">
              <a:latin typeface="Trebuchet MS"/>
              <a:cs typeface="Trebuchet MS"/>
            </a:endParaRPr>
          </a:p>
          <a:p>
            <a:pPr marL="12065" marR="5080" algn="ctr">
              <a:lnSpc>
                <a:spcPct val="114999"/>
              </a:lnSpc>
              <a:spcBef>
                <a:spcPts val="5"/>
              </a:spcBef>
              <a:tabLst>
                <a:tab pos="3268345" algn="l"/>
              </a:tabLst>
            </a:pPr>
            <a:r>
              <a:rPr sz="3900" spc="270" dirty="0">
                <a:latin typeface="Trebuchet MS"/>
                <a:cs typeface="Trebuchet MS"/>
              </a:rPr>
              <a:t>penggunaan</a:t>
            </a:r>
            <a:r>
              <a:rPr sz="3900" dirty="0">
                <a:latin typeface="Trebuchet MS"/>
                <a:cs typeface="Trebuchet MS"/>
              </a:rPr>
              <a:t>	</a:t>
            </a:r>
            <a:r>
              <a:rPr sz="3900" spc="110" dirty="0">
                <a:latin typeface="Trebuchet MS"/>
                <a:cs typeface="Trebuchet MS"/>
              </a:rPr>
              <a:t>plastik</a:t>
            </a:r>
            <a:r>
              <a:rPr sz="3900" spc="300" dirty="0">
                <a:latin typeface="Trebuchet MS"/>
                <a:cs typeface="Trebuchet MS"/>
              </a:rPr>
              <a:t> </a:t>
            </a:r>
            <a:r>
              <a:rPr sz="3900" spc="160" dirty="0">
                <a:latin typeface="Trebuchet MS"/>
                <a:cs typeface="Trebuchet MS"/>
              </a:rPr>
              <a:t>dalam</a:t>
            </a:r>
            <a:r>
              <a:rPr sz="3900" spc="459" dirty="0">
                <a:latin typeface="Trebuchet MS"/>
                <a:cs typeface="Trebuchet MS"/>
              </a:rPr>
              <a:t> </a:t>
            </a:r>
            <a:r>
              <a:rPr sz="3900" spc="150" dirty="0">
                <a:latin typeface="Trebuchet MS"/>
                <a:cs typeface="Trebuchet MS"/>
              </a:rPr>
              <a:t>pembelian </a:t>
            </a:r>
            <a:r>
              <a:rPr sz="3900" spc="235" dirty="0">
                <a:latin typeface="Trebuchet MS"/>
                <a:cs typeface="Trebuchet MS"/>
              </a:rPr>
              <a:t>produk</a:t>
            </a:r>
            <a:r>
              <a:rPr sz="3900" spc="285" dirty="0">
                <a:latin typeface="Trebuchet MS"/>
                <a:cs typeface="Trebuchet MS"/>
              </a:rPr>
              <a:t> </a:t>
            </a:r>
            <a:r>
              <a:rPr sz="3900" spc="114" dirty="0">
                <a:latin typeface="Trebuchet MS"/>
                <a:cs typeface="Trebuchet MS"/>
              </a:rPr>
              <a:t>makan,</a:t>
            </a:r>
            <a:r>
              <a:rPr sz="3900" spc="120" dirty="0">
                <a:latin typeface="Trebuchet MS"/>
                <a:cs typeface="Trebuchet MS"/>
              </a:rPr>
              <a:t> seperti</a:t>
            </a:r>
            <a:r>
              <a:rPr sz="3900" spc="170" dirty="0">
                <a:latin typeface="Trebuchet MS"/>
                <a:cs typeface="Trebuchet MS"/>
              </a:rPr>
              <a:t> </a:t>
            </a:r>
            <a:r>
              <a:rPr sz="3900" spc="270" dirty="0">
                <a:latin typeface="Trebuchet MS"/>
                <a:cs typeface="Trebuchet MS"/>
              </a:rPr>
              <a:t>membawa</a:t>
            </a:r>
            <a:r>
              <a:rPr sz="3900" spc="330" dirty="0">
                <a:latin typeface="Trebuchet MS"/>
                <a:cs typeface="Trebuchet MS"/>
              </a:rPr>
              <a:t> </a:t>
            </a:r>
            <a:r>
              <a:rPr sz="3900" spc="155" dirty="0">
                <a:latin typeface="Trebuchet MS"/>
                <a:cs typeface="Trebuchet MS"/>
              </a:rPr>
              <a:t>botol </a:t>
            </a:r>
            <a:r>
              <a:rPr sz="3900" dirty="0">
                <a:latin typeface="Trebuchet MS"/>
                <a:cs typeface="Trebuchet MS"/>
              </a:rPr>
              <a:t>air</a:t>
            </a:r>
            <a:r>
              <a:rPr sz="3900" spc="45" dirty="0">
                <a:latin typeface="Trebuchet MS"/>
                <a:cs typeface="Trebuchet MS"/>
              </a:rPr>
              <a:t> </a:t>
            </a:r>
            <a:r>
              <a:rPr sz="3900" spc="180" dirty="0">
                <a:latin typeface="Trebuchet MS"/>
                <a:cs typeface="Trebuchet MS"/>
              </a:rPr>
              <a:t>dan</a:t>
            </a:r>
            <a:r>
              <a:rPr sz="3900" spc="320" dirty="0">
                <a:latin typeface="Trebuchet MS"/>
                <a:cs typeface="Trebuchet MS"/>
              </a:rPr>
              <a:t> </a:t>
            </a:r>
            <a:r>
              <a:rPr sz="3900" spc="270" dirty="0">
                <a:latin typeface="Trebuchet MS"/>
                <a:cs typeface="Trebuchet MS"/>
              </a:rPr>
              <a:t>membawa</a:t>
            </a:r>
            <a:r>
              <a:rPr sz="3900" spc="370" dirty="0">
                <a:latin typeface="Trebuchet MS"/>
                <a:cs typeface="Trebuchet MS"/>
              </a:rPr>
              <a:t> </a:t>
            </a:r>
            <a:r>
              <a:rPr sz="3900" spc="165" dirty="0">
                <a:latin typeface="Trebuchet MS"/>
                <a:cs typeface="Trebuchet MS"/>
              </a:rPr>
              <a:t>kotak</a:t>
            </a:r>
            <a:r>
              <a:rPr sz="3900" spc="25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bekal.</a:t>
            </a:r>
            <a:endParaRPr sz="39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69350"/>
            <a:ext cx="18288000" cy="1518920"/>
          </a:xfrm>
          <a:custGeom>
            <a:avLst/>
            <a:gdLst/>
            <a:ahLst/>
            <a:cxnLst/>
            <a:rect l="l" t="t" r="r" b="b"/>
            <a:pathLst>
              <a:path w="18288000" h="1518920">
                <a:moveTo>
                  <a:pt x="9990836" y="902258"/>
                </a:moveTo>
                <a:lnTo>
                  <a:pt x="9932035" y="902258"/>
                </a:lnTo>
                <a:lnTo>
                  <a:pt x="9932035" y="1518335"/>
                </a:lnTo>
                <a:lnTo>
                  <a:pt x="9990836" y="1518335"/>
                </a:lnTo>
                <a:lnTo>
                  <a:pt x="9990836" y="902258"/>
                </a:lnTo>
                <a:close/>
              </a:path>
              <a:path w="18288000" h="1518920">
                <a:moveTo>
                  <a:pt x="10834243" y="902258"/>
                </a:moveTo>
                <a:lnTo>
                  <a:pt x="10775442" y="902258"/>
                </a:lnTo>
                <a:lnTo>
                  <a:pt x="10775442" y="1518335"/>
                </a:lnTo>
                <a:lnTo>
                  <a:pt x="10834243" y="1518335"/>
                </a:lnTo>
                <a:lnTo>
                  <a:pt x="10834243" y="902258"/>
                </a:lnTo>
                <a:close/>
              </a:path>
              <a:path w="18288000" h="1518920">
                <a:moveTo>
                  <a:pt x="11677015" y="902258"/>
                </a:moveTo>
                <a:lnTo>
                  <a:pt x="11618214" y="902258"/>
                </a:lnTo>
                <a:lnTo>
                  <a:pt x="11618214" y="1518335"/>
                </a:lnTo>
                <a:lnTo>
                  <a:pt x="11677015" y="1518335"/>
                </a:lnTo>
                <a:lnTo>
                  <a:pt x="11677015" y="902258"/>
                </a:lnTo>
                <a:close/>
              </a:path>
              <a:path w="18288000" h="1518920">
                <a:moveTo>
                  <a:pt x="12520422" y="902258"/>
                </a:moveTo>
                <a:lnTo>
                  <a:pt x="12461748" y="902258"/>
                </a:lnTo>
                <a:lnTo>
                  <a:pt x="12461748" y="1518335"/>
                </a:lnTo>
                <a:lnTo>
                  <a:pt x="12520422" y="1518335"/>
                </a:lnTo>
                <a:lnTo>
                  <a:pt x="12520422" y="902258"/>
                </a:lnTo>
                <a:close/>
              </a:path>
              <a:path w="18288000" h="1518920">
                <a:moveTo>
                  <a:pt x="13363956" y="902258"/>
                </a:moveTo>
                <a:lnTo>
                  <a:pt x="13305155" y="902258"/>
                </a:lnTo>
                <a:lnTo>
                  <a:pt x="13305155" y="1518335"/>
                </a:lnTo>
                <a:lnTo>
                  <a:pt x="13363956" y="1518335"/>
                </a:lnTo>
                <a:lnTo>
                  <a:pt x="13363956" y="902258"/>
                </a:lnTo>
                <a:close/>
              </a:path>
              <a:path w="18288000" h="1518920">
                <a:moveTo>
                  <a:pt x="14207363" y="902258"/>
                </a:moveTo>
                <a:lnTo>
                  <a:pt x="14148562" y="902258"/>
                </a:lnTo>
                <a:lnTo>
                  <a:pt x="14148562" y="1518335"/>
                </a:lnTo>
                <a:lnTo>
                  <a:pt x="14207363" y="1518335"/>
                </a:lnTo>
                <a:lnTo>
                  <a:pt x="14207363" y="902258"/>
                </a:lnTo>
                <a:close/>
              </a:path>
              <a:path w="18288000" h="1518920">
                <a:moveTo>
                  <a:pt x="15050770" y="902258"/>
                </a:moveTo>
                <a:lnTo>
                  <a:pt x="14991969" y="902258"/>
                </a:lnTo>
                <a:lnTo>
                  <a:pt x="14991969" y="1518335"/>
                </a:lnTo>
                <a:lnTo>
                  <a:pt x="15050770" y="1518335"/>
                </a:lnTo>
                <a:lnTo>
                  <a:pt x="15050770" y="902258"/>
                </a:lnTo>
                <a:close/>
              </a:path>
              <a:path w="18288000" h="1518920">
                <a:moveTo>
                  <a:pt x="15893542" y="902258"/>
                </a:moveTo>
                <a:lnTo>
                  <a:pt x="15834868" y="902258"/>
                </a:lnTo>
                <a:lnTo>
                  <a:pt x="15834868" y="1518335"/>
                </a:lnTo>
                <a:lnTo>
                  <a:pt x="15893542" y="1518335"/>
                </a:lnTo>
                <a:lnTo>
                  <a:pt x="15893542" y="902258"/>
                </a:lnTo>
                <a:close/>
              </a:path>
              <a:path w="18288000" h="1518920">
                <a:moveTo>
                  <a:pt x="16737076" y="902258"/>
                </a:moveTo>
                <a:lnTo>
                  <a:pt x="16678275" y="902258"/>
                </a:lnTo>
                <a:lnTo>
                  <a:pt x="16678275" y="1518335"/>
                </a:lnTo>
                <a:lnTo>
                  <a:pt x="16737076" y="1518335"/>
                </a:lnTo>
                <a:lnTo>
                  <a:pt x="16737076" y="902258"/>
                </a:lnTo>
                <a:close/>
              </a:path>
              <a:path w="18288000" h="1518920">
                <a:moveTo>
                  <a:pt x="17580483" y="902258"/>
                </a:moveTo>
                <a:lnTo>
                  <a:pt x="17521682" y="902258"/>
                </a:lnTo>
                <a:lnTo>
                  <a:pt x="17521682" y="1518335"/>
                </a:lnTo>
                <a:lnTo>
                  <a:pt x="17580483" y="1518335"/>
                </a:lnTo>
                <a:lnTo>
                  <a:pt x="17580483" y="902258"/>
                </a:lnTo>
                <a:close/>
              </a:path>
              <a:path w="18288000" h="1518920">
                <a:moveTo>
                  <a:pt x="18288000" y="0"/>
                </a:moveTo>
                <a:lnTo>
                  <a:pt x="17521682" y="0"/>
                </a:lnTo>
                <a:lnTo>
                  <a:pt x="17521682" y="58420"/>
                </a:lnTo>
                <a:lnTo>
                  <a:pt x="17521682" y="843280"/>
                </a:lnTo>
                <a:lnTo>
                  <a:pt x="16737076" y="843280"/>
                </a:lnTo>
                <a:lnTo>
                  <a:pt x="16737076" y="58420"/>
                </a:lnTo>
                <a:lnTo>
                  <a:pt x="17521682" y="58420"/>
                </a:lnTo>
                <a:lnTo>
                  <a:pt x="17521682" y="0"/>
                </a:lnTo>
                <a:lnTo>
                  <a:pt x="16678275" y="0"/>
                </a:lnTo>
                <a:lnTo>
                  <a:pt x="16678275" y="58420"/>
                </a:lnTo>
                <a:lnTo>
                  <a:pt x="16678275" y="843280"/>
                </a:lnTo>
                <a:lnTo>
                  <a:pt x="15893542" y="843280"/>
                </a:lnTo>
                <a:lnTo>
                  <a:pt x="15893542" y="58420"/>
                </a:lnTo>
                <a:lnTo>
                  <a:pt x="16678275" y="58420"/>
                </a:lnTo>
                <a:lnTo>
                  <a:pt x="16678275" y="0"/>
                </a:lnTo>
                <a:lnTo>
                  <a:pt x="15834868" y="0"/>
                </a:lnTo>
                <a:lnTo>
                  <a:pt x="15834868" y="58420"/>
                </a:lnTo>
                <a:lnTo>
                  <a:pt x="15834868" y="843280"/>
                </a:lnTo>
                <a:lnTo>
                  <a:pt x="15050770" y="843280"/>
                </a:lnTo>
                <a:lnTo>
                  <a:pt x="15050770" y="58420"/>
                </a:lnTo>
                <a:lnTo>
                  <a:pt x="15834868" y="58420"/>
                </a:lnTo>
                <a:lnTo>
                  <a:pt x="15834868" y="0"/>
                </a:lnTo>
                <a:lnTo>
                  <a:pt x="14991969" y="0"/>
                </a:lnTo>
                <a:lnTo>
                  <a:pt x="14991969" y="58420"/>
                </a:lnTo>
                <a:lnTo>
                  <a:pt x="14991969" y="843280"/>
                </a:lnTo>
                <a:lnTo>
                  <a:pt x="14207363" y="843280"/>
                </a:lnTo>
                <a:lnTo>
                  <a:pt x="14207363" y="58420"/>
                </a:lnTo>
                <a:lnTo>
                  <a:pt x="14991969" y="58420"/>
                </a:lnTo>
                <a:lnTo>
                  <a:pt x="14991969" y="0"/>
                </a:lnTo>
                <a:lnTo>
                  <a:pt x="14148562" y="0"/>
                </a:lnTo>
                <a:lnTo>
                  <a:pt x="14148562" y="58420"/>
                </a:lnTo>
                <a:lnTo>
                  <a:pt x="14148562" y="843280"/>
                </a:lnTo>
                <a:lnTo>
                  <a:pt x="13363956" y="843280"/>
                </a:lnTo>
                <a:lnTo>
                  <a:pt x="13363956" y="58420"/>
                </a:lnTo>
                <a:lnTo>
                  <a:pt x="14148562" y="58420"/>
                </a:lnTo>
                <a:lnTo>
                  <a:pt x="14148562" y="0"/>
                </a:lnTo>
                <a:lnTo>
                  <a:pt x="13305155" y="0"/>
                </a:lnTo>
                <a:lnTo>
                  <a:pt x="13305155" y="58420"/>
                </a:lnTo>
                <a:lnTo>
                  <a:pt x="13305155" y="843280"/>
                </a:lnTo>
                <a:lnTo>
                  <a:pt x="12520422" y="843280"/>
                </a:lnTo>
                <a:lnTo>
                  <a:pt x="12520422" y="58420"/>
                </a:lnTo>
                <a:lnTo>
                  <a:pt x="13305155" y="58420"/>
                </a:lnTo>
                <a:lnTo>
                  <a:pt x="13305155" y="0"/>
                </a:lnTo>
                <a:lnTo>
                  <a:pt x="12461748" y="0"/>
                </a:lnTo>
                <a:lnTo>
                  <a:pt x="12461748" y="58420"/>
                </a:lnTo>
                <a:lnTo>
                  <a:pt x="12461748" y="843280"/>
                </a:lnTo>
                <a:lnTo>
                  <a:pt x="11677015" y="843280"/>
                </a:lnTo>
                <a:lnTo>
                  <a:pt x="11677015" y="58420"/>
                </a:lnTo>
                <a:lnTo>
                  <a:pt x="12461748" y="58420"/>
                </a:lnTo>
                <a:lnTo>
                  <a:pt x="12461748" y="0"/>
                </a:lnTo>
                <a:lnTo>
                  <a:pt x="11618214" y="0"/>
                </a:lnTo>
                <a:lnTo>
                  <a:pt x="11618214" y="58420"/>
                </a:lnTo>
                <a:lnTo>
                  <a:pt x="11618214" y="843280"/>
                </a:lnTo>
                <a:lnTo>
                  <a:pt x="10834243" y="843280"/>
                </a:lnTo>
                <a:lnTo>
                  <a:pt x="10834243" y="58420"/>
                </a:lnTo>
                <a:lnTo>
                  <a:pt x="11618214" y="58420"/>
                </a:lnTo>
                <a:lnTo>
                  <a:pt x="11618214" y="0"/>
                </a:lnTo>
                <a:lnTo>
                  <a:pt x="10775442" y="0"/>
                </a:lnTo>
                <a:lnTo>
                  <a:pt x="10775442" y="58420"/>
                </a:lnTo>
                <a:lnTo>
                  <a:pt x="10775442" y="843280"/>
                </a:lnTo>
                <a:lnTo>
                  <a:pt x="9990836" y="843280"/>
                </a:lnTo>
                <a:lnTo>
                  <a:pt x="9990836" y="58420"/>
                </a:lnTo>
                <a:lnTo>
                  <a:pt x="10775442" y="58420"/>
                </a:lnTo>
                <a:lnTo>
                  <a:pt x="10775442" y="0"/>
                </a:lnTo>
                <a:lnTo>
                  <a:pt x="9932035" y="0"/>
                </a:lnTo>
                <a:lnTo>
                  <a:pt x="9932035" y="58420"/>
                </a:lnTo>
                <a:lnTo>
                  <a:pt x="9932035" y="843280"/>
                </a:lnTo>
                <a:lnTo>
                  <a:pt x="9192133" y="843280"/>
                </a:lnTo>
                <a:lnTo>
                  <a:pt x="9192133" y="58420"/>
                </a:lnTo>
                <a:lnTo>
                  <a:pt x="9932035" y="58420"/>
                </a:lnTo>
                <a:lnTo>
                  <a:pt x="9932035" y="0"/>
                </a:lnTo>
                <a:lnTo>
                  <a:pt x="9192133" y="0"/>
                </a:lnTo>
                <a:lnTo>
                  <a:pt x="9192133" y="7620"/>
                </a:lnTo>
                <a:lnTo>
                  <a:pt x="9135237" y="7620"/>
                </a:lnTo>
                <a:lnTo>
                  <a:pt x="9135237" y="66040"/>
                </a:lnTo>
                <a:lnTo>
                  <a:pt x="9135237" y="843280"/>
                </a:lnTo>
                <a:lnTo>
                  <a:pt x="9135237" y="849630"/>
                </a:lnTo>
                <a:lnTo>
                  <a:pt x="8351139" y="849630"/>
                </a:lnTo>
                <a:lnTo>
                  <a:pt x="8351139" y="66040"/>
                </a:lnTo>
                <a:lnTo>
                  <a:pt x="9135237" y="66040"/>
                </a:lnTo>
                <a:lnTo>
                  <a:pt x="9135237" y="7620"/>
                </a:lnTo>
                <a:lnTo>
                  <a:pt x="8292465" y="7620"/>
                </a:lnTo>
                <a:lnTo>
                  <a:pt x="8292465" y="66040"/>
                </a:lnTo>
                <a:lnTo>
                  <a:pt x="8292465" y="849630"/>
                </a:lnTo>
                <a:lnTo>
                  <a:pt x="7508367" y="849630"/>
                </a:lnTo>
                <a:lnTo>
                  <a:pt x="7508367" y="66040"/>
                </a:lnTo>
                <a:lnTo>
                  <a:pt x="8292465" y="66040"/>
                </a:lnTo>
                <a:lnTo>
                  <a:pt x="8292465" y="7620"/>
                </a:lnTo>
                <a:lnTo>
                  <a:pt x="7449566" y="7620"/>
                </a:lnTo>
                <a:lnTo>
                  <a:pt x="7449566" y="66040"/>
                </a:lnTo>
                <a:lnTo>
                  <a:pt x="7449566" y="849630"/>
                </a:lnTo>
                <a:lnTo>
                  <a:pt x="6665595" y="849630"/>
                </a:lnTo>
                <a:lnTo>
                  <a:pt x="6665595" y="66040"/>
                </a:lnTo>
                <a:lnTo>
                  <a:pt x="7449566" y="66040"/>
                </a:lnTo>
                <a:lnTo>
                  <a:pt x="7449566" y="7620"/>
                </a:lnTo>
                <a:lnTo>
                  <a:pt x="6606794" y="7620"/>
                </a:lnTo>
                <a:lnTo>
                  <a:pt x="6606794" y="66040"/>
                </a:lnTo>
                <a:lnTo>
                  <a:pt x="6606794" y="849630"/>
                </a:lnTo>
                <a:lnTo>
                  <a:pt x="5823331" y="849630"/>
                </a:lnTo>
                <a:lnTo>
                  <a:pt x="5823331" y="66040"/>
                </a:lnTo>
                <a:lnTo>
                  <a:pt x="6606794" y="66040"/>
                </a:lnTo>
                <a:lnTo>
                  <a:pt x="6606794" y="7620"/>
                </a:lnTo>
                <a:lnTo>
                  <a:pt x="5764657" y="7620"/>
                </a:lnTo>
                <a:lnTo>
                  <a:pt x="5764657" y="66040"/>
                </a:lnTo>
                <a:lnTo>
                  <a:pt x="5764657" y="849630"/>
                </a:lnTo>
                <a:lnTo>
                  <a:pt x="4980559" y="849630"/>
                </a:lnTo>
                <a:lnTo>
                  <a:pt x="4980559" y="66040"/>
                </a:lnTo>
                <a:lnTo>
                  <a:pt x="5764657" y="66040"/>
                </a:lnTo>
                <a:lnTo>
                  <a:pt x="5764657" y="7620"/>
                </a:lnTo>
                <a:lnTo>
                  <a:pt x="4921885" y="7620"/>
                </a:lnTo>
                <a:lnTo>
                  <a:pt x="4921885" y="66040"/>
                </a:lnTo>
                <a:lnTo>
                  <a:pt x="4921885" y="849630"/>
                </a:lnTo>
                <a:lnTo>
                  <a:pt x="4137787" y="849630"/>
                </a:lnTo>
                <a:lnTo>
                  <a:pt x="4137787" y="66040"/>
                </a:lnTo>
                <a:lnTo>
                  <a:pt x="4921885" y="66040"/>
                </a:lnTo>
                <a:lnTo>
                  <a:pt x="4921885" y="7620"/>
                </a:lnTo>
                <a:lnTo>
                  <a:pt x="4079113" y="7620"/>
                </a:lnTo>
                <a:lnTo>
                  <a:pt x="4079113" y="66040"/>
                </a:lnTo>
                <a:lnTo>
                  <a:pt x="4079113" y="849630"/>
                </a:lnTo>
                <a:lnTo>
                  <a:pt x="3295015" y="849630"/>
                </a:lnTo>
                <a:lnTo>
                  <a:pt x="3295015" y="66040"/>
                </a:lnTo>
                <a:lnTo>
                  <a:pt x="4079113" y="66040"/>
                </a:lnTo>
                <a:lnTo>
                  <a:pt x="4079113" y="7620"/>
                </a:lnTo>
                <a:lnTo>
                  <a:pt x="3236214" y="7620"/>
                </a:lnTo>
                <a:lnTo>
                  <a:pt x="3236214" y="66040"/>
                </a:lnTo>
                <a:lnTo>
                  <a:pt x="3236214" y="849630"/>
                </a:lnTo>
                <a:lnTo>
                  <a:pt x="2452243" y="849630"/>
                </a:lnTo>
                <a:lnTo>
                  <a:pt x="2452243" y="66040"/>
                </a:lnTo>
                <a:lnTo>
                  <a:pt x="3236214" y="66040"/>
                </a:lnTo>
                <a:lnTo>
                  <a:pt x="3236214" y="7620"/>
                </a:lnTo>
                <a:lnTo>
                  <a:pt x="2393442" y="7620"/>
                </a:lnTo>
                <a:lnTo>
                  <a:pt x="2393442" y="66040"/>
                </a:lnTo>
                <a:lnTo>
                  <a:pt x="2393442" y="849630"/>
                </a:lnTo>
                <a:lnTo>
                  <a:pt x="1609979" y="849630"/>
                </a:lnTo>
                <a:lnTo>
                  <a:pt x="1609979" y="66040"/>
                </a:lnTo>
                <a:lnTo>
                  <a:pt x="2393442" y="66040"/>
                </a:lnTo>
                <a:lnTo>
                  <a:pt x="2393442" y="7620"/>
                </a:lnTo>
                <a:lnTo>
                  <a:pt x="1551305" y="7620"/>
                </a:lnTo>
                <a:lnTo>
                  <a:pt x="1551305" y="65405"/>
                </a:lnTo>
                <a:lnTo>
                  <a:pt x="1551305" y="66040"/>
                </a:lnTo>
                <a:lnTo>
                  <a:pt x="1551305" y="849630"/>
                </a:lnTo>
                <a:lnTo>
                  <a:pt x="767232" y="849630"/>
                </a:lnTo>
                <a:lnTo>
                  <a:pt x="767232" y="65405"/>
                </a:lnTo>
                <a:lnTo>
                  <a:pt x="1551305" y="65405"/>
                </a:lnTo>
                <a:lnTo>
                  <a:pt x="1551305" y="7620"/>
                </a:lnTo>
                <a:lnTo>
                  <a:pt x="1551305" y="6985"/>
                </a:lnTo>
                <a:lnTo>
                  <a:pt x="0" y="6985"/>
                </a:lnTo>
                <a:lnTo>
                  <a:pt x="0" y="65405"/>
                </a:lnTo>
                <a:lnTo>
                  <a:pt x="708494" y="65405"/>
                </a:lnTo>
                <a:lnTo>
                  <a:pt x="708494" y="849630"/>
                </a:lnTo>
                <a:lnTo>
                  <a:pt x="0" y="849630"/>
                </a:lnTo>
                <a:lnTo>
                  <a:pt x="0" y="901700"/>
                </a:lnTo>
                <a:lnTo>
                  <a:pt x="0" y="909320"/>
                </a:lnTo>
                <a:lnTo>
                  <a:pt x="708494" y="909320"/>
                </a:lnTo>
                <a:lnTo>
                  <a:pt x="708494" y="1518335"/>
                </a:lnTo>
                <a:lnTo>
                  <a:pt x="767232" y="1518335"/>
                </a:lnTo>
                <a:lnTo>
                  <a:pt x="767232" y="909320"/>
                </a:lnTo>
                <a:lnTo>
                  <a:pt x="1551305" y="909320"/>
                </a:lnTo>
                <a:lnTo>
                  <a:pt x="1551305" y="1518335"/>
                </a:lnTo>
                <a:lnTo>
                  <a:pt x="1609979" y="1518335"/>
                </a:lnTo>
                <a:lnTo>
                  <a:pt x="1609979" y="909320"/>
                </a:lnTo>
                <a:lnTo>
                  <a:pt x="2393442" y="909320"/>
                </a:lnTo>
                <a:lnTo>
                  <a:pt x="2393442" y="1518335"/>
                </a:lnTo>
                <a:lnTo>
                  <a:pt x="2452243" y="1518335"/>
                </a:lnTo>
                <a:lnTo>
                  <a:pt x="2452243" y="909320"/>
                </a:lnTo>
                <a:lnTo>
                  <a:pt x="3236214" y="909320"/>
                </a:lnTo>
                <a:lnTo>
                  <a:pt x="3236214" y="1518335"/>
                </a:lnTo>
                <a:lnTo>
                  <a:pt x="3295015" y="1518335"/>
                </a:lnTo>
                <a:lnTo>
                  <a:pt x="3295015" y="909320"/>
                </a:lnTo>
                <a:lnTo>
                  <a:pt x="4079113" y="909320"/>
                </a:lnTo>
                <a:lnTo>
                  <a:pt x="4079113" y="1518335"/>
                </a:lnTo>
                <a:lnTo>
                  <a:pt x="4137787" y="1518335"/>
                </a:lnTo>
                <a:lnTo>
                  <a:pt x="4137787" y="909320"/>
                </a:lnTo>
                <a:lnTo>
                  <a:pt x="4921885" y="909320"/>
                </a:lnTo>
                <a:lnTo>
                  <a:pt x="4921885" y="1518335"/>
                </a:lnTo>
                <a:lnTo>
                  <a:pt x="4980559" y="1518335"/>
                </a:lnTo>
                <a:lnTo>
                  <a:pt x="4980559" y="909320"/>
                </a:lnTo>
                <a:lnTo>
                  <a:pt x="5764657" y="909320"/>
                </a:lnTo>
                <a:lnTo>
                  <a:pt x="5764657" y="1518335"/>
                </a:lnTo>
                <a:lnTo>
                  <a:pt x="5823331" y="1518335"/>
                </a:lnTo>
                <a:lnTo>
                  <a:pt x="5823331" y="909320"/>
                </a:lnTo>
                <a:lnTo>
                  <a:pt x="6606794" y="909320"/>
                </a:lnTo>
                <a:lnTo>
                  <a:pt x="6606794" y="1518335"/>
                </a:lnTo>
                <a:lnTo>
                  <a:pt x="6665595" y="1518335"/>
                </a:lnTo>
                <a:lnTo>
                  <a:pt x="6665595" y="909320"/>
                </a:lnTo>
                <a:lnTo>
                  <a:pt x="7449566" y="909320"/>
                </a:lnTo>
                <a:lnTo>
                  <a:pt x="7449566" y="1518335"/>
                </a:lnTo>
                <a:lnTo>
                  <a:pt x="7508367" y="1518335"/>
                </a:lnTo>
                <a:lnTo>
                  <a:pt x="7508367" y="909320"/>
                </a:lnTo>
                <a:lnTo>
                  <a:pt x="8292465" y="909320"/>
                </a:lnTo>
                <a:lnTo>
                  <a:pt x="8292465" y="1518335"/>
                </a:lnTo>
                <a:lnTo>
                  <a:pt x="8351139" y="1518335"/>
                </a:lnTo>
                <a:lnTo>
                  <a:pt x="8351139" y="909320"/>
                </a:lnTo>
                <a:lnTo>
                  <a:pt x="9135237" y="909320"/>
                </a:lnTo>
                <a:lnTo>
                  <a:pt x="9135237" y="1518920"/>
                </a:lnTo>
                <a:lnTo>
                  <a:pt x="9192133" y="1518920"/>
                </a:lnTo>
                <a:lnTo>
                  <a:pt x="9192133" y="909320"/>
                </a:lnTo>
                <a:lnTo>
                  <a:pt x="9192133" y="901700"/>
                </a:lnTo>
                <a:lnTo>
                  <a:pt x="18288000" y="901700"/>
                </a:lnTo>
                <a:lnTo>
                  <a:pt x="18288000" y="849630"/>
                </a:lnTo>
                <a:lnTo>
                  <a:pt x="18288000" y="843280"/>
                </a:lnTo>
                <a:lnTo>
                  <a:pt x="17580483" y="843280"/>
                </a:lnTo>
                <a:lnTo>
                  <a:pt x="17580483" y="58420"/>
                </a:lnTo>
                <a:lnTo>
                  <a:pt x="18288000" y="5842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6AF9D">
              <a:alpha val="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45000" y="2735579"/>
            <a:ext cx="642620" cy="1789430"/>
          </a:xfrm>
          <a:custGeom>
            <a:avLst/>
            <a:gdLst/>
            <a:ahLst/>
            <a:cxnLst/>
            <a:rect l="l" t="t" r="r" b="b"/>
            <a:pathLst>
              <a:path w="642619" h="1789429">
                <a:moveTo>
                  <a:pt x="642366" y="0"/>
                </a:moveTo>
                <a:lnTo>
                  <a:pt x="585470" y="56896"/>
                </a:lnTo>
                <a:lnTo>
                  <a:pt x="551434" y="92202"/>
                </a:lnTo>
                <a:lnTo>
                  <a:pt x="517525" y="128397"/>
                </a:lnTo>
                <a:lnTo>
                  <a:pt x="483870" y="165481"/>
                </a:lnTo>
                <a:lnTo>
                  <a:pt x="450469" y="203327"/>
                </a:lnTo>
                <a:lnTo>
                  <a:pt x="417576" y="242062"/>
                </a:lnTo>
                <a:lnTo>
                  <a:pt x="385191" y="281559"/>
                </a:lnTo>
                <a:lnTo>
                  <a:pt x="353314" y="321818"/>
                </a:lnTo>
                <a:lnTo>
                  <a:pt x="322199" y="362712"/>
                </a:lnTo>
                <a:lnTo>
                  <a:pt x="291973" y="404368"/>
                </a:lnTo>
                <a:lnTo>
                  <a:pt x="262636" y="446659"/>
                </a:lnTo>
                <a:lnTo>
                  <a:pt x="234315" y="489585"/>
                </a:lnTo>
                <a:lnTo>
                  <a:pt x="207010" y="533146"/>
                </a:lnTo>
                <a:lnTo>
                  <a:pt x="180975" y="577215"/>
                </a:lnTo>
                <a:lnTo>
                  <a:pt x="156210" y="621792"/>
                </a:lnTo>
                <a:lnTo>
                  <a:pt x="132969" y="667004"/>
                </a:lnTo>
                <a:lnTo>
                  <a:pt x="111125" y="712597"/>
                </a:lnTo>
                <a:lnTo>
                  <a:pt x="90932" y="758571"/>
                </a:lnTo>
                <a:lnTo>
                  <a:pt x="72517" y="805053"/>
                </a:lnTo>
                <a:lnTo>
                  <a:pt x="55753" y="851916"/>
                </a:lnTo>
                <a:lnTo>
                  <a:pt x="41021" y="899045"/>
                </a:lnTo>
                <a:lnTo>
                  <a:pt x="28321" y="946531"/>
                </a:lnTo>
                <a:lnTo>
                  <a:pt x="17653" y="994295"/>
                </a:lnTo>
                <a:lnTo>
                  <a:pt x="9144" y="1042416"/>
                </a:lnTo>
                <a:lnTo>
                  <a:pt x="3048" y="1090676"/>
                </a:lnTo>
                <a:lnTo>
                  <a:pt x="762" y="1131951"/>
                </a:lnTo>
                <a:lnTo>
                  <a:pt x="0" y="1153414"/>
                </a:lnTo>
                <a:lnTo>
                  <a:pt x="1397" y="1214247"/>
                </a:lnTo>
                <a:lnTo>
                  <a:pt x="5842" y="1255395"/>
                </a:lnTo>
                <a:lnTo>
                  <a:pt x="13081" y="1305052"/>
                </a:lnTo>
                <a:lnTo>
                  <a:pt x="24511" y="1353947"/>
                </a:lnTo>
                <a:lnTo>
                  <a:pt x="59436" y="1447673"/>
                </a:lnTo>
                <a:lnTo>
                  <a:pt x="82677" y="1491996"/>
                </a:lnTo>
                <a:lnTo>
                  <a:pt x="109601" y="1534033"/>
                </a:lnTo>
                <a:lnTo>
                  <a:pt x="140208" y="1573657"/>
                </a:lnTo>
                <a:lnTo>
                  <a:pt x="174244" y="1610360"/>
                </a:lnTo>
                <a:lnTo>
                  <a:pt x="211582" y="1643888"/>
                </a:lnTo>
                <a:lnTo>
                  <a:pt x="252222" y="1673860"/>
                </a:lnTo>
                <a:lnTo>
                  <a:pt x="294005" y="1699387"/>
                </a:lnTo>
                <a:lnTo>
                  <a:pt x="337439" y="1721358"/>
                </a:lnTo>
                <a:lnTo>
                  <a:pt x="382143" y="1740027"/>
                </a:lnTo>
                <a:lnTo>
                  <a:pt x="428244" y="1755394"/>
                </a:lnTo>
                <a:lnTo>
                  <a:pt x="474980" y="1767713"/>
                </a:lnTo>
                <a:lnTo>
                  <a:pt x="522732" y="1777111"/>
                </a:lnTo>
                <a:lnTo>
                  <a:pt x="570992" y="1783842"/>
                </a:lnTo>
                <a:lnTo>
                  <a:pt x="619633" y="1788033"/>
                </a:lnTo>
                <a:lnTo>
                  <a:pt x="642366" y="1788922"/>
                </a:lnTo>
                <a:lnTo>
                  <a:pt x="642366" y="1732280"/>
                </a:lnTo>
                <a:lnTo>
                  <a:pt x="599694" y="1731137"/>
                </a:lnTo>
                <a:lnTo>
                  <a:pt x="552704" y="1727327"/>
                </a:lnTo>
                <a:lnTo>
                  <a:pt x="506349" y="1720850"/>
                </a:lnTo>
                <a:lnTo>
                  <a:pt x="460756" y="1711579"/>
                </a:lnTo>
                <a:lnTo>
                  <a:pt x="416306" y="1699641"/>
                </a:lnTo>
                <a:lnTo>
                  <a:pt x="373126" y="1684655"/>
                </a:lnTo>
                <a:lnTo>
                  <a:pt x="331343" y="1666621"/>
                </a:lnTo>
                <a:lnTo>
                  <a:pt x="291338" y="1645539"/>
                </a:lnTo>
                <a:lnTo>
                  <a:pt x="253238" y="1621282"/>
                </a:lnTo>
                <a:lnTo>
                  <a:pt x="217297" y="1593596"/>
                </a:lnTo>
                <a:lnTo>
                  <a:pt x="183769" y="1562608"/>
                </a:lnTo>
                <a:lnTo>
                  <a:pt x="152908" y="1528191"/>
                </a:lnTo>
                <a:lnTo>
                  <a:pt x="124841" y="1490091"/>
                </a:lnTo>
                <a:lnTo>
                  <a:pt x="99949" y="1448308"/>
                </a:lnTo>
                <a:lnTo>
                  <a:pt x="78232" y="1402715"/>
                </a:lnTo>
                <a:lnTo>
                  <a:pt x="61722" y="1356487"/>
                </a:lnTo>
                <a:lnTo>
                  <a:pt x="48895" y="1309370"/>
                </a:lnTo>
                <a:lnTo>
                  <a:pt x="39624" y="1261745"/>
                </a:lnTo>
                <a:lnTo>
                  <a:pt x="33782" y="1213485"/>
                </a:lnTo>
                <a:lnTo>
                  <a:pt x="31242" y="1164971"/>
                </a:lnTo>
                <a:lnTo>
                  <a:pt x="31750" y="1116203"/>
                </a:lnTo>
                <a:lnTo>
                  <a:pt x="35179" y="1067562"/>
                </a:lnTo>
                <a:lnTo>
                  <a:pt x="41402" y="1018921"/>
                </a:lnTo>
                <a:lnTo>
                  <a:pt x="50038" y="970673"/>
                </a:lnTo>
                <a:lnTo>
                  <a:pt x="61214" y="922921"/>
                </a:lnTo>
                <a:lnTo>
                  <a:pt x="74676" y="875665"/>
                </a:lnTo>
                <a:lnTo>
                  <a:pt x="90170" y="829310"/>
                </a:lnTo>
                <a:lnTo>
                  <a:pt x="107569" y="783844"/>
                </a:lnTo>
                <a:lnTo>
                  <a:pt x="127635" y="737235"/>
                </a:lnTo>
                <a:lnTo>
                  <a:pt x="149098" y="691261"/>
                </a:lnTo>
                <a:lnTo>
                  <a:pt x="171831" y="645922"/>
                </a:lnTo>
                <a:lnTo>
                  <a:pt x="195961" y="601345"/>
                </a:lnTo>
                <a:lnTo>
                  <a:pt x="221234" y="557403"/>
                </a:lnTo>
                <a:lnTo>
                  <a:pt x="247650" y="514096"/>
                </a:lnTo>
                <a:lnTo>
                  <a:pt x="275209" y="471424"/>
                </a:lnTo>
                <a:lnTo>
                  <a:pt x="303911" y="429514"/>
                </a:lnTo>
                <a:lnTo>
                  <a:pt x="333629" y="388239"/>
                </a:lnTo>
                <a:lnTo>
                  <a:pt x="364236" y="347726"/>
                </a:lnTo>
                <a:lnTo>
                  <a:pt x="395859" y="307848"/>
                </a:lnTo>
                <a:lnTo>
                  <a:pt x="428244" y="268605"/>
                </a:lnTo>
                <a:lnTo>
                  <a:pt x="461518" y="230124"/>
                </a:lnTo>
                <a:lnTo>
                  <a:pt x="495554" y="192278"/>
                </a:lnTo>
                <a:lnTo>
                  <a:pt x="530225" y="155194"/>
                </a:lnTo>
                <a:lnTo>
                  <a:pt x="565658" y="118872"/>
                </a:lnTo>
                <a:lnTo>
                  <a:pt x="601599" y="83185"/>
                </a:lnTo>
                <a:lnTo>
                  <a:pt x="642366" y="44450"/>
                </a:lnTo>
                <a:lnTo>
                  <a:pt x="642366" y="0"/>
                </a:lnTo>
                <a:close/>
              </a:path>
            </a:pathLst>
          </a:custGeom>
          <a:solidFill>
            <a:srgbClr val="71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86960" y="4590668"/>
            <a:ext cx="700405" cy="1551305"/>
          </a:xfrm>
          <a:custGeom>
            <a:avLst/>
            <a:gdLst/>
            <a:ahLst/>
            <a:cxnLst/>
            <a:rect l="l" t="t" r="r" b="b"/>
            <a:pathLst>
              <a:path w="700405" h="1551304">
                <a:moveTo>
                  <a:pt x="700405" y="0"/>
                </a:moveTo>
                <a:lnTo>
                  <a:pt x="634492" y="48006"/>
                </a:lnTo>
                <a:lnTo>
                  <a:pt x="594233" y="78740"/>
                </a:lnTo>
                <a:lnTo>
                  <a:pt x="554482" y="110236"/>
                </a:lnTo>
                <a:lnTo>
                  <a:pt x="515366" y="142494"/>
                </a:lnTo>
                <a:lnTo>
                  <a:pt x="476758" y="175387"/>
                </a:lnTo>
                <a:lnTo>
                  <a:pt x="438658" y="209169"/>
                </a:lnTo>
                <a:lnTo>
                  <a:pt x="401066" y="243586"/>
                </a:lnTo>
                <a:lnTo>
                  <a:pt x="365379" y="278384"/>
                </a:lnTo>
                <a:lnTo>
                  <a:pt x="330200" y="314198"/>
                </a:lnTo>
                <a:lnTo>
                  <a:pt x="295656" y="350901"/>
                </a:lnTo>
                <a:lnTo>
                  <a:pt x="262001" y="388620"/>
                </a:lnTo>
                <a:lnTo>
                  <a:pt x="229362" y="427355"/>
                </a:lnTo>
                <a:lnTo>
                  <a:pt x="198120" y="466979"/>
                </a:lnTo>
                <a:lnTo>
                  <a:pt x="168275" y="507746"/>
                </a:lnTo>
                <a:lnTo>
                  <a:pt x="140208" y="549529"/>
                </a:lnTo>
                <a:lnTo>
                  <a:pt x="114046" y="592455"/>
                </a:lnTo>
                <a:lnTo>
                  <a:pt x="89916" y="636524"/>
                </a:lnTo>
                <a:lnTo>
                  <a:pt x="68072" y="681609"/>
                </a:lnTo>
                <a:lnTo>
                  <a:pt x="48895" y="727837"/>
                </a:lnTo>
                <a:lnTo>
                  <a:pt x="32258" y="775335"/>
                </a:lnTo>
                <a:lnTo>
                  <a:pt x="18669" y="823976"/>
                </a:lnTo>
                <a:lnTo>
                  <a:pt x="8255" y="873887"/>
                </a:lnTo>
                <a:lnTo>
                  <a:pt x="1524" y="924052"/>
                </a:lnTo>
                <a:lnTo>
                  <a:pt x="0" y="973201"/>
                </a:lnTo>
                <a:lnTo>
                  <a:pt x="3683" y="1021461"/>
                </a:lnTo>
                <a:lnTo>
                  <a:pt x="12446" y="1068324"/>
                </a:lnTo>
                <a:lnTo>
                  <a:pt x="26289" y="1113790"/>
                </a:lnTo>
                <a:lnTo>
                  <a:pt x="45212" y="1157605"/>
                </a:lnTo>
                <a:lnTo>
                  <a:pt x="67691" y="1197356"/>
                </a:lnTo>
                <a:lnTo>
                  <a:pt x="97663" y="1239647"/>
                </a:lnTo>
                <a:lnTo>
                  <a:pt x="131318" y="1277366"/>
                </a:lnTo>
                <a:lnTo>
                  <a:pt x="167259" y="1310640"/>
                </a:lnTo>
                <a:lnTo>
                  <a:pt x="205105" y="1341501"/>
                </a:lnTo>
                <a:lnTo>
                  <a:pt x="244729" y="1370076"/>
                </a:lnTo>
                <a:lnTo>
                  <a:pt x="286004" y="1396365"/>
                </a:lnTo>
                <a:lnTo>
                  <a:pt x="328676" y="1420495"/>
                </a:lnTo>
                <a:lnTo>
                  <a:pt x="372618" y="1442720"/>
                </a:lnTo>
                <a:lnTo>
                  <a:pt x="417703" y="1463040"/>
                </a:lnTo>
                <a:lnTo>
                  <a:pt x="463677" y="1481582"/>
                </a:lnTo>
                <a:lnTo>
                  <a:pt x="510540" y="1498346"/>
                </a:lnTo>
                <a:lnTo>
                  <a:pt x="558038" y="1513713"/>
                </a:lnTo>
                <a:lnTo>
                  <a:pt x="605917" y="1527556"/>
                </a:lnTo>
                <a:lnTo>
                  <a:pt x="654177" y="1540002"/>
                </a:lnTo>
                <a:lnTo>
                  <a:pt x="700405" y="1550924"/>
                </a:lnTo>
                <a:lnTo>
                  <a:pt x="700405" y="1481074"/>
                </a:lnTo>
                <a:lnTo>
                  <a:pt x="693420" y="1479550"/>
                </a:lnTo>
                <a:lnTo>
                  <a:pt x="641731" y="1466215"/>
                </a:lnTo>
                <a:lnTo>
                  <a:pt x="590550" y="1451610"/>
                </a:lnTo>
                <a:lnTo>
                  <a:pt x="549402" y="1438783"/>
                </a:lnTo>
                <a:lnTo>
                  <a:pt x="507365" y="1424305"/>
                </a:lnTo>
                <a:lnTo>
                  <a:pt x="465074" y="1408176"/>
                </a:lnTo>
                <a:lnTo>
                  <a:pt x="422783" y="1390142"/>
                </a:lnTo>
                <a:lnTo>
                  <a:pt x="380873" y="1370457"/>
                </a:lnTo>
                <a:lnTo>
                  <a:pt x="339979" y="1348740"/>
                </a:lnTo>
                <a:lnTo>
                  <a:pt x="300355" y="1325118"/>
                </a:lnTo>
                <a:lnTo>
                  <a:pt x="262382" y="1299591"/>
                </a:lnTo>
                <a:lnTo>
                  <a:pt x="226568" y="1272032"/>
                </a:lnTo>
                <a:lnTo>
                  <a:pt x="193294" y="1242314"/>
                </a:lnTo>
                <a:lnTo>
                  <a:pt x="163068" y="1210437"/>
                </a:lnTo>
                <a:lnTo>
                  <a:pt x="136271" y="1176401"/>
                </a:lnTo>
                <a:lnTo>
                  <a:pt x="113284" y="1140206"/>
                </a:lnTo>
                <a:lnTo>
                  <a:pt x="94488" y="1101598"/>
                </a:lnTo>
                <a:lnTo>
                  <a:pt x="80264" y="1060577"/>
                </a:lnTo>
                <a:lnTo>
                  <a:pt x="71247" y="1017270"/>
                </a:lnTo>
                <a:lnTo>
                  <a:pt x="67691" y="971423"/>
                </a:lnTo>
                <a:lnTo>
                  <a:pt x="70104" y="923163"/>
                </a:lnTo>
                <a:lnTo>
                  <a:pt x="76962" y="875792"/>
                </a:lnTo>
                <a:lnTo>
                  <a:pt x="87376" y="829310"/>
                </a:lnTo>
                <a:lnTo>
                  <a:pt x="100965" y="783844"/>
                </a:lnTo>
                <a:lnTo>
                  <a:pt x="117602" y="739267"/>
                </a:lnTo>
                <a:lnTo>
                  <a:pt x="136779" y="695706"/>
                </a:lnTo>
                <a:lnTo>
                  <a:pt x="158496" y="653161"/>
                </a:lnTo>
                <a:lnTo>
                  <a:pt x="182372" y="611632"/>
                </a:lnTo>
                <a:lnTo>
                  <a:pt x="208153" y="570992"/>
                </a:lnTo>
                <a:lnTo>
                  <a:pt x="235585" y="531368"/>
                </a:lnTo>
                <a:lnTo>
                  <a:pt x="265303" y="491998"/>
                </a:lnTo>
                <a:lnTo>
                  <a:pt x="296291" y="453644"/>
                </a:lnTo>
                <a:lnTo>
                  <a:pt x="328295" y="416179"/>
                </a:lnTo>
                <a:lnTo>
                  <a:pt x="361442" y="379857"/>
                </a:lnTo>
                <a:lnTo>
                  <a:pt x="395605" y="344297"/>
                </a:lnTo>
                <a:lnTo>
                  <a:pt x="430657" y="309626"/>
                </a:lnTo>
                <a:lnTo>
                  <a:pt x="466471" y="275717"/>
                </a:lnTo>
                <a:lnTo>
                  <a:pt x="503174" y="242697"/>
                </a:lnTo>
                <a:lnTo>
                  <a:pt x="540512" y="210439"/>
                </a:lnTo>
                <a:lnTo>
                  <a:pt x="578485" y="178816"/>
                </a:lnTo>
                <a:lnTo>
                  <a:pt x="616966" y="147955"/>
                </a:lnTo>
                <a:lnTo>
                  <a:pt x="655828" y="117729"/>
                </a:lnTo>
                <a:lnTo>
                  <a:pt x="695198" y="88011"/>
                </a:lnTo>
                <a:lnTo>
                  <a:pt x="700405" y="84328"/>
                </a:lnTo>
                <a:lnTo>
                  <a:pt x="700405" y="0"/>
                </a:lnTo>
                <a:close/>
              </a:path>
            </a:pathLst>
          </a:custGeom>
          <a:solidFill>
            <a:srgbClr val="71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337559"/>
            <a:ext cx="6952488" cy="69494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/>
              <a:t>G</a:t>
            </a:r>
            <a:r>
              <a:rPr spc="-229" dirty="0"/>
              <a:t> </a:t>
            </a:r>
            <a:r>
              <a:rPr dirty="0"/>
              <a:t>a</a:t>
            </a:r>
            <a:r>
              <a:rPr spc="-229" dirty="0"/>
              <a:t> </a:t>
            </a:r>
            <a:r>
              <a:rPr spc="-50" dirty="0"/>
              <a:t>s</a:t>
            </a: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/>
              <a:t>R</a:t>
            </a:r>
            <a:r>
              <a:rPr spc="-65" dirty="0"/>
              <a:t> </a:t>
            </a:r>
            <a:r>
              <a:rPr dirty="0"/>
              <a:t>u</a:t>
            </a:r>
            <a:r>
              <a:rPr spc="80" dirty="0"/>
              <a:t> </a:t>
            </a:r>
            <a:r>
              <a:rPr dirty="0"/>
              <a:t>m</a:t>
            </a:r>
            <a:r>
              <a:rPr spc="90" dirty="0"/>
              <a:t> </a:t>
            </a:r>
            <a:r>
              <a:rPr dirty="0"/>
              <a:t>a</a:t>
            </a:r>
            <a:r>
              <a:rPr spc="80" dirty="0"/>
              <a:t> </a:t>
            </a:r>
            <a:r>
              <a:rPr dirty="0"/>
              <a:t>h</a:t>
            </a:r>
            <a:r>
              <a:rPr spc="114" dirty="0"/>
              <a:t> </a:t>
            </a:r>
            <a:r>
              <a:rPr dirty="0"/>
              <a:t>K</a:t>
            </a:r>
            <a:r>
              <a:rPr spc="-120" dirty="0"/>
              <a:t> </a:t>
            </a:r>
            <a:r>
              <a:rPr dirty="0"/>
              <a:t>a</a:t>
            </a:r>
            <a:r>
              <a:rPr spc="-125" dirty="0"/>
              <a:t> </a:t>
            </a:r>
            <a:r>
              <a:rPr dirty="0"/>
              <a:t>c</a:t>
            </a:r>
            <a:r>
              <a:rPr spc="-110" dirty="0"/>
              <a:t> </a:t>
            </a:r>
            <a:r>
              <a:rPr spc="-50" dirty="0"/>
              <a:t>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9170">
              <a:lnSpc>
                <a:spcPct val="116900"/>
              </a:lnSpc>
              <a:spcBef>
                <a:spcPts val="100"/>
              </a:spcBef>
              <a:tabLst>
                <a:tab pos="1612900" algn="l"/>
                <a:tab pos="2694940" algn="l"/>
                <a:tab pos="4151629" algn="l"/>
              </a:tabLst>
            </a:pPr>
            <a:r>
              <a:rPr dirty="0"/>
              <a:t>A</a:t>
            </a:r>
            <a:r>
              <a:rPr spc="-200" dirty="0"/>
              <a:t> </a:t>
            </a:r>
            <a:r>
              <a:rPr dirty="0"/>
              <a:t>p</a:t>
            </a:r>
            <a:r>
              <a:rPr spc="-200" dirty="0"/>
              <a:t> </a:t>
            </a:r>
            <a:r>
              <a:rPr spc="-50" dirty="0"/>
              <a:t>a</a:t>
            </a:r>
            <a:r>
              <a:rPr dirty="0"/>
              <a:t>	</a:t>
            </a:r>
            <a:r>
              <a:rPr spc="-20" dirty="0"/>
              <a:t>i</a:t>
            </a:r>
            <a:r>
              <a:rPr spc="-875" dirty="0"/>
              <a:t> </a:t>
            </a:r>
            <a:r>
              <a:rPr spc="190" dirty="0"/>
              <a:t>tu</a:t>
            </a:r>
            <a:r>
              <a:rPr dirty="0"/>
              <a:t>	G</a:t>
            </a:r>
            <a:r>
              <a:rPr spc="-459" dirty="0"/>
              <a:t> </a:t>
            </a:r>
            <a:r>
              <a:rPr dirty="0"/>
              <a:t>a</a:t>
            </a:r>
            <a:r>
              <a:rPr spc="-465" dirty="0"/>
              <a:t> </a:t>
            </a:r>
            <a:r>
              <a:rPr spc="-50" dirty="0"/>
              <a:t>s</a:t>
            </a:r>
            <a:r>
              <a:rPr dirty="0"/>
              <a:t>	</a:t>
            </a:r>
            <a:r>
              <a:rPr spc="-35" dirty="0"/>
              <a:t>R</a:t>
            </a:r>
            <a:r>
              <a:rPr spc="-395" dirty="0"/>
              <a:t> </a:t>
            </a:r>
            <a:r>
              <a:rPr dirty="0"/>
              <a:t>u</a:t>
            </a:r>
            <a:r>
              <a:rPr spc="-285" dirty="0"/>
              <a:t> </a:t>
            </a:r>
            <a:r>
              <a:rPr dirty="0"/>
              <a:t>m</a:t>
            </a:r>
            <a:r>
              <a:rPr spc="-270" dirty="0"/>
              <a:t> </a:t>
            </a:r>
            <a:r>
              <a:rPr dirty="0"/>
              <a:t>a</a:t>
            </a:r>
            <a:r>
              <a:rPr spc="-270" dirty="0"/>
              <a:t> </a:t>
            </a:r>
            <a:r>
              <a:rPr spc="-50" dirty="0"/>
              <a:t>h </a:t>
            </a:r>
            <a:r>
              <a:rPr dirty="0"/>
              <a:t>K</a:t>
            </a:r>
            <a:r>
              <a:rPr spc="-210" dirty="0"/>
              <a:t> </a:t>
            </a:r>
            <a:r>
              <a:rPr dirty="0"/>
              <a:t>a</a:t>
            </a:r>
            <a:r>
              <a:rPr spc="-210" dirty="0"/>
              <a:t> </a:t>
            </a:r>
            <a:r>
              <a:rPr dirty="0"/>
              <a:t>c</a:t>
            </a:r>
            <a:r>
              <a:rPr spc="-204" dirty="0"/>
              <a:t> </a:t>
            </a:r>
            <a:r>
              <a:rPr dirty="0"/>
              <a:t>a</a:t>
            </a:r>
            <a:r>
              <a:rPr spc="-210" dirty="0"/>
              <a:t> </a:t>
            </a:r>
            <a:r>
              <a:rPr spc="-50" dirty="0"/>
              <a:t>?</a:t>
            </a:r>
          </a:p>
          <a:p>
            <a:pPr marL="12700" marR="5080">
              <a:lnSpc>
                <a:spcPct val="115999"/>
              </a:lnSpc>
              <a:spcBef>
                <a:spcPts val="3095"/>
              </a:spcBef>
              <a:tabLst>
                <a:tab pos="4445635" algn="l"/>
                <a:tab pos="4768850" algn="l"/>
              </a:tabLst>
            </a:pPr>
            <a:r>
              <a:rPr sz="3300" b="1" spc="200" dirty="0">
                <a:latin typeface="Trebuchet MS"/>
                <a:cs typeface="Trebuchet MS"/>
              </a:rPr>
              <a:t>gas</a:t>
            </a:r>
            <a:r>
              <a:rPr sz="3300" b="1" spc="340" dirty="0">
                <a:latin typeface="Trebuchet MS"/>
                <a:cs typeface="Trebuchet MS"/>
              </a:rPr>
              <a:t> </a:t>
            </a:r>
            <a:r>
              <a:rPr sz="3300" b="1" spc="85" dirty="0">
                <a:latin typeface="Trebuchet MS"/>
                <a:cs typeface="Trebuchet MS"/>
              </a:rPr>
              <a:t>rumah</a:t>
            </a:r>
            <a:r>
              <a:rPr sz="3300" b="1" spc="155" dirty="0">
                <a:latin typeface="Trebuchet MS"/>
                <a:cs typeface="Trebuchet MS"/>
              </a:rPr>
              <a:t> </a:t>
            </a:r>
            <a:r>
              <a:rPr sz="3300" b="1" spc="85" dirty="0">
                <a:latin typeface="Trebuchet MS"/>
                <a:cs typeface="Trebuchet MS"/>
              </a:rPr>
              <a:t>kaca</a:t>
            </a:r>
            <a:r>
              <a:rPr sz="3300" b="1" spc="195" dirty="0">
                <a:latin typeface="Trebuchet MS"/>
                <a:cs typeface="Trebuchet MS"/>
              </a:rPr>
              <a:t> </a:t>
            </a:r>
            <a:r>
              <a:rPr sz="3300" b="1" spc="120" dirty="0">
                <a:latin typeface="Trebuchet MS"/>
                <a:cs typeface="Trebuchet MS"/>
              </a:rPr>
              <a:t>adalah</a:t>
            </a:r>
            <a:r>
              <a:rPr sz="3300" b="1" spc="190" dirty="0">
                <a:latin typeface="Trebuchet MS"/>
                <a:cs typeface="Trebuchet MS"/>
              </a:rPr>
              <a:t> </a:t>
            </a:r>
            <a:r>
              <a:rPr sz="3300" b="1" spc="204" dirty="0">
                <a:latin typeface="Trebuchet MS"/>
                <a:cs typeface="Trebuchet MS"/>
              </a:rPr>
              <a:t>gas-</a:t>
            </a:r>
            <a:r>
              <a:rPr sz="3300" b="1" spc="-695" dirty="0">
                <a:latin typeface="Trebuchet MS"/>
                <a:cs typeface="Trebuchet MS"/>
              </a:rPr>
              <a:t> </a:t>
            </a:r>
            <a:r>
              <a:rPr sz="3300" b="1" spc="175" dirty="0">
                <a:latin typeface="Trebuchet MS"/>
                <a:cs typeface="Trebuchet MS"/>
              </a:rPr>
              <a:t>gas</a:t>
            </a:r>
            <a:r>
              <a:rPr sz="3300" b="1" spc="360" dirty="0">
                <a:latin typeface="Trebuchet MS"/>
                <a:cs typeface="Trebuchet MS"/>
              </a:rPr>
              <a:t> </a:t>
            </a:r>
            <a:r>
              <a:rPr sz="3300" b="1" spc="175" dirty="0">
                <a:latin typeface="Trebuchet MS"/>
                <a:cs typeface="Trebuchet MS"/>
              </a:rPr>
              <a:t>yang</a:t>
            </a:r>
            <a:r>
              <a:rPr sz="3300" b="1" spc="305" dirty="0">
                <a:latin typeface="Trebuchet MS"/>
                <a:cs typeface="Trebuchet MS"/>
              </a:rPr>
              <a:t> </a:t>
            </a:r>
            <a:r>
              <a:rPr sz="3300" b="1" spc="105" dirty="0">
                <a:latin typeface="Trebuchet MS"/>
                <a:cs typeface="Trebuchet MS"/>
              </a:rPr>
              <a:t>ada </a:t>
            </a:r>
            <a:r>
              <a:rPr sz="3300" b="1" spc="70" dirty="0">
                <a:latin typeface="Trebuchet MS"/>
                <a:cs typeface="Trebuchet MS"/>
              </a:rPr>
              <a:t>di</a:t>
            </a:r>
            <a:r>
              <a:rPr sz="3300" b="1" spc="36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atmosfer,</a:t>
            </a:r>
            <a:r>
              <a:rPr sz="3300" b="1" spc="325" dirty="0">
                <a:latin typeface="Trebuchet MS"/>
                <a:cs typeface="Trebuchet MS"/>
              </a:rPr>
              <a:t> </a:t>
            </a:r>
            <a:r>
              <a:rPr sz="3300" b="1" spc="95" dirty="0">
                <a:latin typeface="Trebuchet MS"/>
                <a:cs typeface="Trebuchet MS"/>
              </a:rPr>
              <a:t>baik</a:t>
            </a:r>
            <a:r>
              <a:rPr sz="3300" b="1" spc="425" dirty="0">
                <a:latin typeface="Trebuchet MS"/>
                <a:cs typeface="Trebuchet MS"/>
              </a:rPr>
              <a:t> </a:t>
            </a:r>
            <a:r>
              <a:rPr sz="3300" b="1" spc="80" dirty="0">
                <a:latin typeface="Trebuchet MS"/>
                <a:cs typeface="Trebuchet MS"/>
              </a:rPr>
              <a:t>secara</a:t>
            </a:r>
            <a:r>
              <a:rPr sz="3300" b="1" spc="400" dirty="0">
                <a:latin typeface="Trebuchet MS"/>
                <a:cs typeface="Trebuchet MS"/>
              </a:rPr>
              <a:t> </a:t>
            </a:r>
            <a:r>
              <a:rPr sz="3300" b="1" spc="90" dirty="0">
                <a:latin typeface="Trebuchet MS"/>
                <a:cs typeface="Trebuchet MS"/>
              </a:rPr>
              <a:t>alami</a:t>
            </a:r>
            <a:r>
              <a:rPr sz="3300" b="1" spc="355" dirty="0">
                <a:latin typeface="Trebuchet MS"/>
                <a:cs typeface="Trebuchet MS"/>
              </a:rPr>
              <a:t> </a:t>
            </a:r>
            <a:r>
              <a:rPr sz="3300" b="1" spc="110" dirty="0">
                <a:latin typeface="Trebuchet MS"/>
                <a:cs typeface="Trebuchet MS"/>
              </a:rPr>
              <a:t>maupun </a:t>
            </a:r>
            <a:r>
              <a:rPr sz="3300" b="1" spc="105" dirty="0">
                <a:latin typeface="Trebuchet MS"/>
                <a:cs typeface="Trebuchet MS"/>
              </a:rPr>
              <a:t>antropogenetik,</a:t>
            </a:r>
            <a:r>
              <a:rPr sz="3300" b="1" spc="370" dirty="0">
                <a:latin typeface="Trebuchet MS"/>
                <a:cs typeface="Trebuchet MS"/>
              </a:rPr>
              <a:t> </a:t>
            </a:r>
            <a:r>
              <a:rPr sz="3300" b="1" spc="155" dirty="0">
                <a:latin typeface="Trebuchet MS"/>
                <a:cs typeface="Trebuchet MS"/>
              </a:rPr>
              <a:t>yang</a:t>
            </a:r>
            <a:r>
              <a:rPr sz="3300" b="1" dirty="0">
                <a:latin typeface="Trebuchet MS"/>
                <a:cs typeface="Trebuchet MS"/>
              </a:rPr>
              <a:t>	</a:t>
            </a:r>
            <a:r>
              <a:rPr sz="3300" b="1" spc="100" dirty="0">
                <a:latin typeface="Trebuchet MS"/>
                <a:cs typeface="Trebuchet MS"/>
              </a:rPr>
              <a:t>menyerap</a:t>
            </a:r>
            <a:r>
              <a:rPr sz="3300" b="1" spc="390" dirty="0">
                <a:latin typeface="Trebuchet MS"/>
                <a:cs typeface="Trebuchet MS"/>
              </a:rPr>
              <a:t> </a:t>
            </a:r>
            <a:r>
              <a:rPr sz="3300" b="1" spc="95" dirty="0">
                <a:latin typeface="Trebuchet MS"/>
                <a:cs typeface="Trebuchet MS"/>
              </a:rPr>
              <a:t>dan </a:t>
            </a:r>
            <a:r>
              <a:rPr sz="3300" b="1" spc="105" dirty="0">
                <a:latin typeface="Trebuchet MS"/>
                <a:cs typeface="Trebuchet MS"/>
              </a:rPr>
              <a:t>memancarkan</a:t>
            </a:r>
            <a:r>
              <a:rPr sz="3300" b="1" spc="440" dirty="0">
                <a:latin typeface="Trebuchet MS"/>
                <a:cs typeface="Trebuchet MS"/>
              </a:rPr>
              <a:t> </a:t>
            </a:r>
            <a:r>
              <a:rPr sz="3300" b="1" spc="110" dirty="0">
                <a:latin typeface="Trebuchet MS"/>
                <a:cs typeface="Trebuchet MS"/>
              </a:rPr>
              <a:t>kembali</a:t>
            </a:r>
            <a:r>
              <a:rPr sz="3300" b="1" spc="350" dirty="0">
                <a:latin typeface="Trebuchet MS"/>
                <a:cs typeface="Trebuchet MS"/>
              </a:rPr>
              <a:t> </a:t>
            </a:r>
            <a:r>
              <a:rPr sz="3300" b="1" spc="70" dirty="0">
                <a:latin typeface="Trebuchet MS"/>
                <a:cs typeface="Trebuchet MS"/>
              </a:rPr>
              <a:t>radiasi</a:t>
            </a:r>
            <a:r>
              <a:rPr sz="3300" b="1" spc="335" dirty="0">
                <a:latin typeface="Trebuchet MS"/>
                <a:cs typeface="Trebuchet MS"/>
              </a:rPr>
              <a:t> </a:t>
            </a:r>
            <a:r>
              <a:rPr sz="3300" b="1" spc="155" dirty="0">
                <a:latin typeface="Trebuchet MS"/>
                <a:cs typeface="Trebuchet MS"/>
              </a:rPr>
              <a:t>dengan </a:t>
            </a:r>
            <a:r>
              <a:rPr sz="3300" b="1" spc="125" dirty="0">
                <a:latin typeface="Trebuchet MS"/>
                <a:cs typeface="Trebuchet MS"/>
              </a:rPr>
              <a:t>panjang</a:t>
            </a:r>
            <a:r>
              <a:rPr sz="3300" b="1" spc="405" dirty="0">
                <a:latin typeface="Trebuchet MS"/>
                <a:cs typeface="Trebuchet MS"/>
              </a:rPr>
              <a:t> </a:t>
            </a:r>
            <a:r>
              <a:rPr sz="3300" b="1" spc="215" dirty="0">
                <a:latin typeface="Trebuchet MS"/>
                <a:cs typeface="Trebuchet MS"/>
              </a:rPr>
              <a:t>gelombang</a:t>
            </a:r>
            <a:r>
              <a:rPr sz="3300" b="1" dirty="0">
                <a:latin typeface="Trebuchet MS"/>
                <a:cs typeface="Trebuchet MS"/>
              </a:rPr>
              <a:t>	tertentu</a:t>
            </a:r>
            <a:r>
              <a:rPr sz="3300" b="1" spc="355" dirty="0">
                <a:latin typeface="Trebuchet MS"/>
                <a:cs typeface="Trebuchet MS"/>
              </a:rPr>
              <a:t> </a:t>
            </a:r>
            <a:r>
              <a:rPr sz="3300" b="1" spc="70" dirty="0">
                <a:latin typeface="Trebuchet MS"/>
                <a:cs typeface="Trebuchet MS"/>
              </a:rPr>
              <a:t>di</a:t>
            </a:r>
            <a:r>
              <a:rPr sz="3300" b="1" spc="475" dirty="0">
                <a:latin typeface="Trebuchet MS"/>
                <a:cs typeface="Trebuchet MS"/>
              </a:rPr>
              <a:t> </a:t>
            </a:r>
            <a:r>
              <a:rPr sz="3300" b="1" spc="135" dirty="0">
                <a:latin typeface="Trebuchet MS"/>
                <a:cs typeface="Trebuchet MS"/>
              </a:rPr>
              <a:t>dalam </a:t>
            </a:r>
            <a:r>
              <a:rPr sz="3300" b="1" spc="110" dirty="0">
                <a:latin typeface="Trebuchet MS"/>
                <a:cs typeface="Trebuchet MS"/>
              </a:rPr>
              <a:t>spectrum</a:t>
            </a:r>
            <a:r>
              <a:rPr sz="3300" b="1" spc="525" dirty="0">
                <a:latin typeface="Trebuchet MS"/>
                <a:cs typeface="Trebuchet MS"/>
              </a:rPr>
              <a:t> </a:t>
            </a:r>
            <a:r>
              <a:rPr sz="3300" b="1" spc="70" dirty="0">
                <a:latin typeface="Trebuchet MS"/>
                <a:cs typeface="Trebuchet MS"/>
              </a:rPr>
              <a:t>radiasi</a:t>
            </a:r>
            <a:r>
              <a:rPr sz="3300" b="1" spc="48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inframerah</a:t>
            </a:r>
            <a:r>
              <a:rPr sz="3300" b="1" spc="425" dirty="0">
                <a:latin typeface="Trebuchet MS"/>
                <a:cs typeface="Trebuchet MS"/>
              </a:rPr>
              <a:t> </a:t>
            </a:r>
            <a:r>
              <a:rPr sz="3300" b="1" spc="155" dirty="0">
                <a:latin typeface="Trebuchet MS"/>
                <a:cs typeface="Trebuchet MS"/>
              </a:rPr>
              <a:t>yang </a:t>
            </a:r>
            <a:r>
              <a:rPr sz="3300" b="1" spc="110" dirty="0">
                <a:latin typeface="Trebuchet MS"/>
                <a:cs typeface="Trebuchet MS"/>
              </a:rPr>
              <a:t>dipancarkan</a:t>
            </a:r>
            <a:r>
              <a:rPr sz="3300" b="1" spc="345" dirty="0">
                <a:latin typeface="Trebuchet MS"/>
                <a:cs typeface="Trebuchet MS"/>
              </a:rPr>
              <a:t> </a:t>
            </a:r>
            <a:r>
              <a:rPr sz="3300" b="1" spc="85" dirty="0">
                <a:latin typeface="Trebuchet MS"/>
                <a:cs typeface="Trebuchet MS"/>
              </a:rPr>
              <a:t>oleh</a:t>
            </a:r>
            <a:r>
              <a:rPr sz="3300" b="1" spc="295" dirty="0">
                <a:latin typeface="Trebuchet MS"/>
                <a:cs typeface="Trebuchet MS"/>
              </a:rPr>
              <a:t> </a:t>
            </a:r>
            <a:r>
              <a:rPr sz="3300" b="1" spc="100" dirty="0">
                <a:latin typeface="Trebuchet MS"/>
                <a:cs typeface="Trebuchet MS"/>
              </a:rPr>
              <a:t>permukaan</a:t>
            </a:r>
            <a:r>
              <a:rPr sz="3300" b="1" spc="395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bumi, </a:t>
            </a:r>
            <a:r>
              <a:rPr sz="3300" b="1" spc="114" dirty="0">
                <a:latin typeface="Trebuchet MS"/>
                <a:cs typeface="Trebuchet MS"/>
              </a:rPr>
              <a:t>atmosfer</a:t>
            </a:r>
            <a:r>
              <a:rPr sz="3300" b="1" spc="17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itu</a:t>
            </a:r>
            <a:r>
              <a:rPr sz="3300" b="1" spc="80" dirty="0">
                <a:latin typeface="Trebuchet MS"/>
                <a:cs typeface="Trebuchet MS"/>
              </a:rPr>
              <a:t> </a:t>
            </a:r>
            <a:r>
              <a:rPr sz="3300" b="1" spc="70" dirty="0">
                <a:latin typeface="Trebuchet MS"/>
                <a:cs typeface="Trebuchet MS"/>
              </a:rPr>
              <a:t>sendiri</a:t>
            </a:r>
            <a:r>
              <a:rPr sz="3300" b="1" spc="165" dirty="0">
                <a:latin typeface="Trebuchet MS"/>
                <a:cs typeface="Trebuchet MS"/>
              </a:rPr>
              <a:t> </a:t>
            </a:r>
            <a:r>
              <a:rPr sz="3300" b="1" spc="95" dirty="0">
                <a:latin typeface="Trebuchet MS"/>
                <a:cs typeface="Trebuchet MS"/>
              </a:rPr>
              <a:t>ataupun</a:t>
            </a:r>
            <a:r>
              <a:rPr sz="3300" b="1" spc="235" dirty="0">
                <a:latin typeface="Trebuchet MS"/>
                <a:cs typeface="Trebuchet MS"/>
              </a:rPr>
              <a:t> </a:t>
            </a:r>
            <a:r>
              <a:rPr sz="3300" b="1" spc="85" dirty="0">
                <a:latin typeface="Trebuchet MS"/>
                <a:cs typeface="Trebuchet MS"/>
              </a:rPr>
              <a:t>oleh</a:t>
            </a:r>
            <a:r>
              <a:rPr sz="3300" b="1" spc="170" dirty="0">
                <a:latin typeface="Trebuchet MS"/>
                <a:cs typeface="Trebuchet MS"/>
              </a:rPr>
              <a:t> </a:t>
            </a:r>
            <a:r>
              <a:rPr sz="3300" b="1" spc="40" dirty="0">
                <a:latin typeface="Trebuchet MS"/>
                <a:cs typeface="Trebuchet MS"/>
              </a:rPr>
              <a:t>awan.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8580" y="5457444"/>
            <a:ext cx="794385" cy="970915"/>
          </a:xfrm>
          <a:custGeom>
            <a:avLst/>
            <a:gdLst/>
            <a:ahLst/>
            <a:cxnLst/>
            <a:rect l="l" t="t" r="r" b="b"/>
            <a:pathLst>
              <a:path w="794384" h="970914">
                <a:moveTo>
                  <a:pt x="421767" y="0"/>
                </a:moveTo>
                <a:lnTo>
                  <a:pt x="337058" y="225043"/>
                </a:lnTo>
                <a:lnTo>
                  <a:pt x="194183" y="350138"/>
                </a:lnTo>
                <a:lnTo>
                  <a:pt x="59690" y="403859"/>
                </a:lnTo>
                <a:lnTo>
                  <a:pt x="0" y="415416"/>
                </a:lnTo>
                <a:lnTo>
                  <a:pt x="60325" y="429894"/>
                </a:lnTo>
                <a:lnTo>
                  <a:pt x="115570" y="452119"/>
                </a:lnTo>
                <a:lnTo>
                  <a:pt x="165989" y="480948"/>
                </a:lnTo>
                <a:lnTo>
                  <a:pt x="211581" y="515365"/>
                </a:lnTo>
                <a:lnTo>
                  <a:pt x="252602" y="554101"/>
                </a:lnTo>
                <a:lnTo>
                  <a:pt x="289178" y="596391"/>
                </a:lnTo>
                <a:lnTo>
                  <a:pt x="321564" y="640841"/>
                </a:lnTo>
                <a:lnTo>
                  <a:pt x="349885" y="686434"/>
                </a:lnTo>
                <a:lnTo>
                  <a:pt x="374396" y="732154"/>
                </a:lnTo>
                <a:lnTo>
                  <a:pt x="395097" y="776985"/>
                </a:lnTo>
                <a:lnTo>
                  <a:pt x="412369" y="819657"/>
                </a:lnTo>
                <a:lnTo>
                  <a:pt x="426339" y="859154"/>
                </a:lnTo>
                <a:lnTo>
                  <a:pt x="444880" y="924178"/>
                </a:lnTo>
                <a:lnTo>
                  <a:pt x="452247" y="963421"/>
                </a:lnTo>
                <a:lnTo>
                  <a:pt x="452120" y="970533"/>
                </a:lnTo>
                <a:lnTo>
                  <a:pt x="516763" y="701675"/>
                </a:lnTo>
                <a:lnTo>
                  <a:pt x="632968" y="551814"/>
                </a:lnTo>
                <a:lnTo>
                  <a:pt x="744220" y="486917"/>
                </a:lnTo>
                <a:lnTo>
                  <a:pt x="793876" y="472820"/>
                </a:lnTo>
                <a:lnTo>
                  <a:pt x="574040" y="344677"/>
                </a:lnTo>
                <a:lnTo>
                  <a:pt x="464058" y="188086"/>
                </a:lnTo>
                <a:lnTo>
                  <a:pt x="425958" y="55752"/>
                </a:lnTo>
                <a:lnTo>
                  <a:pt x="421767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1180" y="856488"/>
            <a:ext cx="608330" cy="742315"/>
          </a:xfrm>
          <a:custGeom>
            <a:avLst/>
            <a:gdLst/>
            <a:ahLst/>
            <a:cxnLst/>
            <a:rect l="l" t="t" r="r" b="b"/>
            <a:pathLst>
              <a:path w="608330" h="742315">
                <a:moveTo>
                  <a:pt x="284987" y="0"/>
                </a:moveTo>
                <a:lnTo>
                  <a:pt x="281685" y="42671"/>
                </a:lnTo>
                <a:lnTo>
                  <a:pt x="252602" y="143890"/>
                </a:lnTo>
                <a:lnTo>
                  <a:pt x="168275" y="263525"/>
                </a:lnTo>
                <a:lnTo>
                  <a:pt x="0" y="361568"/>
                </a:lnTo>
                <a:lnTo>
                  <a:pt x="37973" y="372363"/>
                </a:lnTo>
                <a:lnTo>
                  <a:pt x="123189" y="421893"/>
                </a:lnTo>
                <a:lnTo>
                  <a:pt x="212216" y="536575"/>
                </a:lnTo>
                <a:lnTo>
                  <a:pt x="261746" y="742060"/>
                </a:lnTo>
                <a:lnTo>
                  <a:pt x="265556" y="714120"/>
                </a:lnTo>
                <a:lnTo>
                  <a:pt x="283717" y="650112"/>
                </a:lnTo>
                <a:lnTo>
                  <a:pt x="298957" y="609345"/>
                </a:lnTo>
                <a:lnTo>
                  <a:pt x="318642" y="565150"/>
                </a:lnTo>
                <a:lnTo>
                  <a:pt x="343153" y="519429"/>
                </a:lnTo>
                <a:lnTo>
                  <a:pt x="372744" y="474090"/>
                </a:lnTo>
                <a:lnTo>
                  <a:pt x="407796" y="430910"/>
                </a:lnTo>
                <a:lnTo>
                  <a:pt x="448563" y="391794"/>
                </a:lnTo>
                <a:lnTo>
                  <a:pt x="495300" y="358647"/>
                </a:lnTo>
                <a:lnTo>
                  <a:pt x="548258" y="333375"/>
                </a:lnTo>
                <a:lnTo>
                  <a:pt x="607948" y="317626"/>
                </a:lnTo>
                <a:lnTo>
                  <a:pt x="562228" y="308863"/>
                </a:lnTo>
                <a:lnTo>
                  <a:pt x="459231" y="267715"/>
                </a:lnTo>
                <a:lnTo>
                  <a:pt x="349757" y="172084"/>
                </a:lnTo>
                <a:lnTo>
                  <a:pt x="284987" y="0"/>
                </a:lnTo>
                <a:close/>
              </a:path>
            </a:pathLst>
          </a:custGeom>
          <a:solidFill>
            <a:srgbClr val="E7C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3543" y="3566159"/>
            <a:ext cx="6342888" cy="47533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83588" y="3281298"/>
            <a:ext cx="5923915" cy="677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1</a:t>
            </a:r>
            <a:r>
              <a:rPr sz="4200" spc="-3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.</a:t>
            </a:r>
            <a:r>
              <a:rPr sz="4200" spc="-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P</a:t>
            </a:r>
            <a:r>
              <a:rPr sz="4200" spc="-5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25" dirty="0">
                <a:solidFill>
                  <a:srgbClr val="1C1F4A"/>
                </a:solidFill>
                <a:latin typeface="Trebuchet MS"/>
                <a:cs typeface="Trebuchet MS"/>
              </a:rPr>
              <a:t>r</a:t>
            </a:r>
            <a:r>
              <a:rPr sz="4200" spc="-3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20" dirty="0">
                <a:solidFill>
                  <a:srgbClr val="1C1F4A"/>
                </a:solidFill>
                <a:latin typeface="Trebuchet MS"/>
                <a:cs typeface="Trebuchet MS"/>
              </a:rPr>
              <a:t>i</a:t>
            </a:r>
            <a:r>
              <a:rPr sz="4200" spc="-3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40" dirty="0">
                <a:solidFill>
                  <a:srgbClr val="1C1F4A"/>
                </a:solidFill>
                <a:latin typeface="Trebuchet MS"/>
                <a:cs typeface="Trebuchet MS"/>
              </a:rPr>
              <a:t>m</a:t>
            </a:r>
            <a:r>
              <a:rPr sz="4200" spc="-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e</a:t>
            </a:r>
            <a:r>
              <a:rPr sz="4200" spc="-3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50" dirty="0">
                <a:solidFill>
                  <a:srgbClr val="1C1F4A"/>
                </a:solidFill>
                <a:latin typeface="Trebuchet MS"/>
                <a:cs typeface="Trebuchet MS"/>
              </a:rPr>
              <a:t>r</a:t>
            </a:r>
            <a:endParaRPr sz="4200">
              <a:latin typeface="Trebuchet MS"/>
              <a:cs typeface="Trebuchet MS"/>
            </a:endParaRPr>
          </a:p>
          <a:p>
            <a:pPr marL="1323340" indent="-447040">
              <a:lnSpc>
                <a:spcPct val="100000"/>
              </a:lnSpc>
              <a:spcBef>
                <a:spcPts val="2425"/>
              </a:spcBef>
              <a:buAutoNum type="arabicPeriod"/>
              <a:tabLst>
                <a:tab pos="1323340" algn="l"/>
              </a:tabLst>
            </a:pPr>
            <a:r>
              <a:rPr sz="3200" b="1" spc="145" dirty="0">
                <a:solidFill>
                  <a:srgbClr val="1C1F4A"/>
                </a:solidFill>
                <a:latin typeface="Trebuchet MS"/>
                <a:cs typeface="Trebuchet MS"/>
              </a:rPr>
              <a:t>Uap</a:t>
            </a:r>
            <a:r>
              <a:rPr sz="3200" b="1" spc="2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1C1F4A"/>
                </a:solidFill>
                <a:latin typeface="Trebuchet MS"/>
                <a:cs typeface="Trebuchet MS"/>
              </a:rPr>
              <a:t>air</a:t>
            </a:r>
            <a:r>
              <a:rPr sz="3200" b="1" spc="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95" dirty="0">
                <a:solidFill>
                  <a:srgbClr val="1C1F4A"/>
                </a:solidFill>
                <a:latin typeface="Trebuchet MS"/>
                <a:cs typeface="Trebuchet MS"/>
              </a:rPr>
              <a:t>(H20)</a:t>
            </a:r>
            <a:endParaRPr sz="3200">
              <a:latin typeface="Trebuchet MS"/>
              <a:cs typeface="Trebuchet MS"/>
            </a:endParaRPr>
          </a:p>
          <a:p>
            <a:pPr marL="1214755" indent="-4375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214755" algn="l"/>
              </a:tabLst>
            </a:pPr>
            <a:r>
              <a:rPr sz="3200" b="1" spc="160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3200" b="1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45" dirty="0">
                <a:solidFill>
                  <a:srgbClr val="1C1F4A"/>
                </a:solidFill>
                <a:latin typeface="Trebuchet MS"/>
                <a:cs typeface="Trebuchet MS"/>
              </a:rPr>
              <a:t>dioksida</a:t>
            </a:r>
            <a:r>
              <a:rPr sz="3200" b="1" spc="1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1C1F4A"/>
                </a:solidFill>
                <a:latin typeface="Trebuchet MS"/>
                <a:cs typeface="Trebuchet MS"/>
              </a:rPr>
              <a:t>(</a:t>
            </a:r>
            <a:r>
              <a:rPr sz="3200" b="1" spc="-6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25" dirty="0">
                <a:solidFill>
                  <a:srgbClr val="1C1F4A"/>
                </a:solidFill>
                <a:latin typeface="Trebuchet MS"/>
                <a:cs typeface="Trebuchet MS"/>
              </a:rPr>
              <a:t>CO</a:t>
            </a:r>
            <a:r>
              <a:rPr sz="3200" b="1" spc="-6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1C1F4A"/>
                </a:solidFill>
                <a:latin typeface="Trebuchet MS"/>
                <a:cs typeface="Trebuchet MS"/>
              </a:rPr>
              <a:t>2)</a:t>
            </a:r>
            <a:endParaRPr sz="3200">
              <a:latin typeface="Trebuchet MS"/>
              <a:cs typeface="Trebuchet MS"/>
            </a:endParaRPr>
          </a:p>
          <a:p>
            <a:pPr marL="1206500" indent="-43370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206500" algn="l"/>
              </a:tabLst>
            </a:pPr>
            <a:r>
              <a:rPr sz="3200" b="1" spc="145" dirty="0">
                <a:solidFill>
                  <a:srgbClr val="1C1F4A"/>
                </a:solidFill>
                <a:latin typeface="Trebuchet MS"/>
                <a:cs typeface="Trebuchet MS"/>
              </a:rPr>
              <a:t>Nitrogen</a:t>
            </a:r>
            <a:r>
              <a:rPr sz="3200" b="1" spc="20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1C1F4A"/>
                </a:solidFill>
                <a:latin typeface="Trebuchet MS"/>
                <a:cs typeface="Trebuchet MS"/>
              </a:rPr>
              <a:t>(</a:t>
            </a:r>
            <a:r>
              <a:rPr sz="3200" b="1" spc="-6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90" dirty="0">
                <a:solidFill>
                  <a:srgbClr val="1C1F4A"/>
                </a:solidFill>
                <a:latin typeface="Trebuchet MS"/>
                <a:cs typeface="Trebuchet MS"/>
              </a:rPr>
              <a:t>NO2)</a:t>
            </a:r>
            <a:endParaRPr sz="3200">
              <a:latin typeface="Trebuchet MS"/>
              <a:cs typeface="Trebuchet MS"/>
            </a:endParaRPr>
          </a:p>
          <a:p>
            <a:pPr marL="1179195" indent="-43053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1179195" algn="l"/>
              </a:tabLst>
            </a:pPr>
            <a:r>
              <a:rPr sz="3200" b="1" spc="125" dirty="0">
                <a:solidFill>
                  <a:srgbClr val="1C1F4A"/>
                </a:solidFill>
                <a:latin typeface="Trebuchet MS"/>
                <a:cs typeface="Trebuchet MS"/>
              </a:rPr>
              <a:t>Metana</a:t>
            </a:r>
            <a:r>
              <a:rPr sz="3200" b="1" spc="1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1C1F4A"/>
                </a:solidFill>
                <a:latin typeface="Trebuchet MS"/>
                <a:cs typeface="Trebuchet MS"/>
              </a:rPr>
              <a:t>(</a:t>
            </a:r>
            <a:r>
              <a:rPr sz="3200" b="1" spc="-67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25" dirty="0">
                <a:solidFill>
                  <a:srgbClr val="1C1F4A"/>
                </a:solidFill>
                <a:latin typeface="Trebuchet MS"/>
                <a:cs typeface="Trebuchet MS"/>
              </a:rPr>
              <a:t>CH</a:t>
            </a:r>
            <a:r>
              <a:rPr sz="3200" b="1" spc="-6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1C1F4A"/>
                </a:solidFill>
                <a:latin typeface="Trebuchet MS"/>
                <a:cs typeface="Trebuchet MS"/>
              </a:rPr>
              <a:t>4)</a:t>
            </a:r>
            <a:endParaRPr sz="3200">
              <a:latin typeface="Trebuchet MS"/>
              <a:cs typeface="Trebuchet MS"/>
            </a:endParaRPr>
          </a:p>
          <a:p>
            <a:pPr marL="1221105" indent="-448309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221105" algn="l"/>
              </a:tabLst>
            </a:pPr>
            <a:r>
              <a:rPr sz="3200" b="1" spc="175" dirty="0">
                <a:solidFill>
                  <a:srgbClr val="1C1F4A"/>
                </a:solidFill>
                <a:latin typeface="Trebuchet MS"/>
                <a:cs typeface="Trebuchet MS"/>
              </a:rPr>
              <a:t>Ozon</a:t>
            </a:r>
            <a:r>
              <a:rPr sz="3200" b="1" spc="1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70" dirty="0">
                <a:solidFill>
                  <a:srgbClr val="1C1F4A"/>
                </a:solidFill>
                <a:latin typeface="Trebuchet MS"/>
                <a:cs typeface="Trebuchet MS"/>
              </a:rPr>
              <a:t>(O3)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3200">
              <a:latin typeface="Trebuchet MS"/>
              <a:cs typeface="Trebuchet MS"/>
            </a:endParaRPr>
          </a:p>
          <a:p>
            <a:pPr marL="818515" indent="-80581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818515" algn="l"/>
                <a:tab pos="3235960" algn="l"/>
              </a:tabLst>
            </a:pP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B</a:t>
            </a:r>
            <a:r>
              <a:rPr sz="4200" spc="-5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30" dirty="0">
                <a:solidFill>
                  <a:srgbClr val="1C1F4A"/>
                </a:solidFill>
                <a:latin typeface="Trebuchet MS"/>
                <a:cs typeface="Trebuchet MS"/>
              </a:rPr>
              <a:t>u</a:t>
            </a:r>
            <a:r>
              <a:rPr sz="4200" spc="-5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3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4200" spc="-5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t</a:t>
            </a:r>
            <a:r>
              <a:rPr sz="4200" spc="-5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3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4200" spc="-50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5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	M</a:t>
            </a:r>
            <a:r>
              <a:rPr sz="4200" spc="-3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3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r>
              <a:rPr sz="4200" spc="-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30" dirty="0">
                <a:solidFill>
                  <a:srgbClr val="1C1F4A"/>
                </a:solidFill>
                <a:latin typeface="Trebuchet MS"/>
                <a:cs typeface="Trebuchet MS"/>
              </a:rPr>
              <a:t>n</a:t>
            </a:r>
            <a:r>
              <a:rPr sz="4200" spc="-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30" dirty="0">
                <a:solidFill>
                  <a:srgbClr val="1C1F4A"/>
                </a:solidFill>
                <a:latin typeface="Trebuchet MS"/>
                <a:cs typeface="Trebuchet MS"/>
              </a:rPr>
              <a:t>u</a:t>
            </a:r>
            <a:r>
              <a:rPr sz="4200" spc="-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dirty="0">
                <a:solidFill>
                  <a:srgbClr val="1C1F4A"/>
                </a:solidFill>
                <a:latin typeface="Trebuchet MS"/>
                <a:cs typeface="Trebuchet MS"/>
              </a:rPr>
              <a:t>s</a:t>
            </a:r>
            <a:r>
              <a:rPr sz="4200" spc="-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20" dirty="0">
                <a:solidFill>
                  <a:srgbClr val="1C1F4A"/>
                </a:solidFill>
                <a:latin typeface="Trebuchet MS"/>
                <a:cs typeface="Trebuchet MS"/>
              </a:rPr>
              <a:t>i</a:t>
            </a:r>
            <a:r>
              <a:rPr sz="4200" spc="-35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200" spc="-50" dirty="0">
                <a:solidFill>
                  <a:srgbClr val="1C1F4A"/>
                </a:solidFill>
                <a:latin typeface="Trebuchet MS"/>
                <a:cs typeface="Trebuchet MS"/>
              </a:rPr>
              <a:t>a</a:t>
            </a:r>
            <a:endParaRPr sz="4200">
              <a:latin typeface="Trebuchet MS"/>
              <a:cs typeface="Trebuchet MS"/>
            </a:endParaRPr>
          </a:p>
          <a:p>
            <a:pPr marL="1301750" lvl="1" indent="-425450">
              <a:lnSpc>
                <a:spcPct val="100000"/>
              </a:lnSpc>
              <a:spcBef>
                <a:spcPts val="2425"/>
              </a:spcBef>
              <a:buAutoNum type="arabicPeriod"/>
              <a:tabLst>
                <a:tab pos="1301750" algn="l"/>
              </a:tabLst>
            </a:pPr>
            <a:r>
              <a:rPr sz="3200" b="1" spc="120" dirty="0">
                <a:solidFill>
                  <a:srgbClr val="1C1F4A"/>
                </a:solidFill>
                <a:latin typeface="Trebuchet MS"/>
                <a:cs typeface="Trebuchet MS"/>
              </a:rPr>
              <a:t>Klorofluorokarbon</a:t>
            </a:r>
            <a:endParaRPr sz="3200">
              <a:latin typeface="Trebuchet MS"/>
              <a:cs typeface="Trebuchet MS"/>
            </a:endParaRPr>
          </a:p>
          <a:p>
            <a:pPr marL="1163320" marR="2039620" lvl="1" indent="-3860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163320" algn="l"/>
                <a:tab pos="1217930" algn="l"/>
              </a:tabLst>
            </a:pPr>
            <a:r>
              <a:rPr sz="3200" b="1" spc="175" dirty="0">
                <a:solidFill>
                  <a:srgbClr val="1C1F4A"/>
                </a:solidFill>
                <a:latin typeface="Trebuchet MS"/>
                <a:cs typeface="Trebuchet MS"/>
              </a:rPr>
              <a:t>	Berbagai</a:t>
            </a:r>
            <a:r>
              <a:rPr sz="3200" b="1" spc="2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200" b="1" spc="180" dirty="0">
                <a:solidFill>
                  <a:srgbClr val="1C1F4A"/>
                </a:solidFill>
                <a:latin typeface="Trebuchet MS"/>
                <a:cs typeface="Trebuchet MS"/>
              </a:rPr>
              <a:t>gas </a:t>
            </a:r>
            <a:r>
              <a:rPr sz="3200" b="1" spc="50" dirty="0">
                <a:solidFill>
                  <a:srgbClr val="1C1F4A"/>
                </a:solidFill>
                <a:latin typeface="Trebuchet MS"/>
                <a:cs typeface="Trebuchet MS"/>
              </a:rPr>
              <a:t>terfluorinasi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3030" y="2110231"/>
            <a:ext cx="865251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9950" algn="l"/>
                <a:tab pos="3818254" algn="l"/>
                <a:tab pos="6820534" algn="l"/>
              </a:tabLst>
            </a:pPr>
            <a:r>
              <a:rPr sz="5200" spc="620" dirty="0">
                <a:solidFill>
                  <a:srgbClr val="E21B40"/>
                </a:solidFill>
              </a:rPr>
              <a:t>J</a:t>
            </a:r>
            <a:r>
              <a:rPr sz="5200" spc="625" dirty="0">
                <a:solidFill>
                  <a:srgbClr val="E21B40"/>
                </a:solidFill>
              </a:rPr>
              <a:t>e</a:t>
            </a:r>
            <a:r>
              <a:rPr sz="5200" spc="630" dirty="0">
                <a:solidFill>
                  <a:srgbClr val="E21B40"/>
                </a:solidFill>
              </a:rPr>
              <a:t>n</a:t>
            </a:r>
            <a:r>
              <a:rPr sz="5200" spc="620" dirty="0">
                <a:solidFill>
                  <a:srgbClr val="E21B40"/>
                </a:solidFill>
              </a:rPr>
              <a:t>i</a:t>
            </a:r>
            <a:r>
              <a:rPr sz="5200" spc="-15" dirty="0">
                <a:solidFill>
                  <a:srgbClr val="E21B40"/>
                </a:solidFill>
              </a:rPr>
              <a:t>s</a:t>
            </a:r>
            <a:r>
              <a:rPr sz="5200" dirty="0">
                <a:solidFill>
                  <a:srgbClr val="E21B40"/>
                </a:solidFill>
              </a:rPr>
              <a:t>	G</a:t>
            </a:r>
            <a:r>
              <a:rPr sz="5200" spc="-550" dirty="0">
                <a:solidFill>
                  <a:srgbClr val="E21B40"/>
                </a:solidFill>
              </a:rPr>
              <a:t> </a:t>
            </a:r>
            <a:r>
              <a:rPr sz="5200" spc="-35" dirty="0">
                <a:solidFill>
                  <a:srgbClr val="E21B40"/>
                </a:solidFill>
              </a:rPr>
              <a:t>a</a:t>
            </a:r>
            <a:r>
              <a:rPr sz="5200" spc="-555" dirty="0">
                <a:solidFill>
                  <a:srgbClr val="E21B40"/>
                </a:solidFill>
              </a:rPr>
              <a:t> </a:t>
            </a:r>
            <a:r>
              <a:rPr sz="5200" spc="-50" dirty="0">
                <a:solidFill>
                  <a:srgbClr val="E21B40"/>
                </a:solidFill>
              </a:rPr>
              <a:t>s</a:t>
            </a:r>
            <a:r>
              <a:rPr sz="5200" dirty="0">
                <a:solidFill>
                  <a:srgbClr val="E21B40"/>
                </a:solidFill>
              </a:rPr>
              <a:t>	</a:t>
            </a:r>
            <a:r>
              <a:rPr sz="5200" spc="-40" dirty="0">
                <a:solidFill>
                  <a:srgbClr val="E21B40"/>
                </a:solidFill>
              </a:rPr>
              <a:t>R</a:t>
            </a:r>
            <a:r>
              <a:rPr sz="5200" spc="-475" dirty="0">
                <a:solidFill>
                  <a:srgbClr val="E21B40"/>
                </a:solidFill>
              </a:rPr>
              <a:t> </a:t>
            </a:r>
            <a:r>
              <a:rPr sz="5200" dirty="0">
                <a:solidFill>
                  <a:srgbClr val="E21B40"/>
                </a:solidFill>
              </a:rPr>
              <a:t>u</a:t>
            </a:r>
            <a:r>
              <a:rPr sz="5200" spc="-330" dirty="0">
                <a:solidFill>
                  <a:srgbClr val="E21B40"/>
                </a:solidFill>
              </a:rPr>
              <a:t> </a:t>
            </a:r>
            <a:r>
              <a:rPr sz="5200" dirty="0">
                <a:solidFill>
                  <a:srgbClr val="E21B40"/>
                </a:solidFill>
              </a:rPr>
              <a:t>m</a:t>
            </a:r>
            <a:r>
              <a:rPr sz="5200" spc="-340" dirty="0">
                <a:solidFill>
                  <a:srgbClr val="E21B40"/>
                </a:solidFill>
              </a:rPr>
              <a:t> </a:t>
            </a:r>
            <a:r>
              <a:rPr sz="5200" dirty="0">
                <a:solidFill>
                  <a:srgbClr val="E21B40"/>
                </a:solidFill>
              </a:rPr>
              <a:t>a</a:t>
            </a:r>
            <a:r>
              <a:rPr sz="5200" spc="-340" dirty="0">
                <a:solidFill>
                  <a:srgbClr val="E21B40"/>
                </a:solidFill>
              </a:rPr>
              <a:t> </a:t>
            </a:r>
            <a:r>
              <a:rPr sz="5200" spc="-50" dirty="0">
                <a:solidFill>
                  <a:srgbClr val="E21B40"/>
                </a:solidFill>
              </a:rPr>
              <a:t>h</a:t>
            </a:r>
            <a:r>
              <a:rPr sz="5200" dirty="0">
                <a:solidFill>
                  <a:srgbClr val="E21B40"/>
                </a:solidFill>
              </a:rPr>
              <a:t>	K</a:t>
            </a:r>
            <a:r>
              <a:rPr sz="5200" spc="-465" dirty="0">
                <a:solidFill>
                  <a:srgbClr val="E21B40"/>
                </a:solidFill>
              </a:rPr>
              <a:t> </a:t>
            </a:r>
            <a:r>
              <a:rPr sz="5200" spc="-35" dirty="0">
                <a:solidFill>
                  <a:srgbClr val="E21B40"/>
                </a:solidFill>
              </a:rPr>
              <a:t>a</a:t>
            </a:r>
            <a:r>
              <a:rPr sz="5200" spc="-465" dirty="0">
                <a:solidFill>
                  <a:srgbClr val="E21B40"/>
                </a:solidFill>
              </a:rPr>
              <a:t> </a:t>
            </a:r>
            <a:r>
              <a:rPr sz="5200" spc="-35" dirty="0">
                <a:solidFill>
                  <a:srgbClr val="E21B40"/>
                </a:solidFill>
              </a:rPr>
              <a:t>c</a:t>
            </a:r>
            <a:r>
              <a:rPr sz="5200" spc="-465" dirty="0">
                <a:solidFill>
                  <a:srgbClr val="E21B40"/>
                </a:solidFill>
              </a:rPr>
              <a:t> </a:t>
            </a:r>
            <a:r>
              <a:rPr sz="5200" spc="-50" dirty="0">
                <a:solidFill>
                  <a:srgbClr val="E21B40"/>
                </a:solidFill>
              </a:rPr>
              <a:t>a</a:t>
            </a:r>
            <a:endParaRPr sz="5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89007" y="0"/>
            <a:ext cx="8698865" cy="10287000"/>
            <a:chOff x="9589007" y="0"/>
            <a:chExt cx="8698865" cy="10287000"/>
          </a:xfrm>
        </p:grpSpPr>
        <p:sp>
          <p:nvSpPr>
            <p:cNvPr id="3" name="object 3"/>
            <p:cNvSpPr/>
            <p:nvPr/>
          </p:nvSpPr>
          <p:spPr>
            <a:xfrm>
              <a:off x="9589007" y="0"/>
              <a:ext cx="8698865" cy="10287000"/>
            </a:xfrm>
            <a:custGeom>
              <a:avLst/>
              <a:gdLst/>
              <a:ahLst/>
              <a:cxnLst/>
              <a:rect l="l" t="t" r="r" b="b"/>
              <a:pathLst>
                <a:path w="8698865" h="10287000">
                  <a:moveTo>
                    <a:pt x="8698611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8698611" y="10286999"/>
                  </a:lnTo>
                  <a:lnTo>
                    <a:pt x="8698611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23804" y="292607"/>
              <a:ext cx="7045325" cy="1306195"/>
            </a:xfrm>
            <a:custGeom>
              <a:avLst/>
              <a:gdLst/>
              <a:ahLst/>
              <a:cxnLst/>
              <a:rect l="l" t="t" r="r" b="b"/>
              <a:pathLst>
                <a:path w="7045325" h="1306195">
                  <a:moveTo>
                    <a:pt x="795401" y="472821"/>
                  </a:moveTo>
                  <a:lnTo>
                    <a:pt x="575183" y="344678"/>
                  </a:lnTo>
                  <a:lnTo>
                    <a:pt x="464947" y="188087"/>
                  </a:lnTo>
                  <a:lnTo>
                    <a:pt x="426847" y="55753"/>
                  </a:lnTo>
                  <a:lnTo>
                    <a:pt x="422529" y="0"/>
                  </a:lnTo>
                  <a:lnTo>
                    <a:pt x="337693" y="225044"/>
                  </a:lnTo>
                  <a:lnTo>
                    <a:pt x="194564" y="350139"/>
                  </a:lnTo>
                  <a:lnTo>
                    <a:pt x="59817" y="403860"/>
                  </a:lnTo>
                  <a:lnTo>
                    <a:pt x="0" y="415417"/>
                  </a:lnTo>
                  <a:lnTo>
                    <a:pt x="60452" y="429895"/>
                  </a:lnTo>
                  <a:lnTo>
                    <a:pt x="115824" y="452120"/>
                  </a:lnTo>
                  <a:lnTo>
                    <a:pt x="166243" y="480949"/>
                  </a:lnTo>
                  <a:lnTo>
                    <a:pt x="211963" y="515366"/>
                  </a:lnTo>
                  <a:lnTo>
                    <a:pt x="252984" y="554101"/>
                  </a:lnTo>
                  <a:lnTo>
                    <a:pt x="289687" y="596392"/>
                  </a:lnTo>
                  <a:lnTo>
                    <a:pt x="322199" y="640842"/>
                  </a:lnTo>
                  <a:lnTo>
                    <a:pt x="350520" y="686435"/>
                  </a:lnTo>
                  <a:lnTo>
                    <a:pt x="375031" y="732155"/>
                  </a:lnTo>
                  <a:lnTo>
                    <a:pt x="395859" y="776986"/>
                  </a:lnTo>
                  <a:lnTo>
                    <a:pt x="413258" y="819658"/>
                  </a:lnTo>
                  <a:lnTo>
                    <a:pt x="427228" y="859155"/>
                  </a:lnTo>
                  <a:lnTo>
                    <a:pt x="445770" y="924179"/>
                  </a:lnTo>
                  <a:lnTo>
                    <a:pt x="453136" y="963422"/>
                  </a:lnTo>
                  <a:lnTo>
                    <a:pt x="453009" y="970534"/>
                  </a:lnTo>
                  <a:lnTo>
                    <a:pt x="517779" y="701675"/>
                  </a:lnTo>
                  <a:lnTo>
                    <a:pt x="634238" y="551815"/>
                  </a:lnTo>
                  <a:lnTo>
                    <a:pt x="745617" y="486918"/>
                  </a:lnTo>
                  <a:lnTo>
                    <a:pt x="795401" y="472821"/>
                  </a:lnTo>
                  <a:close/>
                </a:path>
                <a:path w="7045325" h="1306195">
                  <a:moveTo>
                    <a:pt x="7045325" y="881507"/>
                  </a:moveTo>
                  <a:lnTo>
                    <a:pt x="6999605" y="872744"/>
                  </a:lnTo>
                  <a:lnTo>
                    <a:pt x="6896608" y="831596"/>
                  </a:lnTo>
                  <a:lnTo>
                    <a:pt x="6787134" y="735965"/>
                  </a:lnTo>
                  <a:lnTo>
                    <a:pt x="6722364" y="563880"/>
                  </a:lnTo>
                  <a:lnTo>
                    <a:pt x="6719062" y="606552"/>
                  </a:lnTo>
                  <a:lnTo>
                    <a:pt x="6689979" y="707771"/>
                  </a:lnTo>
                  <a:lnTo>
                    <a:pt x="6605651" y="827405"/>
                  </a:lnTo>
                  <a:lnTo>
                    <a:pt x="6437376" y="925449"/>
                  </a:lnTo>
                  <a:lnTo>
                    <a:pt x="6475349" y="936244"/>
                  </a:lnTo>
                  <a:lnTo>
                    <a:pt x="6560566" y="985774"/>
                  </a:lnTo>
                  <a:lnTo>
                    <a:pt x="6649593" y="1100455"/>
                  </a:lnTo>
                  <a:lnTo>
                    <a:pt x="6699123" y="1305941"/>
                  </a:lnTo>
                  <a:lnTo>
                    <a:pt x="6702933" y="1278001"/>
                  </a:lnTo>
                  <a:lnTo>
                    <a:pt x="6721094" y="1213993"/>
                  </a:lnTo>
                  <a:lnTo>
                    <a:pt x="6736334" y="1173226"/>
                  </a:lnTo>
                  <a:lnTo>
                    <a:pt x="6756019" y="1129030"/>
                  </a:lnTo>
                  <a:lnTo>
                    <a:pt x="6780530" y="1083310"/>
                  </a:lnTo>
                  <a:lnTo>
                    <a:pt x="6810121" y="1037971"/>
                  </a:lnTo>
                  <a:lnTo>
                    <a:pt x="6845173" y="994791"/>
                  </a:lnTo>
                  <a:lnTo>
                    <a:pt x="6885940" y="955675"/>
                  </a:lnTo>
                  <a:lnTo>
                    <a:pt x="6932676" y="922528"/>
                  </a:lnTo>
                  <a:lnTo>
                    <a:pt x="6985635" y="897255"/>
                  </a:lnTo>
                  <a:lnTo>
                    <a:pt x="7045325" y="881507"/>
                  </a:lnTo>
                  <a:close/>
                </a:path>
              </a:pathLst>
            </a:custGeom>
            <a:solidFill>
              <a:srgbClr val="E7C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7963" y="2412492"/>
              <a:ext cx="5085587" cy="3390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8295" y="6473952"/>
              <a:ext cx="3486911" cy="34869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7885" y="2133091"/>
            <a:ext cx="798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55875" algn="l"/>
                <a:tab pos="3954145" algn="l"/>
                <a:tab pos="6468745" algn="l"/>
              </a:tabLst>
            </a:pPr>
            <a:r>
              <a:rPr sz="4000" dirty="0">
                <a:solidFill>
                  <a:srgbClr val="E21B40"/>
                </a:solidFill>
              </a:rPr>
              <a:t>C</a:t>
            </a:r>
            <a:r>
              <a:rPr sz="4000" spc="-250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o</a:t>
            </a:r>
            <a:r>
              <a:rPr sz="4000" spc="-240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n</a:t>
            </a:r>
            <a:r>
              <a:rPr sz="4000" spc="-240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t</a:t>
            </a:r>
            <a:r>
              <a:rPr sz="4000" spc="-240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o</a:t>
            </a:r>
            <a:r>
              <a:rPr sz="4000" spc="-245" dirty="0">
                <a:solidFill>
                  <a:srgbClr val="E21B40"/>
                </a:solidFill>
              </a:rPr>
              <a:t> </a:t>
            </a:r>
            <a:r>
              <a:rPr sz="4000" spc="-50" dirty="0">
                <a:solidFill>
                  <a:srgbClr val="E21B40"/>
                </a:solidFill>
              </a:rPr>
              <a:t>h</a:t>
            </a:r>
            <a:r>
              <a:rPr sz="4000" dirty="0">
                <a:solidFill>
                  <a:srgbClr val="E21B40"/>
                </a:solidFill>
              </a:rPr>
              <a:t>	G</a:t>
            </a:r>
            <a:r>
              <a:rPr sz="4000" spc="-185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a</a:t>
            </a:r>
            <a:r>
              <a:rPr sz="4000" spc="-175" dirty="0">
                <a:solidFill>
                  <a:srgbClr val="E21B40"/>
                </a:solidFill>
              </a:rPr>
              <a:t> </a:t>
            </a:r>
            <a:r>
              <a:rPr sz="4000" spc="-50" dirty="0">
                <a:solidFill>
                  <a:srgbClr val="E21B40"/>
                </a:solidFill>
              </a:rPr>
              <a:t>s</a:t>
            </a:r>
            <a:r>
              <a:rPr sz="4000" dirty="0">
                <a:solidFill>
                  <a:srgbClr val="E21B40"/>
                </a:solidFill>
              </a:rPr>
              <a:t>	R</a:t>
            </a:r>
            <a:r>
              <a:rPr sz="4000" spc="-75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u</a:t>
            </a:r>
            <a:r>
              <a:rPr sz="4000" spc="40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m</a:t>
            </a:r>
            <a:r>
              <a:rPr sz="4000" spc="35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a</a:t>
            </a:r>
            <a:r>
              <a:rPr sz="4000" spc="40" dirty="0">
                <a:solidFill>
                  <a:srgbClr val="E21B40"/>
                </a:solidFill>
              </a:rPr>
              <a:t> </a:t>
            </a:r>
            <a:r>
              <a:rPr sz="4000" spc="-50" dirty="0">
                <a:solidFill>
                  <a:srgbClr val="E21B40"/>
                </a:solidFill>
              </a:rPr>
              <a:t>h</a:t>
            </a:r>
            <a:r>
              <a:rPr sz="4000" dirty="0">
                <a:solidFill>
                  <a:srgbClr val="E21B40"/>
                </a:solidFill>
              </a:rPr>
              <a:t>	K</a:t>
            </a:r>
            <a:r>
              <a:rPr sz="4000" spc="-100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a</a:t>
            </a:r>
            <a:r>
              <a:rPr sz="4000" spc="-95" dirty="0">
                <a:solidFill>
                  <a:srgbClr val="E21B40"/>
                </a:solidFill>
              </a:rPr>
              <a:t> </a:t>
            </a:r>
            <a:r>
              <a:rPr sz="4000" dirty="0">
                <a:solidFill>
                  <a:srgbClr val="E21B40"/>
                </a:solidFill>
              </a:rPr>
              <a:t>c</a:t>
            </a:r>
            <a:r>
              <a:rPr sz="4000" spc="-100" dirty="0">
                <a:solidFill>
                  <a:srgbClr val="E21B40"/>
                </a:solidFill>
              </a:rPr>
              <a:t> </a:t>
            </a:r>
            <a:r>
              <a:rPr sz="4000" spc="-50" dirty="0">
                <a:solidFill>
                  <a:srgbClr val="E21B40"/>
                </a:solidFill>
              </a:rPr>
              <a:t>a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948639" y="3076701"/>
            <a:ext cx="8257540" cy="447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dirty="0">
                <a:solidFill>
                  <a:srgbClr val="1C1F4A"/>
                </a:solidFill>
                <a:latin typeface="Trebuchet MS"/>
                <a:cs typeface="Trebuchet MS"/>
              </a:rPr>
              <a:t>a.</a:t>
            </a:r>
            <a:r>
              <a:rPr sz="4100" b="1" spc="-10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100" b="1" spc="195" dirty="0">
                <a:solidFill>
                  <a:srgbClr val="1C1F4A"/>
                </a:solidFill>
                <a:latin typeface="Trebuchet MS"/>
                <a:cs typeface="Trebuchet MS"/>
              </a:rPr>
              <a:t>Karbon</a:t>
            </a:r>
            <a:r>
              <a:rPr sz="4100" b="1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100" b="1" spc="180" dirty="0">
                <a:solidFill>
                  <a:srgbClr val="1C1F4A"/>
                </a:solidFill>
                <a:latin typeface="Trebuchet MS"/>
                <a:cs typeface="Trebuchet MS"/>
              </a:rPr>
              <a:t>dioksida</a:t>
            </a:r>
            <a:endParaRPr sz="4100">
              <a:latin typeface="Trebuchet MS"/>
              <a:cs typeface="Trebuchet MS"/>
            </a:endParaRPr>
          </a:p>
          <a:p>
            <a:pPr marL="605155" marR="31115" algn="just">
              <a:lnSpc>
                <a:spcPct val="117000"/>
              </a:lnSpc>
              <a:spcBef>
                <a:spcPts val="2265"/>
              </a:spcBef>
            </a:pP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Sumber</a:t>
            </a:r>
            <a:r>
              <a:rPr sz="3000" spc="2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40" dirty="0">
                <a:solidFill>
                  <a:srgbClr val="1C1F4A"/>
                </a:solidFill>
                <a:latin typeface="Trebuchet MS"/>
                <a:cs typeface="Trebuchet MS"/>
              </a:rPr>
              <a:t>utama</a:t>
            </a:r>
            <a:r>
              <a:rPr sz="3000" spc="4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30" dirty="0">
                <a:solidFill>
                  <a:srgbClr val="1C1F4A"/>
                </a:solidFill>
                <a:latin typeface="Trebuchet MS"/>
                <a:cs typeface="Trebuchet MS"/>
              </a:rPr>
              <a:t>CO</a:t>
            </a:r>
            <a:r>
              <a:rPr sz="3000" spc="-2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2</a:t>
            </a:r>
            <a:r>
              <a:rPr sz="3000" spc="6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1C1F4A"/>
                </a:solidFill>
                <a:latin typeface="Trebuchet MS"/>
                <a:cs typeface="Trebuchet MS"/>
              </a:rPr>
              <a:t>adalah</a:t>
            </a:r>
            <a:r>
              <a:rPr sz="3000" spc="4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60" dirty="0">
                <a:solidFill>
                  <a:srgbClr val="1C1F4A"/>
                </a:solidFill>
                <a:latin typeface="Trebuchet MS"/>
                <a:cs typeface="Trebuchet MS"/>
              </a:rPr>
              <a:t>pembakaran bahan</a:t>
            </a:r>
            <a:r>
              <a:rPr sz="30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bakar</a:t>
            </a:r>
            <a:r>
              <a:rPr sz="3000" spc="21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fosil,</a:t>
            </a:r>
            <a:r>
              <a:rPr sz="3000" spc="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20" dirty="0">
                <a:solidFill>
                  <a:srgbClr val="1C1F4A"/>
                </a:solidFill>
                <a:latin typeface="Trebuchet MS"/>
                <a:cs typeface="Trebuchet MS"/>
              </a:rPr>
              <a:t>sampah,</a:t>
            </a:r>
            <a:r>
              <a:rPr sz="3000" spc="20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berbagai </a:t>
            </a:r>
            <a:r>
              <a:rPr sz="3000" spc="70" dirty="0">
                <a:solidFill>
                  <a:srgbClr val="1C1F4A"/>
                </a:solidFill>
                <a:latin typeface="Trebuchet MS"/>
                <a:cs typeface="Trebuchet MS"/>
              </a:rPr>
              <a:t>material</a:t>
            </a:r>
            <a:r>
              <a:rPr sz="3000" spc="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55" dirty="0">
                <a:solidFill>
                  <a:srgbClr val="1C1F4A"/>
                </a:solidFill>
                <a:latin typeface="Trebuchet MS"/>
                <a:cs typeface="Trebuchet MS"/>
              </a:rPr>
              <a:t>organik</a:t>
            </a:r>
            <a:r>
              <a:rPr sz="3000" spc="19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35" dirty="0">
                <a:solidFill>
                  <a:srgbClr val="1C1F4A"/>
                </a:solidFill>
                <a:latin typeface="Trebuchet MS"/>
                <a:cs typeface="Trebuchet MS"/>
              </a:rPr>
              <a:t>lainnya.</a:t>
            </a:r>
            <a:endParaRPr sz="3000">
              <a:latin typeface="Trebuchet MS"/>
              <a:cs typeface="Trebuchet MS"/>
            </a:endParaRPr>
          </a:p>
          <a:p>
            <a:pPr marL="605155" marR="5080" algn="just">
              <a:lnSpc>
                <a:spcPct val="117000"/>
              </a:lnSpc>
              <a:spcBef>
                <a:spcPts val="2605"/>
              </a:spcBef>
            </a:pP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Secara</a:t>
            </a:r>
            <a:r>
              <a:rPr sz="3000" spc="-20" dirty="0">
                <a:solidFill>
                  <a:srgbClr val="585858"/>
                </a:solidFill>
                <a:latin typeface="Trebuchet MS"/>
                <a:cs typeface="Trebuchet MS"/>
              </a:rPr>
              <a:t> 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alami,</a:t>
            </a:r>
            <a:r>
              <a:rPr sz="3000" spc="-15" dirty="0">
                <a:solidFill>
                  <a:srgbClr val="585858"/>
                </a:solidFill>
                <a:latin typeface="Trebuchet MS"/>
                <a:cs typeface="Trebuchet MS"/>
              </a:rPr>
              <a:t> 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karbon</a:t>
            </a:r>
            <a:r>
              <a:rPr sz="3000" spc="-15" dirty="0">
                <a:solidFill>
                  <a:srgbClr val="585858"/>
                </a:solidFill>
                <a:latin typeface="Trebuchet MS"/>
                <a:cs typeface="Trebuchet MS"/>
              </a:rPr>
              <a:t> 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dioksida</a:t>
            </a:r>
            <a:r>
              <a:rPr sz="3000" spc="-10" dirty="0">
                <a:solidFill>
                  <a:srgbClr val="585858"/>
                </a:solidFill>
                <a:latin typeface="Trebuchet MS"/>
                <a:cs typeface="Trebuchet MS"/>
              </a:rPr>
              <a:t>  dihilangkan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dari</a:t>
            </a:r>
            <a:r>
              <a:rPr sz="3000" spc="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atmosfer</a:t>
            </a:r>
            <a:r>
              <a:rPr sz="3000" spc="1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ketika</a:t>
            </a:r>
            <a:r>
              <a:rPr sz="3000" spc="1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dipakai</a:t>
            </a:r>
            <a:r>
              <a:rPr sz="3000" spc="2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oleh</a:t>
            </a:r>
            <a:r>
              <a:rPr sz="3000" spc="2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Trebuchet MS"/>
                <a:cs typeface="Trebuchet MS"/>
              </a:rPr>
              <a:t>tumbuhan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dalam</a:t>
            </a:r>
            <a:r>
              <a:rPr sz="3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585858"/>
                </a:solidFill>
                <a:latin typeface="Trebuchet MS"/>
                <a:cs typeface="Trebuchet MS"/>
              </a:rPr>
              <a:t>siklus</a:t>
            </a:r>
            <a:r>
              <a:rPr sz="3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Trebuchet MS"/>
                <a:cs typeface="Trebuchet MS"/>
              </a:rPr>
              <a:t>biologisnya</a:t>
            </a:r>
            <a:r>
              <a:rPr sz="3000" spc="-10" dirty="0"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89007" y="0"/>
            <a:ext cx="8698865" cy="10287000"/>
            <a:chOff x="9589007" y="0"/>
            <a:chExt cx="8698865" cy="10287000"/>
          </a:xfrm>
        </p:grpSpPr>
        <p:sp>
          <p:nvSpPr>
            <p:cNvPr id="3" name="object 3"/>
            <p:cNvSpPr/>
            <p:nvPr/>
          </p:nvSpPr>
          <p:spPr>
            <a:xfrm>
              <a:off x="9589007" y="0"/>
              <a:ext cx="8698865" cy="10287000"/>
            </a:xfrm>
            <a:custGeom>
              <a:avLst/>
              <a:gdLst/>
              <a:ahLst/>
              <a:cxnLst/>
              <a:rect l="l" t="t" r="r" b="b"/>
              <a:pathLst>
                <a:path w="8698865" h="10287000">
                  <a:moveTo>
                    <a:pt x="8698611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8698611" y="10286999"/>
                  </a:lnTo>
                  <a:lnTo>
                    <a:pt x="8698611" y="0"/>
                  </a:lnTo>
                  <a:close/>
                </a:path>
              </a:pathLst>
            </a:custGeom>
            <a:solidFill>
              <a:srgbClr val="C6AF9D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61179" y="856488"/>
              <a:ext cx="608330" cy="742315"/>
            </a:xfrm>
            <a:custGeom>
              <a:avLst/>
              <a:gdLst/>
              <a:ahLst/>
              <a:cxnLst/>
              <a:rect l="l" t="t" r="r" b="b"/>
              <a:pathLst>
                <a:path w="608330" h="742315">
                  <a:moveTo>
                    <a:pt x="284987" y="0"/>
                  </a:moveTo>
                  <a:lnTo>
                    <a:pt x="281685" y="42671"/>
                  </a:lnTo>
                  <a:lnTo>
                    <a:pt x="252602" y="143890"/>
                  </a:lnTo>
                  <a:lnTo>
                    <a:pt x="168275" y="263525"/>
                  </a:lnTo>
                  <a:lnTo>
                    <a:pt x="0" y="361568"/>
                  </a:lnTo>
                  <a:lnTo>
                    <a:pt x="37973" y="372363"/>
                  </a:lnTo>
                  <a:lnTo>
                    <a:pt x="123189" y="421893"/>
                  </a:lnTo>
                  <a:lnTo>
                    <a:pt x="212216" y="536575"/>
                  </a:lnTo>
                  <a:lnTo>
                    <a:pt x="261746" y="742060"/>
                  </a:lnTo>
                  <a:lnTo>
                    <a:pt x="265556" y="714120"/>
                  </a:lnTo>
                  <a:lnTo>
                    <a:pt x="283717" y="650112"/>
                  </a:lnTo>
                  <a:lnTo>
                    <a:pt x="298957" y="609345"/>
                  </a:lnTo>
                  <a:lnTo>
                    <a:pt x="318642" y="565150"/>
                  </a:lnTo>
                  <a:lnTo>
                    <a:pt x="343153" y="519429"/>
                  </a:lnTo>
                  <a:lnTo>
                    <a:pt x="372744" y="474090"/>
                  </a:lnTo>
                  <a:lnTo>
                    <a:pt x="407796" y="430910"/>
                  </a:lnTo>
                  <a:lnTo>
                    <a:pt x="448563" y="391794"/>
                  </a:lnTo>
                  <a:lnTo>
                    <a:pt x="495300" y="358647"/>
                  </a:lnTo>
                  <a:lnTo>
                    <a:pt x="548258" y="333375"/>
                  </a:lnTo>
                  <a:lnTo>
                    <a:pt x="607948" y="317626"/>
                  </a:lnTo>
                  <a:lnTo>
                    <a:pt x="562228" y="308863"/>
                  </a:lnTo>
                  <a:lnTo>
                    <a:pt x="459231" y="267715"/>
                  </a:lnTo>
                  <a:lnTo>
                    <a:pt x="349757" y="172084"/>
                  </a:lnTo>
                  <a:lnTo>
                    <a:pt x="284987" y="0"/>
                  </a:lnTo>
                  <a:close/>
                </a:path>
              </a:pathLst>
            </a:custGeom>
            <a:solidFill>
              <a:srgbClr val="E7C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0891" y="2554605"/>
            <a:ext cx="256857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dirty="0">
                <a:solidFill>
                  <a:srgbClr val="1C1F4A"/>
                </a:solidFill>
                <a:latin typeface="Trebuchet MS"/>
                <a:cs typeface="Trebuchet MS"/>
              </a:rPr>
              <a:t>b.</a:t>
            </a:r>
            <a:r>
              <a:rPr sz="4100" b="1" spc="-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4100" b="1" spc="150" dirty="0">
                <a:solidFill>
                  <a:srgbClr val="1C1F4A"/>
                </a:solidFill>
                <a:latin typeface="Trebuchet MS"/>
                <a:cs typeface="Trebuchet MS"/>
              </a:rPr>
              <a:t>Metana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607" y="3365372"/>
            <a:ext cx="8229600" cy="433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  <a:tabLst>
                <a:tab pos="864235" algn="l"/>
              </a:tabLst>
            </a:pPr>
            <a:r>
              <a:rPr sz="3000" spc="135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	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metana</a:t>
            </a:r>
            <a:r>
              <a:rPr sz="3000" spc="3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dihasilkan</a:t>
            </a:r>
            <a:r>
              <a:rPr sz="3000" spc="2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selama</a:t>
            </a:r>
            <a:r>
              <a:rPr sz="3000" spc="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215" dirty="0">
                <a:solidFill>
                  <a:srgbClr val="1C1F4A"/>
                </a:solidFill>
                <a:latin typeface="Trebuchet MS"/>
                <a:cs typeface="Trebuchet MS"/>
              </a:rPr>
              <a:t>proses </a:t>
            </a: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produksi</a:t>
            </a:r>
            <a:r>
              <a:rPr sz="3000" spc="23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spc="27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1C1F4A"/>
                </a:solidFill>
                <a:latin typeface="Trebuchet MS"/>
                <a:cs typeface="Trebuchet MS"/>
              </a:rPr>
              <a:t>distribusi</a:t>
            </a:r>
            <a:r>
              <a:rPr sz="3000" spc="229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20" dirty="0">
                <a:solidFill>
                  <a:srgbClr val="1C1F4A"/>
                </a:solidFill>
                <a:latin typeface="Trebuchet MS"/>
                <a:cs typeface="Trebuchet MS"/>
              </a:rPr>
              <a:t>batu</a:t>
            </a:r>
            <a:r>
              <a:rPr sz="30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bara,</a:t>
            </a:r>
            <a:r>
              <a:rPr sz="3000" spc="11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gas</a:t>
            </a:r>
            <a:r>
              <a:rPr sz="3000" spc="35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-10" dirty="0">
                <a:solidFill>
                  <a:srgbClr val="1C1F4A"/>
                </a:solidFill>
                <a:latin typeface="Trebuchet MS"/>
                <a:cs typeface="Trebuchet MS"/>
              </a:rPr>
              <a:t>alam, </a:t>
            </a: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r>
              <a:rPr sz="3000" spc="22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55" dirty="0">
                <a:solidFill>
                  <a:srgbClr val="1C1F4A"/>
                </a:solidFill>
                <a:latin typeface="Trebuchet MS"/>
                <a:cs typeface="Trebuchet MS"/>
              </a:rPr>
              <a:t>minyak</a:t>
            </a: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45" dirty="0">
                <a:solidFill>
                  <a:srgbClr val="1C1F4A"/>
                </a:solidFill>
                <a:latin typeface="Trebuchet MS"/>
                <a:cs typeface="Trebuchet MS"/>
              </a:rPr>
              <a:t>bumi.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3000">
              <a:latin typeface="Trebuchet MS"/>
              <a:cs typeface="Trebuchet MS"/>
            </a:endParaRPr>
          </a:p>
          <a:p>
            <a:pPr marL="12700" marR="789305">
              <a:lnSpc>
                <a:spcPct val="117000"/>
              </a:lnSpc>
            </a:pPr>
            <a:r>
              <a:rPr sz="3000" spc="145" dirty="0">
                <a:solidFill>
                  <a:srgbClr val="1C1F4A"/>
                </a:solidFill>
                <a:latin typeface="Trebuchet MS"/>
                <a:cs typeface="Trebuchet MS"/>
              </a:rPr>
              <a:t>Metana</a:t>
            </a:r>
            <a:r>
              <a:rPr sz="3000" spc="19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1C1F4A"/>
                </a:solidFill>
                <a:latin typeface="Trebuchet MS"/>
                <a:cs typeface="Trebuchet MS"/>
              </a:rPr>
              <a:t>juga</a:t>
            </a:r>
            <a:r>
              <a:rPr sz="3000" spc="14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1C1F4A"/>
                </a:solidFill>
                <a:latin typeface="Trebuchet MS"/>
                <a:cs typeface="Trebuchet MS"/>
              </a:rPr>
              <a:t>dihasilkan</a:t>
            </a:r>
            <a:r>
              <a:rPr sz="3000" spc="13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1C1F4A"/>
                </a:solidFill>
                <a:latin typeface="Trebuchet MS"/>
                <a:cs typeface="Trebuchet MS"/>
              </a:rPr>
              <a:t>oleh</a:t>
            </a:r>
            <a:r>
              <a:rPr sz="3000" spc="16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1C1F4A"/>
                </a:solidFill>
                <a:latin typeface="Trebuchet MS"/>
                <a:cs typeface="Trebuchet MS"/>
              </a:rPr>
              <a:t>peternakan </a:t>
            </a:r>
            <a:r>
              <a:rPr sz="3000" spc="155" dirty="0">
                <a:solidFill>
                  <a:srgbClr val="1C1F4A"/>
                </a:solidFill>
                <a:latin typeface="Trebuchet MS"/>
                <a:cs typeface="Trebuchet MS"/>
              </a:rPr>
              <a:t>berbagai</a:t>
            </a:r>
            <a:r>
              <a:rPr sz="3000" spc="52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25" dirty="0">
                <a:solidFill>
                  <a:srgbClr val="1C1F4A"/>
                </a:solidFill>
                <a:latin typeface="Trebuchet MS"/>
                <a:cs typeface="Trebuchet MS"/>
              </a:rPr>
              <a:t>kegiatan</a:t>
            </a:r>
            <a:r>
              <a:rPr sz="3000" spc="445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C1F4A"/>
                </a:solidFill>
                <a:latin typeface="Trebuchet MS"/>
                <a:cs typeface="Trebuchet MS"/>
              </a:rPr>
              <a:t>agrikultur,</a:t>
            </a:r>
            <a:r>
              <a:rPr sz="3000" spc="254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1C1F4A"/>
                </a:solidFill>
                <a:latin typeface="Trebuchet MS"/>
                <a:cs typeface="Trebuchet MS"/>
              </a:rPr>
              <a:t>dan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000" spc="200" dirty="0">
                <a:solidFill>
                  <a:srgbClr val="1C1F4A"/>
                </a:solidFill>
                <a:latin typeface="Trebuchet MS"/>
                <a:cs typeface="Trebuchet MS"/>
              </a:rPr>
              <a:t>pembusukan</a:t>
            </a:r>
            <a:r>
              <a:rPr sz="3000" spc="26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190" dirty="0">
                <a:solidFill>
                  <a:srgbClr val="1C1F4A"/>
                </a:solidFill>
                <a:latin typeface="Trebuchet MS"/>
                <a:cs typeface="Trebuchet MS"/>
              </a:rPr>
              <a:t>sampah</a:t>
            </a:r>
            <a:r>
              <a:rPr sz="3000" spc="280" dirty="0">
                <a:solidFill>
                  <a:srgbClr val="1C1F4A"/>
                </a:solidFill>
                <a:latin typeface="Trebuchet MS"/>
                <a:cs typeface="Trebuchet MS"/>
              </a:rPr>
              <a:t> </a:t>
            </a:r>
            <a:r>
              <a:rPr sz="3000" spc="85" dirty="0">
                <a:solidFill>
                  <a:srgbClr val="1C1F4A"/>
                </a:solidFill>
                <a:latin typeface="Trebuchet MS"/>
                <a:cs typeface="Trebuchet MS"/>
              </a:rPr>
              <a:t>organik.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9007" y="4686300"/>
            <a:ext cx="6336792" cy="36515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419600" cy="11247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Custom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MT</vt:lpstr>
      <vt:lpstr>Lucida Sans Unicode</vt:lpstr>
      <vt:lpstr>Tahoma</vt:lpstr>
      <vt:lpstr>Trebuchet MS</vt:lpstr>
      <vt:lpstr>Office Theme</vt:lpstr>
      <vt:lpstr>PowerPoint Presentation</vt:lpstr>
      <vt:lpstr>Pokok P e m b a h a s a n</vt:lpstr>
      <vt:lpstr>E m i s i K a r b o n</vt:lpstr>
      <vt:lpstr>PowerPoint Presentation</vt:lpstr>
      <vt:lpstr>PowerPoint Presentation</vt:lpstr>
      <vt:lpstr>G a s R u m a h K a c a</vt:lpstr>
      <vt:lpstr>Jenis G a s R u m a h K a c a</vt:lpstr>
      <vt:lpstr>C o n t o h G a s R u m a h K a c a</vt:lpstr>
      <vt:lpstr>b. Metana</vt:lpstr>
      <vt:lpstr>c. Nitrogen Oksida</vt:lpstr>
      <vt:lpstr>A k u n t a n s i E m i s i K a r b o n</vt:lpstr>
      <vt:lpstr>A k u n t a n s i E m i s i K a r b o n</vt:lpstr>
      <vt:lpstr>K a j i a n A k u n t a n s i E m i s i K a r b o n d a n G a s R u m a h K a c a</vt:lpstr>
      <vt:lpstr>P e r a n A k u n t a n s i e m i s i</vt:lpstr>
      <vt:lpstr>I m p l e m e n t a s i a k u n t a n s i e m i s i k a r b o n d a n g a s r u m a h  k a c a</vt:lpstr>
      <vt:lpstr>K e s i m p u l a n</vt:lpstr>
      <vt:lpstr>T E R I M A K A S I H</vt:lpstr>
      <vt:lpstr>P e r t a n y a a 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Ungu Ilustratif Presentasi Privasi dan Aksesibilitas</dc:title>
  <dc:creator>Niwayan Devitasari</dc:creator>
  <cp:keywords>DAGA9_SHptA,BAE-afn89kw</cp:keywords>
  <cp:lastModifiedBy>User</cp:lastModifiedBy>
  <cp:revision>1</cp:revision>
  <dcterms:created xsi:type="dcterms:W3CDTF">2024-08-07T02:13:48Z</dcterms:created>
  <dcterms:modified xsi:type="dcterms:W3CDTF">2024-08-07T02:14:32Z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2024-08-07T00:00:00Z</vt:filetime>
  </property>
  <property fmtid="{D5CDD505-2E9C-101B-9397-08002B2CF9AE}" pid="5" name="Producer">
    <vt:lpwstr>Microsoft® PowerPoint® 2016</vt:lpwstr>
  </property>
</Properties>
</file>