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58" r:id="rId3"/>
    <p:sldId id="260" r:id="rId4"/>
    <p:sldId id="261" r:id="rId5"/>
    <p:sldId id="272" r:id="rId6"/>
    <p:sldId id="262" r:id="rId7"/>
    <p:sldId id="264" r:id="rId8"/>
    <p:sldId id="265" r:id="rId9"/>
    <p:sldId id="273" r:id="rId10"/>
    <p:sldId id="266" r:id="rId11"/>
    <p:sldId id="267" r:id="rId12"/>
    <p:sldId id="268" r:id="rId13"/>
    <p:sldId id="269" r:id="rId14"/>
    <p:sldId id="271" r:id="rId15"/>
    <p:sldId id="274" r:id="rId16"/>
  </p:sldIdLst>
  <p:sldSz cx="9144000" cy="6858000" type="screen4x3"/>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77" d="100"/>
          <a:sy n="77" d="100"/>
        </p:scale>
        <p:origin x="-1176" y="15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855409-8E9D-44C1-86F8-147CEE353E22}" type="datetimeFigureOut">
              <a:rPr lang="id-ID" smtClean="0"/>
              <a:pPr/>
              <a:t>08/08/2022</a:t>
            </a:fld>
            <a:endParaRPr lang="id-ID"/>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C3448C-8F69-4EA1-8B08-6899B90410BE}" type="slidenum">
              <a:rPr lang="id-ID" smtClean="0"/>
              <a:pPr/>
              <a:t>‹#›</a:t>
            </a:fld>
            <a:endParaRPr lang="id-ID"/>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d851afca02_1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d851afca0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c7e36bceda_0_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c7e36bceda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c7e36bceda_0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c7e36bceda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c7e36bceda_0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c7e36bced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c7e36bceda_0_2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c7e36bceda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b6770a6112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b6770a6112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c7e36bceda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c7e36bced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7e36bceda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c7e36bced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d7bad7da5d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d7bad7da5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d851afca02_1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d851afca02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c7e36bceda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c7e36bced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d09a5bf4fd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d09a5bf4f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c7e36bceda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c7e36bceda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c7e36bceda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c7e36bceda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image" Target="../media/image2.png"/><Relationship Id="rId16"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8.png"/><Relationship Id="rId5" Type="http://schemas.openxmlformats.org/officeDocument/2006/relationships/image" Target="../media/image32.png"/><Relationship Id="rId15" Type="http://schemas.openxmlformats.org/officeDocument/2006/relationships/image" Target="../media/image39.png"/><Relationship Id="rId10" Type="http://schemas.openxmlformats.org/officeDocument/2006/relationships/image" Target="../media/image29.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3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1.png"/><Relationship Id="rId11" Type="http://schemas.openxmlformats.org/officeDocument/2006/relationships/image" Target="../media/image43.png"/><Relationship Id="rId5" Type="http://schemas.openxmlformats.org/officeDocument/2006/relationships/image" Target="../media/image24.png"/><Relationship Id="rId10" Type="http://schemas.openxmlformats.org/officeDocument/2006/relationships/image" Target="../media/image11.png"/><Relationship Id="rId4" Type="http://schemas.openxmlformats.org/officeDocument/2006/relationships/image" Target="../media/image40.png"/><Relationship Id="rId9" Type="http://schemas.openxmlformats.org/officeDocument/2006/relationships/image" Target="../media/image42.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3.png"/><Relationship Id="rId3" Type="http://schemas.openxmlformats.org/officeDocument/2006/relationships/image" Target="../media/image34.png"/><Relationship Id="rId7" Type="http://schemas.openxmlformats.org/officeDocument/2006/relationships/image" Target="../media/image47.png"/><Relationship Id="rId12"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48.png"/><Relationship Id="rId5" Type="http://schemas.openxmlformats.org/officeDocument/2006/relationships/image" Target="../media/image46.png"/><Relationship Id="rId1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45.png"/><Relationship Id="rId9" Type="http://schemas.openxmlformats.org/officeDocument/2006/relationships/image" Target="../media/image35.png"/><Relationship Id="rId1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56.png"/><Relationship Id="rId7" Type="http://schemas.openxmlformats.org/officeDocument/2006/relationships/image" Target="../media/image35.png"/><Relationship Id="rId12"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24.png"/><Relationship Id="rId5" Type="http://schemas.openxmlformats.org/officeDocument/2006/relationships/image" Target="../media/image58.png"/><Relationship Id="rId15" Type="http://schemas.openxmlformats.org/officeDocument/2006/relationships/image" Target="../media/image59.png"/><Relationship Id="rId10" Type="http://schemas.openxmlformats.org/officeDocument/2006/relationships/image" Target="../media/image14.png"/><Relationship Id="rId4" Type="http://schemas.openxmlformats.org/officeDocument/2006/relationships/image" Target="../media/image57.png"/><Relationship Id="rId9" Type="http://schemas.openxmlformats.org/officeDocument/2006/relationships/image" Target="../media/image6.png"/><Relationship Id="rId1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1.png"/><Relationship Id="rId10" Type="http://schemas.openxmlformats.org/officeDocument/2006/relationships/image" Target="../media/image6.png"/><Relationship Id="rId4" Type="http://schemas.openxmlformats.org/officeDocument/2006/relationships/image" Target="../media/image60.png"/><Relationship Id="rId9" Type="http://schemas.openxmlformats.org/officeDocument/2006/relationships/image" Target="../media/image3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png"/><Relationship Id="rId7"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49.png"/><Relationship Id="rId4" Type="http://schemas.openxmlformats.org/officeDocument/2006/relationships/image" Target="../media/image7.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22.png"/><Relationship Id="rId10" Type="http://schemas.openxmlformats.org/officeDocument/2006/relationships/image" Target="../media/image67.png"/><Relationship Id="rId4" Type="http://schemas.openxmlformats.org/officeDocument/2006/relationships/image" Target="../media/image64.png"/><Relationship Id="rId9" Type="http://schemas.openxmlformats.org/officeDocument/2006/relationships/image" Target="../media/image66.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71.png"/><Relationship Id="rId3" Type="http://schemas.openxmlformats.org/officeDocument/2006/relationships/image" Target="../media/image30.png"/><Relationship Id="rId7" Type="http://schemas.openxmlformats.org/officeDocument/2006/relationships/image" Target="../media/image68.png"/><Relationship Id="rId12"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39.png"/><Relationship Id="rId5" Type="http://schemas.openxmlformats.org/officeDocument/2006/relationships/image" Target="../media/image32.png"/><Relationship Id="rId10" Type="http://schemas.openxmlformats.org/officeDocument/2006/relationships/image" Target="../media/image70.png"/><Relationship Id="rId4" Type="http://schemas.openxmlformats.org/officeDocument/2006/relationships/image" Target="../media/image31.png"/><Relationship Id="rId9" Type="http://schemas.openxmlformats.org/officeDocument/2006/relationships/image" Target="../media/image69.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3.png"/><Relationship Id="rId18" Type="http://schemas.openxmlformats.org/officeDocument/2006/relationships/image" Target="../media/image51.png"/><Relationship Id="rId3" Type="http://schemas.openxmlformats.org/officeDocument/2006/relationships/image" Target="../media/image49.png"/><Relationship Id="rId7" Type="http://schemas.openxmlformats.org/officeDocument/2006/relationships/image" Target="../media/image63.png"/><Relationship Id="rId12" Type="http://schemas.openxmlformats.org/officeDocument/2006/relationships/image" Target="../media/image35.png"/><Relationship Id="rId17" Type="http://schemas.openxmlformats.org/officeDocument/2006/relationships/image" Target="../media/image20.png"/><Relationship Id="rId2" Type="http://schemas.openxmlformats.org/officeDocument/2006/relationships/image" Target="../media/image2.png"/><Relationship Id="rId16" Type="http://schemas.openxmlformats.org/officeDocument/2006/relationships/image" Target="../media/image74.png"/><Relationship Id="rId20" Type="http://schemas.openxmlformats.org/officeDocument/2006/relationships/image" Target="../media/image45.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36.png"/><Relationship Id="rId5" Type="http://schemas.openxmlformats.org/officeDocument/2006/relationships/image" Target="../media/image72.png"/><Relationship Id="rId15" Type="http://schemas.openxmlformats.org/officeDocument/2006/relationships/image" Target="../media/image73.png"/><Relationship Id="rId10" Type="http://schemas.openxmlformats.org/officeDocument/2006/relationships/image" Target="../media/image19.png"/><Relationship Id="rId19" Type="http://schemas.openxmlformats.org/officeDocument/2006/relationships/image" Target="../media/image75.png"/><Relationship Id="rId4" Type="http://schemas.openxmlformats.org/officeDocument/2006/relationships/image" Target="../media/image29.png"/><Relationship Id="rId9" Type="http://schemas.openxmlformats.org/officeDocument/2006/relationships/image" Target="../media/image18.png"/><Relationship Id="rId14" Type="http://schemas.openxmlformats.org/officeDocument/2006/relationships/image" Target="../media/image38.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png"/><Relationship Id="rId3" Type="http://schemas.openxmlformats.org/officeDocument/2006/relationships/image" Target="../media/image76.png"/><Relationship Id="rId7" Type="http://schemas.openxmlformats.org/officeDocument/2006/relationships/image" Target="../media/image8.png"/><Relationship Id="rId12" Type="http://schemas.openxmlformats.org/officeDocument/2006/relationships/image" Target="../media/image81.png"/><Relationship Id="rId2" Type="http://schemas.openxmlformats.org/officeDocument/2006/relationships/image" Target="../media/image2.png"/><Relationship Id="rId16" Type="http://schemas.openxmlformats.org/officeDocument/2006/relationships/image" Target="../media/image44.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78.png"/><Relationship Id="rId15" Type="http://schemas.openxmlformats.org/officeDocument/2006/relationships/image" Target="../media/image20.png"/><Relationship Id="rId10" Type="http://schemas.openxmlformats.org/officeDocument/2006/relationships/image" Target="../media/image80.png"/><Relationship Id="rId4" Type="http://schemas.openxmlformats.org/officeDocument/2006/relationships/image" Target="../media/image77.png"/><Relationship Id="rId9" Type="http://schemas.openxmlformats.org/officeDocument/2006/relationships/image" Target="../media/image79.png"/><Relationship Id="rId1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png"/><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4.png"/><Relationship Id="rId5" Type="http://schemas.openxmlformats.org/officeDocument/2006/relationships/image" Target="../media/image29.png"/><Relationship Id="rId10" Type="http://schemas.openxmlformats.org/officeDocument/2006/relationships/image" Target="../media/image85.png"/><Relationship Id="rId4" Type="http://schemas.openxmlformats.org/officeDocument/2006/relationships/image" Target="../media/image63.png"/><Relationship Id="rId9" Type="http://schemas.openxmlformats.org/officeDocument/2006/relationships/image" Target="../media/image8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d-ID"/>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a:p>
        </p:txBody>
      </p:sp>
      <p:sp>
        <p:nvSpPr>
          <p:cNvPr id="4" name="Date Placeholder 3"/>
          <p:cNvSpPr>
            <a:spLocks noGrp="1"/>
          </p:cNvSpPr>
          <p:nvPr>
            <p:ph type="dt" sz="half" idx="10"/>
          </p:nvPr>
        </p:nvSpPr>
        <p:spPr/>
        <p:txBody>
          <a:bodyPr/>
          <a:lstStyle/>
          <a:p>
            <a:fld id="{D3C62041-5BC0-4EF8-9286-F945236B9802}" type="datetimeFigureOut">
              <a:rPr lang="id-ID" smtClean="0"/>
              <a:pPr/>
              <a:t>08/08/2022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28691EB-AE39-4C27-8C4C-689E6AE4EA95}" type="slidenum">
              <a:rPr lang="id-ID" smtClean="0"/>
              <a:pPr/>
              <a:t>‹#›</a:t>
            </a:fld>
            <a:endParaRPr lang="id-I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D3C62041-5BC0-4EF8-9286-F945236B9802}" type="datetimeFigureOut">
              <a:rPr lang="id-ID" smtClean="0"/>
              <a:pPr/>
              <a:t>08/08/2022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28691EB-AE39-4C27-8C4C-689E6AE4EA95}" type="slidenum">
              <a:rPr lang="id-ID" smtClean="0"/>
              <a:pPr/>
              <a:t>‹#›</a:t>
            </a:fld>
            <a:endParaRPr lang="id-I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D3C62041-5BC0-4EF8-9286-F945236B9802}" type="datetimeFigureOut">
              <a:rPr lang="id-ID" smtClean="0"/>
              <a:pPr/>
              <a:t>08/08/2022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28691EB-AE39-4C27-8C4C-689E6AE4EA95}" type="slidenum">
              <a:rPr lang="id-ID" smtClean="0"/>
              <a:pPr/>
              <a:t>‹#›</a:t>
            </a:fld>
            <a:endParaRPr lang="id-I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31625" y="2139684"/>
            <a:ext cx="4680600" cy="2404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37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31625" y="4609800"/>
            <a:ext cx="4680600" cy="64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subTitle" idx="2"/>
          </p:nvPr>
        </p:nvSpPr>
        <p:spPr>
          <a:xfrm>
            <a:off x="6198875" y="536867"/>
            <a:ext cx="2293800" cy="5860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Font typeface="Yeseva One"/>
              <a:buNone/>
              <a:defRPr sz="2200">
                <a:solidFill>
                  <a:schemeClr val="dk1"/>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 name="Google Shape;12;p2"/>
          <p:cNvPicPr preferRelativeResize="0"/>
          <p:nvPr/>
        </p:nvPicPr>
        <p:blipFill>
          <a:blip r:embed="rId2" cstate="print">
            <a:alphaModFix/>
          </a:blip>
          <a:stretch>
            <a:fillRect/>
          </a:stretch>
        </p:blipFill>
        <p:spPr>
          <a:xfrm rot="7776378">
            <a:off x="83210" y="5521"/>
            <a:ext cx="1512373" cy="2239511"/>
          </a:xfrm>
          <a:prstGeom prst="rect">
            <a:avLst/>
          </a:prstGeom>
          <a:noFill/>
          <a:ln>
            <a:noFill/>
          </a:ln>
        </p:spPr>
      </p:pic>
      <p:pic>
        <p:nvPicPr>
          <p:cNvPr id="13" name="Google Shape;13;p2"/>
          <p:cNvPicPr preferRelativeResize="0"/>
          <p:nvPr/>
        </p:nvPicPr>
        <p:blipFill>
          <a:blip r:embed="rId3">
            <a:alphaModFix amt="15000"/>
          </a:blip>
          <a:stretch>
            <a:fillRect/>
          </a:stretch>
        </p:blipFill>
        <p:spPr>
          <a:xfrm rot="5051002" flipH="1">
            <a:off x="2093069" y="-3756311"/>
            <a:ext cx="4476263" cy="6428723"/>
          </a:xfrm>
          <a:prstGeom prst="rect">
            <a:avLst/>
          </a:prstGeom>
          <a:noFill/>
          <a:ln>
            <a:noFill/>
          </a:ln>
        </p:spPr>
      </p:pic>
      <p:pic>
        <p:nvPicPr>
          <p:cNvPr id="14" name="Google Shape;14;p2"/>
          <p:cNvPicPr preferRelativeResize="0"/>
          <p:nvPr/>
        </p:nvPicPr>
        <p:blipFill>
          <a:blip r:embed="rId4" cstate="print">
            <a:alphaModFix/>
          </a:blip>
          <a:stretch>
            <a:fillRect/>
          </a:stretch>
        </p:blipFill>
        <p:spPr>
          <a:xfrm rot="6417684" flipH="1">
            <a:off x="5019047" y="-1265856"/>
            <a:ext cx="1579632" cy="2268613"/>
          </a:xfrm>
          <a:prstGeom prst="rect">
            <a:avLst/>
          </a:prstGeom>
          <a:noFill/>
          <a:ln>
            <a:noFill/>
          </a:ln>
        </p:spPr>
      </p:pic>
      <p:pic>
        <p:nvPicPr>
          <p:cNvPr id="15" name="Google Shape;15;p2"/>
          <p:cNvPicPr preferRelativeResize="0"/>
          <p:nvPr/>
        </p:nvPicPr>
        <p:blipFill rotWithShape="1">
          <a:blip r:embed="rId5" cstate="print">
            <a:alphaModFix/>
          </a:blip>
          <a:srcRect l="9978" t="7909" r="6171" b="5839"/>
          <a:stretch/>
        </p:blipFill>
        <p:spPr>
          <a:xfrm rot="-2030834" flipH="1">
            <a:off x="2016033" y="-1291529"/>
            <a:ext cx="3165530" cy="2442071"/>
          </a:xfrm>
          <a:prstGeom prst="rect">
            <a:avLst/>
          </a:prstGeom>
          <a:noFill/>
          <a:ln>
            <a:noFill/>
          </a:ln>
        </p:spPr>
      </p:pic>
      <p:pic>
        <p:nvPicPr>
          <p:cNvPr id="16" name="Google Shape;16;p2"/>
          <p:cNvPicPr preferRelativeResize="0"/>
          <p:nvPr/>
        </p:nvPicPr>
        <p:blipFill rotWithShape="1">
          <a:blip r:embed="rId6" cstate="print">
            <a:alphaModFix/>
          </a:blip>
          <a:srcRect l="9978" t="7909" r="6171" b="5839"/>
          <a:stretch/>
        </p:blipFill>
        <p:spPr>
          <a:xfrm rot="6384139">
            <a:off x="7091804" y="4690572"/>
            <a:ext cx="4220695" cy="1831553"/>
          </a:xfrm>
          <a:prstGeom prst="rect">
            <a:avLst/>
          </a:prstGeom>
          <a:noFill/>
          <a:ln>
            <a:noFill/>
          </a:ln>
        </p:spPr>
      </p:pic>
      <p:pic>
        <p:nvPicPr>
          <p:cNvPr id="17" name="Google Shape;17;p2"/>
          <p:cNvPicPr preferRelativeResize="0"/>
          <p:nvPr/>
        </p:nvPicPr>
        <p:blipFill>
          <a:blip r:embed="rId7" cstate="print">
            <a:alphaModFix/>
          </a:blip>
          <a:stretch>
            <a:fillRect/>
          </a:stretch>
        </p:blipFill>
        <p:spPr>
          <a:xfrm rot="-4499999">
            <a:off x="7382652" y="1818499"/>
            <a:ext cx="3639001" cy="2606200"/>
          </a:xfrm>
          <a:prstGeom prst="rect">
            <a:avLst/>
          </a:prstGeom>
          <a:noFill/>
          <a:ln>
            <a:noFill/>
          </a:ln>
        </p:spPr>
      </p:pic>
      <p:pic>
        <p:nvPicPr>
          <p:cNvPr id="18" name="Google Shape;18;p2"/>
          <p:cNvPicPr preferRelativeResize="0"/>
          <p:nvPr/>
        </p:nvPicPr>
        <p:blipFill>
          <a:blip r:embed="rId3">
            <a:alphaModFix amt="15000"/>
          </a:blip>
          <a:stretch>
            <a:fillRect/>
          </a:stretch>
        </p:blipFill>
        <p:spPr>
          <a:xfrm rot="3279072">
            <a:off x="5968976" y="4427580"/>
            <a:ext cx="2651675" cy="3808278"/>
          </a:xfrm>
          <a:prstGeom prst="rect">
            <a:avLst/>
          </a:prstGeom>
          <a:noFill/>
          <a:ln>
            <a:noFill/>
          </a:ln>
        </p:spPr>
      </p:pic>
      <p:pic>
        <p:nvPicPr>
          <p:cNvPr id="19" name="Google Shape;19;p2"/>
          <p:cNvPicPr preferRelativeResize="0"/>
          <p:nvPr/>
        </p:nvPicPr>
        <p:blipFill>
          <a:blip r:embed="rId3">
            <a:alphaModFix amt="15000"/>
          </a:blip>
          <a:stretch>
            <a:fillRect/>
          </a:stretch>
        </p:blipFill>
        <p:spPr>
          <a:xfrm rot="8397711">
            <a:off x="-1138959" y="1844465"/>
            <a:ext cx="3889291" cy="7960968"/>
          </a:xfrm>
          <a:prstGeom prst="rect">
            <a:avLst/>
          </a:prstGeom>
          <a:noFill/>
          <a:ln>
            <a:noFill/>
          </a:ln>
        </p:spPr>
      </p:pic>
      <p:pic>
        <p:nvPicPr>
          <p:cNvPr id="20" name="Google Shape;20;p2"/>
          <p:cNvPicPr preferRelativeResize="0"/>
          <p:nvPr/>
        </p:nvPicPr>
        <p:blipFill>
          <a:blip r:embed="rId8">
            <a:alphaModFix/>
          </a:blip>
          <a:stretch>
            <a:fillRect/>
          </a:stretch>
        </p:blipFill>
        <p:spPr>
          <a:xfrm rot="-10150833" flipH="1">
            <a:off x="2527751" y="5642235"/>
            <a:ext cx="4088499" cy="5347400"/>
          </a:xfrm>
          <a:prstGeom prst="rect">
            <a:avLst/>
          </a:prstGeom>
          <a:noFill/>
          <a:ln>
            <a:noFill/>
          </a:ln>
        </p:spPr>
      </p:pic>
      <p:pic>
        <p:nvPicPr>
          <p:cNvPr id="21" name="Google Shape;21;p2"/>
          <p:cNvPicPr preferRelativeResize="0"/>
          <p:nvPr/>
        </p:nvPicPr>
        <p:blipFill>
          <a:blip r:embed="rId9">
            <a:alphaModFix amt="95000"/>
          </a:blip>
          <a:stretch>
            <a:fillRect/>
          </a:stretch>
        </p:blipFill>
        <p:spPr>
          <a:xfrm rot="-7951769">
            <a:off x="6865385" y="4505839"/>
            <a:ext cx="3117229" cy="3566323"/>
          </a:xfrm>
          <a:prstGeom prst="rect">
            <a:avLst/>
          </a:prstGeom>
          <a:noFill/>
          <a:ln>
            <a:noFill/>
          </a:ln>
        </p:spPr>
      </p:pic>
      <p:pic>
        <p:nvPicPr>
          <p:cNvPr id="22" name="Google Shape;22;p2"/>
          <p:cNvPicPr preferRelativeResize="0"/>
          <p:nvPr/>
        </p:nvPicPr>
        <p:blipFill rotWithShape="1">
          <a:blip r:embed="rId10" cstate="print">
            <a:alphaModFix amt="82000"/>
          </a:blip>
          <a:srcRect l="9978" t="7909" r="6171" b="5839"/>
          <a:stretch/>
        </p:blipFill>
        <p:spPr>
          <a:xfrm rot="-2469882">
            <a:off x="-837694" y="202018"/>
            <a:ext cx="3415385" cy="2442069"/>
          </a:xfrm>
          <a:prstGeom prst="rect">
            <a:avLst/>
          </a:prstGeom>
          <a:noFill/>
          <a:ln>
            <a:noFill/>
          </a:ln>
        </p:spPr>
      </p:pic>
      <p:pic>
        <p:nvPicPr>
          <p:cNvPr id="23" name="Google Shape;23;p2"/>
          <p:cNvPicPr preferRelativeResize="0"/>
          <p:nvPr/>
        </p:nvPicPr>
        <p:blipFill>
          <a:blip r:embed="rId11" cstate="print">
            <a:alphaModFix amt="84000"/>
          </a:blip>
          <a:stretch>
            <a:fillRect/>
          </a:stretch>
        </p:blipFill>
        <p:spPr>
          <a:xfrm rot="-7221121">
            <a:off x="217021" y="3967377"/>
            <a:ext cx="1006253" cy="1490059"/>
          </a:xfrm>
          <a:prstGeom prst="rect">
            <a:avLst/>
          </a:prstGeom>
          <a:noFill/>
          <a:ln>
            <a:noFill/>
          </a:ln>
        </p:spPr>
      </p:pic>
      <p:pic>
        <p:nvPicPr>
          <p:cNvPr id="24" name="Google Shape;24;p2"/>
          <p:cNvPicPr preferRelativeResize="0"/>
          <p:nvPr/>
        </p:nvPicPr>
        <p:blipFill>
          <a:blip r:embed="rId12" cstate="print">
            <a:alphaModFix amt="70000"/>
          </a:blip>
          <a:stretch>
            <a:fillRect/>
          </a:stretch>
        </p:blipFill>
        <p:spPr>
          <a:xfrm rot="-7890373">
            <a:off x="973966" y="5061369"/>
            <a:ext cx="732231" cy="1802739"/>
          </a:xfrm>
          <a:prstGeom prst="rect">
            <a:avLst/>
          </a:prstGeom>
          <a:noFill/>
          <a:ln>
            <a:noFill/>
          </a:ln>
        </p:spPr>
      </p:pic>
      <p:pic>
        <p:nvPicPr>
          <p:cNvPr id="25" name="Google Shape;25;p2"/>
          <p:cNvPicPr preferRelativeResize="0"/>
          <p:nvPr/>
        </p:nvPicPr>
        <p:blipFill>
          <a:blip r:embed="rId13" cstate="print">
            <a:alphaModFix amt="78000"/>
          </a:blip>
          <a:stretch>
            <a:fillRect/>
          </a:stretch>
        </p:blipFill>
        <p:spPr>
          <a:xfrm rot="-8103000">
            <a:off x="635698" y="4612961"/>
            <a:ext cx="382175" cy="1986740"/>
          </a:xfrm>
          <a:prstGeom prst="rect">
            <a:avLst/>
          </a:prstGeom>
          <a:noFill/>
          <a:ln>
            <a:noFill/>
          </a:ln>
        </p:spPr>
      </p:pic>
      <p:pic>
        <p:nvPicPr>
          <p:cNvPr id="26" name="Google Shape;26;p2"/>
          <p:cNvPicPr preferRelativeResize="0"/>
          <p:nvPr/>
        </p:nvPicPr>
        <p:blipFill>
          <a:blip r:embed="rId14" cstate="print">
            <a:alphaModFix amt="95000"/>
          </a:blip>
          <a:stretch>
            <a:fillRect/>
          </a:stretch>
        </p:blipFill>
        <p:spPr>
          <a:xfrm rot="-2950540">
            <a:off x="8384682" y="-622584"/>
            <a:ext cx="1092936" cy="1802999"/>
          </a:xfrm>
          <a:prstGeom prst="rect">
            <a:avLst/>
          </a:prstGeom>
          <a:noFill/>
          <a:ln>
            <a:noFill/>
          </a:ln>
        </p:spPr>
      </p:pic>
      <p:pic>
        <p:nvPicPr>
          <p:cNvPr id="27" name="Google Shape;27;p2"/>
          <p:cNvPicPr preferRelativeResize="0"/>
          <p:nvPr/>
        </p:nvPicPr>
        <p:blipFill>
          <a:blip r:embed="rId15" cstate="print">
            <a:alphaModFix/>
          </a:blip>
          <a:stretch>
            <a:fillRect/>
          </a:stretch>
        </p:blipFill>
        <p:spPr>
          <a:xfrm>
            <a:off x="7699125" y="1822999"/>
            <a:ext cx="885898" cy="1069332"/>
          </a:xfrm>
          <a:prstGeom prst="rect">
            <a:avLst/>
          </a:prstGeom>
          <a:noFill/>
          <a:ln>
            <a:noFill/>
          </a:ln>
        </p:spPr>
      </p:pic>
      <p:pic>
        <p:nvPicPr>
          <p:cNvPr id="28" name="Google Shape;28;p2"/>
          <p:cNvPicPr preferRelativeResize="0"/>
          <p:nvPr/>
        </p:nvPicPr>
        <p:blipFill>
          <a:blip r:embed="rId16" cstate="print">
            <a:alphaModFix/>
          </a:blip>
          <a:stretch>
            <a:fillRect/>
          </a:stretch>
        </p:blipFill>
        <p:spPr>
          <a:xfrm rot="8492988">
            <a:off x="1836952" y="1094547"/>
            <a:ext cx="362621" cy="437707"/>
          </a:xfrm>
          <a:prstGeom prst="rect">
            <a:avLst/>
          </a:prstGeom>
          <a:noFill/>
          <a:ln>
            <a:noFill/>
          </a:ln>
        </p:spPr>
      </p:pic>
      <p:pic>
        <p:nvPicPr>
          <p:cNvPr id="29" name="Google Shape;29;p2"/>
          <p:cNvPicPr preferRelativeResize="0"/>
          <p:nvPr/>
        </p:nvPicPr>
        <p:blipFill>
          <a:blip r:embed="rId17" cstate="print">
            <a:alphaModFix amt="87000"/>
          </a:blip>
          <a:stretch>
            <a:fillRect/>
          </a:stretch>
        </p:blipFill>
        <p:spPr>
          <a:xfrm rot="-7836186">
            <a:off x="1320267" y="-160627"/>
            <a:ext cx="1591243" cy="1138660"/>
          </a:xfrm>
          <a:prstGeom prst="rect">
            <a:avLst/>
          </a:prstGeom>
          <a:noFill/>
          <a:ln>
            <a:noFill/>
          </a:ln>
        </p:spPr>
      </p:pic>
      <p:pic>
        <p:nvPicPr>
          <p:cNvPr id="30" name="Google Shape;30;p2"/>
          <p:cNvPicPr preferRelativeResize="0"/>
          <p:nvPr/>
        </p:nvPicPr>
        <p:blipFill>
          <a:blip r:embed="rId18" cstate="print">
            <a:alphaModFix amt="75000"/>
          </a:blip>
          <a:stretch>
            <a:fillRect/>
          </a:stretch>
        </p:blipFill>
        <p:spPr>
          <a:xfrm rot="-4500019">
            <a:off x="4311265" y="338524"/>
            <a:ext cx="512856" cy="367290"/>
          </a:xfrm>
          <a:prstGeom prst="rect">
            <a:avLst/>
          </a:prstGeom>
          <a:noFill/>
          <a:ln>
            <a:noFill/>
          </a:ln>
        </p:spPr>
      </p:pic>
      <p:pic>
        <p:nvPicPr>
          <p:cNvPr id="31" name="Google Shape;31;p2"/>
          <p:cNvPicPr preferRelativeResize="0"/>
          <p:nvPr/>
        </p:nvPicPr>
        <p:blipFill>
          <a:blip r:embed="rId19" cstate="print">
            <a:alphaModFix amt="75000"/>
          </a:blip>
          <a:stretch>
            <a:fillRect/>
          </a:stretch>
        </p:blipFill>
        <p:spPr>
          <a:xfrm rot="864916">
            <a:off x="7954802" y="4473983"/>
            <a:ext cx="374546" cy="476829"/>
          </a:xfrm>
          <a:prstGeom prst="rect">
            <a:avLst/>
          </a:prstGeom>
          <a:noFill/>
          <a:ln>
            <a:noFill/>
          </a:ln>
        </p:spPr>
      </p:pic>
      <p:pic>
        <p:nvPicPr>
          <p:cNvPr id="32" name="Google Shape;32;p2"/>
          <p:cNvPicPr preferRelativeResize="0"/>
          <p:nvPr/>
        </p:nvPicPr>
        <p:blipFill>
          <a:blip r:embed="rId20" cstate="print">
            <a:alphaModFix amt="84000"/>
          </a:blip>
          <a:stretch>
            <a:fillRect/>
          </a:stretch>
        </p:blipFill>
        <p:spPr>
          <a:xfrm rot="-8717672">
            <a:off x="7622575" y="4770358"/>
            <a:ext cx="176699" cy="224957"/>
          </a:xfrm>
          <a:prstGeom prst="rect">
            <a:avLst/>
          </a:prstGeom>
          <a:noFill/>
          <a:ln>
            <a:noFill/>
          </a:ln>
        </p:spPr>
      </p:pic>
      <p:pic>
        <p:nvPicPr>
          <p:cNvPr id="33" name="Google Shape;33;p2"/>
          <p:cNvPicPr preferRelativeResize="0"/>
          <p:nvPr/>
        </p:nvPicPr>
        <p:blipFill>
          <a:blip r:embed="rId21" cstate="print">
            <a:alphaModFix amt="92000"/>
          </a:blip>
          <a:stretch>
            <a:fillRect/>
          </a:stretch>
        </p:blipFill>
        <p:spPr>
          <a:xfrm rot="-888836">
            <a:off x="1527251" y="4747217"/>
            <a:ext cx="224700" cy="271231"/>
          </a:xfrm>
          <a:prstGeom prst="rect">
            <a:avLst/>
          </a:prstGeom>
          <a:noFill/>
          <a:ln>
            <a:noFill/>
          </a:ln>
        </p:spPr>
      </p:pic>
      <p:pic>
        <p:nvPicPr>
          <p:cNvPr id="34" name="Google Shape;34;p2"/>
          <p:cNvPicPr preferRelativeResize="0"/>
          <p:nvPr/>
        </p:nvPicPr>
        <p:blipFill>
          <a:blip r:embed="rId22" cstate="print">
            <a:alphaModFix/>
          </a:blip>
          <a:stretch>
            <a:fillRect/>
          </a:stretch>
        </p:blipFill>
        <p:spPr>
          <a:xfrm rot="8492839">
            <a:off x="1555607" y="6254240"/>
            <a:ext cx="388634" cy="469120"/>
          </a:xfrm>
          <a:prstGeom prst="rect">
            <a:avLst/>
          </a:prstGeom>
          <a:noFill/>
          <a:ln>
            <a:noFill/>
          </a:ln>
        </p:spPr>
      </p:pic>
      <p:pic>
        <p:nvPicPr>
          <p:cNvPr id="35" name="Google Shape;35;p2"/>
          <p:cNvPicPr preferRelativeResize="0"/>
          <p:nvPr/>
        </p:nvPicPr>
        <p:blipFill>
          <a:blip r:embed="rId23" cstate="print">
            <a:alphaModFix amt="75000"/>
          </a:blip>
          <a:stretch>
            <a:fillRect/>
          </a:stretch>
        </p:blipFill>
        <p:spPr>
          <a:xfrm rot="5946572">
            <a:off x="2440933" y="1044882"/>
            <a:ext cx="265339" cy="190015"/>
          </a:xfrm>
          <a:prstGeom prst="rect">
            <a:avLst/>
          </a:prstGeom>
          <a:noFill/>
          <a:ln>
            <a:noFill/>
          </a:ln>
        </p:spPr>
      </p:pic>
      <p:pic>
        <p:nvPicPr>
          <p:cNvPr id="36" name="Google Shape;36;p2"/>
          <p:cNvPicPr preferRelativeResize="0"/>
          <p:nvPr/>
        </p:nvPicPr>
        <p:blipFill>
          <a:blip r:embed="rId24" cstate="print">
            <a:alphaModFix amt="78000"/>
          </a:blip>
          <a:stretch>
            <a:fillRect/>
          </a:stretch>
        </p:blipFill>
        <p:spPr>
          <a:xfrm rot="-6300026">
            <a:off x="522745" y="3548437"/>
            <a:ext cx="394507" cy="805592"/>
          </a:xfrm>
          <a:prstGeom prst="rect">
            <a:avLst/>
          </a:prstGeom>
          <a:noFill/>
          <a:ln>
            <a:noFill/>
          </a:ln>
        </p:spPr>
      </p:pic>
      <p:pic>
        <p:nvPicPr>
          <p:cNvPr id="37" name="Google Shape;37;p2"/>
          <p:cNvPicPr preferRelativeResize="0"/>
          <p:nvPr/>
        </p:nvPicPr>
        <p:blipFill>
          <a:blip r:embed="rId25" cstate="print">
            <a:alphaModFix amt="78000"/>
          </a:blip>
          <a:stretch>
            <a:fillRect/>
          </a:stretch>
        </p:blipFill>
        <p:spPr>
          <a:xfrm rot="-2700009">
            <a:off x="7668303" y="1464553"/>
            <a:ext cx="509567" cy="1490057"/>
          </a:xfrm>
          <a:prstGeom prst="rect">
            <a:avLst/>
          </a:prstGeom>
          <a:noFill/>
          <a:ln>
            <a:noFill/>
          </a:ln>
        </p:spPr>
      </p:pic>
      <p:pic>
        <p:nvPicPr>
          <p:cNvPr id="38" name="Google Shape;38;p2"/>
          <p:cNvPicPr preferRelativeResize="0"/>
          <p:nvPr/>
        </p:nvPicPr>
        <p:blipFill>
          <a:blip r:embed="rId26" cstate="print">
            <a:alphaModFix amt="70000"/>
          </a:blip>
          <a:stretch>
            <a:fillRect/>
          </a:stretch>
        </p:blipFill>
        <p:spPr>
          <a:xfrm rot="3734997">
            <a:off x="5679725" y="5772861"/>
            <a:ext cx="732227" cy="1117719"/>
          </a:xfrm>
          <a:prstGeom prst="rect">
            <a:avLst/>
          </a:prstGeom>
          <a:noFill/>
          <a:ln>
            <a:noFill/>
          </a:ln>
        </p:spPr>
      </p:pic>
      <p:pic>
        <p:nvPicPr>
          <p:cNvPr id="39" name="Google Shape;39;p2"/>
          <p:cNvPicPr preferRelativeResize="0"/>
          <p:nvPr/>
        </p:nvPicPr>
        <p:blipFill>
          <a:blip r:embed="rId20" cstate="print">
            <a:alphaModFix amt="84000"/>
          </a:blip>
          <a:stretch>
            <a:fillRect/>
          </a:stretch>
        </p:blipFill>
        <p:spPr>
          <a:xfrm rot="-8717672">
            <a:off x="1761200" y="1928491"/>
            <a:ext cx="176699" cy="224957"/>
          </a:xfrm>
          <a:prstGeom prst="rect">
            <a:avLst/>
          </a:prstGeom>
          <a:noFill/>
          <a:ln>
            <a:noFill/>
          </a:ln>
        </p:spPr>
      </p:pic>
      <p:pic>
        <p:nvPicPr>
          <p:cNvPr id="40" name="Google Shape;40;p2"/>
          <p:cNvPicPr preferRelativeResize="0"/>
          <p:nvPr/>
        </p:nvPicPr>
        <p:blipFill>
          <a:blip r:embed="rId27" cstate="print">
            <a:alphaModFix/>
          </a:blip>
          <a:stretch>
            <a:fillRect/>
          </a:stretch>
        </p:blipFill>
        <p:spPr>
          <a:xfrm rot="-888836">
            <a:off x="6638501" y="5787646"/>
            <a:ext cx="224700" cy="271231"/>
          </a:xfrm>
          <a:prstGeom prst="rect">
            <a:avLst/>
          </a:prstGeom>
          <a:noFill/>
          <a:ln>
            <a:noFill/>
          </a:ln>
        </p:spPr>
      </p:pic>
      <p:pic>
        <p:nvPicPr>
          <p:cNvPr id="41" name="Google Shape;41;p2"/>
          <p:cNvPicPr preferRelativeResize="0"/>
          <p:nvPr/>
        </p:nvPicPr>
        <p:blipFill>
          <a:blip r:embed="rId3">
            <a:alphaModFix amt="15000"/>
          </a:blip>
          <a:stretch>
            <a:fillRect/>
          </a:stretch>
        </p:blipFill>
        <p:spPr>
          <a:xfrm rot="8397697">
            <a:off x="8332373" y="836549"/>
            <a:ext cx="2125804" cy="4109152"/>
          </a:xfrm>
          <a:prstGeom prst="rect">
            <a:avLst/>
          </a:prstGeom>
          <a:noFill/>
          <a:ln>
            <a:noFill/>
          </a:ln>
        </p:spPr>
      </p:pic>
      <p:pic>
        <p:nvPicPr>
          <p:cNvPr id="42" name="Google Shape;42;p2"/>
          <p:cNvPicPr preferRelativeResize="0"/>
          <p:nvPr/>
        </p:nvPicPr>
        <p:blipFill>
          <a:blip r:embed="rId17" cstate="print">
            <a:alphaModFix amt="72000"/>
          </a:blip>
          <a:stretch>
            <a:fillRect/>
          </a:stretch>
        </p:blipFill>
        <p:spPr>
          <a:xfrm rot="-7836186">
            <a:off x="5955230" y="6571139"/>
            <a:ext cx="1591243" cy="113866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
        <p:cNvGrpSpPr/>
        <p:nvPr/>
      </p:nvGrpSpPr>
      <p:grpSpPr>
        <a:xfrm>
          <a:off x="0" y="0"/>
          <a:ext cx="0" cy="0"/>
          <a:chOff x="0" y="0"/>
          <a:chExt cx="0" cy="0"/>
        </a:xfrm>
      </p:grpSpPr>
      <p:sp>
        <p:nvSpPr>
          <p:cNvPr id="63" name="Google Shape;63;p4"/>
          <p:cNvSpPr txBox="1">
            <a:spLocks noGrp="1"/>
          </p:cNvSpPr>
          <p:nvPr>
            <p:ph type="title"/>
          </p:nvPr>
        </p:nvSpPr>
        <p:spPr>
          <a:xfrm>
            <a:off x="720000" y="593367"/>
            <a:ext cx="7704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4"/>
          <p:cNvSpPr txBox="1">
            <a:spLocks noGrp="1"/>
          </p:cNvSpPr>
          <p:nvPr>
            <p:ph type="body" idx="1"/>
          </p:nvPr>
        </p:nvSpPr>
        <p:spPr>
          <a:xfrm>
            <a:off x="720000" y="1739833"/>
            <a:ext cx="7704000" cy="45552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00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00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pic>
        <p:nvPicPr>
          <p:cNvPr id="65" name="Google Shape;65;p4"/>
          <p:cNvPicPr preferRelativeResize="0"/>
          <p:nvPr/>
        </p:nvPicPr>
        <p:blipFill>
          <a:blip r:embed="rId2" cstate="print">
            <a:alphaModFix amt="24000"/>
          </a:blip>
          <a:stretch>
            <a:fillRect/>
          </a:stretch>
        </p:blipFill>
        <p:spPr>
          <a:xfrm>
            <a:off x="6667501" y="4597273"/>
            <a:ext cx="4506849" cy="5733303"/>
          </a:xfrm>
          <a:prstGeom prst="rect">
            <a:avLst/>
          </a:prstGeom>
          <a:noFill/>
          <a:ln>
            <a:noFill/>
          </a:ln>
        </p:spPr>
      </p:pic>
      <p:pic>
        <p:nvPicPr>
          <p:cNvPr id="66" name="Google Shape;66;p4"/>
          <p:cNvPicPr preferRelativeResize="0"/>
          <p:nvPr/>
        </p:nvPicPr>
        <p:blipFill>
          <a:blip r:embed="rId3" cstate="print">
            <a:alphaModFix/>
          </a:blip>
          <a:stretch>
            <a:fillRect/>
          </a:stretch>
        </p:blipFill>
        <p:spPr>
          <a:xfrm>
            <a:off x="8423988" y="975193"/>
            <a:ext cx="632622" cy="763601"/>
          </a:xfrm>
          <a:prstGeom prst="rect">
            <a:avLst/>
          </a:prstGeom>
          <a:noFill/>
          <a:ln>
            <a:noFill/>
          </a:ln>
        </p:spPr>
      </p:pic>
      <p:pic>
        <p:nvPicPr>
          <p:cNvPr id="67" name="Google Shape;67;p4"/>
          <p:cNvPicPr preferRelativeResize="0"/>
          <p:nvPr/>
        </p:nvPicPr>
        <p:blipFill>
          <a:blip r:embed="rId4" cstate="print">
            <a:alphaModFix amt="68000"/>
          </a:blip>
          <a:stretch>
            <a:fillRect/>
          </a:stretch>
        </p:blipFill>
        <p:spPr>
          <a:xfrm rot="-3605494">
            <a:off x="-126243" y="265551"/>
            <a:ext cx="1270137" cy="9088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4"/>
        <p:cNvGrpSpPr/>
        <p:nvPr/>
      </p:nvGrpSpPr>
      <p:grpSpPr>
        <a:xfrm>
          <a:off x="0" y="0"/>
          <a:ext cx="0" cy="0"/>
          <a:chOff x="0" y="0"/>
          <a:chExt cx="0" cy="0"/>
        </a:xfrm>
      </p:grpSpPr>
      <p:sp>
        <p:nvSpPr>
          <p:cNvPr id="145" name="Google Shape;145;p9"/>
          <p:cNvSpPr txBox="1">
            <a:spLocks noGrp="1"/>
          </p:cNvSpPr>
          <p:nvPr>
            <p:ph type="title"/>
          </p:nvPr>
        </p:nvSpPr>
        <p:spPr>
          <a:xfrm>
            <a:off x="1983900" y="1536733"/>
            <a:ext cx="5176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 name="Google Shape;146;p9"/>
          <p:cNvSpPr txBox="1">
            <a:spLocks noGrp="1"/>
          </p:cNvSpPr>
          <p:nvPr>
            <p:ph type="subTitle" idx="1"/>
          </p:nvPr>
        </p:nvSpPr>
        <p:spPr>
          <a:xfrm>
            <a:off x="1983900" y="2503200"/>
            <a:ext cx="5176200" cy="1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9"/>
          <p:cNvPicPr preferRelativeResize="0"/>
          <p:nvPr/>
        </p:nvPicPr>
        <p:blipFill>
          <a:blip r:embed="rId2">
            <a:alphaModFix amt="15000"/>
          </a:blip>
          <a:stretch>
            <a:fillRect/>
          </a:stretch>
        </p:blipFill>
        <p:spPr>
          <a:xfrm rot="5399947">
            <a:off x="1882961" y="3062286"/>
            <a:ext cx="6650179" cy="9550861"/>
          </a:xfrm>
          <a:prstGeom prst="rect">
            <a:avLst/>
          </a:prstGeom>
          <a:noFill/>
          <a:ln>
            <a:noFill/>
          </a:ln>
        </p:spPr>
      </p:pic>
      <p:pic>
        <p:nvPicPr>
          <p:cNvPr id="148" name="Google Shape;148;p9"/>
          <p:cNvPicPr preferRelativeResize="0"/>
          <p:nvPr/>
        </p:nvPicPr>
        <p:blipFill>
          <a:blip r:embed="rId3" cstate="print">
            <a:alphaModFix amt="84000"/>
          </a:blip>
          <a:stretch>
            <a:fillRect/>
          </a:stretch>
        </p:blipFill>
        <p:spPr>
          <a:xfrm rot="-3201265" flipH="1">
            <a:off x="-210735" y="5731471"/>
            <a:ext cx="1512372" cy="2239514"/>
          </a:xfrm>
          <a:prstGeom prst="rect">
            <a:avLst/>
          </a:prstGeom>
          <a:noFill/>
          <a:ln>
            <a:noFill/>
          </a:ln>
        </p:spPr>
      </p:pic>
      <p:pic>
        <p:nvPicPr>
          <p:cNvPr id="149" name="Google Shape;149;p9"/>
          <p:cNvPicPr preferRelativeResize="0"/>
          <p:nvPr/>
        </p:nvPicPr>
        <p:blipFill>
          <a:blip r:embed="rId4">
            <a:alphaModFix amt="84000"/>
          </a:blip>
          <a:stretch>
            <a:fillRect/>
          </a:stretch>
        </p:blipFill>
        <p:spPr>
          <a:xfrm rot="3910331" flipH="1">
            <a:off x="6747560" y="3839917"/>
            <a:ext cx="4495800" cy="5143500"/>
          </a:xfrm>
          <a:prstGeom prst="rect">
            <a:avLst/>
          </a:prstGeom>
          <a:noFill/>
          <a:ln>
            <a:noFill/>
          </a:ln>
        </p:spPr>
      </p:pic>
      <p:pic>
        <p:nvPicPr>
          <p:cNvPr id="150" name="Google Shape;150;p9"/>
          <p:cNvPicPr preferRelativeResize="0"/>
          <p:nvPr/>
        </p:nvPicPr>
        <p:blipFill rotWithShape="1">
          <a:blip r:embed="rId5">
            <a:alphaModFix amt="70000"/>
          </a:blip>
          <a:srcRect l="9978" t="7909" r="6171" b="5839"/>
          <a:stretch/>
        </p:blipFill>
        <p:spPr>
          <a:xfrm rot="1293272" flipH="1">
            <a:off x="3182574" y="5640616"/>
            <a:ext cx="5695950" cy="4394200"/>
          </a:xfrm>
          <a:prstGeom prst="rect">
            <a:avLst/>
          </a:prstGeom>
          <a:noFill/>
          <a:ln>
            <a:noFill/>
          </a:ln>
        </p:spPr>
      </p:pic>
      <p:pic>
        <p:nvPicPr>
          <p:cNvPr id="151" name="Google Shape;151;p9"/>
          <p:cNvPicPr preferRelativeResize="0"/>
          <p:nvPr/>
        </p:nvPicPr>
        <p:blipFill>
          <a:blip r:embed="rId6" cstate="print">
            <a:alphaModFix/>
          </a:blip>
          <a:stretch>
            <a:fillRect/>
          </a:stretch>
        </p:blipFill>
        <p:spPr>
          <a:xfrm rot="4499999" flipH="1">
            <a:off x="2003448" y="5704999"/>
            <a:ext cx="3639001" cy="2606200"/>
          </a:xfrm>
          <a:prstGeom prst="rect">
            <a:avLst/>
          </a:prstGeom>
          <a:noFill/>
          <a:ln>
            <a:noFill/>
          </a:ln>
        </p:spPr>
      </p:pic>
      <p:pic>
        <p:nvPicPr>
          <p:cNvPr id="152" name="Google Shape;152;p9"/>
          <p:cNvPicPr preferRelativeResize="0"/>
          <p:nvPr/>
        </p:nvPicPr>
        <p:blipFill>
          <a:blip r:embed="rId7" cstate="print">
            <a:alphaModFix/>
          </a:blip>
          <a:stretch>
            <a:fillRect/>
          </a:stretch>
        </p:blipFill>
        <p:spPr>
          <a:xfrm>
            <a:off x="7463925" y="185333"/>
            <a:ext cx="885898" cy="1069332"/>
          </a:xfrm>
          <a:prstGeom prst="rect">
            <a:avLst/>
          </a:prstGeom>
          <a:noFill/>
          <a:ln>
            <a:noFill/>
          </a:ln>
        </p:spPr>
      </p:pic>
      <p:pic>
        <p:nvPicPr>
          <p:cNvPr id="153" name="Google Shape;153;p9"/>
          <p:cNvPicPr preferRelativeResize="0"/>
          <p:nvPr/>
        </p:nvPicPr>
        <p:blipFill>
          <a:blip r:embed="rId8" cstate="print">
            <a:alphaModFix/>
          </a:blip>
          <a:stretch>
            <a:fillRect/>
          </a:stretch>
        </p:blipFill>
        <p:spPr>
          <a:xfrm>
            <a:off x="720000" y="3654532"/>
            <a:ext cx="549750" cy="663603"/>
          </a:xfrm>
          <a:prstGeom prst="rect">
            <a:avLst/>
          </a:prstGeom>
          <a:noFill/>
          <a:ln>
            <a:noFill/>
          </a:ln>
        </p:spPr>
      </p:pic>
      <p:pic>
        <p:nvPicPr>
          <p:cNvPr id="154" name="Google Shape;154;p9"/>
          <p:cNvPicPr preferRelativeResize="0"/>
          <p:nvPr/>
        </p:nvPicPr>
        <p:blipFill>
          <a:blip r:embed="rId9" cstate="print">
            <a:alphaModFix/>
          </a:blip>
          <a:stretch>
            <a:fillRect/>
          </a:stretch>
        </p:blipFill>
        <p:spPr>
          <a:xfrm rot="1911325">
            <a:off x="7097930" y="3768236"/>
            <a:ext cx="1134280" cy="2986017"/>
          </a:xfrm>
          <a:prstGeom prst="rect">
            <a:avLst/>
          </a:prstGeom>
          <a:noFill/>
          <a:ln>
            <a:noFill/>
          </a:ln>
        </p:spPr>
      </p:pic>
      <p:pic>
        <p:nvPicPr>
          <p:cNvPr id="155" name="Google Shape;155;p9"/>
          <p:cNvPicPr preferRelativeResize="0"/>
          <p:nvPr/>
        </p:nvPicPr>
        <p:blipFill>
          <a:blip r:embed="rId10" cstate="print">
            <a:alphaModFix amt="68000"/>
          </a:blip>
          <a:stretch>
            <a:fillRect/>
          </a:stretch>
        </p:blipFill>
        <p:spPr>
          <a:xfrm rot="7407788">
            <a:off x="746279" y="5610134"/>
            <a:ext cx="1270139" cy="908874"/>
          </a:xfrm>
          <a:prstGeom prst="rect">
            <a:avLst/>
          </a:prstGeom>
          <a:noFill/>
          <a:ln>
            <a:noFill/>
          </a:ln>
        </p:spPr>
      </p:pic>
      <p:pic>
        <p:nvPicPr>
          <p:cNvPr id="156" name="Google Shape;156;p9"/>
          <p:cNvPicPr preferRelativeResize="0"/>
          <p:nvPr/>
        </p:nvPicPr>
        <p:blipFill>
          <a:blip r:embed="rId11" cstate="print">
            <a:alphaModFix amt="75000"/>
          </a:blip>
          <a:stretch>
            <a:fillRect/>
          </a:stretch>
        </p:blipFill>
        <p:spPr>
          <a:xfrm rot="-9721806">
            <a:off x="1531772" y="5054695"/>
            <a:ext cx="374547" cy="476828"/>
          </a:xfrm>
          <a:prstGeom prst="rect">
            <a:avLst/>
          </a:prstGeom>
          <a:noFill/>
          <a:ln>
            <a:noFill/>
          </a:ln>
        </p:spPr>
      </p:pic>
      <p:pic>
        <p:nvPicPr>
          <p:cNvPr id="157" name="Google Shape;157;p9"/>
          <p:cNvPicPr preferRelativeResize="0"/>
          <p:nvPr/>
        </p:nvPicPr>
        <p:blipFill>
          <a:blip r:embed="rId12" cstate="print">
            <a:alphaModFix/>
          </a:blip>
          <a:stretch>
            <a:fillRect/>
          </a:stretch>
        </p:blipFill>
        <p:spPr>
          <a:xfrm rot="10124430">
            <a:off x="1237356" y="4969385"/>
            <a:ext cx="224700" cy="271232"/>
          </a:xfrm>
          <a:prstGeom prst="rect">
            <a:avLst/>
          </a:prstGeom>
          <a:noFill/>
          <a:ln>
            <a:noFill/>
          </a:ln>
        </p:spPr>
      </p:pic>
      <p:pic>
        <p:nvPicPr>
          <p:cNvPr id="158" name="Google Shape;158;p9"/>
          <p:cNvPicPr preferRelativeResize="0"/>
          <p:nvPr/>
        </p:nvPicPr>
        <p:blipFill>
          <a:blip r:embed="rId13" cstate="print">
            <a:alphaModFix amt="78000"/>
          </a:blip>
          <a:stretch>
            <a:fillRect/>
          </a:stretch>
        </p:blipFill>
        <p:spPr>
          <a:xfrm rot="-1725380">
            <a:off x="582081" y="4923908"/>
            <a:ext cx="295879" cy="1074123"/>
          </a:xfrm>
          <a:prstGeom prst="rect">
            <a:avLst/>
          </a:prstGeom>
          <a:noFill/>
          <a:ln>
            <a:noFill/>
          </a:ln>
        </p:spPr>
      </p:pic>
      <p:pic>
        <p:nvPicPr>
          <p:cNvPr id="159" name="Google Shape;159;p9"/>
          <p:cNvPicPr preferRelativeResize="0"/>
          <p:nvPr/>
        </p:nvPicPr>
        <p:blipFill>
          <a:blip r:embed="rId14" cstate="print">
            <a:alphaModFix amt="72000"/>
          </a:blip>
          <a:stretch>
            <a:fillRect/>
          </a:stretch>
        </p:blipFill>
        <p:spPr>
          <a:xfrm rot="7815743">
            <a:off x="398845" y="5268316"/>
            <a:ext cx="370920" cy="913194"/>
          </a:xfrm>
          <a:prstGeom prst="rect">
            <a:avLst/>
          </a:prstGeom>
          <a:noFill/>
          <a:ln>
            <a:noFill/>
          </a:ln>
        </p:spPr>
      </p:pic>
      <p:pic>
        <p:nvPicPr>
          <p:cNvPr id="160" name="Google Shape;160;p9"/>
          <p:cNvPicPr preferRelativeResize="0"/>
          <p:nvPr/>
        </p:nvPicPr>
        <p:blipFill>
          <a:blip r:embed="rId15" cstate="print">
            <a:alphaModFix amt="75000"/>
          </a:blip>
          <a:stretch>
            <a:fillRect/>
          </a:stretch>
        </p:blipFill>
        <p:spPr>
          <a:xfrm rot="-9721856">
            <a:off x="1433712" y="1547883"/>
            <a:ext cx="435348" cy="554205"/>
          </a:xfrm>
          <a:prstGeom prst="rect">
            <a:avLst/>
          </a:prstGeom>
          <a:noFill/>
          <a:ln>
            <a:noFill/>
          </a:ln>
        </p:spPr>
      </p:pic>
      <p:pic>
        <p:nvPicPr>
          <p:cNvPr id="161" name="Google Shape;161;p9"/>
          <p:cNvPicPr preferRelativeResize="0"/>
          <p:nvPr/>
        </p:nvPicPr>
        <p:blipFill>
          <a:blip r:embed="rId16" cstate="print">
            <a:alphaModFix amt="84000"/>
          </a:blip>
          <a:stretch>
            <a:fillRect/>
          </a:stretch>
        </p:blipFill>
        <p:spPr>
          <a:xfrm rot="-3147035">
            <a:off x="317532" y="120927"/>
            <a:ext cx="1006249" cy="149005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256"/>
        <p:cNvGrpSpPr/>
        <p:nvPr/>
      </p:nvGrpSpPr>
      <p:grpSpPr>
        <a:xfrm>
          <a:off x="0" y="0"/>
          <a:ext cx="0" cy="0"/>
          <a:chOff x="0" y="0"/>
          <a:chExt cx="0" cy="0"/>
        </a:xfrm>
      </p:grpSpPr>
      <p:pic>
        <p:nvPicPr>
          <p:cNvPr id="257" name="Google Shape;257;p15"/>
          <p:cNvPicPr preferRelativeResize="0"/>
          <p:nvPr/>
        </p:nvPicPr>
        <p:blipFill>
          <a:blip r:embed="rId2">
            <a:alphaModFix amt="15000"/>
          </a:blip>
          <a:stretch>
            <a:fillRect/>
          </a:stretch>
        </p:blipFill>
        <p:spPr>
          <a:xfrm rot="8764058">
            <a:off x="559969" y="-1287493"/>
            <a:ext cx="4987634" cy="12734484"/>
          </a:xfrm>
          <a:prstGeom prst="rect">
            <a:avLst/>
          </a:prstGeom>
          <a:noFill/>
          <a:ln>
            <a:noFill/>
          </a:ln>
        </p:spPr>
      </p:pic>
      <p:sp>
        <p:nvSpPr>
          <p:cNvPr id="258" name="Google Shape;258;p15"/>
          <p:cNvSpPr txBox="1">
            <a:spLocks noGrp="1"/>
          </p:cNvSpPr>
          <p:nvPr>
            <p:ph type="title"/>
          </p:nvPr>
        </p:nvSpPr>
        <p:spPr>
          <a:xfrm>
            <a:off x="2829150" y="3038384"/>
            <a:ext cx="34857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1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9" name="Google Shape;259;p15"/>
          <p:cNvSpPr txBox="1">
            <a:spLocks noGrp="1"/>
          </p:cNvSpPr>
          <p:nvPr>
            <p:ph type="title" idx="2" hasCustomPrompt="1"/>
          </p:nvPr>
        </p:nvSpPr>
        <p:spPr>
          <a:xfrm>
            <a:off x="2844000" y="1847593"/>
            <a:ext cx="3456000" cy="139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0" name="Google Shape;260;p15"/>
          <p:cNvSpPr txBox="1">
            <a:spLocks noGrp="1"/>
          </p:cNvSpPr>
          <p:nvPr>
            <p:ph type="subTitle" idx="1"/>
          </p:nvPr>
        </p:nvSpPr>
        <p:spPr>
          <a:xfrm>
            <a:off x="2829150" y="4059184"/>
            <a:ext cx="34857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61" name="Google Shape;261;p15"/>
          <p:cNvPicPr preferRelativeResize="0"/>
          <p:nvPr/>
        </p:nvPicPr>
        <p:blipFill>
          <a:blip r:embed="rId3" cstate="print">
            <a:alphaModFix/>
          </a:blip>
          <a:stretch>
            <a:fillRect/>
          </a:stretch>
        </p:blipFill>
        <p:spPr>
          <a:xfrm rot="4499999" flipH="1">
            <a:off x="-1388677" y="5241299"/>
            <a:ext cx="3639001" cy="2606200"/>
          </a:xfrm>
          <a:prstGeom prst="rect">
            <a:avLst/>
          </a:prstGeom>
          <a:noFill/>
          <a:ln>
            <a:noFill/>
          </a:ln>
        </p:spPr>
      </p:pic>
      <p:pic>
        <p:nvPicPr>
          <p:cNvPr id="262" name="Google Shape;262;p15"/>
          <p:cNvPicPr preferRelativeResize="0"/>
          <p:nvPr/>
        </p:nvPicPr>
        <p:blipFill>
          <a:blip r:embed="rId4" cstate="print">
            <a:alphaModFix amt="74000"/>
          </a:blip>
          <a:stretch>
            <a:fillRect/>
          </a:stretch>
        </p:blipFill>
        <p:spPr>
          <a:xfrm flipH="1">
            <a:off x="71626" y="4053699"/>
            <a:ext cx="885898" cy="1069332"/>
          </a:xfrm>
          <a:prstGeom prst="rect">
            <a:avLst/>
          </a:prstGeom>
          <a:noFill/>
          <a:ln>
            <a:noFill/>
          </a:ln>
        </p:spPr>
      </p:pic>
      <p:pic>
        <p:nvPicPr>
          <p:cNvPr id="263" name="Google Shape;263;p15"/>
          <p:cNvPicPr preferRelativeResize="0"/>
          <p:nvPr/>
        </p:nvPicPr>
        <p:blipFill>
          <a:blip r:embed="rId5" cstate="print">
            <a:alphaModFix amt="78000"/>
          </a:blip>
          <a:stretch>
            <a:fillRect/>
          </a:stretch>
        </p:blipFill>
        <p:spPr>
          <a:xfrm rot="2700009" flipH="1">
            <a:off x="478781" y="3695253"/>
            <a:ext cx="509567" cy="1490057"/>
          </a:xfrm>
          <a:prstGeom prst="rect">
            <a:avLst/>
          </a:prstGeom>
          <a:noFill/>
          <a:ln>
            <a:noFill/>
          </a:ln>
        </p:spPr>
      </p:pic>
      <p:pic>
        <p:nvPicPr>
          <p:cNvPr id="264" name="Google Shape;264;p15"/>
          <p:cNvPicPr preferRelativeResize="0"/>
          <p:nvPr/>
        </p:nvPicPr>
        <p:blipFill>
          <a:blip r:embed="rId2">
            <a:alphaModFix amt="15000"/>
          </a:blip>
          <a:stretch>
            <a:fillRect/>
          </a:stretch>
        </p:blipFill>
        <p:spPr>
          <a:xfrm rot="6495669">
            <a:off x="-13304" y="5623894"/>
            <a:ext cx="2834405" cy="3081863"/>
          </a:xfrm>
          <a:prstGeom prst="rect">
            <a:avLst/>
          </a:prstGeom>
          <a:noFill/>
          <a:ln>
            <a:noFill/>
          </a:ln>
        </p:spPr>
      </p:pic>
      <p:pic>
        <p:nvPicPr>
          <p:cNvPr id="265" name="Google Shape;265;p15"/>
          <p:cNvPicPr preferRelativeResize="0"/>
          <p:nvPr/>
        </p:nvPicPr>
        <p:blipFill>
          <a:blip r:embed="rId6" cstate="print">
            <a:alphaModFix/>
          </a:blip>
          <a:stretch>
            <a:fillRect/>
          </a:stretch>
        </p:blipFill>
        <p:spPr>
          <a:xfrm rot="6451906" flipH="1">
            <a:off x="7871638" y="1950608"/>
            <a:ext cx="557401" cy="441921"/>
          </a:xfrm>
          <a:prstGeom prst="rect">
            <a:avLst/>
          </a:prstGeom>
          <a:noFill/>
          <a:ln>
            <a:noFill/>
          </a:ln>
        </p:spPr>
      </p:pic>
      <p:pic>
        <p:nvPicPr>
          <p:cNvPr id="266" name="Google Shape;266;p15"/>
          <p:cNvPicPr preferRelativeResize="0"/>
          <p:nvPr/>
        </p:nvPicPr>
        <p:blipFill>
          <a:blip r:embed="rId7">
            <a:alphaModFix amt="95000"/>
          </a:blip>
          <a:stretch>
            <a:fillRect/>
          </a:stretch>
        </p:blipFill>
        <p:spPr>
          <a:xfrm rot="-7951769">
            <a:off x="6816073" y="4548556"/>
            <a:ext cx="3117229" cy="3566323"/>
          </a:xfrm>
          <a:prstGeom prst="rect">
            <a:avLst/>
          </a:prstGeom>
          <a:noFill/>
          <a:ln>
            <a:noFill/>
          </a:ln>
        </p:spPr>
      </p:pic>
      <p:pic>
        <p:nvPicPr>
          <p:cNvPr id="267" name="Google Shape;267;p15"/>
          <p:cNvPicPr preferRelativeResize="0"/>
          <p:nvPr/>
        </p:nvPicPr>
        <p:blipFill>
          <a:blip r:embed="rId8">
            <a:alphaModFix/>
          </a:blip>
          <a:stretch>
            <a:fillRect/>
          </a:stretch>
        </p:blipFill>
        <p:spPr>
          <a:xfrm rot="-10150833" flipH="1">
            <a:off x="7241188" y="2520135"/>
            <a:ext cx="4088499" cy="5347400"/>
          </a:xfrm>
          <a:prstGeom prst="rect">
            <a:avLst/>
          </a:prstGeom>
          <a:noFill/>
          <a:ln>
            <a:noFill/>
          </a:ln>
        </p:spPr>
      </p:pic>
      <p:pic>
        <p:nvPicPr>
          <p:cNvPr id="268" name="Google Shape;268;p15"/>
          <p:cNvPicPr preferRelativeResize="0"/>
          <p:nvPr/>
        </p:nvPicPr>
        <p:blipFill>
          <a:blip r:embed="rId9" cstate="print">
            <a:alphaModFix amt="84000"/>
          </a:blip>
          <a:stretch>
            <a:fillRect/>
          </a:stretch>
        </p:blipFill>
        <p:spPr>
          <a:xfrm rot="-3424284">
            <a:off x="971856" y="11524"/>
            <a:ext cx="1006253" cy="1490058"/>
          </a:xfrm>
          <a:prstGeom prst="rect">
            <a:avLst/>
          </a:prstGeom>
          <a:noFill/>
          <a:ln>
            <a:noFill/>
          </a:ln>
        </p:spPr>
      </p:pic>
      <p:pic>
        <p:nvPicPr>
          <p:cNvPr id="269" name="Google Shape;269;p15"/>
          <p:cNvPicPr preferRelativeResize="0"/>
          <p:nvPr/>
        </p:nvPicPr>
        <p:blipFill>
          <a:blip r:embed="rId10" cstate="print">
            <a:alphaModFix amt="70000"/>
          </a:blip>
          <a:stretch>
            <a:fillRect/>
          </a:stretch>
        </p:blipFill>
        <p:spPr>
          <a:xfrm rot="-4093527">
            <a:off x="549986" y="1155675"/>
            <a:ext cx="732231" cy="1802739"/>
          </a:xfrm>
          <a:prstGeom prst="rect">
            <a:avLst/>
          </a:prstGeom>
          <a:noFill/>
          <a:ln>
            <a:noFill/>
          </a:ln>
        </p:spPr>
      </p:pic>
      <p:pic>
        <p:nvPicPr>
          <p:cNvPr id="270" name="Google Shape;270;p15"/>
          <p:cNvPicPr preferRelativeResize="0"/>
          <p:nvPr/>
        </p:nvPicPr>
        <p:blipFill>
          <a:blip r:embed="rId5" cstate="print">
            <a:alphaModFix amt="78000"/>
          </a:blip>
          <a:stretch>
            <a:fillRect/>
          </a:stretch>
        </p:blipFill>
        <p:spPr>
          <a:xfrm rot="-3689858">
            <a:off x="669294" y="540453"/>
            <a:ext cx="509567" cy="1490057"/>
          </a:xfrm>
          <a:prstGeom prst="rect">
            <a:avLst/>
          </a:prstGeom>
          <a:noFill/>
          <a:ln>
            <a:noFill/>
          </a:ln>
        </p:spPr>
      </p:pic>
      <p:pic>
        <p:nvPicPr>
          <p:cNvPr id="271" name="Google Shape;271;p15"/>
          <p:cNvPicPr preferRelativeResize="0"/>
          <p:nvPr/>
        </p:nvPicPr>
        <p:blipFill>
          <a:blip r:embed="rId11" cstate="print">
            <a:alphaModFix amt="92000"/>
          </a:blip>
          <a:stretch>
            <a:fillRect/>
          </a:stretch>
        </p:blipFill>
        <p:spPr>
          <a:xfrm rot="2907946">
            <a:off x="1624420" y="1826500"/>
            <a:ext cx="299601" cy="203421"/>
          </a:xfrm>
          <a:prstGeom prst="rect">
            <a:avLst/>
          </a:prstGeom>
          <a:noFill/>
          <a:ln>
            <a:noFill/>
          </a:ln>
        </p:spPr>
      </p:pic>
      <p:pic>
        <p:nvPicPr>
          <p:cNvPr id="272" name="Google Shape;272;p15"/>
          <p:cNvPicPr preferRelativeResize="0"/>
          <p:nvPr/>
        </p:nvPicPr>
        <p:blipFill>
          <a:blip r:embed="rId12" cstate="print">
            <a:alphaModFix/>
          </a:blip>
          <a:stretch>
            <a:fillRect/>
          </a:stretch>
        </p:blipFill>
        <p:spPr>
          <a:xfrm rot="-9310281">
            <a:off x="553644" y="2547117"/>
            <a:ext cx="388634" cy="46912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4"/>
        <p:cNvGrpSpPr/>
        <p:nvPr/>
      </p:nvGrpSpPr>
      <p:grpSpPr>
        <a:xfrm>
          <a:off x="0" y="0"/>
          <a:ext cx="0" cy="0"/>
          <a:chOff x="0" y="0"/>
          <a:chExt cx="0" cy="0"/>
        </a:xfrm>
      </p:grpSpPr>
      <p:sp>
        <p:nvSpPr>
          <p:cNvPr id="615" name="Google Shape;615;p34"/>
          <p:cNvSpPr txBox="1">
            <a:spLocks noGrp="1"/>
          </p:cNvSpPr>
          <p:nvPr>
            <p:ph type="title"/>
          </p:nvPr>
        </p:nvSpPr>
        <p:spPr>
          <a:xfrm>
            <a:off x="4419600" y="1996917"/>
            <a:ext cx="3852000" cy="169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16" name="Google Shape;616;p34"/>
          <p:cNvSpPr txBox="1">
            <a:spLocks noGrp="1"/>
          </p:cNvSpPr>
          <p:nvPr>
            <p:ph type="subTitle" idx="1"/>
          </p:nvPr>
        </p:nvSpPr>
        <p:spPr>
          <a:xfrm>
            <a:off x="4419600" y="3706684"/>
            <a:ext cx="3852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617" name="Google Shape;617;p34"/>
          <p:cNvPicPr preferRelativeResize="0"/>
          <p:nvPr/>
        </p:nvPicPr>
        <p:blipFill>
          <a:blip r:embed="rId2">
            <a:alphaModFix amt="15000"/>
          </a:blip>
          <a:stretch>
            <a:fillRect/>
          </a:stretch>
        </p:blipFill>
        <p:spPr>
          <a:xfrm rot="8764058">
            <a:off x="-440356" y="-1415759"/>
            <a:ext cx="4987634" cy="12734484"/>
          </a:xfrm>
          <a:prstGeom prst="rect">
            <a:avLst/>
          </a:prstGeom>
          <a:noFill/>
          <a:ln>
            <a:noFill/>
          </a:ln>
        </p:spPr>
      </p:pic>
      <p:pic>
        <p:nvPicPr>
          <p:cNvPr id="618" name="Google Shape;618;p34"/>
          <p:cNvPicPr preferRelativeResize="0"/>
          <p:nvPr/>
        </p:nvPicPr>
        <p:blipFill>
          <a:blip r:embed="rId3" cstate="print">
            <a:alphaModFix/>
          </a:blip>
          <a:stretch>
            <a:fillRect/>
          </a:stretch>
        </p:blipFill>
        <p:spPr>
          <a:xfrm>
            <a:off x="3316275" y="1614265"/>
            <a:ext cx="549750" cy="663603"/>
          </a:xfrm>
          <a:prstGeom prst="rect">
            <a:avLst/>
          </a:prstGeom>
          <a:noFill/>
          <a:ln>
            <a:noFill/>
          </a:ln>
        </p:spPr>
      </p:pic>
      <p:pic>
        <p:nvPicPr>
          <p:cNvPr id="619" name="Google Shape;619;p34"/>
          <p:cNvPicPr preferRelativeResize="0"/>
          <p:nvPr/>
        </p:nvPicPr>
        <p:blipFill rotWithShape="1">
          <a:blip r:embed="rId4" cstate="print">
            <a:alphaModFix/>
          </a:blip>
          <a:srcRect l="9978" t="7909" r="6171" b="5839"/>
          <a:stretch/>
        </p:blipFill>
        <p:spPr>
          <a:xfrm rot="-10799982">
            <a:off x="-487283" y="5055645"/>
            <a:ext cx="3944627" cy="2442075"/>
          </a:xfrm>
          <a:prstGeom prst="rect">
            <a:avLst/>
          </a:prstGeom>
          <a:noFill/>
          <a:ln>
            <a:noFill/>
          </a:ln>
        </p:spPr>
      </p:pic>
      <p:pic>
        <p:nvPicPr>
          <p:cNvPr id="620" name="Google Shape;620;p34"/>
          <p:cNvPicPr preferRelativeResize="0"/>
          <p:nvPr/>
        </p:nvPicPr>
        <p:blipFill>
          <a:blip r:embed="rId5" cstate="print">
            <a:alphaModFix amt="84000"/>
          </a:blip>
          <a:stretch>
            <a:fillRect/>
          </a:stretch>
        </p:blipFill>
        <p:spPr>
          <a:xfrm rot="-1867450">
            <a:off x="1562686" y="-84549"/>
            <a:ext cx="754689" cy="1986745"/>
          </a:xfrm>
          <a:prstGeom prst="rect">
            <a:avLst/>
          </a:prstGeom>
          <a:noFill/>
          <a:ln>
            <a:noFill/>
          </a:ln>
        </p:spPr>
      </p:pic>
      <p:pic>
        <p:nvPicPr>
          <p:cNvPr id="621" name="Google Shape;621;p34"/>
          <p:cNvPicPr preferRelativeResize="0"/>
          <p:nvPr/>
        </p:nvPicPr>
        <p:blipFill>
          <a:blip r:embed="rId6" cstate="print">
            <a:alphaModFix amt="70000"/>
          </a:blip>
          <a:stretch>
            <a:fillRect/>
          </a:stretch>
        </p:blipFill>
        <p:spPr>
          <a:xfrm rot="-3160047">
            <a:off x="644606" y="850805"/>
            <a:ext cx="732229" cy="1802739"/>
          </a:xfrm>
          <a:prstGeom prst="rect">
            <a:avLst/>
          </a:prstGeom>
          <a:noFill/>
          <a:ln>
            <a:noFill/>
          </a:ln>
        </p:spPr>
      </p:pic>
      <p:pic>
        <p:nvPicPr>
          <p:cNvPr id="622" name="Google Shape;622;p34"/>
          <p:cNvPicPr preferRelativeResize="0"/>
          <p:nvPr/>
        </p:nvPicPr>
        <p:blipFill>
          <a:blip r:embed="rId7" cstate="print">
            <a:alphaModFix amt="78000"/>
          </a:blip>
          <a:stretch>
            <a:fillRect/>
          </a:stretch>
        </p:blipFill>
        <p:spPr>
          <a:xfrm rot="-2749321">
            <a:off x="1016304" y="318011"/>
            <a:ext cx="509567" cy="1490055"/>
          </a:xfrm>
          <a:prstGeom prst="rect">
            <a:avLst/>
          </a:prstGeom>
          <a:noFill/>
          <a:ln>
            <a:noFill/>
          </a:ln>
        </p:spPr>
      </p:pic>
      <p:pic>
        <p:nvPicPr>
          <p:cNvPr id="623" name="Google Shape;623;p34"/>
          <p:cNvPicPr preferRelativeResize="0"/>
          <p:nvPr/>
        </p:nvPicPr>
        <p:blipFill>
          <a:blip r:embed="rId8" cstate="print">
            <a:alphaModFix amt="78000"/>
          </a:blip>
          <a:stretch>
            <a:fillRect/>
          </a:stretch>
        </p:blipFill>
        <p:spPr>
          <a:xfrm rot="-946358">
            <a:off x="2362917" y="361307"/>
            <a:ext cx="295880" cy="1074127"/>
          </a:xfrm>
          <a:prstGeom prst="rect">
            <a:avLst/>
          </a:prstGeom>
          <a:noFill/>
          <a:ln>
            <a:noFill/>
          </a:ln>
        </p:spPr>
      </p:pic>
      <p:pic>
        <p:nvPicPr>
          <p:cNvPr id="624" name="Google Shape;624;p34"/>
          <p:cNvPicPr preferRelativeResize="0"/>
          <p:nvPr/>
        </p:nvPicPr>
        <p:blipFill>
          <a:blip r:embed="rId9" cstate="print">
            <a:alphaModFix/>
          </a:blip>
          <a:stretch>
            <a:fillRect/>
          </a:stretch>
        </p:blipFill>
        <p:spPr>
          <a:xfrm rot="2019257">
            <a:off x="1656505" y="3703169"/>
            <a:ext cx="1134280" cy="2986016"/>
          </a:xfrm>
          <a:prstGeom prst="rect">
            <a:avLst/>
          </a:prstGeom>
          <a:noFill/>
          <a:ln>
            <a:noFill/>
          </a:ln>
        </p:spPr>
      </p:pic>
      <p:pic>
        <p:nvPicPr>
          <p:cNvPr id="625" name="Google Shape;625;p34"/>
          <p:cNvPicPr preferRelativeResize="0"/>
          <p:nvPr/>
        </p:nvPicPr>
        <p:blipFill>
          <a:blip r:embed="rId10" cstate="print">
            <a:alphaModFix amt="75000"/>
          </a:blip>
          <a:stretch>
            <a:fillRect/>
          </a:stretch>
        </p:blipFill>
        <p:spPr>
          <a:xfrm rot="-4500019">
            <a:off x="7097415" y="5751158"/>
            <a:ext cx="512856" cy="367290"/>
          </a:xfrm>
          <a:prstGeom prst="rect">
            <a:avLst/>
          </a:prstGeom>
          <a:noFill/>
          <a:ln>
            <a:noFill/>
          </a:ln>
        </p:spPr>
      </p:pic>
      <p:pic>
        <p:nvPicPr>
          <p:cNvPr id="626" name="Google Shape;626;p34"/>
          <p:cNvPicPr preferRelativeResize="0"/>
          <p:nvPr/>
        </p:nvPicPr>
        <p:blipFill>
          <a:blip r:embed="rId11" cstate="print">
            <a:alphaModFix amt="70000"/>
          </a:blip>
          <a:stretch>
            <a:fillRect/>
          </a:stretch>
        </p:blipFill>
        <p:spPr>
          <a:xfrm rot="833795">
            <a:off x="2003978" y="3050074"/>
            <a:ext cx="549171" cy="1490293"/>
          </a:xfrm>
          <a:prstGeom prst="rect">
            <a:avLst/>
          </a:prstGeom>
          <a:noFill/>
          <a:ln>
            <a:noFill/>
          </a:ln>
        </p:spPr>
      </p:pic>
      <p:pic>
        <p:nvPicPr>
          <p:cNvPr id="627" name="Google Shape;627;p34"/>
          <p:cNvPicPr preferRelativeResize="0"/>
          <p:nvPr/>
        </p:nvPicPr>
        <p:blipFill rotWithShape="1">
          <a:blip r:embed="rId12" cstate="print">
            <a:alphaModFix/>
          </a:blip>
          <a:srcRect l="9978" t="7909" r="6171" b="5839"/>
          <a:stretch/>
        </p:blipFill>
        <p:spPr>
          <a:xfrm rot="901132" flipH="1">
            <a:off x="-1028617" y="1864623"/>
            <a:ext cx="3165530" cy="2442069"/>
          </a:xfrm>
          <a:prstGeom prst="rect">
            <a:avLst/>
          </a:prstGeom>
          <a:noFill/>
          <a:ln>
            <a:noFill/>
          </a:ln>
        </p:spPr>
      </p:pic>
      <p:pic>
        <p:nvPicPr>
          <p:cNvPr id="628" name="Google Shape;628;p34"/>
          <p:cNvPicPr preferRelativeResize="0"/>
          <p:nvPr/>
        </p:nvPicPr>
        <p:blipFill>
          <a:blip r:embed="rId13" cstate="print">
            <a:alphaModFix amt="95000"/>
          </a:blip>
          <a:stretch>
            <a:fillRect/>
          </a:stretch>
        </p:blipFill>
        <p:spPr>
          <a:xfrm rot="-2950540">
            <a:off x="7984657" y="5375183"/>
            <a:ext cx="1092936" cy="1802999"/>
          </a:xfrm>
          <a:prstGeom prst="rect">
            <a:avLst/>
          </a:prstGeom>
          <a:noFill/>
          <a:ln>
            <a:noFill/>
          </a:ln>
        </p:spPr>
      </p:pic>
      <p:pic>
        <p:nvPicPr>
          <p:cNvPr id="629" name="Google Shape;629;p34"/>
          <p:cNvPicPr preferRelativeResize="0"/>
          <p:nvPr/>
        </p:nvPicPr>
        <p:blipFill>
          <a:blip r:embed="rId2">
            <a:alphaModFix amt="15000"/>
          </a:blip>
          <a:stretch>
            <a:fillRect/>
          </a:stretch>
        </p:blipFill>
        <p:spPr>
          <a:xfrm rot="8397697">
            <a:off x="8205423" y="5351749"/>
            <a:ext cx="2125804" cy="4109152"/>
          </a:xfrm>
          <a:prstGeom prst="rect">
            <a:avLst/>
          </a:prstGeom>
          <a:noFill/>
          <a:ln>
            <a:noFill/>
          </a:ln>
        </p:spPr>
      </p:pic>
      <p:pic>
        <p:nvPicPr>
          <p:cNvPr id="630" name="Google Shape;630;p34"/>
          <p:cNvPicPr preferRelativeResize="0"/>
          <p:nvPr/>
        </p:nvPicPr>
        <p:blipFill>
          <a:blip r:embed="rId14" cstate="print">
            <a:alphaModFix/>
          </a:blip>
          <a:stretch>
            <a:fillRect/>
          </a:stretch>
        </p:blipFill>
        <p:spPr>
          <a:xfrm>
            <a:off x="7981050" y="185333"/>
            <a:ext cx="885898" cy="1069332"/>
          </a:xfrm>
          <a:prstGeom prst="rect">
            <a:avLst/>
          </a:prstGeom>
          <a:noFill/>
          <a:ln>
            <a:noFill/>
          </a:ln>
        </p:spPr>
      </p:pic>
      <p:pic>
        <p:nvPicPr>
          <p:cNvPr id="631" name="Google Shape;631;p34"/>
          <p:cNvPicPr preferRelativeResize="0"/>
          <p:nvPr/>
        </p:nvPicPr>
        <p:blipFill>
          <a:blip r:embed="rId15">
            <a:alphaModFix/>
          </a:blip>
          <a:stretch>
            <a:fillRect/>
          </a:stretch>
        </p:blipFill>
        <p:spPr>
          <a:xfrm rot="-10150829" flipH="1">
            <a:off x="-1217522" y="2782523"/>
            <a:ext cx="2966817" cy="388035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491"/>
        <p:cNvGrpSpPr/>
        <p:nvPr/>
      </p:nvGrpSpPr>
      <p:grpSpPr>
        <a:xfrm>
          <a:off x="0" y="0"/>
          <a:ext cx="0" cy="0"/>
          <a:chOff x="0" y="0"/>
          <a:chExt cx="0" cy="0"/>
        </a:xfrm>
      </p:grpSpPr>
      <p:sp>
        <p:nvSpPr>
          <p:cNvPr id="492" name="Google Shape;492;p27"/>
          <p:cNvSpPr txBox="1">
            <a:spLocks noGrp="1"/>
          </p:cNvSpPr>
          <p:nvPr>
            <p:ph type="title"/>
          </p:nvPr>
        </p:nvSpPr>
        <p:spPr>
          <a:xfrm>
            <a:off x="720000" y="593367"/>
            <a:ext cx="7704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 name="Google Shape;493;p27"/>
          <p:cNvGrpSpPr/>
          <p:nvPr/>
        </p:nvGrpSpPr>
        <p:grpSpPr>
          <a:xfrm>
            <a:off x="-1851175" y="-2533387"/>
            <a:ext cx="4619062" cy="5770472"/>
            <a:chOff x="-1851175" y="-1900040"/>
            <a:chExt cx="4619062" cy="4327854"/>
          </a:xfrm>
        </p:grpSpPr>
        <p:pic>
          <p:nvPicPr>
            <p:cNvPr id="494" name="Google Shape;494;p27"/>
            <p:cNvPicPr preferRelativeResize="0"/>
            <p:nvPr/>
          </p:nvPicPr>
          <p:blipFill>
            <a:blip r:embed="rId2">
              <a:alphaModFix amt="15000"/>
            </a:blip>
            <a:stretch>
              <a:fillRect/>
            </a:stretch>
          </p:blipFill>
          <p:spPr>
            <a:xfrm rot="3055372" flipH="1">
              <a:off x="-632654" y="-1825289"/>
              <a:ext cx="2182018" cy="4178351"/>
            </a:xfrm>
            <a:prstGeom prst="rect">
              <a:avLst/>
            </a:prstGeom>
            <a:noFill/>
            <a:ln>
              <a:noFill/>
            </a:ln>
          </p:spPr>
        </p:pic>
        <p:pic>
          <p:nvPicPr>
            <p:cNvPr id="495" name="Google Shape;495;p27"/>
            <p:cNvPicPr preferRelativeResize="0"/>
            <p:nvPr/>
          </p:nvPicPr>
          <p:blipFill>
            <a:blip r:embed="rId3" cstate="print">
              <a:alphaModFix amt="75000"/>
            </a:blip>
            <a:stretch>
              <a:fillRect/>
            </a:stretch>
          </p:blipFill>
          <p:spPr>
            <a:xfrm rot="-8430343" flipH="1">
              <a:off x="-245553" y="-382751"/>
              <a:ext cx="963766" cy="1845503"/>
            </a:xfrm>
            <a:prstGeom prst="rect">
              <a:avLst/>
            </a:prstGeom>
            <a:noFill/>
            <a:ln>
              <a:noFill/>
            </a:ln>
          </p:spPr>
        </p:pic>
        <p:pic>
          <p:nvPicPr>
            <p:cNvPr id="496" name="Google Shape;496;p27"/>
            <p:cNvPicPr preferRelativeResize="0"/>
            <p:nvPr/>
          </p:nvPicPr>
          <p:blipFill>
            <a:blip r:embed="rId4" cstate="print">
              <a:alphaModFix/>
            </a:blip>
            <a:stretch>
              <a:fillRect/>
            </a:stretch>
          </p:blipFill>
          <p:spPr>
            <a:xfrm rot="9074910" flipH="1">
              <a:off x="209430" y="191966"/>
              <a:ext cx="767413" cy="1515169"/>
            </a:xfrm>
            <a:prstGeom prst="rect">
              <a:avLst/>
            </a:prstGeom>
            <a:noFill/>
            <a:ln>
              <a:noFill/>
            </a:ln>
          </p:spPr>
        </p:pic>
        <p:pic>
          <p:nvPicPr>
            <p:cNvPr id="497" name="Google Shape;497;p27"/>
            <p:cNvPicPr preferRelativeResize="0"/>
            <p:nvPr/>
          </p:nvPicPr>
          <p:blipFill>
            <a:blip r:embed="rId5" cstate="print">
              <a:alphaModFix amt="92000"/>
            </a:blip>
            <a:stretch>
              <a:fillRect/>
            </a:stretch>
          </p:blipFill>
          <p:spPr>
            <a:xfrm rot="-8492839" flipH="1">
              <a:off x="42014" y="1530280"/>
              <a:ext cx="388634" cy="351840"/>
            </a:xfrm>
            <a:prstGeom prst="rect">
              <a:avLst/>
            </a:prstGeom>
            <a:noFill/>
            <a:ln>
              <a:noFill/>
            </a:ln>
          </p:spPr>
        </p:pic>
      </p:grpSp>
      <p:sp>
        <p:nvSpPr>
          <p:cNvPr id="498" name="Google Shape;498;p27"/>
          <p:cNvSpPr txBox="1">
            <a:spLocks noGrp="1"/>
          </p:cNvSpPr>
          <p:nvPr>
            <p:ph type="title" idx="2" hasCustomPrompt="1"/>
          </p:nvPr>
        </p:nvSpPr>
        <p:spPr>
          <a:xfrm>
            <a:off x="1110900" y="3576969"/>
            <a:ext cx="2011800" cy="1104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99" name="Google Shape;499;p27"/>
          <p:cNvSpPr txBox="1">
            <a:spLocks noGrp="1"/>
          </p:cNvSpPr>
          <p:nvPr>
            <p:ph type="subTitle" idx="1"/>
          </p:nvPr>
        </p:nvSpPr>
        <p:spPr>
          <a:xfrm>
            <a:off x="1110900" y="5135960"/>
            <a:ext cx="20118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27"/>
          <p:cNvSpPr txBox="1">
            <a:spLocks noGrp="1"/>
          </p:cNvSpPr>
          <p:nvPr>
            <p:ph type="subTitle" idx="3"/>
          </p:nvPr>
        </p:nvSpPr>
        <p:spPr>
          <a:xfrm>
            <a:off x="1110900" y="4674964"/>
            <a:ext cx="2011800" cy="34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1" name="Google Shape;501;p27"/>
          <p:cNvSpPr txBox="1">
            <a:spLocks noGrp="1"/>
          </p:cNvSpPr>
          <p:nvPr>
            <p:ph type="title" idx="4" hasCustomPrompt="1"/>
          </p:nvPr>
        </p:nvSpPr>
        <p:spPr>
          <a:xfrm>
            <a:off x="3566100" y="3576969"/>
            <a:ext cx="2011800" cy="1104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2" name="Google Shape;502;p27"/>
          <p:cNvSpPr txBox="1">
            <a:spLocks noGrp="1"/>
          </p:cNvSpPr>
          <p:nvPr>
            <p:ph type="subTitle" idx="5"/>
          </p:nvPr>
        </p:nvSpPr>
        <p:spPr>
          <a:xfrm>
            <a:off x="3566100" y="5135960"/>
            <a:ext cx="20118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3" name="Google Shape;503;p27"/>
          <p:cNvSpPr txBox="1">
            <a:spLocks noGrp="1"/>
          </p:cNvSpPr>
          <p:nvPr>
            <p:ph type="subTitle" idx="6"/>
          </p:nvPr>
        </p:nvSpPr>
        <p:spPr>
          <a:xfrm>
            <a:off x="3566100" y="4674964"/>
            <a:ext cx="2011800" cy="3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4" name="Google Shape;504;p27"/>
          <p:cNvSpPr txBox="1">
            <a:spLocks noGrp="1"/>
          </p:cNvSpPr>
          <p:nvPr>
            <p:ph type="title" idx="7" hasCustomPrompt="1"/>
          </p:nvPr>
        </p:nvSpPr>
        <p:spPr>
          <a:xfrm>
            <a:off x="6021300" y="3576969"/>
            <a:ext cx="2011800" cy="1104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5" name="Google Shape;505;p27"/>
          <p:cNvSpPr txBox="1">
            <a:spLocks noGrp="1"/>
          </p:cNvSpPr>
          <p:nvPr>
            <p:ph type="subTitle" idx="8"/>
          </p:nvPr>
        </p:nvSpPr>
        <p:spPr>
          <a:xfrm>
            <a:off x="6021300" y="5135960"/>
            <a:ext cx="20118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27"/>
          <p:cNvSpPr txBox="1">
            <a:spLocks noGrp="1"/>
          </p:cNvSpPr>
          <p:nvPr>
            <p:ph type="subTitle" idx="9"/>
          </p:nvPr>
        </p:nvSpPr>
        <p:spPr>
          <a:xfrm>
            <a:off x="6021300" y="4674964"/>
            <a:ext cx="2011800" cy="3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 name="Google Shape;507;p27"/>
          <p:cNvGrpSpPr/>
          <p:nvPr/>
        </p:nvGrpSpPr>
        <p:grpSpPr>
          <a:xfrm>
            <a:off x="6621362" y="-2291125"/>
            <a:ext cx="4666363" cy="5210280"/>
            <a:chOff x="6621361" y="-1718344"/>
            <a:chExt cx="4666363" cy="3907710"/>
          </a:xfrm>
        </p:grpSpPr>
        <p:pic>
          <p:nvPicPr>
            <p:cNvPr id="508" name="Google Shape;508;p27"/>
            <p:cNvPicPr preferRelativeResize="0"/>
            <p:nvPr/>
          </p:nvPicPr>
          <p:blipFill>
            <a:blip r:embed="rId2">
              <a:alphaModFix amt="15000"/>
            </a:blip>
            <a:stretch>
              <a:fillRect/>
            </a:stretch>
          </p:blipFill>
          <p:spPr>
            <a:xfrm rot="6735630" flipH="1">
              <a:off x="7658033" y="-1754862"/>
              <a:ext cx="2593020" cy="3980746"/>
            </a:xfrm>
            <a:prstGeom prst="rect">
              <a:avLst/>
            </a:prstGeom>
            <a:noFill/>
            <a:ln>
              <a:noFill/>
            </a:ln>
          </p:spPr>
        </p:pic>
        <p:pic>
          <p:nvPicPr>
            <p:cNvPr id="509" name="Google Shape;509;p27"/>
            <p:cNvPicPr preferRelativeResize="0"/>
            <p:nvPr/>
          </p:nvPicPr>
          <p:blipFill>
            <a:blip r:embed="rId6" cstate="print">
              <a:alphaModFix amt="84000"/>
            </a:blip>
            <a:stretch>
              <a:fillRect/>
            </a:stretch>
          </p:blipFill>
          <p:spPr>
            <a:xfrm rot="8717672" flipH="1">
              <a:off x="8736481" y="1431018"/>
              <a:ext cx="176699" cy="168718"/>
            </a:xfrm>
            <a:prstGeom prst="rect">
              <a:avLst/>
            </a:prstGeom>
            <a:noFill/>
            <a:ln>
              <a:noFill/>
            </a:ln>
          </p:spPr>
        </p:pic>
        <p:pic>
          <p:nvPicPr>
            <p:cNvPr id="510" name="Google Shape;510;p27"/>
            <p:cNvPicPr preferRelativeResize="0"/>
            <p:nvPr/>
          </p:nvPicPr>
          <p:blipFill>
            <a:blip r:embed="rId7" cstate="print">
              <a:alphaModFix amt="96000"/>
            </a:blip>
            <a:stretch>
              <a:fillRect/>
            </a:stretch>
          </p:blipFill>
          <p:spPr>
            <a:xfrm rot="-5511">
              <a:off x="8068958" y="-216899"/>
              <a:ext cx="1127333" cy="1075595"/>
            </a:xfrm>
            <a:prstGeom prst="rect">
              <a:avLst/>
            </a:prstGeom>
            <a:noFill/>
            <a:ln>
              <a:noFill/>
            </a:ln>
          </p:spPr>
        </p:pic>
        <p:pic>
          <p:nvPicPr>
            <p:cNvPr id="511" name="Google Shape;511;p27"/>
            <p:cNvPicPr preferRelativeResize="0"/>
            <p:nvPr/>
          </p:nvPicPr>
          <p:blipFill>
            <a:blip r:embed="rId8" cstate="print">
              <a:alphaModFix amt="78000"/>
            </a:blip>
            <a:stretch>
              <a:fillRect/>
            </a:stretch>
          </p:blipFill>
          <p:spPr>
            <a:xfrm rot="4464929">
              <a:off x="7689276" y="187779"/>
              <a:ext cx="374545" cy="357623"/>
            </a:xfrm>
            <a:prstGeom prst="rect">
              <a:avLst/>
            </a:prstGeom>
            <a:noFill/>
            <a:ln>
              <a:noFill/>
            </a:ln>
          </p:spPr>
        </p:pic>
        <p:pic>
          <p:nvPicPr>
            <p:cNvPr id="512" name="Google Shape;512;p27"/>
            <p:cNvPicPr preferRelativeResize="0"/>
            <p:nvPr/>
          </p:nvPicPr>
          <p:blipFill>
            <a:blip r:embed="rId9" cstate="print">
              <a:alphaModFix amt="78000"/>
            </a:blip>
            <a:stretch>
              <a:fillRect/>
            </a:stretch>
          </p:blipFill>
          <p:spPr>
            <a:xfrm rot="2711188">
              <a:off x="8778074" y="525678"/>
              <a:ext cx="224704" cy="203422"/>
            </a:xfrm>
            <a:prstGeom prst="rect">
              <a:avLst/>
            </a:prstGeom>
            <a:noFill/>
            <a:ln>
              <a:noFill/>
            </a:ln>
          </p:spPr>
        </p:pic>
        <p:pic>
          <p:nvPicPr>
            <p:cNvPr id="513" name="Google Shape;513;p27"/>
            <p:cNvPicPr preferRelativeResize="0"/>
            <p:nvPr/>
          </p:nvPicPr>
          <p:blipFill>
            <a:blip r:embed="rId10" cstate="print">
              <a:alphaModFix amt="72000"/>
            </a:blip>
            <a:stretch>
              <a:fillRect/>
            </a:stretch>
          </p:blipFill>
          <p:spPr>
            <a:xfrm rot="1645614">
              <a:off x="8271332" y="684336"/>
              <a:ext cx="537488" cy="1056024"/>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3"/>
        <p:cNvGrpSpPr/>
        <p:nvPr/>
      </p:nvGrpSpPr>
      <p:grpSpPr>
        <a:xfrm>
          <a:off x="0" y="0"/>
          <a:ext cx="0" cy="0"/>
          <a:chOff x="0" y="0"/>
          <a:chExt cx="0" cy="0"/>
        </a:xfrm>
      </p:grpSpPr>
      <p:sp>
        <p:nvSpPr>
          <p:cNvPr id="44" name="Google Shape;44;p3"/>
          <p:cNvSpPr txBox="1">
            <a:spLocks noGrp="1"/>
          </p:cNvSpPr>
          <p:nvPr>
            <p:ph type="title"/>
          </p:nvPr>
        </p:nvSpPr>
        <p:spPr>
          <a:xfrm>
            <a:off x="2945100" y="3796684"/>
            <a:ext cx="3253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solidFill>
                  <a:schemeClr val="l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5" name="Google Shape;45;p3"/>
          <p:cNvSpPr txBox="1">
            <a:spLocks noGrp="1"/>
          </p:cNvSpPr>
          <p:nvPr>
            <p:ph type="title" idx="2" hasCustomPrompt="1"/>
          </p:nvPr>
        </p:nvSpPr>
        <p:spPr>
          <a:xfrm>
            <a:off x="2974650" y="1285553"/>
            <a:ext cx="3194700" cy="235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6" name="Google Shape;46;p3"/>
          <p:cNvSpPr txBox="1">
            <a:spLocks noGrp="1"/>
          </p:cNvSpPr>
          <p:nvPr>
            <p:ph type="subTitle" idx="1"/>
          </p:nvPr>
        </p:nvSpPr>
        <p:spPr>
          <a:xfrm>
            <a:off x="3067350" y="4765500"/>
            <a:ext cx="30093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7" name="Google Shape;47;p3"/>
          <p:cNvPicPr preferRelativeResize="0"/>
          <p:nvPr/>
        </p:nvPicPr>
        <p:blipFill>
          <a:blip r:embed="rId2">
            <a:alphaModFix amt="15000"/>
          </a:blip>
          <a:stretch>
            <a:fillRect/>
          </a:stretch>
        </p:blipFill>
        <p:spPr>
          <a:xfrm rot="7404582">
            <a:off x="-2197504" y="1836418"/>
            <a:ext cx="6650179" cy="9550863"/>
          </a:xfrm>
          <a:prstGeom prst="rect">
            <a:avLst/>
          </a:prstGeom>
          <a:noFill/>
          <a:ln>
            <a:noFill/>
          </a:ln>
        </p:spPr>
      </p:pic>
      <p:pic>
        <p:nvPicPr>
          <p:cNvPr id="48" name="Google Shape;48;p3"/>
          <p:cNvPicPr preferRelativeResize="0"/>
          <p:nvPr/>
        </p:nvPicPr>
        <p:blipFill>
          <a:blip r:embed="rId3">
            <a:alphaModFix amt="80000"/>
          </a:blip>
          <a:stretch>
            <a:fillRect/>
          </a:stretch>
        </p:blipFill>
        <p:spPr>
          <a:xfrm>
            <a:off x="-1009975" y="3391301"/>
            <a:ext cx="3317075" cy="4257201"/>
          </a:xfrm>
          <a:prstGeom prst="rect">
            <a:avLst/>
          </a:prstGeom>
          <a:noFill/>
          <a:ln>
            <a:noFill/>
          </a:ln>
        </p:spPr>
      </p:pic>
      <p:pic>
        <p:nvPicPr>
          <p:cNvPr id="49" name="Google Shape;49;p3"/>
          <p:cNvPicPr preferRelativeResize="0"/>
          <p:nvPr/>
        </p:nvPicPr>
        <p:blipFill>
          <a:blip r:embed="rId4" cstate="print">
            <a:alphaModFix amt="84000"/>
          </a:blip>
          <a:stretch>
            <a:fillRect/>
          </a:stretch>
        </p:blipFill>
        <p:spPr>
          <a:xfrm rot="4048042">
            <a:off x="1732285" y="5246401"/>
            <a:ext cx="1205905" cy="1785705"/>
          </a:xfrm>
          <a:prstGeom prst="rect">
            <a:avLst/>
          </a:prstGeom>
          <a:noFill/>
          <a:ln>
            <a:noFill/>
          </a:ln>
        </p:spPr>
      </p:pic>
      <p:pic>
        <p:nvPicPr>
          <p:cNvPr id="50" name="Google Shape;50;p3"/>
          <p:cNvPicPr preferRelativeResize="0"/>
          <p:nvPr/>
        </p:nvPicPr>
        <p:blipFill rotWithShape="1">
          <a:blip r:embed="rId5" cstate="print">
            <a:alphaModFix amt="57000"/>
          </a:blip>
          <a:srcRect l="9978" t="7909" r="6171" b="5839"/>
          <a:stretch/>
        </p:blipFill>
        <p:spPr>
          <a:xfrm rot="8100016">
            <a:off x="-663359" y="248968"/>
            <a:ext cx="3165521" cy="2442067"/>
          </a:xfrm>
          <a:prstGeom prst="rect">
            <a:avLst/>
          </a:prstGeom>
          <a:noFill/>
          <a:ln>
            <a:noFill/>
          </a:ln>
        </p:spPr>
      </p:pic>
      <p:pic>
        <p:nvPicPr>
          <p:cNvPr id="51" name="Google Shape;51;p3"/>
          <p:cNvPicPr preferRelativeResize="0"/>
          <p:nvPr/>
        </p:nvPicPr>
        <p:blipFill>
          <a:blip r:embed="rId6">
            <a:alphaModFix amt="95000"/>
          </a:blip>
          <a:stretch>
            <a:fillRect/>
          </a:stretch>
        </p:blipFill>
        <p:spPr>
          <a:xfrm rot="2235070" flipH="1">
            <a:off x="7101801" y="3904100"/>
            <a:ext cx="2337922" cy="4755099"/>
          </a:xfrm>
          <a:prstGeom prst="rect">
            <a:avLst/>
          </a:prstGeom>
          <a:noFill/>
          <a:ln>
            <a:noFill/>
          </a:ln>
        </p:spPr>
      </p:pic>
      <p:pic>
        <p:nvPicPr>
          <p:cNvPr id="52" name="Google Shape;52;p3"/>
          <p:cNvPicPr preferRelativeResize="0"/>
          <p:nvPr/>
        </p:nvPicPr>
        <p:blipFill>
          <a:blip r:embed="rId7" cstate="print">
            <a:alphaModFix/>
          </a:blip>
          <a:stretch>
            <a:fillRect/>
          </a:stretch>
        </p:blipFill>
        <p:spPr>
          <a:xfrm rot="2699997">
            <a:off x="81430" y="2010903"/>
            <a:ext cx="1134280" cy="2986016"/>
          </a:xfrm>
          <a:prstGeom prst="rect">
            <a:avLst/>
          </a:prstGeom>
          <a:noFill/>
          <a:ln>
            <a:noFill/>
          </a:ln>
        </p:spPr>
      </p:pic>
      <p:pic>
        <p:nvPicPr>
          <p:cNvPr id="53" name="Google Shape;53;p3"/>
          <p:cNvPicPr preferRelativeResize="0"/>
          <p:nvPr/>
        </p:nvPicPr>
        <p:blipFill>
          <a:blip r:embed="rId8" cstate="print">
            <a:alphaModFix/>
          </a:blip>
          <a:stretch>
            <a:fillRect/>
          </a:stretch>
        </p:blipFill>
        <p:spPr>
          <a:xfrm rot="8492988">
            <a:off x="2260802" y="1251147"/>
            <a:ext cx="362621" cy="437707"/>
          </a:xfrm>
          <a:prstGeom prst="rect">
            <a:avLst/>
          </a:prstGeom>
          <a:noFill/>
          <a:ln>
            <a:noFill/>
          </a:ln>
        </p:spPr>
      </p:pic>
      <p:pic>
        <p:nvPicPr>
          <p:cNvPr id="54" name="Google Shape;54;p3"/>
          <p:cNvPicPr preferRelativeResize="0"/>
          <p:nvPr/>
        </p:nvPicPr>
        <p:blipFill>
          <a:blip r:embed="rId9" cstate="print">
            <a:alphaModFix/>
          </a:blip>
          <a:stretch>
            <a:fillRect/>
          </a:stretch>
        </p:blipFill>
        <p:spPr>
          <a:xfrm rot="-4499999">
            <a:off x="6773052" y="3059865"/>
            <a:ext cx="3639001" cy="2606200"/>
          </a:xfrm>
          <a:prstGeom prst="rect">
            <a:avLst/>
          </a:prstGeom>
          <a:noFill/>
          <a:ln>
            <a:noFill/>
          </a:ln>
        </p:spPr>
      </p:pic>
      <p:pic>
        <p:nvPicPr>
          <p:cNvPr id="55" name="Google Shape;55;p3"/>
          <p:cNvPicPr preferRelativeResize="0"/>
          <p:nvPr/>
        </p:nvPicPr>
        <p:blipFill>
          <a:blip r:embed="rId10" cstate="print">
            <a:alphaModFix/>
          </a:blip>
          <a:stretch>
            <a:fillRect/>
          </a:stretch>
        </p:blipFill>
        <p:spPr>
          <a:xfrm>
            <a:off x="8046800" y="1646483"/>
            <a:ext cx="885898" cy="1069332"/>
          </a:xfrm>
          <a:prstGeom prst="rect">
            <a:avLst/>
          </a:prstGeom>
          <a:noFill/>
          <a:ln>
            <a:noFill/>
          </a:ln>
        </p:spPr>
      </p:pic>
      <p:pic>
        <p:nvPicPr>
          <p:cNvPr id="56" name="Google Shape;56;p3"/>
          <p:cNvPicPr preferRelativeResize="0"/>
          <p:nvPr/>
        </p:nvPicPr>
        <p:blipFill>
          <a:blip r:embed="rId11" cstate="print">
            <a:alphaModFix amt="78000"/>
          </a:blip>
          <a:stretch>
            <a:fillRect/>
          </a:stretch>
        </p:blipFill>
        <p:spPr>
          <a:xfrm rot="-2700009">
            <a:off x="8015978" y="1288036"/>
            <a:ext cx="509567" cy="1490057"/>
          </a:xfrm>
          <a:prstGeom prst="rect">
            <a:avLst/>
          </a:prstGeom>
          <a:noFill/>
          <a:ln>
            <a:noFill/>
          </a:ln>
        </p:spPr>
      </p:pic>
      <p:pic>
        <p:nvPicPr>
          <p:cNvPr id="57" name="Google Shape;57;p3"/>
          <p:cNvPicPr preferRelativeResize="0"/>
          <p:nvPr/>
        </p:nvPicPr>
        <p:blipFill>
          <a:blip r:embed="rId2">
            <a:alphaModFix amt="15000"/>
          </a:blip>
          <a:stretch>
            <a:fillRect/>
          </a:stretch>
        </p:blipFill>
        <p:spPr>
          <a:xfrm rot="-7769812" flipH="1">
            <a:off x="5423373" y="5750209"/>
            <a:ext cx="2834407" cy="3081865"/>
          </a:xfrm>
          <a:prstGeom prst="rect">
            <a:avLst/>
          </a:prstGeom>
          <a:noFill/>
          <a:ln>
            <a:noFill/>
          </a:ln>
        </p:spPr>
      </p:pic>
      <p:pic>
        <p:nvPicPr>
          <p:cNvPr id="58" name="Google Shape;58;p3"/>
          <p:cNvPicPr preferRelativeResize="0"/>
          <p:nvPr/>
        </p:nvPicPr>
        <p:blipFill>
          <a:blip r:embed="rId12" cstate="print">
            <a:alphaModFix amt="75000"/>
          </a:blip>
          <a:stretch>
            <a:fillRect/>
          </a:stretch>
        </p:blipFill>
        <p:spPr>
          <a:xfrm rot="5946572">
            <a:off x="7891270" y="891682"/>
            <a:ext cx="265339" cy="190015"/>
          </a:xfrm>
          <a:prstGeom prst="rect">
            <a:avLst/>
          </a:prstGeom>
          <a:noFill/>
          <a:ln>
            <a:noFill/>
          </a:ln>
        </p:spPr>
      </p:pic>
      <p:pic>
        <p:nvPicPr>
          <p:cNvPr id="59" name="Google Shape;59;p3"/>
          <p:cNvPicPr preferRelativeResize="0"/>
          <p:nvPr/>
        </p:nvPicPr>
        <p:blipFill>
          <a:blip r:embed="rId13" cstate="print">
            <a:alphaModFix amt="84000"/>
          </a:blip>
          <a:stretch>
            <a:fillRect/>
          </a:stretch>
        </p:blipFill>
        <p:spPr>
          <a:xfrm rot="-8717672">
            <a:off x="8401400" y="1197542"/>
            <a:ext cx="176699" cy="224957"/>
          </a:xfrm>
          <a:prstGeom prst="rect">
            <a:avLst/>
          </a:prstGeom>
          <a:noFill/>
          <a:ln>
            <a:noFill/>
          </a:ln>
        </p:spPr>
      </p:pic>
      <p:pic>
        <p:nvPicPr>
          <p:cNvPr id="60" name="Google Shape;60;p3"/>
          <p:cNvPicPr preferRelativeResize="0"/>
          <p:nvPr/>
        </p:nvPicPr>
        <p:blipFill>
          <a:blip r:embed="rId14" cstate="print">
            <a:alphaModFix/>
          </a:blip>
          <a:stretch>
            <a:fillRect/>
          </a:stretch>
        </p:blipFill>
        <p:spPr>
          <a:xfrm rot="-7308893">
            <a:off x="8273910" y="-886579"/>
            <a:ext cx="1512372" cy="2239512"/>
          </a:xfrm>
          <a:prstGeom prst="rect">
            <a:avLst/>
          </a:prstGeom>
          <a:noFill/>
          <a:ln>
            <a:noFill/>
          </a:ln>
        </p:spPr>
      </p:pic>
      <p:pic>
        <p:nvPicPr>
          <p:cNvPr id="61" name="Google Shape;61;p3"/>
          <p:cNvPicPr preferRelativeResize="0"/>
          <p:nvPr/>
        </p:nvPicPr>
        <p:blipFill>
          <a:blip r:embed="rId15" cstate="print">
            <a:alphaModFix/>
          </a:blip>
          <a:stretch>
            <a:fillRect/>
          </a:stretch>
        </p:blipFill>
        <p:spPr>
          <a:xfrm rot="3656161">
            <a:off x="1830971" y="4264150"/>
            <a:ext cx="623679" cy="42346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8"/>
        <p:cNvGrpSpPr/>
        <p:nvPr/>
      </p:nvGrpSpPr>
      <p:grpSpPr>
        <a:xfrm>
          <a:off x="0" y="0"/>
          <a:ext cx="0" cy="0"/>
          <a:chOff x="0" y="0"/>
          <a:chExt cx="0" cy="0"/>
        </a:xfrm>
      </p:grpSpPr>
      <p:sp>
        <p:nvSpPr>
          <p:cNvPr id="69" name="Google Shape;69;p5"/>
          <p:cNvSpPr txBox="1">
            <a:spLocks noGrp="1"/>
          </p:cNvSpPr>
          <p:nvPr>
            <p:ph type="subTitle" idx="1"/>
          </p:nvPr>
        </p:nvSpPr>
        <p:spPr>
          <a:xfrm>
            <a:off x="1322713" y="2908133"/>
            <a:ext cx="2713800" cy="95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70" name="Google Shape;70;p5"/>
          <p:cNvSpPr txBox="1">
            <a:spLocks noGrp="1"/>
          </p:cNvSpPr>
          <p:nvPr>
            <p:ph type="subTitle" idx="2"/>
          </p:nvPr>
        </p:nvSpPr>
        <p:spPr>
          <a:xfrm>
            <a:off x="5107486" y="2908133"/>
            <a:ext cx="2713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71" name="Google Shape;71;p5"/>
          <p:cNvSpPr txBox="1">
            <a:spLocks noGrp="1"/>
          </p:cNvSpPr>
          <p:nvPr>
            <p:ph type="subTitle" idx="3"/>
          </p:nvPr>
        </p:nvSpPr>
        <p:spPr>
          <a:xfrm>
            <a:off x="1322713" y="3569600"/>
            <a:ext cx="27138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4"/>
          </p:nvPr>
        </p:nvSpPr>
        <p:spPr>
          <a:xfrm>
            <a:off x="5107486" y="3569600"/>
            <a:ext cx="27138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5"/>
          <p:cNvSpPr txBox="1">
            <a:spLocks noGrp="1"/>
          </p:cNvSpPr>
          <p:nvPr>
            <p:ph type="title"/>
          </p:nvPr>
        </p:nvSpPr>
        <p:spPr>
          <a:xfrm>
            <a:off x="720000" y="593367"/>
            <a:ext cx="7704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4" name="Google Shape;74;p5"/>
          <p:cNvPicPr preferRelativeResize="0"/>
          <p:nvPr/>
        </p:nvPicPr>
        <p:blipFill>
          <a:blip r:embed="rId2" cstate="print">
            <a:alphaModFix amt="75000"/>
          </a:blip>
          <a:stretch>
            <a:fillRect/>
          </a:stretch>
        </p:blipFill>
        <p:spPr>
          <a:xfrm rot="864916">
            <a:off x="671127" y="1649199"/>
            <a:ext cx="374546" cy="476829"/>
          </a:xfrm>
          <a:prstGeom prst="rect">
            <a:avLst/>
          </a:prstGeom>
          <a:noFill/>
          <a:ln>
            <a:noFill/>
          </a:ln>
        </p:spPr>
      </p:pic>
      <p:pic>
        <p:nvPicPr>
          <p:cNvPr id="75" name="Google Shape;75;p5"/>
          <p:cNvPicPr preferRelativeResize="0"/>
          <p:nvPr/>
        </p:nvPicPr>
        <p:blipFill>
          <a:blip r:embed="rId3" cstate="print">
            <a:alphaModFix amt="84000"/>
          </a:blip>
          <a:stretch>
            <a:fillRect/>
          </a:stretch>
        </p:blipFill>
        <p:spPr>
          <a:xfrm rot="-8717672">
            <a:off x="7338625" y="321358"/>
            <a:ext cx="176699" cy="224957"/>
          </a:xfrm>
          <a:prstGeom prst="rect">
            <a:avLst/>
          </a:prstGeom>
          <a:noFill/>
          <a:ln>
            <a:noFill/>
          </a:ln>
        </p:spPr>
      </p:pic>
      <p:pic>
        <p:nvPicPr>
          <p:cNvPr id="76" name="Google Shape;76;p5"/>
          <p:cNvPicPr preferRelativeResize="0"/>
          <p:nvPr/>
        </p:nvPicPr>
        <p:blipFill>
          <a:blip r:embed="rId4" cstate="print">
            <a:alphaModFix amt="72000"/>
          </a:blip>
          <a:stretch>
            <a:fillRect/>
          </a:stretch>
        </p:blipFill>
        <p:spPr>
          <a:xfrm rot="-3197529">
            <a:off x="449643" y="-22761"/>
            <a:ext cx="370920" cy="913192"/>
          </a:xfrm>
          <a:prstGeom prst="rect">
            <a:avLst/>
          </a:prstGeom>
          <a:noFill/>
          <a:ln>
            <a:noFill/>
          </a:ln>
        </p:spPr>
      </p:pic>
      <p:pic>
        <p:nvPicPr>
          <p:cNvPr id="77" name="Google Shape;77;p5"/>
          <p:cNvPicPr preferRelativeResize="0"/>
          <p:nvPr/>
        </p:nvPicPr>
        <p:blipFill>
          <a:blip r:embed="rId5" cstate="print">
            <a:alphaModFix/>
          </a:blip>
          <a:stretch>
            <a:fillRect/>
          </a:stretch>
        </p:blipFill>
        <p:spPr>
          <a:xfrm rot="8492839">
            <a:off x="8229682" y="1919440"/>
            <a:ext cx="388634" cy="469120"/>
          </a:xfrm>
          <a:prstGeom prst="rect">
            <a:avLst/>
          </a:prstGeom>
          <a:noFill/>
          <a:ln>
            <a:noFill/>
          </a:ln>
        </p:spPr>
      </p:pic>
      <p:pic>
        <p:nvPicPr>
          <p:cNvPr id="78" name="Google Shape;78;p5"/>
          <p:cNvPicPr preferRelativeResize="0"/>
          <p:nvPr/>
        </p:nvPicPr>
        <p:blipFill>
          <a:blip r:embed="rId6">
            <a:alphaModFix amt="15000"/>
          </a:blip>
          <a:stretch>
            <a:fillRect/>
          </a:stretch>
        </p:blipFill>
        <p:spPr>
          <a:xfrm rot="-5399947" flipH="1">
            <a:off x="751609" y="3062286"/>
            <a:ext cx="6650179" cy="9550861"/>
          </a:xfrm>
          <a:prstGeom prst="rect">
            <a:avLst/>
          </a:prstGeom>
          <a:noFill/>
          <a:ln>
            <a:noFill/>
          </a:ln>
        </p:spPr>
      </p:pic>
      <p:pic>
        <p:nvPicPr>
          <p:cNvPr id="79" name="Google Shape;79;p5"/>
          <p:cNvPicPr preferRelativeResize="0"/>
          <p:nvPr/>
        </p:nvPicPr>
        <p:blipFill>
          <a:blip r:embed="rId7" cstate="print">
            <a:alphaModFix amt="84000"/>
          </a:blip>
          <a:stretch>
            <a:fillRect/>
          </a:stretch>
        </p:blipFill>
        <p:spPr>
          <a:xfrm rot="3201265">
            <a:off x="7150875" y="5230271"/>
            <a:ext cx="1512372" cy="2239514"/>
          </a:xfrm>
          <a:prstGeom prst="rect">
            <a:avLst/>
          </a:prstGeom>
          <a:noFill/>
          <a:ln>
            <a:noFill/>
          </a:ln>
        </p:spPr>
      </p:pic>
      <p:pic>
        <p:nvPicPr>
          <p:cNvPr id="80" name="Google Shape;80;p5"/>
          <p:cNvPicPr preferRelativeResize="0"/>
          <p:nvPr/>
        </p:nvPicPr>
        <p:blipFill>
          <a:blip r:embed="rId8" cstate="print">
            <a:alphaModFix amt="84000"/>
          </a:blip>
          <a:stretch>
            <a:fillRect/>
          </a:stretch>
        </p:blipFill>
        <p:spPr>
          <a:xfrm rot="-3910331">
            <a:off x="-703729" y="5182715"/>
            <a:ext cx="2264836" cy="2591123"/>
          </a:xfrm>
          <a:prstGeom prst="rect">
            <a:avLst/>
          </a:prstGeom>
          <a:noFill/>
          <a:ln>
            <a:noFill/>
          </a:ln>
        </p:spPr>
      </p:pic>
      <p:pic>
        <p:nvPicPr>
          <p:cNvPr id="81" name="Google Shape;81;p5"/>
          <p:cNvPicPr preferRelativeResize="0"/>
          <p:nvPr/>
        </p:nvPicPr>
        <p:blipFill rotWithShape="1">
          <a:blip r:embed="rId9">
            <a:alphaModFix amt="70000"/>
          </a:blip>
          <a:srcRect l="9978" t="7909" r="6171" b="5839"/>
          <a:stretch/>
        </p:blipFill>
        <p:spPr>
          <a:xfrm rot="-1293272">
            <a:off x="406224" y="5640616"/>
            <a:ext cx="5695950" cy="4394200"/>
          </a:xfrm>
          <a:prstGeom prst="rect">
            <a:avLst/>
          </a:prstGeom>
          <a:noFill/>
          <a:ln>
            <a:noFill/>
          </a:ln>
        </p:spPr>
      </p:pic>
      <p:pic>
        <p:nvPicPr>
          <p:cNvPr id="82" name="Google Shape;82;p5"/>
          <p:cNvPicPr preferRelativeResize="0"/>
          <p:nvPr/>
        </p:nvPicPr>
        <p:blipFill>
          <a:blip r:embed="rId10" cstate="print">
            <a:alphaModFix/>
          </a:blip>
          <a:stretch>
            <a:fillRect/>
          </a:stretch>
        </p:blipFill>
        <p:spPr>
          <a:xfrm rot="-4499999">
            <a:off x="3642302" y="5704999"/>
            <a:ext cx="3639001" cy="26062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D3C62041-5BC0-4EF8-9286-F945236B9802}" type="datetimeFigureOut">
              <a:rPr lang="id-ID" smtClean="0"/>
              <a:pPr/>
              <a:t>08/08/2022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28691EB-AE39-4C27-8C4C-689E6AE4EA95}" type="slidenum">
              <a:rPr lang="id-ID" smtClean="0"/>
              <a:pPr/>
              <a:t>‹#›</a:t>
            </a:fld>
            <a:endParaRPr lang="id-I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28"/>
        <p:cNvGrpSpPr/>
        <p:nvPr/>
      </p:nvGrpSpPr>
      <p:grpSpPr>
        <a:xfrm>
          <a:off x="0" y="0"/>
          <a:ext cx="0" cy="0"/>
          <a:chOff x="0" y="0"/>
          <a:chExt cx="0" cy="0"/>
        </a:xfrm>
      </p:grpSpPr>
      <p:sp>
        <p:nvSpPr>
          <p:cNvPr id="329" name="Google Shape;329;p18"/>
          <p:cNvSpPr txBox="1">
            <a:spLocks noGrp="1"/>
          </p:cNvSpPr>
          <p:nvPr>
            <p:ph type="title"/>
          </p:nvPr>
        </p:nvSpPr>
        <p:spPr>
          <a:xfrm>
            <a:off x="720000" y="593367"/>
            <a:ext cx="7704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 name="Google Shape;330;p18"/>
          <p:cNvSpPr txBox="1">
            <a:spLocks noGrp="1"/>
          </p:cNvSpPr>
          <p:nvPr>
            <p:ph type="title" idx="2"/>
          </p:nvPr>
        </p:nvSpPr>
        <p:spPr>
          <a:xfrm>
            <a:off x="1107275" y="3637500"/>
            <a:ext cx="213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1" name="Google Shape;331;p18"/>
          <p:cNvSpPr txBox="1">
            <a:spLocks noGrp="1"/>
          </p:cNvSpPr>
          <p:nvPr>
            <p:ph type="subTitle" idx="1"/>
          </p:nvPr>
        </p:nvSpPr>
        <p:spPr>
          <a:xfrm>
            <a:off x="1107275" y="4280731"/>
            <a:ext cx="2134800" cy="64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2" name="Google Shape;332;p18"/>
          <p:cNvSpPr txBox="1">
            <a:spLocks noGrp="1"/>
          </p:cNvSpPr>
          <p:nvPr>
            <p:ph type="title" idx="3"/>
          </p:nvPr>
        </p:nvSpPr>
        <p:spPr>
          <a:xfrm>
            <a:off x="3504663" y="3637500"/>
            <a:ext cx="213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3" name="Google Shape;333;p18"/>
          <p:cNvSpPr txBox="1">
            <a:spLocks noGrp="1"/>
          </p:cNvSpPr>
          <p:nvPr>
            <p:ph type="subTitle" idx="4"/>
          </p:nvPr>
        </p:nvSpPr>
        <p:spPr>
          <a:xfrm>
            <a:off x="3504663" y="4280731"/>
            <a:ext cx="2134800" cy="64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4" name="Google Shape;334;p18"/>
          <p:cNvSpPr txBox="1">
            <a:spLocks noGrp="1"/>
          </p:cNvSpPr>
          <p:nvPr>
            <p:ph type="title" idx="5"/>
          </p:nvPr>
        </p:nvSpPr>
        <p:spPr>
          <a:xfrm>
            <a:off x="5901925" y="3637500"/>
            <a:ext cx="213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5" name="Google Shape;335;p18"/>
          <p:cNvSpPr txBox="1">
            <a:spLocks noGrp="1"/>
          </p:cNvSpPr>
          <p:nvPr>
            <p:ph type="subTitle" idx="6"/>
          </p:nvPr>
        </p:nvSpPr>
        <p:spPr>
          <a:xfrm>
            <a:off x="5901925" y="4280731"/>
            <a:ext cx="2134800" cy="64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36" name="Google Shape;336;p18"/>
          <p:cNvPicPr preferRelativeResize="0"/>
          <p:nvPr/>
        </p:nvPicPr>
        <p:blipFill>
          <a:blip r:embed="rId2">
            <a:alphaModFix amt="15000"/>
          </a:blip>
          <a:stretch>
            <a:fillRect/>
          </a:stretch>
        </p:blipFill>
        <p:spPr>
          <a:xfrm rot="9899950">
            <a:off x="-1908577" y="1288333"/>
            <a:ext cx="3166051" cy="8083569"/>
          </a:xfrm>
          <a:prstGeom prst="rect">
            <a:avLst/>
          </a:prstGeom>
          <a:noFill/>
          <a:ln>
            <a:noFill/>
          </a:ln>
        </p:spPr>
      </p:pic>
      <p:pic>
        <p:nvPicPr>
          <p:cNvPr id="337" name="Google Shape;337;p18"/>
          <p:cNvPicPr preferRelativeResize="0"/>
          <p:nvPr/>
        </p:nvPicPr>
        <p:blipFill>
          <a:blip r:embed="rId2">
            <a:alphaModFix amt="15000"/>
          </a:blip>
          <a:stretch>
            <a:fillRect/>
          </a:stretch>
        </p:blipFill>
        <p:spPr>
          <a:xfrm rot="-5399947" flipH="1">
            <a:off x="761259" y="3558119"/>
            <a:ext cx="6650179" cy="9550861"/>
          </a:xfrm>
          <a:prstGeom prst="rect">
            <a:avLst/>
          </a:prstGeom>
          <a:noFill/>
          <a:ln>
            <a:noFill/>
          </a:ln>
        </p:spPr>
      </p:pic>
      <p:pic>
        <p:nvPicPr>
          <p:cNvPr id="338" name="Google Shape;338;p18"/>
          <p:cNvPicPr preferRelativeResize="0"/>
          <p:nvPr/>
        </p:nvPicPr>
        <p:blipFill>
          <a:blip r:embed="rId3">
            <a:alphaModFix amt="95000"/>
          </a:blip>
          <a:stretch>
            <a:fillRect/>
          </a:stretch>
        </p:blipFill>
        <p:spPr>
          <a:xfrm rot="-7951769">
            <a:off x="7733623" y="4539356"/>
            <a:ext cx="3117229" cy="3566323"/>
          </a:xfrm>
          <a:prstGeom prst="rect">
            <a:avLst/>
          </a:prstGeom>
          <a:noFill/>
          <a:ln>
            <a:noFill/>
          </a:ln>
        </p:spPr>
      </p:pic>
      <p:pic>
        <p:nvPicPr>
          <p:cNvPr id="339" name="Google Shape;339;p18"/>
          <p:cNvPicPr preferRelativeResize="0"/>
          <p:nvPr/>
        </p:nvPicPr>
        <p:blipFill>
          <a:blip r:embed="rId4">
            <a:alphaModFix/>
          </a:blip>
          <a:stretch>
            <a:fillRect/>
          </a:stretch>
        </p:blipFill>
        <p:spPr>
          <a:xfrm rot="-10150833" flipH="1">
            <a:off x="-2401725" y="4996035"/>
            <a:ext cx="4088499" cy="5347400"/>
          </a:xfrm>
          <a:prstGeom prst="rect">
            <a:avLst/>
          </a:prstGeom>
          <a:noFill/>
          <a:ln>
            <a:noFill/>
          </a:ln>
        </p:spPr>
      </p:pic>
      <p:pic>
        <p:nvPicPr>
          <p:cNvPr id="340" name="Google Shape;340;p18"/>
          <p:cNvPicPr preferRelativeResize="0"/>
          <p:nvPr/>
        </p:nvPicPr>
        <p:blipFill>
          <a:blip r:embed="rId2">
            <a:alphaModFix amt="15000"/>
          </a:blip>
          <a:stretch>
            <a:fillRect/>
          </a:stretch>
        </p:blipFill>
        <p:spPr>
          <a:xfrm rot="-3055372">
            <a:off x="6850053" y="-1737326"/>
            <a:ext cx="2909357" cy="4178351"/>
          </a:xfrm>
          <a:prstGeom prst="rect">
            <a:avLst/>
          </a:prstGeom>
          <a:noFill/>
          <a:ln>
            <a:noFill/>
          </a:ln>
        </p:spPr>
      </p:pic>
      <p:pic>
        <p:nvPicPr>
          <p:cNvPr id="341" name="Google Shape;341;p18"/>
          <p:cNvPicPr preferRelativeResize="0"/>
          <p:nvPr/>
        </p:nvPicPr>
        <p:blipFill>
          <a:blip r:embed="rId5" cstate="print">
            <a:alphaModFix amt="75000"/>
          </a:blip>
          <a:stretch>
            <a:fillRect/>
          </a:stretch>
        </p:blipFill>
        <p:spPr>
          <a:xfrm rot="9966184">
            <a:off x="8244798" y="-163599"/>
            <a:ext cx="963768" cy="2460668"/>
          </a:xfrm>
          <a:prstGeom prst="rect">
            <a:avLst/>
          </a:prstGeom>
          <a:noFill/>
          <a:ln>
            <a:noFill/>
          </a:ln>
        </p:spPr>
      </p:pic>
      <p:pic>
        <p:nvPicPr>
          <p:cNvPr id="342" name="Google Shape;342;p18"/>
          <p:cNvPicPr preferRelativeResize="0"/>
          <p:nvPr/>
        </p:nvPicPr>
        <p:blipFill>
          <a:blip r:embed="rId6" cstate="print">
            <a:alphaModFix amt="84000"/>
          </a:blip>
          <a:stretch>
            <a:fillRect/>
          </a:stretch>
        </p:blipFill>
        <p:spPr>
          <a:xfrm rot="-8717672">
            <a:off x="7905157" y="404258"/>
            <a:ext cx="176699" cy="224957"/>
          </a:xfrm>
          <a:prstGeom prst="rect">
            <a:avLst/>
          </a:prstGeom>
          <a:noFill/>
          <a:ln>
            <a:noFill/>
          </a:ln>
        </p:spPr>
      </p:pic>
      <p:pic>
        <p:nvPicPr>
          <p:cNvPr id="343" name="Google Shape;343;p18"/>
          <p:cNvPicPr preferRelativeResize="0"/>
          <p:nvPr/>
        </p:nvPicPr>
        <p:blipFill>
          <a:blip r:embed="rId7" cstate="print">
            <a:alphaModFix/>
          </a:blip>
          <a:stretch>
            <a:fillRect/>
          </a:stretch>
        </p:blipFill>
        <p:spPr>
          <a:xfrm rot="8492839">
            <a:off x="8675914" y="2238873"/>
            <a:ext cx="388634" cy="469120"/>
          </a:xfrm>
          <a:prstGeom prst="rect">
            <a:avLst/>
          </a:prstGeom>
          <a:noFill/>
          <a:ln>
            <a:noFill/>
          </a:ln>
        </p:spPr>
      </p:pic>
      <p:pic>
        <p:nvPicPr>
          <p:cNvPr id="344" name="Google Shape;344;p18"/>
          <p:cNvPicPr preferRelativeResize="0"/>
          <p:nvPr/>
        </p:nvPicPr>
        <p:blipFill rotWithShape="1">
          <a:blip r:embed="rId8" cstate="print">
            <a:alphaModFix/>
          </a:blip>
          <a:srcRect l="9978" t="7909" r="6171" b="5839"/>
          <a:stretch/>
        </p:blipFill>
        <p:spPr>
          <a:xfrm rot="-2846351">
            <a:off x="-1542965" y="-109356"/>
            <a:ext cx="4220716" cy="1831554"/>
          </a:xfrm>
          <a:prstGeom prst="rect">
            <a:avLst/>
          </a:prstGeom>
          <a:noFill/>
          <a:ln>
            <a:noFill/>
          </a:ln>
        </p:spPr>
      </p:pic>
      <p:pic>
        <p:nvPicPr>
          <p:cNvPr id="345" name="Google Shape;345;p18"/>
          <p:cNvPicPr preferRelativeResize="0"/>
          <p:nvPr/>
        </p:nvPicPr>
        <p:blipFill>
          <a:blip r:embed="rId9" cstate="print">
            <a:alphaModFix/>
          </a:blip>
          <a:stretch>
            <a:fillRect/>
          </a:stretch>
        </p:blipFill>
        <p:spPr>
          <a:xfrm rot="9589491">
            <a:off x="-193421" y="-1440279"/>
            <a:ext cx="1134281" cy="298601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2"/>
        <p:cNvGrpSpPr/>
        <p:nvPr/>
      </p:nvGrpSpPr>
      <p:grpSpPr>
        <a:xfrm>
          <a:off x="0" y="0"/>
          <a:ext cx="0" cy="0"/>
          <a:chOff x="0" y="0"/>
          <a:chExt cx="0" cy="0"/>
        </a:xfrm>
      </p:grpSpPr>
      <p:sp>
        <p:nvSpPr>
          <p:cNvPr id="103" name="Google Shape;103;p7"/>
          <p:cNvSpPr txBox="1">
            <a:spLocks noGrp="1"/>
          </p:cNvSpPr>
          <p:nvPr>
            <p:ph type="title"/>
          </p:nvPr>
        </p:nvSpPr>
        <p:spPr>
          <a:xfrm>
            <a:off x="720000" y="1565700"/>
            <a:ext cx="3987000" cy="2374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7"/>
          <p:cNvSpPr txBox="1">
            <a:spLocks noGrp="1"/>
          </p:cNvSpPr>
          <p:nvPr>
            <p:ph type="subTitle" idx="1"/>
          </p:nvPr>
        </p:nvSpPr>
        <p:spPr>
          <a:xfrm>
            <a:off x="720000" y="3767900"/>
            <a:ext cx="3222600" cy="1524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05" name="Google Shape;105;p7"/>
          <p:cNvPicPr preferRelativeResize="0"/>
          <p:nvPr/>
        </p:nvPicPr>
        <p:blipFill>
          <a:blip r:embed="rId2">
            <a:alphaModFix amt="15000"/>
          </a:blip>
          <a:stretch>
            <a:fillRect/>
          </a:stretch>
        </p:blipFill>
        <p:spPr>
          <a:xfrm rot="-6485198" flipH="1">
            <a:off x="2812235" y="2910250"/>
            <a:ext cx="6650179" cy="9550863"/>
          </a:xfrm>
          <a:prstGeom prst="rect">
            <a:avLst/>
          </a:prstGeom>
          <a:noFill/>
          <a:ln>
            <a:noFill/>
          </a:ln>
        </p:spPr>
      </p:pic>
      <p:pic>
        <p:nvPicPr>
          <p:cNvPr id="106" name="Google Shape;106;p7"/>
          <p:cNvPicPr preferRelativeResize="0"/>
          <p:nvPr/>
        </p:nvPicPr>
        <p:blipFill>
          <a:blip r:embed="rId2">
            <a:alphaModFix amt="15000"/>
          </a:blip>
          <a:stretch>
            <a:fillRect/>
          </a:stretch>
        </p:blipFill>
        <p:spPr>
          <a:xfrm rot="-5399947" flipH="1">
            <a:off x="5392984" y="-2868715"/>
            <a:ext cx="6650179" cy="9550861"/>
          </a:xfrm>
          <a:prstGeom prst="rect">
            <a:avLst/>
          </a:prstGeom>
          <a:noFill/>
          <a:ln>
            <a:noFill/>
          </a:ln>
        </p:spPr>
      </p:pic>
      <p:pic>
        <p:nvPicPr>
          <p:cNvPr id="107" name="Google Shape;107;p7"/>
          <p:cNvPicPr preferRelativeResize="0"/>
          <p:nvPr/>
        </p:nvPicPr>
        <p:blipFill>
          <a:blip r:embed="rId3" cstate="print">
            <a:alphaModFix/>
          </a:blip>
          <a:stretch>
            <a:fillRect/>
          </a:stretch>
        </p:blipFill>
        <p:spPr>
          <a:xfrm rot="-4499999">
            <a:off x="5856252" y="525699"/>
            <a:ext cx="3639001" cy="2606200"/>
          </a:xfrm>
          <a:prstGeom prst="rect">
            <a:avLst/>
          </a:prstGeom>
          <a:noFill/>
          <a:ln>
            <a:noFill/>
          </a:ln>
        </p:spPr>
      </p:pic>
      <p:pic>
        <p:nvPicPr>
          <p:cNvPr id="108" name="Google Shape;108;p7"/>
          <p:cNvPicPr preferRelativeResize="0"/>
          <p:nvPr/>
        </p:nvPicPr>
        <p:blipFill>
          <a:blip r:embed="rId4" cstate="print">
            <a:alphaModFix/>
          </a:blip>
          <a:stretch>
            <a:fillRect/>
          </a:stretch>
        </p:blipFill>
        <p:spPr>
          <a:xfrm>
            <a:off x="394179" y="326719"/>
            <a:ext cx="651643" cy="786565"/>
          </a:xfrm>
          <a:prstGeom prst="rect">
            <a:avLst/>
          </a:prstGeom>
          <a:noFill/>
          <a:ln>
            <a:noFill/>
          </a:ln>
        </p:spPr>
      </p:pic>
      <p:pic>
        <p:nvPicPr>
          <p:cNvPr id="109" name="Google Shape;109;p7"/>
          <p:cNvPicPr preferRelativeResize="0"/>
          <p:nvPr/>
        </p:nvPicPr>
        <p:blipFill>
          <a:blip r:embed="rId5" cstate="print">
            <a:alphaModFix amt="75000"/>
          </a:blip>
          <a:stretch>
            <a:fillRect/>
          </a:stretch>
        </p:blipFill>
        <p:spPr>
          <a:xfrm rot="5946572">
            <a:off x="6157195" y="6345966"/>
            <a:ext cx="265339" cy="190015"/>
          </a:xfrm>
          <a:prstGeom prst="rect">
            <a:avLst/>
          </a:prstGeom>
          <a:noFill/>
          <a:ln>
            <a:noFill/>
          </a:ln>
        </p:spPr>
      </p:pic>
      <p:pic>
        <p:nvPicPr>
          <p:cNvPr id="110" name="Google Shape;110;p7"/>
          <p:cNvPicPr preferRelativeResize="0"/>
          <p:nvPr/>
        </p:nvPicPr>
        <p:blipFill>
          <a:blip r:embed="rId6" cstate="print">
            <a:alphaModFix amt="84000"/>
          </a:blip>
          <a:stretch>
            <a:fillRect/>
          </a:stretch>
        </p:blipFill>
        <p:spPr>
          <a:xfrm rot="-8717672">
            <a:off x="8335650" y="183175"/>
            <a:ext cx="176699" cy="224957"/>
          </a:xfrm>
          <a:prstGeom prst="rect">
            <a:avLst/>
          </a:prstGeom>
          <a:noFill/>
          <a:ln>
            <a:noFill/>
          </a:ln>
        </p:spPr>
      </p:pic>
      <p:pic>
        <p:nvPicPr>
          <p:cNvPr id="111" name="Google Shape;111;p7"/>
          <p:cNvPicPr preferRelativeResize="0"/>
          <p:nvPr/>
        </p:nvPicPr>
        <p:blipFill>
          <a:blip r:embed="rId7" cstate="print">
            <a:alphaModFix amt="92000"/>
          </a:blip>
          <a:stretch>
            <a:fillRect/>
          </a:stretch>
        </p:blipFill>
        <p:spPr>
          <a:xfrm rot="-888836">
            <a:off x="5828651" y="279583"/>
            <a:ext cx="224700" cy="271231"/>
          </a:xfrm>
          <a:prstGeom prst="rect">
            <a:avLst/>
          </a:prstGeom>
          <a:noFill/>
          <a:ln>
            <a:noFill/>
          </a:ln>
        </p:spPr>
      </p:pic>
      <p:pic>
        <p:nvPicPr>
          <p:cNvPr id="112" name="Google Shape;112;p7"/>
          <p:cNvPicPr preferRelativeResize="0"/>
          <p:nvPr/>
        </p:nvPicPr>
        <p:blipFill>
          <a:blip r:embed="rId8" cstate="print">
            <a:alphaModFix amt="78000"/>
          </a:blip>
          <a:stretch>
            <a:fillRect/>
          </a:stretch>
        </p:blipFill>
        <p:spPr>
          <a:xfrm rot="8896043">
            <a:off x="8011979" y="5715314"/>
            <a:ext cx="295880" cy="1074121"/>
          </a:xfrm>
          <a:prstGeom prst="rect">
            <a:avLst/>
          </a:prstGeom>
          <a:noFill/>
          <a:ln>
            <a:noFill/>
          </a:ln>
        </p:spPr>
      </p:pic>
      <p:pic>
        <p:nvPicPr>
          <p:cNvPr id="113" name="Google Shape;113;p7"/>
          <p:cNvPicPr preferRelativeResize="0"/>
          <p:nvPr/>
        </p:nvPicPr>
        <p:blipFill>
          <a:blip r:embed="rId9" cstate="print">
            <a:alphaModFix amt="88000"/>
          </a:blip>
          <a:stretch>
            <a:fillRect/>
          </a:stretch>
        </p:blipFill>
        <p:spPr>
          <a:xfrm rot="6451906" flipH="1">
            <a:off x="8518701" y="269674"/>
            <a:ext cx="557401" cy="441921"/>
          </a:xfrm>
          <a:prstGeom prst="rect">
            <a:avLst/>
          </a:prstGeom>
          <a:noFill/>
          <a:ln>
            <a:noFill/>
          </a:ln>
        </p:spPr>
      </p:pic>
      <p:pic>
        <p:nvPicPr>
          <p:cNvPr id="114" name="Google Shape;114;p7"/>
          <p:cNvPicPr preferRelativeResize="0"/>
          <p:nvPr/>
        </p:nvPicPr>
        <p:blipFill>
          <a:blip r:embed="rId10" cstate="print">
            <a:alphaModFix amt="96000"/>
          </a:blip>
          <a:stretch>
            <a:fillRect/>
          </a:stretch>
        </p:blipFill>
        <p:spPr>
          <a:xfrm rot="3646738">
            <a:off x="-1654157" y="6011600"/>
            <a:ext cx="3117867" cy="211693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378"/>
        <p:cNvGrpSpPr/>
        <p:nvPr/>
      </p:nvGrpSpPr>
      <p:grpSpPr>
        <a:xfrm>
          <a:off x="0" y="0"/>
          <a:ext cx="0" cy="0"/>
          <a:chOff x="0" y="0"/>
          <a:chExt cx="0" cy="0"/>
        </a:xfrm>
      </p:grpSpPr>
      <p:sp>
        <p:nvSpPr>
          <p:cNvPr id="379" name="Google Shape;379;p21"/>
          <p:cNvSpPr txBox="1">
            <a:spLocks noGrp="1"/>
          </p:cNvSpPr>
          <p:nvPr>
            <p:ph type="title"/>
          </p:nvPr>
        </p:nvSpPr>
        <p:spPr>
          <a:xfrm>
            <a:off x="720000" y="593367"/>
            <a:ext cx="7704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80" name="Google Shape;380;p21"/>
          <p:cNvPicPr preferRelativeResize="0"/>
          <p:nvPr/>
        </p:nvPicPr>
        <p:blipFill>
          <a:blip r:embed="rId2">
            <a:alphaModFix amt="15000"/>
          </a:blip>
          <a:stretch>
            <a:fillRect/>
          </a:stretch>
        </p:blipFill>
        <p:spPr>
          <a:xfrm rot="5399947">
            <a:off x="1332686" y="3655070"/>
            <a:ext cx="6650179" cy="9550861"/>
          </a:xfrm>
          <a:prstGeom prst="rect">
            <a:avLst/>
          </a:prstGeom>
          <a:noFill/>
          <a:ln>
            <a:noFill/>
          </a:ln>
        </p:spPr>
      </p:pic>
      <p:pic>
        <p:nvPicPr>
          <p:cNvPr id="381" name="Google Shape;381;p21"/>
          <p:cNvPicPr preferRelativeResize="0"/>
          <p:nvPr/>
        </p:nvPicPr>
        <p:blipFill>
          <a:blip r:embed="rId3" cstate="print">
            <a:alphaModFix amt="84000"/>
          </a:blip>
          <a:stretch>
            <a:fillRect/>
          </a:stretch>
        </p:blipFill>
        <p:spPr>
          <a:xfrm rot="-3201265" flipH="1">
            <a:off x="-328823" y="5281071"/>
            <a:ext cx="1512372" cy="2239514"/>
          </a:xfrm>
          <a:prstGeom prst="rect">
            <a:avLst/>
          </a:prstGeom>
          <a:noFill/>
          <a:ln>
            <a:noFill/>
          </a:ln>
        </p:spPr>
      </p:pic>
      <p:pic>
        <p:nvPicPr>
          <p:cNvPr id="382" name="Google Shape;382;p21"/>
          <p:cNvPicPr preferRelativeResize="0"/>
          <p:nvPr/>
        </p:nvPicPr>
        <p:blipFill>
          <a:blip r:embed="rId4">
            <a:alphaModFix amt="84000"/>
          </a:blip>
          <a:stretch>
            <a:fillRect/>
          </a:stretch>
        </p:blipFill>
        <p:spPr>
          <a:xfrm rot="3910331" flipH="1">
            <a:off x="6502085" y="4748817"/>
            <a:ext cx="4495800" cy="5143500"/>
          </a:xfrm>
          <a:prstGeom prst="rect">
            <a:avLst/>
          </a:prstGeom>
          <a:noFill/>
          <a:ln>
            <a:noFill/>
          </a:ln>
        </p:spPr>
      </p:pic>
      <p:pic>
        <p:nvPicPr>
          <p:cNvPr id="383" name="Google Shape;383;p21"/>
          <p:cNvPicPr preferRelativeResize="0"/>
          <p:nvPr/>
        </p:nvPicPr>
        <p:blipFill rotWithShape="1">
          <a:blip r:embed="rId5">
            <a:alphaModFix amt="70000"/>
          </a:blip>
          <a:srcRect l="9978" t="7909" r="6171" b="5839"/>
          <a:stretch/>
        </p:blipFill>
        <p:spPr>
          <a:xfrm rot="1293272" flipH="1">
            <a:off x="2498949" y="6233399"/>
            <a:ext cx="5695950" cy="4394200"/>
          </a:xfrm>
          <a:prstGeom prst="rect">
            <a:avLst/>
          </a:prstGeom>
          <a:noFill/>
          <a:ln>
            <a:noFill/>
          </a:ln>
        </p:spPr>
      </p:pic>
      <p:pic>
        <p:nvPicPr>
          <p:cNvPr id="384" name="Google Shape;384;p21"/>
          <p:cNvPicPr preferRelativeResize="0"/>
          <p:nvPr/>
        </p:nvPicPr>
        <p:blipFill>
          <a:blip r:embed="rId6" cstate="print">
            <a:alphaModFix/>
          </a:blip>
          <a:stretch>
            <a:fillRect/>
          </a:stretch>
        </p:blipFill>
        <p:spPr>
          <a:xfrm rot="4499999" flipH="1">
            <a:off x="1140623" y="6136799"/>
            <a:ext cx="3639001" cy="2606200"/>
          </a:xfrm>
          <a:prstGeom prst="rect">
            <a:avLst/>
          </a:prstGeom>
          <a:noFill/>
          <a:ln>
            <a:noFill/>
          </a:ln>
        </p:spPr>
      </p:pic>
      <p:pic>
        <p:nvPicPr>
          <p:cNvPr id="385" name="Google Shape;385;p21"/>
          <p:cNvPicPr preferRelativeResize="0"/>
          <p:nvPr/>
        </p:nvPicPr>
        <p:blipFill>
          <a:blip r:embed="rId7" cstate="print">
            <a:alphaModFix/>
          </a:blip>
          <a:stretch>
            <a:fillRect/>
          </a:stretch>
        </p:blipFill>
        <p:spPr>
          <a:xfrm>
            <a:off x="8337554" y="156486"/>
            <a:ext cx="651643" cy="786565"/>
          </a:xfrm>
          <a:prstGeom prst="rect">
            <a:avLst/>
          </a:prstGeom>
          <a:noFill/>
          <a:ln>
            <a:noFill/>
          </a:ln>
        </p:spPr>
      </p:pic>
      <p:pic>
        <p:nvPicPr>
          <p:cNvPr id="386" name="Google Shape;386;p21"/>
          <p:cNvPicPr preferRelativeResize="0"/>
          <p:nvPr/>
        </p:nvPicPr>
        <p:blipFill>
          <a:blip r:embed="rId8" cstate="print">
            <a:alphaModFix amt="75000"/>
          </a:blip>
          <a:stretch>
            <a:fillRect/>
          </a:stretch>
        </p:blipFill>
        <p:spPr>
          <a:xfrm rot="-9721806">
            <a:off x="7113421" y="6162411"/>
            <a:ext cx="374547" cy="476828"/>
          </a:xfrm>
          <a:prstGeom prst="rect">
            <a:avLst/>
          </a:prstGeom>
          <a:noFill/>
          <a:ln>
            <a:noFill/>
          </a:ln>
        </p:spPr>
      </p:pic>
      <p:pic>
        <p:nvPicPr>
          <p:cNvPr id="387" name="Google Shape;387;p21"/>
          <p:cNvPicPr preferRelativeResize="0"/>
          <p:nvPr/>
        </p:nvPicPr>
        <p:blipFill>
          <a:blip r:embed="rId9" cstate="print">
            <a:alphaModFix amt="78000"/>
          </a:blip>
          <a:stretch>
            <a:fillRect/>
          </a:stretch>
        </p:blipFill>
        <p:spPr>
          <a:xfrm rot="1908782">
            <a:off x="611679" y="4810329"/>
            <a:ext cx="295879" cy="1074124"/>
          </a:xfrm>
          <a:prstGeom prst="rect">
            <a:avLst/>
          </a:prstGeom>
          <a:noFill/>
          <a:ln>
            <a:noFill/>
          </a:ln>
        </p:spPr>
      </p:pic>
      <p:pic>
        <p:nvPicPr>
          <p:cNvPr id="388" name="Google Shape;388;p21"/>
          <p:cNvPicPr preferRelativeResize="0"/>
          <p:nvPr/>
        </p:nvPicPr>
        <p:blipFill>
          <a:blip r:embed="rId10" cstate="print">
            <a:alphaModFix amt="72000"/>
          </a:blip>
          <a:stretch>
            <a:fillRect/>
          </a:stretch>
        </p:blipFill>
        <p:spPr>
          <a:xfrm rot="-10150095">
            <a:off x="186663" y="4439367"/>
            <a:ext cx="278189" cy="1217588"/>
          </a:xfrm>
          <a:prstGeom prst="rect">
            <a:avLst/>
          </a:prstGeom>
          <a:noFill/>
          <a:ln>
            <a:noFill/>
          </a:ln>
        </p:spPr>
      </p:pic>
      <p:pic>
        <p:nvPicPr>
          <p:cNvPr id="389" name="Google Shape;389;p21"/>
          <p:cNvPicPr preferRelativeResize="0"/>
          <p:nvPr/>
        </p:nvPicPr>
        <p:blipFill>
          <a:blip r:embed="rId11" cstate="print">
            <a:alphaModFix amt="75000"/>
          </a:blip>
          <a:stretch>
            <a:fillRect/>
          </a:stretch>
        </p:blipFill>
        <p:spPr>
          <a:xfrm rot="-9721856">
            <a:off x="339974" y="442900"/>
            <a:ext cx="435348" cy="554205"/>
          </a:xfrm>
          <a:prstGeom prst="rect">
            <a:avLst/>
          </a:prstGeom>
          <a:noFill/>
          <a:ln>
            <a:noFill/>
          </a:ln>
        </p:spPr>
      </p:pic>
      <p:sp>
        <p:nvSpPr>
          <p:cNvPr id="390" name="Google Shape;390;p21"/>
          <p:cNvSpPr txBox="1">
            <a:spLocks noGrp="1"/>
          </p:cNvSpPr>
          <p:nvPr>
            <p:ph type="subTitle" idx="1"/>
          </p:nvPr>
        </p:nvSpPr>
        <p:spPr>
          <a:xfrm>
            <a:off x="1060499" y="1828800"/>
            <a:ext cx="3431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91" name="Google Shape;391;p21"/>
          <p:cNvSpPr txBox="1">
            <a:spLocks noGrp="1"/>
          </p:cNvSpPr>
          <p:nvPr>
            <p:ph type="subTitle" idx="2"/>
          </p:nvPr>
        </p:nvSpPr>
        <p:spPr>
          <a:xfrm>
            <a:off x="4652100" y="1828800"/>
            <a:ext cx="3431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92" name="Google Shape;392;p21"/>
          <p:cNvSpPr txBox="1">
            <a:spLocks noGrp="1"/>
          </p:cNvSpPr>
          <p:nvPr>
            <p:ph type="subTitle" idx="3"/>
          </p:nvPr>
        </p:nvSpPr>
        <p:spPr>
          <a:xfrm>
            <a:off x="1060500" y="2478800"/>
            <a:ext cx="3431400" cy="265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Arial"/>
              <a:buChar char="●"/>
              <a:defRPr/>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
        <p:nvSpPr>
          <p:cNvPr id="393" name="Google Shape;393;p21"/>
          <p:cNvSpPr txBox="1">
            <a:spLocks noGrp="1"/>
          </p:cNvSpPr>
          <p:nvPr>
            <p:ph type="subTitle" idx="4"/>
          </p:nvPr>
        </p:nvSpPr>
        <p:spPr>
          <a:xfrm>
            <a:off x="4652100" y="2478952"/>
            <a:ext cx="3431400" cy="265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Arial"/>
              <a:buChar char="●"/>
              <a:defRPr/>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pic>
        <p:nvPicPr>
          <p:cNvPr id="394" name="Google Shape;394;p21"/>
          <p:cNvPicPr preferRelativeResize="0"/>
          <p:nvPr/>
        </p:nvPicPr>
        <p:blipFill>
          <a:blip r:embed="rId12" cstate="print">
            <a:alphaModFix amt="78000"/>
          </a:blip>
          <a:stretch>
            <a:fillRect/>
          </a:stretch>
        </p:blipFill>
        <p:spPr>
          <a:xfrm rot="-1323419">
            <a:off x="8627275" y="3806706"/>
            <a:ext cx="295879" cy="1074124"/>
          </a:xfrm>
          <a:prstGeom prst="rect">
            <a:avLst/>
          </a:prstGeom>
          <a:noFill/>
          <a:ln>
            <a:noFill/>
          </a:ln>
        </p:spPr>
      </p:pic>
      <p:pic>
        <p:nvPicPr>
          <p:cNvPr id="395" name="Google Shape;395;p21"/>
          <p:cNvPicPr preferRelativeResize="0"/>
          <p:nvPr/>
        </p:nvPicPr>
        <p:blipFill>
          <a:blip r:embed="rId13" cstate="print">
            <a:alphaModFix amt="75000"/>
          </a:blip>
          <a:stretch>
            <a:fillRect/>
          </a:stretch>
        </p:blipFill>
        <p:spPr>
          <a:xfrm rot="-9721932">
            <a:off x="8484754" y="4691745"/>
            <a:ext cx="177991" cy="22657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73"/>
        <p:cNvGrpSpPr/>
        <p:nvPr/>
      </p:nvGrpSpPr>
      <p:grpSpPr>
        <a:xfrm>
          <a:off x="0" y="0"/>
          <a:ext cx="0" cy="0"/>
          <a:chOff x="0" y="0"/>
          <a:chExt cx="0" cy="0"/>
        </a:xfrm>
      </p:grpSpPr>
      <p:sp>
        <p:nvSpPr>
          <p:cNvPr id="274" name="Google Shape;274;p16"/>
          <p:cNvSpPr txBox="1">
            <a:spLocks noGrp="1"/>
          </p:cNvSpPr>
          <p:nvPr>
            <p:ph type="title"/>
          </p:nvPr>
        </p:nvSpPr>
        <p:spPr>
          <a:xfrm>
            <a:off x="1962137" y="2078337"/>
            <a:ext cx="2410500" cy="703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6"/>
          <p:cNvSpPr txBox="1">
            <a:spLocks noGrp="1"/>
          </p:cNvSpPr>
          <p:nvPr>
            <p:ph type="title" idx="2" hasCustomPrompt="1"/>
          </p:nvPr>
        </p:nvSpPr>
        <p:spPr>
          <a:xfrm>
            <a:off x="1115289" y="2398271"/>
            <a:ext cx="8616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6" name="Google Shape;276;p16"/>
          <p:cNvSpPr txBox="1">
            <a:spLocks noGrp="1"/>
          </p:cNvSpPr>
          <p:nvPr>
            <p:ph type="subTitle" idx="1"/>
          </p:nvPr>
        </p:nvSpPr>
        <p:spPr>
          <a:xfrm>
            <a:off x="1962137" y="2777968"/>
            <a:ext cx="24105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 name="Google Shape;277;p16"/>
          <p:cNvSpPr txBox="1">
            <a:spLocks noGrp="1"/>
          </p:cNvSpPr>
          <p:nvPr>
            <p:ph type="title" idx="3"/>
          </p:nvPr>
        </p:nvSpPr>
        <p:spPr>
          <a:xfrm>
            <a:off x="5633013" y="2078271"/>
            <a:ext cx="2410500" cy="703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8" name="Google Shape;278;p16"/>
          <p:cNvSpPr txBox="1">
            <a:spLocks noGrp="1"/>
          </p:cNvSpPr>
          <p:nvPr>
            <p:ph type="title" idx="4" hasCustomPrompt="1"/>
          </p:nvPr>
        </p:nvSpPr>
        <p:spPr>
          <a:xfrm>
            <a:off x="4786214" y="2398271"/>
            <a:ext cx="8616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9" name="Google Shape;279;p16"/>
          <p:cNvSpPr txBox="1">
            <a:spLocks noGrp="1"/>
          </p:cNvSpPr>
          <p:nvPr>
            <p:ph type="subTitle" idx="5"/>
          </p:nvPr>
        </p:nvSpPr>
        <p:spPr>
          <a:xfrm>
            <a:off x="5633013" y="2777901"/>
            <a:ext cx="24105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0" name="Google Shape;280;p16"/>
          <p:cNvSpPr txBox="1">
            <a:spLocks noGrp="1"/>
          </p:cNvSpPr>
          <p:nvPr>
            <p:ph type="title" idx="6"/>
          </p:nvPr>
        </p:nvSpPr>
        <p:spPr>
          <a:xfrm>
            <a:off x="1962137" y="3929637"/>
            <a:ext cx="2410500" cy="703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1" name="Google Shape;281;p16"/>
          <p:cNvSpPr txBox="1">
            <a:spLocks noGrp="1"/>
          </p:cNvSpPr>
          <p:nvPr>
            <p:ph type="title" idx="7" hasCustomPrompt="1"/>
          </p:nvPr>
        </p:nvSpPr>
        <p:spPr>
          <a:xfrm>
            <a:off x="1115289" y="4243837"/>
            <a:ext cx="8616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2" name="Google Shape;282;p16"/>
          <p:cNvSpPr txBox="1">
            <a:spLocks noGrp="1"/>
          </p:cNvSpPr>
          <p:nvPr>
            <p:ph type="subTitle" idx="8"/>
          </p:nvPr>
        </p:nvSpPr>
        <p:spPr>
          <a:xfrm>
            <a:off x="1962137" y="4629201"/>
            <a:ext cx="24105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3" name="Google Shape;283;p16"/>
          <p:cNvSpPr txBox="1">
            <a:spLocks noGrp="1"/>
          </p:cNvSpPr>
          <p:nvPr>
            <p:ph type="title" idx="9"/>
          </p:nvPr>
        </p:nvSpPr>
        <p:spPr>
          <a:xfrm>
            <a:off x="5633013" y="3929571"/>
            <a:ext cx="2410500" cy="703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4" name="Google Shape;284;p16"/>
          <p:cNvSpPr txBox="1">
            <a:spLocks noGrp="1"/>
          </p:cNvSpPr>
          <p:nvPr>
            <p:ph type="title" idx="13" hasCustomPrompt="1"/>
          </p:nvPr>
        </p:nvSpPr>
        <p:spPr>
          <a:xfrm>
            <a:off x="4786214" y="4243837"/>
            <a:ext cx="8616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5" name="Google Shape;285;p16"/>
          <p:cNvSpPr txBox="1">
            <a:spLocks noGrp="1"/>
          </p:cNvSpPr>
          <p:nvPr>
            <p:ph type="subTitle" idx="14"/>
          </p:nvPr>
        </p:nvSpPr>
        <p:spPr>
          <a:xfrm>
            <a:off x="5633013" y="4629201"/>
            <a:ext cx="24105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6" name="Google Shape;286;p16"/>
          <p:cNvSpPr txBox="1">
            <a:spLocks noGrp="1"/>
          </p:cNvSpPr>
          <p:nvPr>
            <p:ph type="title" idx="15"/>
          </p:nvPr>
        </p:nvSpPr>
        <p:spPr>
          <a:xfrm>
            <a:off x="720000" y="593367"/>
            <a:ext cx="7704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87" name="Google Shape;287;p16"/>
          <p:cNvPicPr preferRelativeResize="0"/>
          <p:nvPr/>
        </p:nvPicPr>
        <p:blipFill>
          <a:blip r:embed="rId2">
            <a:alphaModFix amt="15000"/>
          </a:blip>
          <a:stretch>
            <a:fillRect/>
          </a:stretch>
        </p:blipFill>
        <p:spPr>
          <a:xfrm rot="8764059">
            <a:off x="-496550" y="4275070"/>
            <a:ext cx="1830778" cy="4674361"/>
          </a:xfrm>
          <a:prstGeom prst="rect">
            <a:avLst/>
          </a:prstGeom>
          <a:noFill/>
          <a:ln>
            <a:noFill/>
          </a:ln>
        </p:spPr>
      </p:pic>
      <p:pic>
        <p:nvPicPr>
          <p:cNvPr id="288" name="Google Shape;288;p16"/>
          <p:cNvPicPr preferRelativeResize="0"/>
          <p:nvPr/>
        </p:nvPicPr>
        <p:blipFill>
          <a:blip r:embed="rId2">
            <a:alphaModFix amt="15000"/>
          </a:blip>
          <a:stretch>
            <a:fillRect/>
          </a:stretch>
        </p:blipFill>
        <p:spPr>
          <a:xfrm rot="3279065">
            <a:off x="7685706" y="4722897"/>
            <a:ext cx="2240412" cy="3217639"/>
          </a:xfrm>
          <a:prstGeom prst="rect">
            <a:avLst/>
          </a:prstGeom>
          <a:noFill/>
          <a:ln>
            <a:noFill/>
          </a:ln>
        </p:spPr>
      </p:pic>
      <p:pic>
        <p:nvPicPr>
          <p:cNvPr id="289" name="Google Shape;289;p16"/>
          <p:cNvPicPr preferRelativeResize="0"/>
          <p:nvPr/>
        </p:nvPicPr>
        <p:blipFill>
          <a:blip r:embed="rId2">
            <a:alphaModFix amt="15000"/>
          </a:blip>
          <a:stretch>
            <a:fillRect/>
          </a:stretch>
        </p:blipFill>
        <p:spPr>
          <a:xfrm rot="3135631" flipH="1">
            <a:off x="-1212318" y="-1711458"/>
            <a:ext cx="3457361" cy="3980747"/>
          </a:xfrm>
          <a:prstGeom prst="rect">
            <a:avLst/>
          </a:prstGeom>
          <a:noFill/>
          <a:ln>
            <a:noFill/>
          </a:ln>
        </p:spPr>
      </p:pic>
      <p:pic>
        <p:nvPicPr>
          <p:cNvPr id="290" name="Google Shape;290;p16"/>
          <p:cNvPicPr preferRelativeResize="0"/>
          <p:nvPr/>
        </p:nvPicPr>
        <p:blipFill>
          <a:blip r:embed="rId2">
            <a:alphaModFix amt="15000"/>
          </a:blip>
          <a:stretch>
            <a:fillRect/>
          </a:stretch>
        </p:blipFill>
        <p:spPr>
          <a:xfrm rot="-3055372">
            <a:off x="6969322" y="-1737326"/>
            <a:ext cx="2909357" cy="4178351"/>
          </a:xfrm>
          <a:prstGeom prst="rect">
            <a:avLst/>
          </a:prstGeom>
          <a:noFill/>
          <a:ln>
            <a:noFill/>
          </a:ln>
        </p:spPr>
      </p:pic>
      <p:pic>
        <p:nvPicPr>
          <p:cNvPr id="291" name="Google Shape;291;p16"/>
          <p:cNvPicPr preferRelativeResize="0"/>
          <p:nvPr/>
        </p:nvPicPr>
        <p:blipFill>
          <a:blip r:embed="rId3" cstate="print">
            <a:alphaModFix amt="75000"/>
          </a:blip>
          <a:stretch>
            <a:fillRect/>
          </a:stretch>
        </p:blipFill>
        <p:spPr>
          <a:xfrm rot="8430343">
            <a:off x="8164142" y="-510334"/>
            <a:ext cx="963766" cy="2460671"/>
          </a:xfrm>
          <a:prstGeom prst="rect">
            <a:avLst/>
          </a:prstGeom>
          <a:noFill/>
          <a:ln>
            <a:noFill/>
          </a:ln>
        </p:spPr>
      </p:pic>
      <p:pic>
        <p:nvPicPr>
          <p:cNvPr id="292" name="Google Shape;292;p16"/>
          <p:cNvPicPr preferRelativeResize="0"/>
          <p:nvPr/>
        </p:nvPicPr>
        <p:blipFill>
          <a:blip r:embed="rId4" cstate="print">
            <a:alphaModFix amt="68000"/>
          </a:blip>
          <a:stretch>
            <a:fillRect/>
          </a:stretch>
        </p:blipFill>
        <p:spPr>
          <a:xfrm rot="-3605494">
            <a:off x="-67468" y="-175550"/>
            <a:ext cx="1270137" cy="908875"/>
          </a:xfrm>
          <a:prstGeom prst="rect">
            <a:avLst/>
          </a:prstGeom>
          <a:noFill/>
          <a:ln>
            <a:noFill/>
          </a:ln>
        </p:spPr>
      </p:pic>
      <p:pic>
        <p:nvPicPr>
          <p:cNvPr id="293" name="Google Shape;293;p16"/>
          <p:cNvPicPr preferRelativeResize="0"/>
          <p:nvPr/>
        </p:nvPicPr>
        <p:blipFill>
          <a:blip r:embed="rId5" cstate="print">
            <a:alphaModFix amt="84000"/>
          </a:blip>
          <a:stretch>
            <a:fillRect/>
          </a:stretch>
        </p:blipFill>
        <p:spPr>
          <a:xfrm rot="2391190">
            <a:off x="8120379" y="5335413"/>
            <a:ext cx="876269" cy="2306803"/>
          </a:xfrm>
          <a:prstGeom prst="rect">
            <a:avLst/>
          </a:prstGeom>
          <a:noFill/>
          <a:ln>
            <a:noFill/>
          </a:ln>
        </p:spPr>
      </p:pic>
      <p:pic>
        <p:nvPicPr>
          <p:cNvPr id="294" name="Google Shape;294;p16"/>
          <p:cNvPicPr preferRelativeResize="0"/>
          <p:nvPr/>
        </p:nvPicPr>
        <p:blipFill>
          <a:blip r:embed="rId6" cstate="print">
            <a:alphaModFix/>
          </a:blip>
          <a:stretch>
            <a:fillRect/>
          </a:stretch>
        </p:blipFill>
        <p:spPr>
          <a:xfrm rot="7776378">
            <a:off x="23985" y="6231854"/>
            <a:ext cx="1512373" cy="2239511"/>
          </a:xfrm>
          <a:prstGeom prst="rect">
            <a:avLst/>
          </a:prstGeom>
          <a:noFill/>
          <a:ln>
            <a:noFill/>
          </a:ln>
        </p:spPr>
      </p:pic>
      <p:pic>
        <p:nvPicPr>
          <p:cNvPr id="295" name="Google Shape;295;p16"/>
          <p:cNvPicPr preferRelativeResize="0"/>
          <p:nvPr/>
        </p:nvPicPr>
        <p:blipFill rotWithShape="1">
          <a:blip r:embed="rId7" cstate="print">
            <a:alphaModFix/>
          </a:blip>
          <a:srcRect l="9978" t="7909" r="6171" b="5839"/>
          <a:stretch/>
        </p:blipFill>
        <p:spPr>
          <a:xfrm rot="5399989" flipH="1">
            <a:off x="7366469" y="2513229"/>
            <a:ext cx="4220709" cy="1831553"/>
          </a:xfrm>
          <a:prstGeom prst="rect">
            <a:avLst/>
          </a:prstGeom>
          <a:noFill/>
          <a:ln>
            <a:noFill/>
          </a:ln>
        </p:spPr>
      </p:pic>
      <p:pic>
        <p:nvPicPr>
          <p:cNvPr id="296" name="Google Shape;296;p16"/>
          <p:cNvPicPr preferRelativeResize="0"/>
          <p:nvPr/>
        </p:nvPicPr>
        <p:blipFill>
          <a:blip r:embed="rId8" cstate="print">
            <a:alphaModFix amt="70000"/>
          </a:blip>
          <a:stretch>
            <a:fillRect/>
          </a:stretch>
        </p:blipFill>
        <p:spPr>
          <a:xfrm rot="6573969">
            <a:off x="510503" y="5663304"/>
            <a:ext cx="732231" cy="1802739"/>
          </a:xfrm>
          <a:prstGeom prst="rect">
            <a:avLst/>
          </a:prstGeom>
          <a:noFill/>
          <a:ln>
            <a:noFill/>
          </a:ln>
        </p:spPr>
      </p:pic>
      <p:pic>
        <p:nvPicPr>
          <p:cNvPr id="297" name="Google Shape;297;p16"/>
          <p:cNvPicPr preferRelativeResize="0"/>
          <p:nvPr/>
        </p:nvPicPr>
        <p:blipFill>
          <a:blip r:embed="rId9" cstate="print">
            <a:alphaModFix amt="75000"/>
          </a:blip>
          <a:stretch>
            <a:fillRect/>
          </a:stretch>
        </p:blipFill>
        <p:spPr>
          <a:xfrm rot="864916">
            <a:off x="79152" y="838366"/>
            <a:ext cx="374546" cy="476829"/>
          </a:xfrm>
          <a:prstGeom prst="rect">
            <a:avLst/>
          </a:prstGeom>
          <a:noFill/>
          <a:ln>
            <a:noFill/>
          </a:ln>
        </p:spPr>
      </p:pic>
      <p:pic>
        <p:nvPicPr>
          <p:cNvPr id="298" name="Google Shape;298;p16"/>
          <p:cNvPicPr preferRelativeResize="0"/>
          <p:nvPr/>
        </p:nvPicPr>
        <p:blipFill>
          <a:blip r:embed="rId10" cstate="print">
            <a:alphaModFix amt="84000"/>
          </a:blip>
          <a:stretch>
            <a:fillRect/>
          </a:stretch>
        </p:blipFill>
        <p:spPr>
          <a:xfrm rot="-8717672">
            <a:off x="7719625" y="201058"/>
            <a:ext cx="176699" cy="224957"/>
          </a:xfrm>
          <a:prstGeom prst="rect">
            <a:avLst/>
          </a:prstGeom>
          <a:noFill/>
          <a:ln>
            <a:noFill/>
          </a:ln>
        </p:spPr>
      </p:pic>
      <p:pic>
        <p:nvPicPr>
          <p:cNvPr id="299" name="Google Shape;299;p16"/>
          <p:cNvPicPr preferRelativeResize="0"/>
          <p:nvPr/>
        </p:nvPicPr>
        <p:blipFill>
          <a:blip r:embed="rId11" cstate="print">
            <a:alphaModFix/>
          </a:blip>
          <a:stretch>
            <a:fillRect/>
          </a:stretch>
        </p:blipFill>
        <p:spPr>
          <a:xfrm rot="-888836">
            <a:off x="531451" y="1098379"/>
            <a:ext cx="224700" cy="271231"/>
          </a:xfrm>
          <a:prstGeom prst="rect">
            <a:avLst/>
          </a:prstGeom>
          <a:noFill/>
          <a:ln>
            <a:noFill/>
          </a:ln>
        </p:spPr>
      </p:pic>
      <p:pic>
        <p:nvPicPr>
          <p:cNvPr id="300" name="Google Shape;300;p16"/>
          <p:cNvPicPr preferRelativeResize="0"/>
          <p:nvPr/>
        </p:nvPicPr>
        <p:blipFill>
          <a:blip r:embed="rId12" cstate="print">
            <a:alphaModFix/>
          </a:blip>
          <a:stretch>
            <a:fillRect/>
          </a:stretch>
        </p:blipFill>
        <p:spPr>
          <a:xfrm rot="-9074899">
            <a:off x="8833486" y="-2251296"/>
            <a:ext cx="1134280" cy="2986013"/>
          </a:xfrm>
          <a:prstGeom prst="rect">
            <a:avLst/>
          </a:prstGeom>
          <a:noFill/>
          <a:ln>
            <a:noFill/>
          </a:ln>
        </p:spPr>
      </p:pic>
      <p:pic>
        <p:nvPicPr>
          <p:cNvPr id="301" name="Google Shape;301;p16"/>
          <p:cNvPicPr preferRelativeResize="0"/>
          <p:nvPr/>
        </p:nvPicPr>
        <p:blipFill rotWithShape="1">
          <a:blip r:embed="rId7" cstate="print">
            <a:alphaModFix/>
          </a:blip>
          <a:srcRect l="9978" t="7909" r="6171" b="5839"/>
          <a:stretch/>
        </p:blipFill>
        <p:spPr>
          <a:xfrm rot="5844077">
            <a:off x="-2685259" y="2558579"/>
            <a:ext cx="4220711" cy="1831554"/>
          </a:xfrm>
          <a:prstGeom prst="rect">
            <a:avLst/>
          </a:prstGeom>
          <a:noFill/>
          <a:ln>
            <a:noFill/>
          </a:ln>
        </p:spPr>
      </p:pic>
      <p:pic>
        <p:nvPicPr>
          <p:cNvPr id="302" name="Google Shape;302;p16"/>
          <p:cNvPicPr preferRelativeResize="0"/>
          <p:nvPr/>
        </p:nvPicPr>
        <p:blipFill>
          <a:blip r:embed="rId13" cstate="print">
            <a:alphaModFix amt="78000"/>
          </a:blip>
          <a:stretch>
            <a:fillRect/>
          </a:stretch>
        </p:blipFill>
        <p:spPr>
          <a:xfrm rot="-2825205">
            <a:off x="1048491" y="424690"/>
            <a:ext cx="394505" cy="805591"/>
          </a:xfrm>
          <a:prstGeom prst="rect">
            <a:avLst/>
          </a:prstGeom>
          <a:noFill/>
          <a:ln>
            <a:noFill/>
          </a:ln>
        </p:spPr>
      </p:pic>
      <p:pic>
        <p:nvPicPr>
          <p:cNvPr id="303" name="Google Shape;303;p16"/>
          <p:cNvPicPr preferRelativeResize="0"/>
          <p:nvPr/>
        </p:nvPicPr>
        <p:blipFill>
          <a:blip r:embed="rId14" cstate="print">
            <a:alphaModFix amt="72000"/>
          </a:blip>
          <a:stretch>
            <a:fillRect/>
          </a:stretch>
        </p:blipFill>
        <p:spPr>
          <a:xfrm rot="-3197529">
            <a:off x="1193443" y="95405"/>
            <a:ext cx="370920" cy="913192"/>
          </a:xfrm>
          <a:prstGeom prst="rect">
            <a:avLst/>
          </a:prstGeom>
          <a:noFill/>
          <a:ln>
            <a:noFill/>
          </a:ln>
        </p:spPr>
      </p:pic>
      <p:pic>
        <p:nvPicPr>
          <p:cNvPr id="304" name="Google Shape;304;p16"/>
          <p:cNvPicPr preferRelativeResize="0"/>
          <p:nvPr/>
        </p:nvPicPr>
        <p:blipFill>
          <a:blip r:embed="rId15" cstate="print">
            <a:alphaModFix amt="95000"/>
          </a:blip>
          <a:stretch>
            <a:fillRect/>
          </a:stretch>
        </p:blipFill>
        <p:spPr>
          <a:xfrm rot="864878">
            <a:off x="149868" y="5684047"/>
            <a:ext cx="233117" cy="296772"/>
          </a:xfrm>
          <a:prstGeom prst="rect">
            <a:avLst/>
          </a:prstGeom>
          <a:noFill/>
          <a:ln>
            <a:noFill/>
          </a:ln>
        </p:spPr>
      </p:pic>
      <p:pic>
        <p:nvPicPr>
          <p:cNvPr id="305" name="Google Shape;305;p16"/>
          <p:cNvPicPr preferRelativeResize="0"/>
          <p:nvPr/>
        </p:nvPicPr>
        <p:blipFill>
          <a:blip r:embed="rId16" cstate="print">
            <a:alphaModFix amt="84000"/>
          </a:blip>
          <a:stretch>
            <a:fillRect/>
          </a:stretch>
        </p:blipFill>
        <p:spPr>
          <a:xfrm rot="-8717813">
            <a:off x="140659" y="5427034"/>
            <a:ext cx="99135" cy="126205"/>
          </a:xfrm>
          <a:prstGeom prst="rect">
            <a:avLst/>
          </a:prstGeom>
          <a:noFill/>
          <a:ln>
            <a:noFill/>
          </a:ln>
        </p:spPr>
      </p:pic>
      <p:pic>
        <p:nvPicPr>
          <p:cNvPr id="306" name="Google Shape;306;p16"/>
          <p:cNvPicPr preferRelativeResize="0"/>
          <p:nvPr/>
        </p:nvPicPr>
        <p:blipFill>
          <a:blip r:embed="rId17" cstate="print">
            <a:alphaModFix amt="92000"/>
          </a:blip>
          <a:stretch>
            <a:fillRect/>
          </a:stretch>
        </p:blipFill>
        <p:spPr>
          <a:xfrm rot="-888836">
            <a:off x="8583301" y="5573150"/>
            <a:ext cx="224700" cy="271231"/>
          </a:xfrm>
          <a:prstGeom prst="rect">
            <a:avLst/>
          </a:prstGeom>
          <a:noFill/>
          <a:ln>
            <a:noFill/>
          </a:ln>
        </p:spPr>
      </p:pic>
      <p:pic>
        <p:nvPicPr>
          <p:cNvPr id="307" name="Google Shape;307;p16"/>
          <p:cNvPicPr preferRelativeResize="0"/>
          <p:nvPr/>
        </p:nvPicPr>
        <p:blipFill>
          <a:blip r:embed="rId18" cstate="print">
            <a:alphaModFix/>
          </a:blip>
          <a:stretch>
            <a:fillRect/>
          </a:stretch>
        </p:blipFill>
        <p:spPr>
          <a:xfrm rot="8492839">
            <a:off x="8688132" y="1513673"/>
            <a:ext cx="388634" cy="469120"/>
          </a:xfrm>
          <a:prstGeom prst="rect">
            <a:avLst/>
          </a:prstGeom>
          <a:noFill/>
          <a:ln>
            <a:noFill/>
          </a:ln>
        </p:spPr>
      </p:pic>
      <p:pic>
        <p:nvPicPr>
          <p:cNvPr id="308" name="Google Shape;308;p16"/>
          <p:cNvPicPr preferRelativeResize="0"/>
          <p:nvPr/>
        </p:nvPicPr>
        <p:blipFill>
          <a:blip r:embed="rId19" cstate="print">
            <a:alphaModFix/>
          </a:blip>
          <a:stretch>
            <a:fillRect/>
          </a:stretch>
        </p:blipFill>
        <p:spPr>
          <a:xfrm rot="-888895">
            <a:off x="8775886" y="5058852"/>
            <a:ext cx="377927" cy="456201"/>
          </a:xfrm>
          <a:prstGeom prst="rect">
            <a:avLst/>
          </a:prstGeom>
          <a:noFill/>
          <a:ln>
            <a:noFill/>
          </a:ln>
        </p:spPr>
      </p:pic>
      <p:pic>
        <p:nvPicPr>
          <p:cNvPr id="309" name="Google Shape;309;p16"/>
          <p:cNvPicPr preferRelativeResize="0"/>
          <p:nvPr/>
        </p:nvPicPr>
        <p:blipFill rotWithShape="1">
          <a:blip r:embed="rId20" cstate="print">
            <a:alphaModFix/>
          </a:blip>
          <a:srcRect l="9978" t="7909" r="6171" b="5839"/>
          <a:stretch/>
        </p:blipFill>
        <p:spPr>
          <a:xfrm rot="-10799982">
            <a:off x="2590643" y="5941012"/>
            <a:ext cx="3944627" cy="24420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10"/>
        <p:cNvGrpSpPr/>
        <p:nvPr/>
      </p:nvGrpSpPr>
      <p:grpSpPr>
        <a:xfrm>
          <a:off x="0" y="0"/>
          <a:ext cx="0" cy="0"/>
          <a:chOff x="0" y="0"/>
          <a:chExt cx="0" cy="0"/>
        </a:xfrm>
      </p:grpSpPr>
      <p:pic>
        <p:nvPicPr>
          <p:cNvPr id="311" name="Google Shape;311;p17"/>
          <p:cNvPicPr preferRelativeResize="0"/>
          <p:nvPr/>
        </p:nvPicPr>
        <p:blipFill>
          <a:blip r:embed="rId2">
            <a:alphaModFix amt="15000"/>
          </a:blip>
          <a:stretch>
            <a:fillRect/>
          </a:stretch>
        </p:blipFill>
        <p:spPr>
          <a:xfrm rot="8099946">
            <a:off x="-2605092" y="1184785"/>
            <a:ext cx="6650179" cy="9550863"/>
          </a:xfrm>
          <a:prstGeom prst="rect">
            <a:avLst/>
          </a:prstGeom>
          <a:noFill/>
          <a:ln>
            <a:noFill/>
          </a:ln>
        </p:spPr>
      </p:pic>
      <p:sp>
        <p:nvSpPr>
          <p:cNvPr id="312" name="Google Shape;312;p17"/>
          <p:cNvSpPr txBox="1">
            <a:spLocks noGrp="1"/>
          </p:cNvSpPr>
          <p:nvPr>
            <p:ph type="title"/>
          </p:nvPr>
        </p:nvSpPr>
        <p:spPr>
          <a:xfrm>
            <a:off x="2303450" y="4214701"/>
            <a:ext cx="45639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3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13" name="Google Shape;313;p17"/>
          <p:cNvSpPr txBox="1">
            <a:spLocks noGrp="1"/>
          </p:cNvSpPr>
          <p:nvPr>
            <p:ph type="subTitle" idx="1"/>
          </p:nvPr>
        </p:nvSpPr>
        <p:spPr>
          <a:xfrm>
            <a:off x="1861800" y="1618317"/>
            <a:ext cx="5420400" cy="259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14" name="Google Shape;314;p17"/>
          <p:cNvPicPr preferRelativeResize="0"/>
          <p:nvPr/>
        </p:nvPicPr>
        <p:blipFill>
          <a:blip r:embed="rId3" cstate="print">
            <a:alphaModFix amt="84000"/>
          </a:blip>
          <a:stretch>
            <a:fillRect/>
          </a:stretch>
        </p:blipFill>
        <p:spPr>
          <a:xfrm rot="1812251">
            <a:off x="-193079" y="1344321"/>
            <a:ext cx="1134280" cy="2986020"/>
          </a:xfrm>
          <a:prstGeom prst="rect">
            <a:avLst/>
          </a:prstGeom>
          <a:noFill/>
          <a:ln>
            <a:noFill/>
          </a:ln>
        </p:spPr>
      </p:pic>
      <p:pic>
        <p:nvPicPr>
          <p:cNvPr id="315" name="Google Shape;315;p17"/>
          <p:cNvPicPr preferRelativeResize="0"/>
          <p:nvPr/>
        </p:nvPicPr>
        <p:blipFill>
          <a:blip r:embed="rId4" cstate="print">
            <a:alphaModFix/>
          </a:blip>
          <a:stretch>
            <a:fillRect/>
          </a:stretch>
        </p:blipFill>
        <p:spPr>
          <a:xfrm rot="273298">
            <a:off x="4655196" y="5967300"/>
            <a:ext cx="3681680" cy="2761267"/>
          </a:xfrm>
          <a:prstGeom prst="rect">
            <a:avLst/>
          </a:prstGeom>
          <a:noFill/>
          <a:ln>
            <a:noFill/>
          </a:ln>
        </p:spPr>
      </p:pic>
      <p:pic>
        <p:nvPicPr>
          <p:cNvPr id="316" name="Google Shape;316;p17"/>
          <p:cNvPicPr preferRelativeResize="0"/>
          <p:nvPr/>
        </p:nvPicPr>
        <p:blipFill>
          <a:blip r:embed="rId5" cstate="print">
            <a:alphaModFix/>
          </a:blip>
          <a:stretch>
            <a:fillRect/>
          </a:stretch>
        </p:blipFill>
        <p:spPr>
          <a:xfrm>
            <a:off x="7565525" y="203005"/>
            <a:ext cx="1211448" cy="1462127"/>
          </a:xfrm>
          <a:prstGeom prst="rect">
            <a:avLst/>
          </a:prstGeom>
          <a:noFill/>
          <a:ln>
            <a:noFill/>
          </a:ln>
        </p:spPr>
      </p:pic>
      <p:pic>
        <p:nvPicPr>
          <p:cNvPr id="317" name="Google Shape;317;p17"/>
          <p:cNvPicPr preferRelativeResize="0"/>
          <p:nvPr/>
        </p:nvPicPr>
        <p:blipFill>
          <a:blip r:embed="rId6">
            <a:alphaModFix/>
          </a:blip>
          <a:stretch>
            <a:fillRect/>
          </a:stretch>
        </p:blipFill>
        <p:spPr>
          <a:xfrm rot="-10150833" flipH="1">
            <a:off x="-1670200" y="4501335"/>
            <a:ext cx="4088499" cy="5347400"/>
          </a:xfrm>
          <a:prstGeom prst="rect">
            <a:avLst/>
          </a:prstGeom>
          <a:noFill/>
          <a:ln>
            <a:noFill/>
          </a:ln>
        </p:spPr>
      </p:pic>
      <p:pic>
        <p:nvPicPr>
          <p:cNvPr id="318" name="Google Shape;318;p17"/>
          <p:cNvPicPr preferRelativeResize="0"/>
          <p:nvPr/>
        </p:nvPicPr>
        <p:blipFill>
          <a:blip r:embed="rId7">
            <a:alphaModFix amt="95000"/>
          </a:blip>
          <a:stretch>
            <a:fillRect/>
          </a:stretch>
        </p:blipFill>
        <p:spPr>
          <a:xfrm rot="-7951769">
            <a:off x="6751085" y="4548556"/>
            <a:ext cx="3117229" cy="3566323"/>
          </a:xfrm>
          <a:prstGeom prst="rect">
            <a:avLst/>
          </a:prstGeom>
          <a:noFill/>
          <a:ln>
            <a:noFill/>
          </a:ln>
        </p:spPr>
      </p:pic>
      <p:pic>
        <p:nvPicPr>
          <p:cNvPr id="319" name="Google Shape;319;p17"/>
          <p:cNvPicPr preferRelativeResize="0"/>
          <p:nvPr/>
        </p:nvPicPr>
        <p:blipFill rotWithShape="1">
          <a:blip r:embed="rId8" cstate="print">
            <a:alphaModFix amt="82000"/>
          </a:blip>
          <a:srcRect l="9978" t="7909" r="6171" b="5839"/>
          <a:stretch/>
        </p:blipFill>
        <p:spPr>
          <a:xfrm rot="-2469882">
            <a:off x="-1447294" y="-566116"/>
            <a:ext cx="3415385" cy="2442069"/>
          </a:xfrm>
          <a:prstGeom prst="rect">
            <a:avLst/>
          </a:prstGeom>
          <a:noFill/>
          <a:ln>
            <a:noFill/>
          </a:ln>
        </p:spPr>
      </p:pic>
      <p:pic>
        <p:nvPicPr>
          <p:cNvPr id="320" name="Google Shape;320;p17"/>
          <p:cNvPicPr preferRelativeResize="0"/>
          <p:nvPr/>
        </p:nvPicPr>
        <p:blipFill>
          <a:blip r:embed="rId9" cstate="print">
            <a:alphaModFix amt="70000"/>
          </a:blip>
          <a:stretch>
            <a:fillRect/>
          </a:stretch>
        </p:blipFill>
        <p:spPr>
          <a:xfrm rot="-2003701">
            <a:off x="2037778" y="5215075"/>
            <a:ext cx="549171" cy="1490291"/>
          </a:xfrm>
          <a:prstGeom prst="rect">
            <a:avLst/>
          </a:prstGeom>
          <a:noFill/>
          <a:ln>
            <a:noFill/>
          </a:ln>
        </p:spPr>
      </p:pic>
      <p:pic>
        <p:nvPicPr>
          <p:cNvPr id="321" name="Google Shape;321;p17"/>
          <p:cNvPicPr preferRelativeResize="0"/>
          <p:nvPr/>
        </p:nvPicPr>
        <p:blipFill>
          <a:blip r:embed="rId10" cstate="print">
            <a:alphaModFix amt="67000"/>
          </a:blip>
          <a:stretch>
            <a:fillRect/>
          </a:stretch>
        </p:blipFill>
        <p:spPr>
          <a:xfrm rot="-7836186">
            <a:off x="245630" y="150673"/>
            <a:ext cx="1591243" cy="1138660"/>
          </a:xfrm>
          <a:prstGeom prst="rect">
            <a:avLst/>
          </a:prstGeom>
          <a:noFill/>
          <a:ln>
            <a:noFill/>
          </a:ln>
        </p:spPr>
      </p:pic>
      <p:pic>
        <p:nvPicPr>
          <p:cNvPr id="322" name="Google Shape;322;p17"/>
          <p:cNvPicPr preferRelativeResize="0"/>
          <p:nvPr/>
        </p:nvPicPr>
        <p:blipFill>
          <a:blip r:embed="rId11" cstate="print">
            <a:alphaModFix amt="75000"/>
          </a:blip>
          <a:stretch>
            <a:fillRect/>
          </a:stretch>
        </p:blipFill>
        <p:spPr>
          <a:xfrm rot="864916">
            <a:off x="455127" y="3976583"/>
            <a:ext cx="374546" cy="476829"/>
          </a:xfrm>
          <a:prstGeom prst="rect">
            <a:avLst/>
          </a:prstGeom>
          <a:noFill/>
          <a:ln>
            <a:noFill/>
          </a:ln>
        </p:spPr>
      </p:pic>
      <p:pic>
        <p:nvPicPr>
          <p:cNvPr id="323" name="Google Shape;323;p17"/>
          <p:cNvPicPr preferRelativeResize="0"/>
          <p:nvPr/>
        </p:nvPicPr>
        <p:blipFill>
          <a:blip r:embed="rId12" cstate="print">
            <a:alphaModFix amt="84000"/>
          </a:blip>
          <a:stretch>
            <a:fillRect/>
          </a:stretch>
        </p:blipFill>
        <p:spPr>
          <a:xfrm rot="5975978">
            <a:off x="8404548" y="2385400"/>
            <a:ext cx="1006252" cy="1490056"/>
          </a:xfrm>
          <a:prstGeom prst="rect">
            <a:avLst/>
          </a:prstGeom>
          <a:noFill/>
          <a:ln>
            <a:noFill/>
          </a:ln>
        </p:spPr>
      </p:pic>
      <p:pic>
        <p:nvPicPr>
          <p:cNvPr id="324" name="Google Shape;324;p17"/>
          <p:cNvPicPr preferRelativeResize="0"/>
          <p:nvPr/>
        </p:nvPicPr>
        <p:blipFill>
          <a:blip r:embed="rId13" cstate="print">
            <a:alphaModFix amt="70000"/>
          </a:blip>
          <a:stretch>
            <a:fillRect/>
          </a:stretch>
        </p:blipFill>
        <p:spPr>
          <a:xfrm rot="6227545">
            <a:off x="8292597" y="3871128"/>
            <a:ext cx="732231" cy="1802738"/>
          </a:xfrm>
          <a:prstGeom prst="rect">
            <a:avLst/>
          </a:prstGeom>
          <a:noFill/>
          <a:ln>
            <a:noFill/>
          </a:ln>
        </p:spPr>
      </p:pic>
      <p:pic>
        <p:nvPicPr>
          <p:cNvPr id="325" name="Google Shape;325;p17"/>
          <p:cNvPicPr preferRelativeResize="0"/>
          <p:nvPr/>
        </p:nvPicPr>
        <p:blipFill>
          <a:blip r:embed="rId14" cstate="print">
            <a:alphaModFix amt="78000"/>
          </a:blip>
          <a:stretch>
            <a:fillRect/>
          </a:stretch>
        </p:blipFill>
        <p:spPr>
          <a:xfrm rot="6215125">
            <a:off x="8562120" y="3203594"/>
            <a:ext cx="509567" cy="1490055"/>
          </a:xfrm>
          <a:prstGeom prst="rect">
            <a:avLst/>
          </a:prstGeom>
          <a:noFill/>
          <a:ln>
            <a:noFill/>
          </a:ln>
        </p:spPr>
      </p:pic>
      <p:pic>
        <p:nvPicPr>
          <p:cNvPr id="326" name="Google Shape;326;p17"/>
          <p:cNvPicPr preferRelativeResize="0"/>
          <p:nvPr/>
        </p:nvPicPr>
        <p:blipFill>
          <a:blip r:embed="rId15" cstate="print">
            <a:alphaModFix amt="92000"/>
          </a:blip>
          <a:stretch>
            <a:fillRect/>
          </a:stretch>
        </p:blipFill>
        <p:spPr>
          <a:xfrm rot="-8787004">
            <a:off x="7758970" y="3483721"/>
            <a:ext cx="224704" cy="271231"/>
          </a:xfrm>
          <a:prstGeom prst="rect">
            <a:avLst/>
          </a:prstGeom>
          <a:noFill/>
          <a:ln>
            <a:noFill/>
          </a:ln>
        </p:spPr>
      </p:pic>
      <p:pic>
        <p:nvPicPr>
          <p:cNvPr id="327" name="Google Shape;327;p17"/>
          <p:cNvPicPr preferRelativeResize="0"/>
          <p:nvPr/>
        </p:nvPicPr>
        <p:blipFill>
          <a:blip r:embed="rId16" cstate="print">
            <a:alphaModFix/>
          </a:blip>
          <a:stretch>
            <a:fillRect/>
          </a:stretch>
        </p:blipFill>
        <p:spPr>
          <a:xfrm rot="1173630">
            <a:off x="7349575" y="104327"/>
            <a:ext cx="388631" cy="46912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60"/>
        <p:cNvGrpSpPr/>
        <p:nvPr/>
      </p:nvGrpSpPr>
      <p:grpSpPr>
        <a:xfrm>
          <a:off x="0" y="0"/>
          <a:ext cx="0" cy="0"/>
          <a:chOff x="0" y="0"/>
          <a:chExt cx="0" cy="0"/>
        </a:xfrm>
      </p:grpSpPr>
      <p:pic>
        <p:nvPicPr>
          <p:cNvPr id="561" name="Google Shape;561;p31"/>
          <p:cNvPicPr preferRelativeResize="0"/>
          <p:nvPr/>
        </p:nvPicPr>
        <p:blipFill>
          <a:blip r:embed="rId2">
            <a:alphaModFix amt="15000"/>
          </a:blip>
          <a:stretch>
            <a:fillRect/>
          </a:stretch>
        </p:blipFill>
        <p:spPr>
          <a:xfrm rot="4186754" flipH="1">
            <a:off x="7131556" y="4597063"/>
            <a:ext cx="2834405" cy="3081864"/>
          </a:xfrm>
          <a:prstGeom prst="rect">
            <a:avLst/>
          </a:prstGeom>
          <a:noFill/>
          <a:ln>
            <a:noFill/>
          </a:ln>
        </p:spPr>
      </p:pic>
      <p:pic>
        <p:nvPicPr>
          <p:cNvPr id="562" name="Google Shape;562;p31"/>
          <p:cNvPicPr preferRelativeResize="0"/>
          <p:nvPr/>
        </p:nvPicPr>
        <p:blipFill>
          <a:blip r:embed="rId2">
            <a:alphaModFix amt="15000"/>
          </a:blip>
          <a:stretch>
            <a:fillRect/>
          </a:stretch>
        </p:blipFill>
        <p:spPr>
          <a:xfrm rot="-2402303">
            <a:off x="-570778" y="3772468"/>
            <a:ext cx="2125804" cy="4109152"/>
          </a:xfrm>
          <a:prstGeom prst="rect">
            <a:avLst/>
          </a:prstGeom>
          <a:noFill/>
          <a:ln>
            <a:noFill/>
          </a:ln>
        </p:spPr>
      </p:pic>
      <p:pic>
        <p:nvPicPr>
          <p:cNvPr id="563" name="Google Shape;563;p31"/>
          <p:cNvPicPr preferRelativeResize="0"/>
          <p:nvPr/>
        </p:nvPicPr>
        <p:blipFill>
          <a:blip r:embed="rId2">
            <a:alphaModFix amt="15000"/>
          </a:blip>
          <a:stretch>
            <a:fillRect/>
          </a:stretch>
        </p:blipFill>
        <p:spPr>
          <a:xfrm rot="-3135631">
            <a:off x="6914389" y="-1501858"/>
            <a:ext cx="3457361" cy="3980747"/>
          </a:xfrm>
          <a:prstGeom prst="rect">
            <a:avLst/>
          </a:prstGeom>
          <a:noFill/>
          <a:ln>
            <a:noFill/>
          </a:ln>
        </p:spPr>
      </p:pic>
      <p:pic>
        <p:nvPicPr>
          <p:cNvPr id="564" name="Google Shape;564;p31"/>
          <p:cNvPicPr preferRelativeResize="0"/>
          <p:nvPr/>
        </p:nvPicPr>
        <p:blipFill>
          <a:blip r:embed="rId3">
            <a:alphaModFix amt="95000"/>
          </a:blip>
          <a:stretch>
            <a:fillRect/>
          </a:stretch>
        </p:blipFill>
        <p:spPr>
          <a:xfrm rot="-2699989" flipH="1">
            <a:off x="7653939" y="-2517683"/>
            <a:ext cx="2337922" cy="4755096"/>
          </a:xfrm>
          <a:prstGeom prst="rect">
            <a:avLst/>
          </a:prstGeom>
          <a:noFill/>
          <a:ln>
            <a:noFill/>
          </a:ln>
        </p:spPr>
      </p:pic>
      <p:sp>
        <p:nvSpPr>
          <p:cNvPr id="565" name="Google Shape;565;p31"/>
          <p:cNvSpPr txBox="1">
            <a:spLocks noGrp="1"/>
          </p:cNvSpPr>
          <p:nvPr>
            <p:ph type="title"/>
          </p:nvPr>
        </p:nvSpPr>
        <p:spPr>
          <a:xfrm>
            <a:off x="720000" y="1928933"/>
            <a:ext cx="2899500" cy="1194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31"/>
          <p:cNvSpPr txBox="1">
            <a:spLocks noGrp="1"/>
          </p:cNvSpPr>
          <p:nvPr>
            <p:ph type="subTitle" idx="1"/>
          </p:nvPr>
        </p:nvSpPr>
        <p:spPr>
          <a:xfrm>
            <a:off x="720000" y="3219920"/>
            <a:ext cx="2899500" cy="19052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67" name="Google Shape;567;p31"/>
          <p:cNvPicPr preferRelativeResize="0"/>
          <p:nvPr/>
        </p:nvPicPr>
        <p:blipFill rotWithShape="1">
          <a:blip r:embed="rId4" cstate="print">
            <a:alphaModFix/>
          </a:blip>
          <a:srcRect l="9978" t="7909" r="6171" b="5839"/>
          <a:stretch/>
        </p:blipFill>
        <p:spPr>
          <a:xfrm rot="-7172608">
            <a:off x="-1390356" y="5868963"/>
            <a:ext cx="4220711" cy="1831552"/>
          </a:xfrm>
          <a:prstGeom prst="rect">
            <a:avLst/>
          </a:prstGeom>
          <a:noFill/>
          <a:ln>
            <a:noFill/>
          </a:ln>
        </p:spPr>
      </p:pic>
      <p:pic>
        <p:nvPicPr>
          <p:cNvPr id="568" name="Google Shape;568;p31"/>
          <p:cNvPicPr preferRelativeResize="0"/>
          <p:nvPr/>
        </p:nvPicPr>
        <p:blipFill>
          <a:blip r:embed="rId5" cstate="print">
            <a:alphaModFix amt="68000"/>
          </a:blip>
          <a:stretch>
            <a:fillRect/>
          </a:stretch>
        </p:blipFill>
        <p:spPr>
          <a:xfrm rot="3605494" flipH="1">
            <a:off x="7965775" y="445351"/>
            <a:ext cx="1270137" cy="908875"/>
          </a:xfrm>
          <a:prstGeom prst="rect">
            <a:avLst/>
          </a:prstGeom>
          <a:noFill/>
          <a:ln>
            <a:noFill/>
          </a:ln>
        </p:spPr>
      </p:pic>
      <p:pic>
        <p:nvPicPr>
          <p:cNvPr id="569" name="Google Shape;569;p31"/>
          <p:cNvPicPr preferRelativeResize="0"/>
          <p:nvPr/>
        </p:nvPicPr>
        <p:blipFill>
          <a:blip r:embed="rId6" cstate="print">
            <a:alphaModFix amt="75000"/>
          </a:blip>
          <a:stretch>
            <a:fillRect/>
          </a:stretch>
        </p:blipFill>
        <p:spPr>
          <a:xfrm rot="864916">
            <a:off x="87583" y="1303732"/>
            <a:ext cx="374546" cy="476829"/>
          </a:xfrm>
          <a:prstGeom prst="rect">
            <a:avLst/>
          </a:prstGeom>
          <a:noFill/>
          <a:ln>
            <a:noFill/>
          </a:ln>
        </p:spPr>
      </p:pic>
      <p:pic>
        <p:nvPicPr>
          <p:cNvPr id="570" name="Google Shape;570;p31"/>
          <p:cNvPicPr preferRelativeResize="0"/>
          <p:nvPr/>
        </p:nvPicPr>
        <p:blipFill>
          <a:blip r:embed="rId7" cstate="print">
            <a:alphaModFix/>
          </a:blip>
          <a:stretch>
            <a:fillRect/>
          </a:stretch>
        </p:blipFill>
        <p:spPr>
          <a:xfrm rot="-4499981">
            <a:off x="6285965" y="3448518"/>
            <a:ext cx="3030923" cy="2170732"/>
          </a:xfrm>
          <a:prstGeom prst="rect">
            <a:avLst/>
          </a:prstGeom>
          <a:noFill/>
          <a:ln>
            <a:noFill/>
          </a:ln>
        </p:spPr>
      </p:pic>
      <p:pic>
        <p:nvPicPr>
          <p:cNvPr id="571" name="Google Shape;571;p31"/>
          <p:cNvPicPr preferRelativeResize="0"/>
          <p:nvPr/>
        </p:nvPicPr>
        <p:blipFill>
          <a:blip r:embed="rId6" cstate="print">
            <a:alphaModFix amt="75000"/>
          </a:blip>
          <a:stretch>
            <a:fillRect/>
          </a:stretch>
        </p:blipFill>
        <p:spPr>
          <a:xfrm rot="864916">
            <a:off x="8635627" y="3132132"/>
            <a:ext cx="374546" cy="476829"/>
          </a:xfrm>
          <a:prstGeom prst="rect">
            <a:avLst/>
          </a:prstGeom>
          <a:noFill/>
          <a:ln>
            <a:noFill/>
          </a:ln>
        </p:spPr>
      </p:pic>
      <p:pic>
        <p:nvPicPr>
          <p:cNvPr id="572" name="Google Shape;572;p31"/>
          <p:cNvPicPr preferRelativeResize="0"/>
          <p:nvPr/>
        </p:nvPicPr>
        <p:blipFill>
          <a:blip r:embed="rId8" cstate="print">
            <a:alphaModFix amt="84000"/>
          </a:blip>
          <a:stretch>
            <a:fillRect/>
          </a:stretch>
        </p:blipFill>
        <p:spPr>
          <a:xfrm rot="8965391" flipH="1">
            <a:off x="99930" y="-99845"/>
            <a:ext cx="622865" cy="1639711"/>
          </a:xfrm>
          <a:prstGeom prst="rect">
            <a:avLst/>
          </a:prstGeom>
          <a:noFill/>
          <a:ln>
            <a:noFill/>
          </a:ln>
        </p:spPr>
      </p:pic>
      <p:pic>
        <p:nvPicPr>
          <p:cNvPr id="573" name="Google Shape;573;p31"/>
          <p:cNvPicPr preferRelativeResize="0"/>
          <p:nvPr/>
        </p:nvPicPr>
        <p:blipFill>
          <a:blip r:embed="rId9" cstate="print">
            <a:alphaModFix amt="70000"/>
          </a:blip>
          <a:stretch>
            <a:fillRect/>
          </a:stretch>
        </p:blipFill>
        <p:spPr>
          <a:xfrm rot="9573465" flipH="1">
            <a:off x="622480" y="-674841"/>
            <a:ext cx="453247" cy="1983800"/>
          </a:xfrm>
          <a:prstGeom prst="rect">
            <a:avLst/>
          </a:prstGeom>
          <a:noFill/>
          <a:ln>
            <a:noFill/>
          </a:ln>
        </p:spPr>
      </p:pic>
      <p:pic>
        <p:nvPicPr>
          <p:cNvPr id="574" name="Google Shape;574;p31"/>
          <p:cNvPicPr preferRelativeResize="0"/>
          <p:nvPr/>
        </p:nvPicPr>
        <p:blipFill>
          <a:blip r:embed="rId10" cstate="print">
            <a:alphaModFix amt="78000"/>
          </a:blip>
          <a:stretch>
            <a:fillRect/>
          </a:stretch>
        </p:blipFill>
        <p:spPr>
          <a:xfrm rot="8724448" flipH="1">
            <a:off x="7056628" y="5243869"/>
            <a:ext cx="315419" cy="1639708"/>
          </a:xfrm>
          <a:prstGeom prst="rect">
            <a:avLst/>
          </a:prstGeom>
          <a:noFill/>
          <a:ln>
            <a:noFill/>
          </a:ln>
        </p:spPr>
      </p:pic>
      <p:pic>
        <p:nvPicPr>
          <p:cNvPr id="575" name="Google Shape;575;p31"/>
          <p:cNvPicPr preferRelativeResize="0"/>
          <p:nvPr/>
        </p:nvPicPr>
        <p:blipFill>
          <a:blip r:embed="rId11" cstate="print">
            <a:alphaModFix/>
          </a:blip>
          <a:stretch>
            <a:fillRect/>
          </a:stretch>
        </p:blipFill>
        <p:spPr>
          <a:xfrm rot="10800000">
            <a:off x="186851" y="5603357"/>
            <a:ext cx="885898" cy="1069332"/>
          </a:xfrm>
          <a:prstGeom prst="rect">
            <a:avLst/>
          </a:prstGeom>
          <a:noFill/>
          <a:ln>
            <a:noFill/>
          </a:ln>
        </p:spPr>
      </p:pic>
      <p:pic>
        <p:nvPicPr>
          <p:cNvPr id="576" name="Google Shape;576;p31"/>
          <p:cNvPicPr preferRelativeResize="0"/>
          <p:nvPr/>
        </p:nvPicPr>
        <p:blipFill>
          <a:blip r:embed="rId12" cstate="print">
            <a:alphaModFix/>
          </a:blip>
          <a:stretch>
            <a:fillRect/>
          </a:stretch>
        </p:blipFill>
        <p:spPr>
          <a:xfrm rot="5568206" flipH="1">
            <a:off x="1649962" y="5147161"/>
            <a:ext cx="868129" cy="223951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C62041-5BC0-4EF8-9286-F945236B9802}" type="datetimeFigureOut">
              <a:rPr lang="id-ID" smtClean="0"/>
              <a:pPr/>
              <a:t>08/08/2022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328691EB-AE39-4C27-8C4C-689E6AE4EA95}" type="slidenum">
              <a:rPr lang="id-ID" smtClean="0"/>
              <a:pPr/>
              <a:t>‹#›</a:t>
            </a:fld>
            <a:endParaRPr lang="id-I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p>
            <a:fld id="{D3C62041-5BC0-4EF8-9286-F945236B9802}" type="datetimeFigureOut">
              <a:rPr lang="id-ID" smtClean="0"/>
              <a:pPr/>
              <a:t>08/08/2022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328691EB-AE39-4C27-8C4C-689E6AE4EA95}" type="slidenum">
              <a:rPr lang="id-ID" smtClean="0"/>
              <a:pPr/>
              <a:t>‹#›</a:t>
            </a:fld>
            <a:endParaRPr lang="id-I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p>
            <a:fld id="{D3C62041-5BC0-4EF8-9286-F945236B9802}" type="datetimeFigureOut">
              <a:rPr lang="id-ID" smtClean="0"/>
              <a:pPr/>
              <a:t>08/08/2022</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328691EB-AE39-4C27-8C4C-689E6AE4EA95}" type="slidenum">
              <a:rPr lang="id-ID" smtClean="0"/>
              <a:pPr/>
              <a:t>‹#›</a:t>
            </a:fld>
            <a:endParaRPr lang="id-I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2"/>
          <p:cNvSpPr>
            <a:spLocks noGrp="1"/>
          </p:cNvSpPr>
          <p:nvPr>
            <p:ph type="dt" sz="half" idx="10"/>
          </p:nvPr>
        </p:nvSpPr>
        <p:spPr/>
        <p:txBody>
          <a:bodyPr/>
          <a:lstStyle/>
          <a:p>
            <a:fld id="{D3C62041-5BC0-4EF8-9286-F945236B9802}" type="datetimeFigureOut">
              <a:rPr lang="id-ID" smtClean="0"/>
              <a:pPr/>
              <a:t>08/08/2022</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328691EB-AE39-4C27-8C4C-689E6AE4EA95}" type="slidenum">
              <a:rPr lang="id-ID" smtClean="0"/>
              <a:pPr/>
              <a:t>‹#›</a:t>
            </a:fld>
            <a:endParaRPr lang="id-I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C62041-5BC0-4EF8-9286-F945236B9802}" type="datetimeFigureOut">
              <a:rPr lang="id-ID" smtClean="0"/>
              <a:pPr/>
              <a:t>08/08/2022</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328691EB-AE39-4C27-8C4C-689E6AE4EA95}" type="slidenum">
              <a:rPr lang="id-ID" smtClean="0"/>
              <a:pPr/>
              <a:t>‹#›</a:t>
            </a:fld>
            <a:endParaRPr lang="id-I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C62041-5BC0-4EF8-9286-F945236B9802}" type="datetimeFigureOut">
              <a:rPr lang="id-ID" smtClean="0"/>
              <a:pPr/>
              <a:t>08/08/2022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328691EB-AE39-4C27-8C4C-689E6AE4EA95}" type="slidenum">
              <a:rPr lang="id-ID" smtClean="0"/>
              <a:pPr/>
              <a:t>‹#›</a:t>
            </a:fld>
            <a:endParaRPr lang="id-I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C62041-5BC0-4EF8-9286-F945236B9802}" type="datetimeFigureOut">
              <a:rPr lang="id-ID" smtClean="0"/>
              <a:pPr/>
              <a:t>08/08/2022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328691EB-AE39-4C27-8C4C-689E6AE4EA95}" type="slidenum">
              <a:rPr lang="id-ID" smtClean="0"/>
              <a:pPr/>
              <a:t>‹#›</a:t>
            </a:fld>
            <a:endParaRPr lang="id-ID"/>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60000"/>
            <a:lumOff val="40000"/>
            <a:alpha val="16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d-ID"/>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62041-5BC0-4EF8-9286-F945236B9802}" type="datetimeFigureOut">
              <a:rPr lang="id-ID" smtClean="0"/>
              <a:pPr/>
              <a:t>08/08/2022</a:t>
            </a:fld>
            <a:endParaRPr lang="id-ID"/>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8691EB-AE39-4C27-8C4C-689E6AE4EA95}" type="slidenum">
              <a:rPr lang="id-ID" smtClean="0"/>
              <a:pPr/>
              <a:t>‹#›</a:t>
            </a:fld>
            <a:endParaRPr lang="id-ID"/>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41"/>
          <p:cNvSpPr txBox="1">
            <a:spLocks noGrp="1"/>
          </p:cNvSpPr>
          <p:nvPr>
            <p:ph type="ctrTitle"/>
          </p:nvPr>
        </p:nvSpPr>
        <p:spPr>
          <a:xfrm>
            <a:off x="0" y="2139684"/>
            <a:ext cx="9144000" cy="240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d-ID" sz="6000" i="1" dirty="0" smtClean="0">
                <a:solidFill>
                  <a:schemeClr val="dk1"/>
                </a:solidFill>
              </a:rPr>
              <a:t>THE ENVIRONMENT</a:t>
            </a:r>
            <a:endParaRPr sz="6000" i="1">
              <a:solidFill>
                <a:schemeClr val="dk1"/>
              </a:solidFill>
            </a:endParaRPr>
          </a:p>
        </p:txBody>
      </p:sp>
      <p:sp>
        <p:nvSpPr>
          <p:cNvPr id="703" name="Google Shape;703;p41"/>
          <p:cNvSpPr txBox="1">
            <a:spLocks noGrp="1"/>
          </p:cNvSpPr>
          <p:nvPr>
            <p:ph type="subTitle" idx="1"/>
          </p:nvPr>
        </p:nvSpPr>
        <p:spPr>
          <a:xfrm>
            <a:off x="2231625" y="4609800"/>
            <a:ext cx="4680600" cy="64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d-ID" dirty="0" smtClean="0"/>
              <a:t>By</a:t>
            </a:r>
            <a:r>
              <a:rPr smtClean="0"/>
              <a:t>: Trufi Murdiani, S.T., M.A. </a:t>
            </a:r>
            <a:endParaRPr/>
          </a:p>
        </p:txBody>
      </p:sp>
      <p:pic>
        <p:nvPicPr>
          <p:cNvPr id="5" name="Picture 4" descr="Logo_Darmajaya2.png"/>
          <p:cNvPicPr>
            <a:picLocks noChangeAspect="1"/>
          </p:cNvPicPr>
          <p:nvPr/>
        </p:nvPicPr>
        <p:blipFill>
          <a:blip r:embed="rId3"/>
          <a:stretch>
            <a:fillRect/>
          </a:stretch>
        </p:blipFill>
        <p:spPr>
          <a:xfrm>
            <a:off x="6401634" y="214314"/>
            <a:ext cx="2528084" cy="64291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825" name="Google Shape;825;p50"/>
          <p:cNvPicPr preferRelativeResize="0"/>
          <p:nvPr/>
        </p:nvPicPr>
        <p:blipFill>
          <a:blip r:embed="rId3" cstate="print">
            <a:alphaModFix amt="78000"/>
          </a:blip>
          <a:stretch>
            <a:fillRect/>
          </a:stretch>
        </p:blipFill>
        <p:spPr>
          <a:xfrm rot="-5400000">
            <a:off x="2053609" y="1803991"/>
            <a:ext cx="1179136" cy="1000131"/>
          </a:xfrm>
          <a:prstGeom prst="rect">
            <a:avLst/>
          </a:prstGeom>
          <a:noFill/>
          <a:ln>
            <a:noFill/>
          </a:ln>
        </p:spPr>
      </p:pic>
      <p:pic>
        <p:nvPicPr>
          <p:cNvPr id="826" name="Google Shape;826;p50"/>
          <p:cNvPicPr preferRelativeResize="0"/>
          <p:nvPr/>
        </p:nvPicPr>
        <p:blipFill>
          <a:blip r:embed="rId3" cstate="print">
            <a:alphaModFix amt="78000"/>
          </a:blip>
          <a:stretch>
            <a:fillRect/>
          </a:stretch>
        </p:blipFill>
        <p:spPr>
          <a:xfrm rot="-5400000">
            <a:off x="5839821" y="1958740"/>
            <a:ext cx="1179136" cy="1000129"/>
          </a:xfrm>
          <a:prstGeom prst="rect">
            <a:avLst/>
          </a:prstGeom>
          <a:noFill/>
          <a:ln>
            <a:noFill/>
          </a:ln>
        </p:spPr>
      </p:pic>
      <p:sp>
        <p:nvSpPr>
          <p:cNvPr id="828" name="Google Shape;828;p50"/>
          <p:cNvSpPr txBox="1">
            <a:spLocks noGrp="1"/>
          </p:cNvSpPr>
          <p:nvPr>
            <p:ph type="subTitle" idx="1"/>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TOPIC 1</a:t>
            </a:r>
            <a:endParaRPr/>
          </a:p>
        </p:txBody>
      </p:sp>
      <p:sp>
        <p:nvSpPr>
          <p:cNvPr id="829" name="Google Shape;829;p50"/>
          <p:cNvSpPr txBox="1">
            <a:spLocks noGrp="1"/>
          </p:cNvSpPr>
          <p:nvPr>
            <p:ph type="sub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TOPIC 2</a:t>
            </a:r>
            <a:endParaRPr/>
          </a:p>
        </p:txBody>
      </p:sp>
      <p:sp>
        <p:nvSpPr>
          <p:cNvPr id="830" name="Google Shape;830;p50"/>
          <p:cNvSpPr txBox="1">
            <a:spLocks noGrp="1"/>
          </p:cNvSpPr>
          <p:nvPr>
            <p:ph type="subTitle" idx="3"/>
          </p:nvPr>
        </p:nvSpPr>
        <p:spPr>
          <a:xfrm>
            <a:off x="1035521" y="3643314"/>
            <a:ext cx="3036413" cy="1145486"/>
          </a:xfrm>
          <a:prstGeom prst="rect">
            <a:avLst/>
          </a:prstGeom>
        </p:spPr>
        <p:txBody>
          <a:bodyPr spcFirstLastPara="1" wrap="square" lIns="91425" tIns="91425" rIns="91425" bIns="91425" anchor="ctr" anchorCtr="0">
            <a:noAutofit/>
          </a:bodyPr>
          <a:lstStyle/>
          <a:p>
            <a:r>
              <a:rPr lang="id-ID" sz="2400" b="1" dirty="0" smtClean="0"/>
              <a:t>Persaingan yang tak terduga</a:t>
            </a:r>
            <a:r>
              <a:rPr lang="id-ID" sz="2000" b="1" dirty="0" smtClean="0"/>
              <a:t> </a:t>
            </a:r>
          </a:p>
          <a:p>
            <a:r>
              <a:rPr lang="id-ID" sz="2000" dirty="0" smtClean="0"/>
              <a:t>yaitu dari industri</a:t>
            </a:r>
          </a:p>
          <a:p>
            <a:r>
              <a:rPr lang="id-ID" sz="2000" dirty="0" smtClean="0"/>
              <a:t>yang berbeda ternyata menjadi pesaing dari bisnis saat ini dan ke depan,</a:t>
            </a:r>
            <a:endParaRPr sz="2000"/>
          </a:p>
        </p:txBody>
      </p:sp>
      <p:sp>
        <p:nvSpPr>
          <p:cNvPr id="831" name="Google Shape;831;p50"/>
          <p:cNvSpPr txBox="1">
            <a:spLocks noGrp="1"/>
          </p:cNvSpPr>
          <p:nvPr>
            <p:ph type="subTitle" idx="4"/>
          </p:nvPr>
        </p:nvSpPr>
        <p:spPr>
          <a:xfrm>
            <a:off x="4286248" y="4000504"/>
            <a:ext cx="4214842" cy="788296"/>
          </a:xfrm>
          <a:prstGeom prst="rect">
            <a:avLst/>
          </a:prstGeom>
        </p:spPr>
        <p:txBody>
          <a:bodyPr spcFirstLastPara="1" wrap="square" lIns="91425" tIns="91425" rIns="91425" bIns="91425" anchor="ctr" anchorCtr="0">
            <a:noAutofit/>
          </a:bodyPr>
          <a:lstStyle/>
          <a:p>
            <a:r>
              <a:rPr lang="id-ID" sz="2400" b="1" dirty="0" smtClean="0"/>
              <a:t>P</a:t>
            </a:r>
            <a:r>
              <a:rPr lang="fi-FI" sz="2400" b="1" dirty="0" smtClean="0"/>
              <a:t>erubahanan perilaku konsumen</a:t>
            </a:r>
            <a:endParaRPr lang="id-ID" sz="2400" b="1" dirty="0" smtClean="0"/>
          </a:p>
          <a:p>
            <a:r>
              <a:rPr lang="fi-FI" sz="1900" dirty="0" smtClean="0"/>
              <a:t>yaitu konsumen yang semakin</a:t>
            </a:r>
          </a:p>
          <a:p>
            <a:r>
              <a:rPr lang="id-ID" sz="1900" dirty="0" smtClean="0"/>
              <a:t>terhubung satu dengan yang lain sehinga saling mempengaruhi dalam</a:t>
            </a:r>
          </a:p>
          <a:p>
            <a:r>
              <a:rPr lang="id-ID" sz="1900" dirty="0" smtClean="0"/>
              <a:t>melakukan konsumsi dan pembelian produk. Konsumen yang semakin</a:t>
            </a:r>
          </a:p>
          <a:p>
            <a:r>
              <a:rPr lang="id-ID" sz="1900" dirty="0" smtClean="0"/>
              <a:t>teliti melakukan penelaah sebelum melakukan pembelian.</a:t>
            </a:r>
            <a:endParaRPr sz="1900"/>
          </a:p>
        </p:txBody>
      </p:sp>
      <p:sp>
        <p:nvSpPr>
          <p:cNvPr id="827" name="Google Shape;827;p50"/>
          <p:cNvSpPr txBox="1">
            <a:spLocks noGrp="1"/>
          </p:cNvSpPr>
          <p:nvPr>
            <p:ph type="title"/>
          </p:nvPr>
        </p:nvSpPr>
        <p:spPr>
          <a:xfrm>
            <a:off x="720000" y="593366"/>
            <a:ext cx="7704000" cy="1192559"/>
          </a:xfrm>
          <a:prstGeom prst="rect">
            <a:avLst/>
          </a:prstGeom>
        </p:spPr>
        <p:txBody>
          <a:bodyPr spcFirstLastPara="1" wrap="square" lIns="91425" tIns="91425" rIns="91425" bIns="91425" anchor="ctr" anchorCtr="0">
            <a:noAutofit/>
          </a:bodyPr>
          <a:lstStyle/>
          <a:p>
            <a:r>
              <a:rPr lang="sv-SE" sz="3000" dirty="0" smtClean="0"/>
              <a:t>Ketiga pemicu tersebut memunculkan tuntutan bisnis bagi</a:t>
            </a:r>
            <a:r>
              <a:rPr lang="id-ID" sz="3000" dirty="0" smtClean="0"/>
              <a:t> perusahaan</a:t>
            </a:r>
            <a:endParaRPr sz="3000"/>
          </a:p>
        </p:txBody>
      </p:sp>
      <p:sp>
        <p:nvSpPr>
          <p:cNvPr id="832" name="Google Shape;832;p50"/>
          <p:cNvSpPr/>
          <p:nvPr/>
        </p:nvSpPr>
        <p:spPr>
          <a:xfrm>
            <a:off x="6274165" y="2236405"/>
            <a:ext cx="380444" cy="413436"/>
          </a:xfrm>
          <a:custGeom>
            <a:avLst/>
            <a:gdLst/>
            <a:ahLst/>
            <a:cxnLst/>
            <a:rect l="l" t="t" r="r" b="b"/>
            <a:pathLst>
              <a:path w="11943" h="9734" extrusionOk="0">
                <a:moveTo>
                  <a:pt x="11585" y="2638"/>
                </a:moveTo>
                <a:lnTo>
                  <a:pt x="11585" y="3066"/>
                </a:lnTo>
                <a:lnTo>
                  <a:pt x="9121" y="4007"/>
                </a:lnTo>
                <a:lnTo>
                  <a:pt x="9121" y="3566"/>
                </a:lnTo>
                <a:lnTo>
                  <a:pt x="11585" y="2638"/>
                </a:lnTo>
                <a:close/>
                <a:moveTo>
                  <a:pt x="370" y="2638"/>
                </a:moveTo>
                <a:lnTo>
                  <a:pt x="5787" y="4697"/>
                </a:lnTo>
                <a:lnTo>
                  <a:pt x="5787" y="5138"/>
                </a:lnTo>
                <a:lnTo>
                  <a:pt x="370" y="3066"/>
                </a:lnTo>
                <a:lnTo>
                  <a:pt x="370" y="2638"/>
                </a:lnTo>
                <a:close/>
                <a:moveTo>
                  <a:pt x="8764" y="3709"/>
                </a:moveTo>
                <a:lnTo>
                  <a:pt x="8764" y="4138"/>
                </a:lnTo>
                <a:lnTo>
                  <a:pt x="6144" y="5138"/>
                </a:lnTo>
                <a:lnTo>
                  <a:pt x="6144" y="4697"/>
                </a:lnTo>
                <a:lnTo>
                  <a:pt x="8764" y="3709"/>
                </a:lnTo>
                <a:close/>
                <a:moveTo>
                  <a:pt x="9657" y="4162"/>
                </a:moveTo>
                <a:lnTo>
                  <a:pt x="9657" y="6745"/>
                </a:lnTo>
                <a:cubicBezTo>
                  <a:pt x="9478" y="6876"/>
                  <a:pt x="9299" y="6995"/>
                  <a:pt x="9121" y="7114"/>
                </a:cubicBezTo>
                <a:lnTo>
                  <a:pt x="9121" y="4376"/>
                </a:lnTo>
                <a:lnTo>
                  <a:pt x="9657" y="4162"/>
                </a:lnTo>
                <a:close/>
                <a:moveTo>
                  <a:pt x="8961" y="8757"/>
                </a:moveTo>
                <a:cubicBezTo>
                  <a:pt x="9131" y="8757"/>
                  <a:pt x="9264" y="8907"/>
                  <a:pt x="9264" y="9079"/>
                </a:cubicBezTo>
                <a:cubicBezTo>
                  <a:pt x="9264" y="9258"/>
                  <a:pt x="9109" y="9389"/>
                  <a:pt x="8942" y="9389"/>
                </a:cubicBezTo>
                <a:cubicBezTo>
                  <a:pt x="8764" y="9389"/>
                  <a:pt x="8633" y="9246"/>
                  <a:pt x="8633" y="9079"/>
                </a:cubicBezTo>
                <a:cubicBezTo>
                  <a:pt x="8633" y="8900"/>
                  <a:pt x="8787" y="8757"/>
                  <a:pt x="8942" y="8757"/>
                </a:cubicBezTo>
                <a:cubicBezTo>
                  <a:pt x="8949" y="8757"/>
                  <a:pt x="8955" y="8757"/>
                  <a:pt x="8961" y="8757"/>
                </a:cubicBezTo>
                <a:close/>
                <a:moveTo>
                  <a:pt x="5949" y="0"/>
                </a:moveTo>
                <a:cubicBezTo>
                  <a:pt x="5930" y="0"/>
                  <a:pt x="5912" y="6"/>
                  <a:pt x="5894" y="18"/>
                </a:cubicBezTo>
                <a:lnTo>
                  <a:pt x="120" y="2221"/>
                </a:lnTo>
                <a:cubicBezTo>
                  <a:pt x="48" y="2245"/>
                  <a:pt x="1" y="2304"/>
                  <a:pt x="1" y="2376"/>
                </a:cubicBezTo>
                <a:lnTo>
                  <a:pt x="1" y="3185"/>
                </a:lnTo>
                <a:cubicBezTo>
                  <a:pt x="1" y="3257"/>
                  <a:pt x="48" y="3316"/>
                  <a:pt x="120" y="3352"/>
                </a:cubicBezTo>
                <a:lnTo>
                  <a:pt x="1917" y="4031"/>
                </a:lnTo>
                <a:lnTo>
                  <a:pt x="1917" y="4638"/>
                </a:lnTo>
                <a:cubicBezTo>
                  <a:pt x="1917" y="4745"/>
                  <a:pt x="2001" y="4817"/>
                  <a:pt x="2096" y="4817"/>
                </a:cubicBezTo>
                <a:cubicBezTo>
                  <a:pt x="2203" y="4817"/>
                  <a:pt x="2275" y="4745"/>
                  <a:pt x="2275" y="4638"/>
                </a:cubicBezTo>
                <a:lnTo>
                  <a:pt x="2275" y="4186"/>
                </a:lnTo>
                <a:lnTo>
                  <a:pt x="5894" y="5567"/>
                </a:lnTo>
                <a:cubicBezTo>
                  <a:pt x="5906" y="5579"/>
                  <a:pt x="5942" y="5579"/>
                  <a:pt x="5954" y="5579"/>
                </a:cubicBezTo>
                <a:cubicBezTo>
                  <a:pt x="5966" y="5579"/>
                  <a:pt x="6001" y="5579"/>
                  <a:pt x="6013" y="5567"/>
                </a:cubicBezTo>
                <a:lnTo>
                  <a:pt x="8740" y="4519"/>
                </a:lnTo>
                <a:lnTo>
                  <a:pt x="8740" y="7317"/>
                </a:lnTo>
                <a:cubicBezTo>
                  <a:pt x="7871" y="7769"/>
                  <a:pt x="6918" y="8007"/>
                  <a:pt x="5942" y="8007"/>
                </a:cubicBezTo>
                <a:cubicBezTo>
                  <a:pt x="4620" y="8007"/>
                  <a:pt x="3310" y="7555"/>
                  <a:pt x="2263" y="6745"/>
                </a:cubicBezTo>
                <a:lnTo>
                  <a:pt x="2263" y="5352"/>
                </a:lnTo>
                <a:cubicBezTo>
                  <a:pt x="2263" y="5257"/>
                  <a:pt x="2191" y="5174"/>
                  <a:pt x="2084" y="5174"/>
                </a:cubicBezTo>
                <a:cubicBezTo>
                  <a:pt x="1977" y="5174"/>
                  <a:pt x="1906" y="5257"/>
                  <a:pt x="1906" y="5352"/>
                </a:cubicBezTo>
                <a:lnTo>
                  <a:pt x="1906" y="6817"/>
                </a:lnTo>
                <a:cubicBezTo>
                  <a:pt x="1906" y="6876"/>
                  <a:pt x="1941" y="6924"/>
                  <a:pt x="1965" y="6948"/>
                </a:cubicBezTo>
                <a:cubicBezTo>
                  <a:pt x="3084" y="7841"/>
                  <a:pt x="4501" y="8353"/>
                  <a:pt x="5942" y="8353"/>
                </a:cubicBezTo>
                <a:cubicBezTo>
                  <a:pt x="6906" y="8353"/>
                  <a:pt x="7859" y="8126"/>
                  <a:pt x="8740" y="7698"/>
                </a:cubicBezTo>
                <a:lnTo>
                  <a:pt x="8740" y="8412"/>
                </a:lnTo>
                <a:cubicBezTo>
                  <a:pt x="8454" y="8484"/>
                  <a:pt x="8252" y="8746"/>
                  <a:pt x="8252" y="9067"/>
                </a:cubicBezTo>
                <a:cubicBezTo>
                  <a:pt x="8252" y="9436"/>
                  <a:pt x="8549" y="9734"/>
                  <a:pt x="8918" y="9734"/>
                </a:cubicBezTo>
                <a:cubicBezTo>
                  <a:pt x="9287" y="9734"/>
                  <a:pt x="9585" y="9436"/>
                  <a:pt x="9585" y="9067"/>
                </a:cubicBezTo>
                <a:cubicBezTo>
                  <a:pt x="9585" y="8746"/>
                  <a:pt x="9383" y="8496"/>
                  <a:pt x="9097" y="8412"/>
                </a:cubicBezTo>
                <a:lnTo>
                  <a:pt x="9097" y="7495"/>
                </a:lnTo>
                <a:cubicBezTo>
                  <a:pt x="9383" y="7341"/>
                  <a:pt x="9657" y="7138"/>
                  <a:pt x="9918" y="6936"/>
                </a:cubicBezTo>
                <a:cubicBezTo>
                  <a:pt x="9954" y="6900"/>
                  <a:pt x="9978" y="6841"/>
                  <a:pt x="9978" y="6805"/>
                </a:cubicBezTo>
                <a:lnTo>
                  <a:pt x="9978" y="4019"/>
                </a:lnTo>
                <a:lnTo>
                  <a:pt x="11776" y="3328"/>
                </a:lnTo>
                <a:cubicBezTo>
                  <a:pt x="11847" y="3304"/>
                  <a:pt x="11895" y="3245"/>
                  <a:pt x="11895" y="3173"/>
                </a:cubicBezTo>
                <a:lnTo>
                  <a:pt x="11895" y="2364"/>
                </a:lnTo>
                <a:cubicBezTo>
                  <a:pt x="11943" y="2304"/>
                  <a:pt x="11895" y="2245"/>
                  <a:pt x="11823" y="2221"/>
                </a:cubicBezTo>
                <a:lnTo>
                  <a:pt x="8049" y="792"/>
                </a:lnTo>
                <a:cubicBezTo>
                  <a:pt x="8030" y="784"/>
                  <a:pt x="8010" y="780"/>
                  <a:pt x="7989" y="780"/>
                </a:cubicBezTo>
                <a:cubicBezTo>
                  <a:pt x="7921" y="780"/>
                  <a:pt x="7853" y="823"/>
                  <a:pt x="7835" y="887"/>
                </a:cubicBezTo>
                <a:cubicBezTo>
                  <a:pt x="7799" y="983"/>
                  <a:pt x="7847" y="1090"/>
                  <a:pt x="7930" y="1114"/>
                </a:cubicBezTo>
                <a:lnTo>
                  <a:pt x="11264" y="2376"/>
                </a:lnTo>
                <a:lnTo>
                  <a:pt x="8966" y="3257"/>
                </a:lnTo>
                <a:lnTo>
                  <a:pt x="6061" y="1947"/>
                </a:lnTo>
                <a:cubicBezTo>
                  <a:pt x="6035" y="1934"/>
                  <a:pt x="6010" y="1928"/>
                  <a:pt x="5985" y="1928"/>
                </a:cubicBezTo>
                <a:cubicBezTo>
                  <a:pt x="5918" y="1928"/>
                  <a:pt x="5858" y="1973"/>
                  <a:pt x="5823" y="2042"/>
                </a:cubicBezTo>
                <a:cubicBezTo>
                  <a:pt x="5775" y="2126"/>
                  <a:pt x="5823" y="2233"/>
                  <a:pt x="5906" y="2281"/>
                </a:cubicBezTo>
                <a:lnTo>
                  <a:pt x="8490" y="3435"/>
                </a:lnTo>
                <a:lnTo>
                  <a:pt x="5966" y="4388"/>
                </a:lnTo>
                <a:lnTo>
                  <a:pt x="691" y="2376"/>
                </a:lnTo>
                <a:lnTo>
                  <a:pt x="5966" y="376"/>
                </a:lnTo>
                <a:lnTo>
                  <a:pt x="7263" y="864"/>
                </a:lnTo>
                <a:cubicBezTo>
                  <a:pt x="7282" y="868"/>
                  <a:pt x="7301" y="871"/>
                  <a:pt x="7320" y="871"/>
                </a:cubicBezTo>
                <a:cubicBezTo>
                  <a:pt x="7394" y="871"/>
                  <a:pt x="7461" y="833"/>
                  <a:pt x="7490" y="757"/>
                </a:cubicBezTo>
                <a:cubicBezTo>
                  <a:pt x="7513" y="673"/>
                  <a:pt x="7478" y="566"/>
                  <a:pt x="7382" y="530"/>
                </a:cubicBezTo>
                <a:lnTo>
                  <a:pt x="6013" y="18"/>
                </a:lnTo>
                <a:cubicBezTo>
                  <a:pt x="5989" y="6"/>
                  <a:pt x="5969" y="0"/>
                  <a:pt x="5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2" name="Google Shape;833;p50"/>
          <p:cNvGrpSpPr/>
          <p:nvPr/>
        </p:nvGrpSpPr>
        <p:grpSpPr>
          <a:xfrm>
            <a:off x="2503042" y="2000240"/>
            <a:ext cx="353145" cy="469331"/>
            <a:chOff x="852385" y="1510916"/>
            <a:chExt cx="353145" cy="351998"/>
          </a:xfrm>
        </p:grpSpPr>
        <p:sp>
          <p:nvSpPr>
            <p:cNvPr id="834" name="Google Shape;834;p50"/>
            <p:cNvSpPr/>
            <p:nvPr/>
          </p:nvSpPr>
          <p:spPr>
            <a:xfrm>
              <a:off x="852385" y="1510916"/>
              <a:ext cx="353145" cy="187785"/>
            </a:xfrm>
            <a:custGeom>
              <a:avLst/>
              <a:gdLst/>
              <a:ahLst/>
              <a:cxnLst/>
              <a:rect l="l" t="t" r="r" b="b"/>
              <a:pathLst>
                <a:path w="11086" h="5895" extrusionOk="0">
                  <a:moveTo>
                    <a:pt x="6145" y="334"/>
                  </a:moveTo>
                  <a:lnTo>
                    <a:pt x="6145" y="703"/>
                  </a:lnTo>
                  <a:lnTo>
                    <a:pt x="4942" y="703"/>
                  </a:lnTo>
                  <a:lnTo>
                    <a:pt x="4942" y="334"/>
                  </a:lnTo>
                  <a:close/>
                  <a:moveTo>
                    <a:pt x="10764" y="1025"/>
                  </a:moveTo>
                  <a:lnTo>
                    <a:pt x="10764" y="1596"/>
                  </a:lnTo>
                  <a:lnTo>
                    <a:pt x="346" y="1596"/>
                  </a:lnTo>
                  <a:lnTo>
                    <a:pt x="346" y="1025"/>
                  </a:lnTo>
                  <a:close/>
                  <a:moveTo>
                    <a:pt x="4775" y="1"/>
                  </a:moveTo>
                  <a:cubicBezTo>
                    <a:pt x="4692" y="1"/>
                    <a:pt x="4621" y="84"/>
                    <a:pt x="4621" y="167"/>
                  </a:cubicBezTo>
                  <a:lnTo>
                    <a:pt x="4621" y="703"/>
                  </a:lnTo>
                  <a:lnTo>
                    <a:pt x="168" y="703"/>
                  </a:lnTo>
                  <a:cubicBezTo>
                    <a:pt x="72" y="703"/>
                    <a:pt x="1" y="775"/>
                    <a:pt x="1" y="870"/>
                  </a:cubicBezTo>
                  <a:lnTo>
                    <a:pt x="1" y="1751"/>
                  </a:lnTo>
                  <a:cubicBezTo>
                    <a:pt x="1" y="1834"/>
                    <a:pt x="72" y="1906"/>
                    <a:pt x="168" y="1906"/>
                  </a:cubicBezTo>
                  <a:lnTo>
                    <a:pt x="656" y="1906"/>
                  </a:lnTo>
                  <a:lnTo>
                    <a:pt x="656" y="2620"/>
                  </a:lnTo>
                  <a:cubicBezTo>
                    <a:pt x="656" y="2715"/>
                    <a:pt x="727" y="2787"/>
                    <a:pt x="822" y="2787"/>
                  </a:cubicBezTo>
                  <a:cubicBezTo>
                    <a:pt x="906" y="2787"/>
                    <a:pt x="989" y="2715"/>
                    <a:pt x="989" y="2620"/>
                  </a:cubicBezTo>
                  <a:lnTo>
                    <a:pt x="989" y="1906"/>
                  </a:lnTo>
                  <a:lnTo>
                    <a:pt x="10109" y="1906"/>
                  </a:lnTo>
                  <a:lnTo>
                    <a:pt x="10109" y="5740"/>
                  </a:lnTo>
                  <a:cubicBezTo>
                    <a:pt x="10109" y="5823"/>
                    <a:pt x="10181" y="5894"/>
                    <a:pt x="10276" y="5894"/>
                  </a:cubicBezTo>
                  <a:cubicBezTo>
                    <a:pt x="10359" y="5894"/>
                    <a:pt x="10431" y="5823"/>
                    <a:pt x="10431" y="5740"/>
                  </a:cubicBezTo>
                  <a:lnTo>
                    <a:pt x="10431" y="1918"/>
                  </a:lnTo>
                  <a:lnTo>
                    <a:pt x="10931" y="1918"/>
                  </a:lnTo>
                  <a:cubicBezTo>
                    <a:pt x="11014" y="1918"/>
                    <a:pt x="11086" y="1846"/>
                    <a:pt x="11086" y="1763"/>
                  </a:cubicBezTo>
                  <a:lnTo>
                    <a:pt x="11086" y="882"/>
                  </a:lnTo>
                  <a:cubicBezTo>
                    <a:pt x="11086" y="775"/>
                    <a:pt x="11014" y="703"/>
                    <a:pt x="10931" y="703"/>
                  </a:cubicBezTo>
                  <a:lnTo>
                    <a:pt x="6478" y="703"/>
                  </a:lnTo>
                  <a:lnTo>
                    <a:pt x="6478" y="167"/>
                  </a:lnTo>
                  <a:cubicBezTo>
                    <a:pt x="6478" y="84"/>
                    <a:pt x="6406" y="1"/>
                    <a:pt x="6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35" name="Google Shape;835;p50"/>
            <p:cNvSpPr/>
            <p:nvPr/>
          </p:nvSpPr>
          <p:spPr>
            <a:xfrm>
              <a:off x="852385" y="1609921"/>
              <a:ext cx="353145" cy="252992"/>
            </a:xfrm>
            <a:custGeom>
              <a:avLst/>
              <a:gdLst/>
              <a:ahLst/>
              <a:cxnLst/>
              <a:rect l="l" t="t" r="r" b="b"/>
              <a:pathLst>
                <a:path w="11086" h="7942" extrusionOk="0">
                  <a:moveTo>
                    <a:pt x="10764" y="4382"/>
                  </a:moveTo>
                  <a:lnTo>
                    <a:pt x="10764" y="4953"/>
                  </a:lnTo>
                  <a:lnTo>
                    <a:pt x="346" y="4953"/>
                  </a:lnTo>
                  <a:lnTo>
                    <a:pt x="346" y="4382"/>
                  </a:lnTo>
                  <a:close/>
                  <a:moveTo>
                    <a:pt x="6406" y="5275"/>
                  </a:moveTo>
                  <a:lnTo>
                    <a:pt x="6895" y="6168"/>
                  </a:lnTo>
                  <a:lnTo>
                    <a:pt x="4228" y="6168"/>
                  </a:lnTo>
                  <a:lnTo>
                    <a:pt x="4716" y="5275"/>
                  </a:lnTo>
                  <a:close/>
                  <a:moveTo>
                    <a:pt x="4335" y="5275"/>
                  </a:moveTo>
                  <a:lnTo>
                    <a:pt x="3049" y="7608"/>
                  </a:lnTo>
                  <a:lnTo>
                    <a:pt x="2573" y="7608"/>
                  </a:lnTo>
                  <a:lnTo>
                    <a:pt x="3859" y="5275"/>
                  </a:lnTo>
                  <a:close/>
                  <a:moveTo>
                    <a:pt x="7240" y="5275"/>
                  </a:moveTo>
                  <a:lnTo>
                    <a:pt x="8514" y="7608"/>
                  </a:lnTo>
                  <a:lnTo>
                    <a:pt x="8038" y="7608"/>
                  </a:lnTo>
                  <a:lnTo>
                    <a:pt x="6764" y="5275"/>
                  </a:lnTo>
                  <a:close/>
                  <a:moveTo>
                    <a:pt x="822" y="0"/>
                  </a:moveTo>
                  <a:cubicBezTo>
                    <a:pt x="727" y="0"/>
                    <a:pt x="656" y="84"/>
                    <a:pt x="656" y="167"/>
                  </a:cubicBezTo>
                  <a:lnTo>
                    <a:pt x="656" y="4072"/>
                  </a:lnTo>
                  <a:lnTo>
                    <a:pt x="168" y="4072"/>
                  </a:lnTo>
                  <a:cubicBezTo>
                    <a:pt x="72" y="4072"/>
                    <a:pt x="1" y="4144"/>
                    <a:pt x="1" y="4239"/>
                  </a:cubicBezTo>
                  <a:lnTo>
                    <a:pt x="1" y="5108"/>
                  </a:lnTo>
                  <a:cubicBezTo>
                    <a:pt x="1" y="5203"/>
                    <a:pt x="72" y="5275"/>
                    <a:pt x="168" y="5275"/>
                  </a:cubicBezTo>
                  <a:lnTo>
                    <a:pt x="3489" y="5275"/>
                  </a:lnTo>
                  <a:lnTo>
                    <a:pt x="2144" y="7704"/>
                  </a:lnTo>
                  <a:cubicBezTo>
                    <a:pt x="2120" y="7751"/>
                    <a:pt x="2120" y="7811"/>
                    <a:pt x="2144" y="7870"/>
                  </a:cubicBezTo>
                  <a:cubicBezTo>
                    <a:pt x="2180" y="7906"/>
                    <a:pt x="2239" y="7942"/>
                    <a:pt x="2275" y="7942"/>
                  </a:cubicBezTo>
                  <a:lnTo>
                    <a:pt x="3132" y="7942"/>
                  </a:lnTo>
                  <a:cubicBezTo>
                    <a:pt x="3192" y="7942"/>
                    <a:pt x="3251" y="7906"/>
                    <a:pt x="3275" y="7846"/>
                  </a:cubicBezTo>
                  <a:lnTo>
                    <a:pt x="3644" y="7168"/>
                  </a:lnTo>
                  <a:lnTo>
                    <a:pt x="4644" y="7168"/>
                  </a:lnTo>
                  <a:cubicBezTo>
                    <a:pt x="4728" y="7168"/>
                    <a:pt x="4811" y="7096"/>
                    <a:pt x="4811" y="7001"/>
                  </a:cubicBezTo>
                  <a:cubicBezTo>
                    <a:pt x="4811" y="6906"/>
                    <a:pt x="4728" y="6834"/>
                    <a:pt x="4644" y="6834"/>
                  </a:cubicBezTo>
                  <a:lnTo>
                    <a:pt x="3823" y="6834"/>
                  </a:lnTo>
                  <a:lnTo>
                    <a:pt x="4037" y="6465"/>
                  </a:lnTo>
                  <a:lnTo>
                    <a:pt x="7061" y="6465"/>
                  </a:lnTo>
                  <a:lnTo>
                    <a:pt x="7252" y="6834"/>
                  </a:lnTo>
                  <a:lnTo>
                    <a:pt x="5299" y="6834"/>
                  </a:lnTo>
                  <a:cubicBezTo>
                    <a:pt x="5216" y="6834"/>
                    <a:pt x="5133" y="6906"/>
                    <a:pt x="5133" y="7001"/>
                  </a:cubicBezTo>
                  <a:cubicBezTo>
                    <a:pt x="5133" y="7096"/>
                    <a:pt x="5216" y="7168"/>
                    <a:pt x="5299" y="7168"/>
                  </a:cubicBezTo>
                  <a:lnTo>
                    <a:pt x="7430" y="7168"/>
                  </a:lnTo>
                  <a:lnTo>
                    <a:pt x="7800" y="7846"/>
                  </a:lnTo>
                  <a:cubicBezTo>
                    <a:pt x="7835" y="7894"/>
                    <a:pt x="7895" y="7942"/>
                    <a:pt x="7954" y="7942"/>
                  </a:cubicBezTo>
                  <a:lnTo>
                    <a:pt x="8800" y="7942"/>
                  </a:lnTo>
                  <a:cubicBezTo>
                    <a:pt x="8859" y="7942"/>
                    <a:pt x="8907" y="7906"/>
                    <a:pt x="8931" y="7870"/>
                  </a:cubicBezTo>
                  <a:cubicBezTo>
                    <a:pt x="8966" y="7823"/>
                    <a:pt x="8966" y="7763"/>
                    <a:pt x="8931" y="7704"/>
                  </a:cubicBezTo>
                  <a:lnTo>
                    <a:pt x="7597" y="5275"/>
                  </a:lnTo>
                  <a:lnTo>
                    <a:pt x="10931" y="5275"/>
                  </a:lnTo>
                  <a:cubicBezTo>
                    <a:pt x="11014" y="5275"/>
                    <a:pt x="11086" y="5203"/>
                    <a:pt x="11086" y="5108"/>
                  </a:cubicBezTo>
                  <a:lnTo>
                    <a:pt x="11086" y="4239"/>
                  </a:lnTo>
                  <a:cubicBezTo>
                    <a:pt x="11086" y="4144"/>
                    <a:pt x="11014" y="4072"/>
                    <a:pt x="10931" y="4072"/>
                  </a:cubicBezTo>
                  <a:lnTo>
                    <a:pt x="10431" y="4072"/>
                  </a:lnTo>
                  <a:lnTo>
                    <a:pt x="10431" y="3263"/>
                  </a:lnTo>
                  <a:cubicBezTo>
                    <a:pt x="10431" y="3179"/>
                    <a:pt x="10359" y="3108"/>
                    <a:pt x="10276" y="3108"/>
                  </a:cubicBezTo>
                  <a:cubicBezTo>
                    <a:pt x="10181" y="3108"/>
                    <a:pt x="10109" y="3179"/>
                    <a:pt x="10109" y="3263"/>
                  </a:cubicBezTo>
                  <a:lnTo>
                    <a:pt x="10109" y="4072"/>
                  </a:lnTo>
                  <a:lnTo>
                    <a:pt x="989" y="4072"/>
                  </a:lnTo>
                  <a:lnTo>
                    <a:pt x="989" y="167"/>
                  </a:lnTo>
                  <a:cubicBezTo>
                    <a:pt x="989" y="84"/>
                    <a:pt x="906"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36" name="Google Shape;836;p50"/>
            <p:cNvSpPr/>
            <p:nvPr/>
          </p:nvSpPr>
          <p:spPr>
            <a:xfrm>
              <a:off x="928264" y="1584501"/>
              <a:ext cx="198775" cy="140735"/>
            </a:xfrm>
            <a:custGeom>
              <a:avLst/>
              <a:gdLst/>
              <a:ahLst/>
              <a:cxnLst/>
              <a:rect l="l" t="t" r="r" b="b"/>
              <a:pathLst>
                <a:path w="6240" h="4418" extrusionOk="0">
                  <a:moveTo>
                    <a:pt x="5608" y="322"/>
                  </a:moveTo>
                  <a:cubicBezTo>
                    <a:pt x="5787" y="322"/>
                    <a:pt x="5929" y="465"/>
                    <a:pt x="5929" y="643"/>
                  </a:cubicBezTo>
                  <a:cubicBezTo>
                    <a:pt x="5929" y="798"/>
                    <a:pt x="5775" y="953"/>
                    <a:pt x="5608" y="953"/>
                  </a:cubicBezTo>
                  <a:cubicBezTo>
                    <a:pt x="5453" y="953"/>
                    <a:pt x="5298" y="822"/>
                    <a:pt x="5298" y="643"/>
                  </a:cubicBezTo>
                  <a:cubicBezTo>
                    <a:pt x="5298" y="477"/>
                    <a:pt x="5429" y="322"/>
                    <a:pt x="5608" y="322"/>
                  </a:cubicBezTo>
                  <a:close/>
                  <a:moveTo>
                    <a:pt x="2131" y="1334"/>
                  </a:moveTo>
                  <a:cubicBezTo>
                    <a:pt x="2310" y="1334"/>
                    <a:pt x="2441" y="1477"/>
                    <a:pt x="2441" y="1656"/>
                  </a:cubicBezTo>
                  <a:cubicBezTo>
                    <a:pt x="2441" y="1834"/>
                    <a:pt x="2310" y="1965"/>
                    <a:pt x="2131" y="1965"/>
                  </a:cubicBezTo>
                  <a:cubicBezTo>
                    <a:pt x="1965" y="1965"/>
                    <a:pt x="1822" y="1834"/>
                    <a:pt x="1822" y="1656"/>
                  </a:cubicBezTo>
                  <a:cubicBezTo>
                    <a:pt x="1822" y="1489"/>
                    <a:pt x="1953" y="1334"/>
                    <a:pt x="2131" y="1334"/>
                  </a:cubicBezTo>
                  <a:close/>
                  <a:moveTo>
                    <a:pt x="4036" y="2429"/>
                  </a:moveTo>
                  <a:cubicBezTo>
                    <a:pt x="4215" y="2429"/>
                    <a:pt x="4346" y="2560"/>
                    <a:pt x="4346" y="2739"/>
                  </a:cubicBezTo>
                  <a:cubicBezTo>
                    <a:pt x="4346" y="2918"/>
                    <a:pt x="4203" y="3049"/>
                    <a:pt x="4036" y="3049"/>
                  </a:cubicBezTo>
                  <a:cubicBezTo>
                    <a:pt x="3870" y="3049"/>
                    <a:pt x="3727" y="2918"/>
                    <a:pt x="3727" y="2739"/>
                  </a:cubicBezTo>
                  <a:cubicBezTo>
                    <a:pt x="3727" y="2572"/>
                    <a:pt x="3858" y="2429"/>
                    <a:pt x="4036" y="2429"/>
                  </a:cubicBezTo>
                  <a:close/>
                  <a:moveTo>
                    <a:pt x="595" y="3501"/>
                  </a:moveTo>
                  <a:cubicBezTo>
                    <a:pt x="774" y="3501"/>
                    <a:pt x="905" y="3632"/>
                    <a:pt x="905" y="3811"/>
                  </a:cubicBezTo>
                  <a:cubicBezTo>
                    <a:pt x="905" y="3989"/>
                    <a:pt x="762" y="4120"/>
                    <a:pt x="595" y="4120"/>
                  </a:cubicBezTo>
                  <a:cubicBezTo>
                    <a:pt x="429" y="4120"/>
                    <a:pt x="286" y="3989"/>
                    <a:pt x="286" y="3811"/>
                  </a:cubicBezTo>
                  <a:cubicBezTo>
                    <a:pt x="286" y="3644"/>
                    <a:pt x="417" y="3501"/>
                    <a:pt x="595" y="3501"/>
                  </a:cubicBezTo>
                  <a:close/>
                  <a:moveTo>
                    <a:pt x="5608" y="1"/>
                  </a:moveTo>
                  <a:cubicBezTo>
                    <a:pt x="5275" y="1"/>
                    <a:pt x="4989" y="286"/>
                    <a:pt x="4989" y="632"/>
                  </a:cubicBezTo>
                  <a:cubicBezTo>
                    <a:pt x="4989" y="786"/>
                    <a:pt x="5048" y="941"/>
                    <a:pt x="5156" y="1048"/>
                  </a:cubicBezTo>
                  <a:lnTo>
                    <a:pt x="4239" y="2132"/>
                  </a:lnTo>
                  <a:cubicBezTo>
                    <a:pt x="4179" y="2120"/>
                    <a:pt x="4108" y="2096"/>
                    <a:pt x="4048" y="2096"/>
                  </a:cubicBezTo>
                  <a:cubicBezTo>
                    <a:pt x="3858" y="2096"/>
                    <a:pt x="3679" y="2191"/>
                    <a:pt x="3560" y="2334"/>
                  </a:cubicBezTo>
                  <a:lnTo>
                    <a:pt x="2739" y="1882"/>
                  </a:lnTo>
                  <a:cubicBezTo>
                    <a:pt x="2774" y="1798"/>
                    <a:pt x="2786" y="1727"/>
                    <a:pt x="2786" y="1656"/>
                  </a:cubicBezTo>
                  <a:cubicBezTo>
                    <a:pt x="2786" y="1310"/>
                    <a:pt x="2500" y="1024"/>
                    <a:pt x="2155" y="1024"/>
                  </a:cubicBezTo>
                  <a:cubicBezTo>
                    <a:pt x="1822" y="1024"/>
                    <a:pt x="1536" y="1310"/>
                    <a:pt x="1536" y="1656"/>
                  </a:cubicBezTo>
                  <a:cubicBezTo>
                    <a:pt x="1536" y="1822"/>
                    <a:pt x="1596" y="1953"/>
                    <a:pt x="1703" y="2072"/>
                  </a:cubicBezTo>
                  <a:lnTo>
                    <a:pt x="834" y="3203"/>
                  </a:lnTo>
                  <a:cubicBezTo>
                    <a:pt x="774" y="3191"/>
                    <a:pt x="703" y="3168"/>
                    <a:pt x="631" y="3168"/>
                  </a:cubicBezTo>
                  <a:cubicBezTo>
                    <a:pt x="286" y="3168"/>
                    <a:pt x="0" y="3453"/>
                    <a:pt x="0" y="3799"/>
                  </a:cubicBezTo>
                  <a:cubicBezTo>
                    <a:pt x="0" y="4144"/>
                    <a:pt x="286" y="4418"/>
                    <a:pt x="631" y="4418"/>
                  </a:cubicBezTo>
                  <a:cubicBezTo>
                    <a:pt x="965" y="4418"/>
                    <a:pt x="1250" y="4144"/>
                    <a:pt x="1250" y="3799"/>
                  </a:cubicBezTo>
                  <a:cubicBezTo>
                    <a:pt x="1250" y="3632"/>
                    <a:pt x="1191" y="3501"/>
                    <a:pt x="1084" y="3382"/>
                  </a:cubicBezTo>
                  <a:lnTo>
                    <a:pt x="1953" y="2251"/>
                  </a:lnTo>
                  <a:cubicBezTo>
                    <a:pt x="2012" y="2263"/>
                    <a:pt x="2084" y="2275"/>
                    <a:pt x="2155" y="2275"/>
                  </a:cubicBezTo>
                  <a:cubicBezTo>
                    <a:pt x="2310" y="2275"/>
                    <a:pt x="2441" y="2215"/>
                    <a:pt x="2560" y="2144"/>
                  </a:cubicBezTo>
                  <a:lnTo>
                    <a:pt x="3441" y="2632"/>
                  </a:lnTo>
                  <a:cubicBezTo>
                    <a:pt x="3441" y="2668"/>
                    <a:pt x="3429" y="2691"/>
                    <a:pt x="3429" y="2739"/>
                  </a:cubicBezTo>
                  <a:cubicBezTo>
                    <a:pt x="3429" y="3084"/>
                    <a:pt x="3703" y="3370"/>
                    <a:pt x="4048" y="3370"/>
                  </a:cubicBezTo>
                  <a:cubicBezTo>
                    <a:pt x="4394" y="3370"/>
                    <a:pt x="4679" y="3084"/>
                    <a:pt x="4679" y="2739"/>
                  </a:cubicBezTo>
                  <a:cubicBezTo>
                    <a:pt x="4679" y="2572"/>
                    <a:pt x="4620" y="2429"/>
                    <a:pt x="4513" y="2322"/>
                  </a:cubicBezTo>
                  <a:lnTo>
                    <a:pt x="5418" y="1239"/>
                  </a:lnTo>
                  <a:cubicBezTo>
                    <a:pt x="5477" y="1251"/>
                    <a:pt x="5548" y="1263"/>
                    <a:pt x="5608" y="1263"/>
                  </a:cubicBezTo>
                  <a:cubicBezTo>
                    <a:pt x="5953" y="1263"/>
                    <a:pt x="6239" y="989"/>
                    <a:pt x="6239" y="643"/>
                  </a:cubicBezTo>
                  <a:cubicBezTo>
                    <a:pt x="6239" y="286"/>
                    <a:pt x="5953" y="1"/>
                    <a:pt x="56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841" name="Google Shape;841;p51"/>
          <p:cNvPicPr preferRelativeResize="0"/>
          <p:nvPr/>
        </p:nvPicPr>
        <p:blipFill>
          <a:blip r:embed="rId3" cstate="print">
            <a:alphaModFix amt="78000"/>
          </a:blip>
          <a:stretch>
            <a:fillRect/>
          </a:stretch>
        </p:blipFill>
        <p:spPr>
          <a:xfrm rot="-5400000">
            <a:off x="1382338" y="1903758"/>
            <a:ext cx="1179136" cy="943474"/>
          </a:xfrm>
          <a:prstGeom prst="rect">
            <a:avLst/>
          </a:prstGeom>
          <a:noFill/>
          <a:ln>
            <a:noFill/>
          </a:ln>
        </p:spPr>
      </p:pic>
      <p:pic>
        <p:nvPicPr>
          <p:cNvPr id="842" name="Google Shape;842;p51"/>
          <p:cNvPicPr preferRelativeResize="0"/>
          <p:nvPr/>
        </p:nvPicPr>
        <p:blipFill>
          <a:blip r:embed="rId3" cstate="print">
            <a:alphaModFix amt="78000"/>
          </a:blip>
          <a:stretch>
            <a:fillRect/>
          </a:stretch>
        </p:blipFill>
        <p:spPr>
          <a:xfrm rot="-5400000">
            <a:off x="3946715" y="2017896"/>
            <a:ext cx="1179136" cy="928692"/>
          </a:xfrm>
          <a:prstGeom prst="rect">
            <a:avLst/>
          </a:prstGeom>
          <a:noFill/>
          <a:ln>
            <a:noFill/>
          </a:ln>
        </p:spPr>
      </p:pic>
      <p:pic>
        <p:nvPicPr>
          <p:cNvPr id="843" name="Google Shape;843;p51"/>
          <p:cNvPicPr preferRelativeResize="0"/>
          <p:nvPr/>
        </p:nvPicPr>
        <p:blipFill>
          <a:blip r:embed="rId3" cstate="print">
            <a:alphaModFix amt="78000"/>
          </a:blip>
          <a:stretch>
            <a:fillRect/>
          </a:stretch>
        </p:blipFill>
        <p:spPr>
          <a:xfrm rot="-5400000">
            <a:off x="6618249" y="2082351"/>
            <a:ext cx="1179136" cy="872039"/>
          </a:xfrm>
          <a:prstGeom prst="rect">
            <a:avLst/>
          </a:prstGeom>
          <a:noFill/>
          <a:ln>
            <a:noFill/>
          </a:ln>
        </p:spPr>
      </p:pic>
      <p:sp>
        <p:nvSpPr>
          <p:cNvPr id="844" name="Google Shape;844;p51"/>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sv-SE" sz="3000" dirty="0" smtClean="0"/>
              <a:t>Ketiga pemicu tersebut memunculkan tuntutan bisnis bagi</a:t>
            </a:r>
            <a:r>
              <a:rPr lang="id-ID" sz="3000" dirty="0" smtClean="0"/>
              <a:t> perusahaan</a:t>
            </a:r>
            <a:endParaRPr sz="3000"/>
          </a:p>
        </p:txBody>
      </p:sp>
      <p:sp>
        <p:nvSpPr>
          <p:cNvPr id="845" name="Google Shape;845;p51"/>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JUPITER</a:t>
            </a:r>
            <a:endParaRPr/>
          </a:p>
        </p:txBody>
      </p:sp>
      <p:sp>
        <p:nvSpPr>
          <p:cNvPr id="846" name="Google Shape;846;p51"/>
          <p:cNvSpPr txBox="1">
            <a:spLocks noGrp="1"/>
          </p:cNvSpPr>
          <p:nvPr>
            <p:ph type="subTitle" idx="1"/>
          </p:nvPr>
        </p:nvSpPr>
        <p:spPr>
          <a:xfrm>
            <a:off x="500034" y="3714752"/>
            <a:ext cx="2286017" cy="1215179"/>
          </a:xfrm>
          <a:prstGeom prst="rect">
            <a:avLst/>
          </a:prstGeom>
        </p:spPr>
        <p:txBody>
          <a:bodyPr spcFirstLastPara="1" wrap="square" lIns="91425" tIns="91425" rIns="91425" bIns="91425" anchor="ctr" anchorCtr="0">
            <a:noAutofit/>
          </a:bodyPr>
          <a:lstStyle/>
          <a:p>
            <a:r>
              <a:rPr lang="id-ID" sz="1800" b="1" dirty="0" smtClean="0"/>
              <a:t>Persaingan yang tak terduga </a:t>
            </a:r>
          </a:p>
          <a:p>
            <a:r>
              <a:rPr lang="id-ID" sz="1800" dirty="0" smtClean="0"/>
              <a:t>yaitu dari industri</a:t>
            </a:r>
          </a:p>
          <a:p>
            <a:r>
              <a:rPr lang="id-ID" sz="1800" dirty="0" smtClean="0"/>
              <a:t>yang berbeda ternyata menjadi pesaing dari bisnis saat ini dan ke depan</a:t>
            </a:r>
          </a:p>
        </p:txBody>
      </p:sp>
      <p:sp>
        <p:nvSpPr>
          <p:cNvPr id="847" name="Google Shape;847;p51"/>
          <p:cNvSpPr txBox="1">
            <a:spLocks noGrp="1"/>
          </p:cNvSpPr>
          <p:nvPr>
            <p:ph type="title" idx="3"/>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VENUS</a:t>
            </a:r>
            <a:endParaRPr/>
          </a:p>
        </p:txBody>
      </p:sp>
      <p:sp>
        <p:nvSpPr>
          <p:cNvPr id="848" name="Google Shape;848;p51"/>
          <p:cNvSpPr txBox="1">
            <a:spLocks noGrp="1"/>
          </p:cNvSpPr>
          <p:nvPr>
            <p:ph type="subTitle" idx="4"/>
          </p:nvPr>
        </p:nvSpPr>
        <p:spPr>
          <a:xfrm>
            <a:off x="2857488" y="4786322"/>
            <a:ext cx="2857521" cy="143608"/>
          </a:xfrm>
          <a:prstGeom prst="rect">
            <a:avLst/>
          </a:prstGeom>
        </p:spPr>
        <p:txBody>
          <a:bodyPr spcFirstLastPara="1" wrap="square" lIns="91425" tIns="91425" rIns="91425" bIns="91425" anchor="ctr" anchorCtr="0">
            <a:noAutofit/>
          </a:bodyPr>
          <a:lstStyle/>
          <a:p>
            <a:r>
              <a:rPr lang="id-ID" sz="1800" b="1" dirty="0" smtClean="0"/>
              <a:t>Perubahanan perilaku konsumen</a:t>
            </a:r>
          </a:p>
          <a:p>
            <a:r>
              <a:rPr lang="id-ID" sz="1800" dirty="0" smtClean="0"/>
              <a:t>yaitu konsumen yang semakin terhubung satu dengan yang lain sehinga saling mempengaruhi dalam melakukan konsumsi dan pembelian produk. Konsumen yang semakin teliti melakukan penelaah sebelum melakukan pembelian.</a:t>
            </a:r>
            <a:endParaRPr lang="id-ID" sz="1800" dirty="0"/>
          </a:p>
        </p:txBody>
      </p:sp>
      <p:sp>
        <p:nvSpPr>
          <p:cNvPr id="849" name="Google Shape;849;p51"/>
          <p:cNvSpPr txBox="1">
            <a:spLocks noGrp="1"/>
          </p:cNvSpPr>
          <p:nvPr>
            <p:ph type="title" idx="5"/>
          </p:nvPr>
        </p:nvSpPr>
        <p:spPr>
          <a:xfrm>
            <a:off x="5857884" y="4429132"/>
            <a:ext cx="3143271" cy="928694"/>
          </a:xfrm>
          <a:prstGeom prst="rect">
            <a:avLst/>
          </a:prstGeom>
        </p:spPr>
        <p:txBody>
          <a:bodyPr spcFirstLastPara="1" wrap="square" lIns="91425" tIns="91425" rIns="91425" bIns="91425" anchor="ctr" anchorCtr="0">
            <a:noAutofit/>
          </a:bodyPr>
          <a:lstStyle/>
          <a:p>
            <a:r>
              <a:rPr lang="fi-FI" sz="1800" b="1" dirty="0" smtClean="0">
                <a:solidFill>
                  <a:schemeClr val="tx1"/>
                </a:solidFill>
              </a:rPr>
              <a:t>desain pekerjaan; yaitu sehingga proses</a:t>
            </a:r>
            <a:br>
              <a:rPr lang="fi-FI" sz="1800" b="1" dirty="0" smtClean="0">
                <a:solidFill>
                  <a:schemeClr val="tx1"/>
                </a:solidFill>
              </a:rPr>
            </a:br>
            <a:r>
              <a:rPr lang="id-ID" sz="1800" dirty="0" smtClean="0">
                <a:solidFill>
                  <a:schemeClr val="tx1"/>
                </a:solidFill>
              </a:rPr>
              <a:t>produksi bersifat tersebar, merupakan hasil kolaborasi dari berbagai pemasok, pelanggan yang terlibat dalam proses produksi, serta pekerjaan</a:t>
            </a:r>
            <a:br>
              <a:rPr lang="id-ID" sz="1800" dirty="0" smtClean="0">
                <a:solidFill>
                  <a:schemeClr val="tx1"/>
                </a:solidFill>
              </a:rPr>
            </a:br>
            <a:r>
              <a:rPr lang="id-ID" sz="1800" dirty="0" smtClean="0">
                <a:solidFill>
                  <a:schemeClr val="tx1"/>
                </a:solidFill>
              </a:rPr>
              <a:t>dilakukan secara remote oleh pekerja dari lebih beragam lokasi, zona</a:t>
            </a:r>
            <a:br>
              <a:rPr lang="id-ID" sz="1800" dirty="0" smtClean="0">
                <a:solidFill>
                  <a:schemeClr val="tx1"/>
                </a:solidFill>
              </a:rPr>
            </a:br>
            <a:r>
              <a:rPr lang="id-ID" sz="1800" dirty="0" smtClean="0">
                <a:solidFill>
                  <a:schemeClr val="tx1"/>
                </a:solidFill>
              </a:rPr>
              <a:t>waktu, suku </a:t>
            </a:r>
            <a:r>
              <a:rPr lang="id-ID" sz="1800" b="1" dirty="0" smtClean="0">
                <a:solidFill>
                  <a:srgbClr val="C00000"/>
                </a:solidFill>
              </a:rPr>
              <a:t>bangsa, keterampilan, serta keterbatasannya.</a:t>
            </a:r>
            <a:endParaRPr sz="1800" b="1">
              <a:solidFill>
                <a:srgbClr val="C00000"/>
              </a:solidFill>
            </a:endParaRPr>
          </a:p>
        </p:txBody>
      </p:sp>
      <p:grpSp>
        <p:nvGrpSpPr>
          <p:cNvPr id="2" name="Google Shape;851;p51"/>
          <p:cNvGrpSpPr/>
          <p:nvPr/>
        </p:nvGrpSpPr>
        <p:grpSpPr>
          <a:xfrm>
            <a:off x="1857356" y="2143116"/>
            <a:ext cx="307974" cy="495621"/>
            <a:chOff x="1637459" y="3850824"/>
            <a:chExt cx="307974" cy="371716"/>
          </a:xfrm>
        </p:grpSpPr>
        <p:sp>
          <p:nvSpPr>
            <p:cNvPr id="852" name="Google Shape;852;p51"/>
            <p:cNvSpPr/>
            <p:nvPr/>
          </p:nvSpPr>
          <p:spPr>
            <a:xfrm>
              <a:off x="1637459" y="3850824"/>
              <a:ext cx="307974" cy="371716"/>
            </a:xfrm>
            <a:custGeom>
              <a:avLst/>
              <a:gdLst/>
              <a:ahLst/>
              <a:cxnLst/>
              <a:rect l="l" t="t" r="r" b="b"/>
              <a:pathLst>
                <a:path w="9668" h="11669" extrusionOk="0">
                  <a:moveTo>
                    <a:pt x="8930" y="310"/>
                  </a:moveTo>
                  <a:cubicBezTo>
                    <a:pt x="8954" y="310"/>
                    <a:pt x="8977" y="334"/>
                    <a:pt x="8977" y="370"/>
                  </a:cubicBezTo>
                  <a:lnTo>
                    <a:pt x="8977" y="608"/>
                  </a:lnTo>
                  <a:cubicBezTo>
                    <a:pt x="8977" y="632"/>
                    <a:pt x="8954" y="668"/>
                    <a:pt x="8930" y="668"/>
                  </a:cubicBezTo>
                  <a:lnTo>
                    <a:pt x="7989" y="668"/>
                  </a:lnTo>
                  <a:cubicBezTo>
                    <a:pt x="7894" y="668"/>
                    <a:pt x="7811" y="739"/>
                    <a:pt x="7811" y="846"/>
                  </a:cubicBezTo>
                  <a:cubicBezTo>
                    <a:pt x="7811" y="953"/>
                    <a:pt x="7882" y="1025"/>
                    <a:pt x="7989" y="1025"/>
                  </a:cubicBezTo>
                  <a:lnTo>
                    <a:pt x="8668" y="1025"/>
                  </a:lnTo>
                  <a:lnTo>
                    <a:pt x="8668" y="10216"/>
                  </a:lnTo>
                  <a:lnTo>
                    <a:pt x="7263" y="10216"/>
                  </a:lnTo>
                  <a:cubicBezTo>
                    <a:pt x="7168" y="10216"/>
                    <a:pt x="7084" y="10288"/>
                    <a:pt x="7084" y="10395"/>
                  </a:cubicBezTo>
                  <a:cubicBezTo>
                    <a:pt x="7084" y="10502"/>
                    <a:pt x="7156" y="10574"/>
                    <a:pt x="7263" y="10574"/>
                  </a:cubicBezTo>
                  <a:lnTo>
                    <a:pt x="9168" y="10574"/>
                  </a:lnTo>
                  <a:cubicBezTo>
                    <a:pt x="9251" y="10574"/>
                    <a:pt x="9323" y="10657"/>
                    <a:pt x="9323" y="10740"/>
                  </a:cubicBezTo>
                  <a:lnTo>
                    <a:pt x="9323" y="11324"/>
                  </a:lnTo>
                  <a:lnTo>
                    <a:pt x="333" y="11324"/>
                  </a:lnTo>
                  <a:lnTo>
                    <a:pt x="333" y="10740"/>
                  </a:lnTo>
                  <a:cubicBezTo>
                    <a:pt x="333" y="10657"/>
                    <a:pt x="417" y="10574"/>
                    <a:pt x="500" y="10574"/>
                  </a:cubicBezTo>
                  <a:lnTo>
                    <a:pt x="6513" y="10574"/>
                  </a:lnTo>
                  <a:cubicBezTo>
                    <a:pt x="6608" y="10574"/>
                    <a:pt x="6691" y="10502"/>
                    <a:pt x="6691" y="10395"/>
                  </a:cubicBezTo>
                  <a:cubicBezTo>
                    <a:pt x="6691" y="10288"/>
                    <a:pt x="6620" y="10216"/>
                    <a:pt x="6513" y="10216"/>
                  </a:cubicBezTo>
                  <a:lnTo>
                    <a:pt x="976" y="10216"/>
                  </a:lnTo>
                  <a:lnTo>
                    <a:pt x="976" y="1025"/>
                  </a:lnTo>
                  <a:lnTo>
                    <a:pt x="7263" y="1025"/>
                  </a:lnTo>
                  <a:cubicBezTo>
                    <a:pt x="7346" y="1025"/>
                    <a:pt x="7442" y="953"/>
                    <a:pt x="7442" y="846"/>
                  </a:cubicBezTo>
                  <a:cubicBezTo>
                    <a:pt x="7442" y="739"/>
                    <a:pt x="7358" y="668"/>
                    <a:pt x="7263" y="668"/>
                  </a:cubicBezTo>
                  <a:lnTo>
                    <a:pt x="750" y="668"/>
                  </a:lnTo>
                  <a:cubicBezTo>
                    <a:pt x="726" y="668"/>
                    <a:pt x="691" y="632"/>
                    <a:pt x="691" y="608"/>
                  </a:cubicBezTo>
                  <a:lnTo>
                    <a:pt x="691" y="370"/>
                  </a:lnTo>
                  <a:cubicBezTo>
                    <a:pt x="691" y="334"/>
                    <a:pt x="726" y="310"/>
                    <a:pt x="750" y="310"/>
                  </a:cubicBezTo>
                  <a:close/>
                  <a:moveTo>
                    <a:pt x="738" y="1"/>
                  </a:moveTo>
                  <a:cubicBezTo>
                    <a:pt x="512" y="1"/>
                    <a:pt x="333" y="179"/>
                    <a:pt x="333" y="394"/>
                  </a:cubicBezTo>
                  <a:lnTo>
                    <a:pt x="333" y="632"/>
                  </a:lnTo>
                  <a:cubicBezTo>
                    <a:pt x="333" y="810"/>
                    <a:pt x="453" y="977"/>
                    <a:pt x="619" y="1025"/>
                  </a:cubicBezTo>
                  <a:lnTo>
                    <a:pt x="619" y="10240"/>
                  </a:lnTo>
                  <a:lnTo>
                    <a:pt x="500" y="10240"/>
                  </a:lnTo>
                  <a:cubicBezTo>
                    <a:pt x="214" y="10240"/>
                    <a:pt x="0" y="10454"/>
                    <a:pt x="0" y="10740"/>
                  </a:cubicBezTo>
                  <a:lnTo>
                    <a:pt x="0" y="11490"/>
                  </a:lnTo>
                  <a:cubicBezTo>
                    <a:pt x="0" y="11574"/>
                    <a:pt x="72" y="11669"/>
                    <a:pt x="179" y="11669"/>
                  </a:cubicBezTo>
                  <a:lnTo>
                    <a:pt x="9489" y="11669"/>
                  </a:lnTo>
                  <a:cubicBezTo>
                    <a:pt x="9585" y="11669"/>
                    <a:pt x="9668" y="11586"/>
                    <a:pt x="9668" y="11490"/>
                  </a:cubicBezTo>
                  <a:lnTo>
                    <a:pt x="9668" y="10740"/>
                  </a:lnTo>
                  <a:cubicBezTo>
                    <a:pt x="9656" y="10454"/>
                    <a:pt x="9430" y="10240"/>
                    <a:pt x="9144" y="10240"/>
                  </a:cubicBezTo>
                  <a:lnTo>
                    <a:pt x="9001" y="10240"/>
                  </a:lnTo>
                  <a:lnTo>
                    <a:pt x="9001" y="1025"/>
                  </a:lnTo>
                  <a:cubicBezTo>
                    <a:pt x="9180" y="977"/>
                    <a:pt x="9311" y="810"/>
                    <a:pt x="9311" y="632"/>
                  </a:cubicBezTo>
                  <a:lnTo>
                    <a:pt x="9311" y="394"/>
                  </a:lnTo>
                  <a:cubicBezTo>
                    <a:pt x="9311" y="179"/>
                    <a:pt x="9132" y="1"/>
                    <a:pt x="89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53" name="Google Shape;853;p51"/>
            <p:cNvSpPr/>
            <p:nvPr/>
          </p:nvSpPr>
          <p:spPr>
            <a:xfrm>
              <a:off x="1797116" y="3894816"/>
              <a:ext cx="105854" cy="271213"/>
            </a:xfrm>
            <a:custGeom>
              <a:avLst/>
              <a:gdLst/>
              <a:ahLst/>
              <a:cxnLst/>
              <a:rect l="l" t="t" r="r" b="b"/>
              <a:pathLst>
                <a:path w="3323" h="8514" extrusionOk="0">
                  <a:moveTo>
                    <a:pt x="2977" y="346"/>
                  </a:moveTo>
                  <a:lnTo>
                    <a:pt x="2977" y="1370"/>
                  </a:lnTo>
                  <a:lnTo>
                    <a:pt x="2394" y="1370"/>
                  </a:lnTo>
                  <a:cubicBezTo>
                    <a:pt x="2203" y="1370"/>
                    <a:pt x="2049" y="1513"/>
                    <a:pt x="2049" y="1704"/>
                  </a:cubicBezTo>
                  <a:lnTo>
                    <a:pt x="2049" y="2168"/>
                  </a:lnTo>
                  <a:lnTo>
                    <a:pt x="1715" y="2168"/>
                  </a:lnTo>
                  <a:cubicBezTo>
                    <a:pt x="1548" y="2168"/>
                    <a:pt x="1417" y="2287"/>
                    <a:pt x="1382" y="2442"/>
                  </a:cubicBezTo>
                  <a:lnTo>
                    <a:pt x="1025" y="2442"/>
                  </a:lnTo>
                  <a:lnTo>
                    <a:pt x="1025" y="1739"/>
                  </a:lnTo>
                  <a:cubicBezTo>
                    <a:pt x="1025" y="1549"/>
                    <a:pt x="882" y="1394"/>
                    <a:pt x="679" y="1394"/>
                  </a:cubicBezTo>
                  <a:lnTo>
                    <a:pt x="346" y="1394"/>
                  </a:lnTo>
                  <a:lnTo>
                    <a:pt x="346" y="346"/>
                  </a:lnTo>
                  <a:close/>
                  <a:moveTo>
                    <a:pt x="679" y="1739"/>
                  </a:moveTo>
                  <a:lnTo>
                    <a:pt x="679" y="2763"/>
                  </a:lnTo>
                  <a:lnTo>
                    <a:pt x="679" y="3954"/>
                  </a:lnTo>
                  <a:lnTo>
                    <a:pt x="346" y="3954"/>
                  </a:lnTo>
                  <a:lnTo>
                    <a:pt x="346" y="1739"/>
                  </a:lnTo>
                  <a:close/>
                  <a:moveTo>
                    <a:pt x="1370" y="2763"/>
                  </a:moveTo>
                  <a:lnTo>
                    <a:pt x="1370" y="3954"/>
                  </a:lnTo>
                  <a:lnTo>
                    <a:pt x="1025" y="3954"/>
                  </a:lnTo>
                  <a:lnTo>
                    <a:pt x="1025" y="2763"/>
                  </a:lnTo>
                  <a:close/>
                  <a:moveTo>
                    <a:pt x="2049" y="2513"/>
                  </a:moveTo>
                  <a:lnTo>
                    <a:pt x="2049" y="3954"/>
                  </a:lnTo>
                  <a:lnTo>
                    <a:pt x="1715" y="3954"/>
                  </a:lnTo>
                  <a:lnTo>
                    <a:pt x="1715" y="2763"/>
                  </a:lnTo>
                  <a:lnTo>
                    <a:pt x="1715" y="2513"/>
                  </a:lnTo>
                  <a:close/>
                  <a:moveTo>
                    <a:pt x="2977" y="1727"/>
                  </a:moveTo>
                  <a:lnTo>
                    <a:pt x="2977" y="3954"/>
                  </a:lnTo>
                  <a:lnTo>
                    <a:pt x="2394" y="3954"/>
                  </a:lnTo>
                  <a:lnTo>
                    <a:pt x="2394" y="2513"/>
                  </a:lnTo>
                  <a:lnTo>
                    <a:pt x="2394" y="1727"/>
                  </a:lnTo>
                  <a:close/>
                  <a:moveTo>
                    <a:pt x="2977" y="4299"/>
                  </a:moveTo>
                  <a:lnTo>
                    <a:pt x="2977" y="4644"/>
                  </a:lnTo>
                  <a:lnTo>
                    <a:pt x="346" y="4644"/>
                  </a:lnTo>
                  <a:lnTo>
                    <a:pt x="346" y="4299"/>
                  </a:lnTo>
                  <a:close/>
                  <a:moveTo>
                    <a:pt x="2977" y="4990"/>
                  </a:moveTo>
                  <a:lnTo>
                    <a:pt x="2977" y="7347"/>
                  </a:lnTo>
                  <a:lnTo>
                    <a:pt x="2453" y="6085"/>
                  </a:lnTo>
                  <a:cubicBezTo>
                    <a:pt x="2430" y="6014"/>
                    <a:pt x="2346" y="5942"/>
                    <a:pt x="2275" y="5906"/>
                  </a:cubicBezTo>
                  <a:cubicBezTo>
                    <a:pt x="2239" y="5889"/>
                    <a:pt x="2197" y="5880"/>
                    <a:pt x="2154" y="5880"/>
                  </a:cubicBezTo>
                  <a:cubicBezTo>
                    <a:pt x="2111" y="5880"/>
                    <a:pt x="2066" y="5889"/>
                    <a:pt x="2025" y="5906"/>
                  </a:cubicBezTo>
                  <a:lnTo>
                    <a:pt x="1679" y="6061"/>
                  </a:lnTo>
                  <a:cubicBezTo>
                    <a:pt x="1596" y="6085"/>
                    <a:pt x="1537" y="6156"/>
                    <a:pt x="1501" y="6240"/>
                  </a:cubicBezTo>
                  <a:cubicBezTo>
                    <a:pt x="1477" y="6311"/>
                    <a:pt x="1477" y="6395"/>
                    <a:pt x="1501" y="6490"/>
                  </a:cubicBezTo>
                  <a:lnTo>
                    <a:pt x="1513" y="6537"/>
                  </a:lnTo>
                  <a:cubicBezTo>
                    <a:pt x="1477" y="6514"/>
                    <a:pt x="1429" y="6502"/>
                    <a:pt x="1382" y="6502"/>
                  </a:cubicBezTo>
                  <a:lnTo>
                    <a:pt x="1025" y="6502"/>
                  </a:lnTo>
                  <a:lnTo>
                    <a:pt x="1025" y="5942"/>
                  </a:lnTo>
                  <a:cubicBezTo>
                    <a:pt x="1025" y="5740"/>
                    <a:pt x="882" y="5597"/>
                    <a:pt x="679" y="5597"/>
                  </a:cubicBezTo>
                  <a:lnTo>
                    <a:pt x="346" y="5597"/>
                  </a:lnTo>
                  <a:lnTo>
                    <a:pt x="346" y="4990"/>
                  </a:lnTo>
                  <a:close/>
                  <a:moveTo>
                    <a:pt x="2132" y="6252"/>
                  </a:moveTo>
                  <a:lnTo>
                    <a:pt x="2858" y="7990"/>
                  </a:lnTo>
                  <a:lnTo>
                    <a:pt x="2549" y="8121"/>
                  </a:lnTo>
                  <a:lnTo>
                    <a:pt x="1810" y="6383"/>
                  </a:lnTo>
                  <a:lnTo>
                    <a:pt x="2132" y="6252"/>
                  </a:lnTo>
                  <a:close/>
                  <a:moveTo>
                    <a:pt x="679" y="5954"/>
                  </a:moveTo>
                  <a:lnTo>
                    <a:pt x="679" y="6835"/>
                  </a:lnTo>
                  <a:lnTo>
                    <a:pt x="679" y="8169"/>
                  </a:lnTo>
                  <a:lnTo>
                    <a:pt x="346" y="8169"/>
                  </a:lnTo>
                  <a:lnTo>
                    <a:pt x="346" y="5954"/>
                  </a:lnTo>
                  <a:close/>
                  <a:moveTo>
                    <a:pt x="1370" y="6847"/>
                  </a:moveTo>
                  <a:lnTo>
                    <a:pt x="1370" y="8169"/>
                  </a:lnTo>
                  <a:lnTo>
                    <a:pt x="1025" y="8169"/>
                  </a:lnTo>
                  <a:lnTo>
                    <a:pt x="1025" y="6847"/>
                  </a:lnTo>
                  <a:close/>
                  <a:moveTo>
                    <a:pt x="1715" y="6990"/>
                  </a:moveTo>
                  <a:lnTo>
                    <a:pt x="2203" y="8169"/>
                  </a:lnTo>
                  <a:lnTo>
                    <a:pt x="1715" y="8169"/>
                  </a:lnTo>
                  <a:lnTo>
                    <a:pt x="1715" y="6990"/>
                  </a:lnTo>
                  <a:close/>
                  <a:moveTo>
                    <a:pt x="251" y="1"/>
                  </a:moveTo>
                  <a:cubicBezTo>
                    <a:pt x="120" y="1"/>
                    <a:pt x="1" y="120"/>
                    <a:pt x="1" y="251"/>
                  </a:cubicBezTo>
                  <a:lnTo>
                    <a:pt x="1" y="8252"/>
                  </a:lnTo>
                  <a:cubicBezTo>
                    <a:pt x="1" y="8395"/>
                    <a:pt x="120" y="8514"/>
                    <a:pt x="251" y="8514"/>
                  </a:cubicBezTo>
                  <a:lnTo>
                    <a:pt x="3061" y="8514"/>
                  </a:lnTo>
                  <a:cubicBezTo>
                    <a:pt x="3203" y="8514"/>
                    <a:pt x="3322" y="8395"/>
                    <a:pt x="3322" y="8252"/>
                  </a:cubicBezTo>
                  <a:lnTo>
                    <a:pt x="3322" y="1704"/>
                  </a:lnTo>
                  <a:lnTo>
                    <a:pt x="3322" y="251"/>
                  </a:lnTo>
                  <a:cubicBezTo>
                    <a:pt x="3322" y="120"/>
                    <a:pt x="3203" y="1"/>
                    <a:pt x="3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54" name="Google Shape;854;p51"/>
            <p:cNvSpPr/>
            <p:nvPr/>
          </p:nvSpPr>
          <p:spPr>
            <a:xfrm>
              <a:off x="1679540" y="3894816"/>
              <a:ext cx="106619" cy="165773"/>
            </a:xfrm>
            <a:custGeom>
              <a:avLst/>
              <a:gdLst/>
              <a:ahLst/>
              <a:cxnLst/>
              <a:rect l="l" t="t" r="r" b="b"/>
              <a:pathLst>
                <a:path w="3347" h="5204" extrusionOk="0">
                  <a:moveTo>
                    <a:pt x="251" y="1"/>
                  </a:moveTo>
                  <a:cubicBezTo>
                    <a:pt x="120" y="1"/>
                    <a:pt x="1" y="120"/>
                    <a:pt x="1" y="251"/>
                  </a:cubicBezTo>
                  <a:lnTo>
                    <a:pt x="1" y="4954"/>
                  </a:lnTo>
                  <a:cubicBezTo>
                    <a:pt x="1" y="5085"/>
                    <a:pt x="120" y="5204"/>
                    <a:pt x="251" y="5204"/>
                  </a:cubicBezTo>
                  <a:lnTo>
                    <a:pt x="715" y="5204"/>
                  </a:lnTo>
                  <a:cubicBezTo>
                    <a:pt x="798" y="5204"/>
                    <a:pt x="894" y="5133"/>
                    <a:pt x="894" y="5025"/>
                  </a:cubicBezTo>
                  <a:cubicBezTo>
                    <a:pt x="894" y="4930"/>
                    <a:pt x="822" y="4847"/>
                    <a:pt x="715" y="4847"/>
                  </a:cubicBezTo>
                  <a:lnTo>
                    <a:pt x="346" y="4847"/>
                  </a:lnTo>
                  <a:lnTo>
                    <a:pt x="346" y="322"/>
                  </a:lnTo>
                  <a:lnTo>
                    <a:pt x="3001" y="322"/>
                  </a:lnTo>
                  <a:lnTo>
                    <a:pt x="3001" y="4847"/>
                  </a:lnTo>
                  <a:lnTo>
                    <a:pt x="1441" y="4847"/>
                  </a:lnTo>
                  <a:cubicBezTo>
                    <a:pt x="1358" y="4847"/>
                    <a:pt x="1263" y="4930"/>
                    <a:pt x="1263" y="5025"/>
                  </a:cubicBezTo>
                  <a:cubicBezTo>
                    <a:pt x="1263" y="5133"/>
                    <a:pt x="1334" y="5204"/>
                    <a:pt x="1441" y="5204"/>
                  </a:cubicBezTo>
                  <a:lnTo>
                    <a:pt x="3096" y="5204"/>
                  </a:lnTo>
                  <a:cubicBezTo>
                    <a:pt x="3227" y="5204"/>
                    <a:pt x="3346" y="5085"/>
                    <a:pt x="3346" y="4954"/>
                  </a:cubicBezTo>
                  <a:lnTo>
                    <a:pt x="3346" y="251"/>
                  </a:lnTo>
                  <a:cubicBezTo>
                    <a:pt x="3346" y="120"/>
                    <a:pt x="3227" y="1"/>
                    <a:pt x="3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55" name="Google Shape;855;p51"/>
            <p:cNvSpPr/>
            <p:nvPr/>
          </p:nvSpPr>
          <p:spPr>
            <a:xfrm>
              <a:off x="1700022" y="3971427"/>
              <a:ext cx="63360" cy="11436"/>
            </a:xfrm>
            <a:custGeom>
              <a:avLst/>
              <a:gdLst/>
              <a:ahLst/>
              <a:cxnLst/>
              <a:rect l="l" t="t" r="r" b="b"/>
              <a:pathLst>
                <a:path w="1989" h="359" extrusionOk="0">
                  <a:moveTo>
                    <a:pt x="179" y="1"/>
                  </a:moveTo>
                  <a:cubicBezTo>
                    <a:pt x="84" y="1"/>
                    <a:pt x="1" y="84"/>
                    <a:pt x="1" y="180"/>
                  </a:cubicBezTo>
                  <a:cubicBezTo>
                    <a:pt x="1" y="287"/>
                    <a:pt x="84" y="358"/>
                    <a:pt x="179" y="358"/>
                  </a:cubicBezTo>
                  <a:lnTo>
                    <a:pt x="1810" y="358"/>
                  </a:lnTo>
                  <a:cubicBezTo>
                    <a:pt x="1906" y="358"/>
                    <a:pt x="1989" y="287"/>
                    <a:pt x="1989" y="180"/>
                  </a:cubicBezTo>
                  <a:cubicBezTo>
                    <a:pt x="1989" y="84"/>
                    <a:pt x="1918" y="1"/>
                    <a:pt x="1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56" name="Google Shape;856;p51"/>
            <p:cNvSpPr/>
            <p:nvPr/>
          </p:nvSpPr>
          <p:spPr>
            <a:xfrm>
              <a:off x="1700022" y="3946803"/>
              <a:ext cx="63360" cy="11404"/>
            </a:xfrm>
            <a:custGeom>
              <a:avLst/>
              <a:gdLst/>
              <a:ahLst/>
              <a:cxnLst/>
              <a:rect l="l" t="t" r="r" b="b"/>
              <a:pathLst>
                <a:path w="1989" h="358" extrusionOk="0">
                  <a:moveTo>
                    <a:pt x="179" y="0"/>
                  </a:moveTo>
                  <a:cubicBezTo>
                    <a:pt x="84" y="0"/>
                    <a:pt x="1" y="72"/>
                    <a:pt x="1" y="179"/>
                  </a:cubicBezTo>
                  <a:cubicBezTo>
                    <a:pt x="1" y="286"/>
                    <a:pt x="84" y="357"/>
                    <a:pt x="179" y="357"/>
                  </a:cubicBezTo>
                  <a:lnTo>
                    <a:pt x="1810" y="357"/>
                  </a:lnTo>
                  <a:cubicBezTo>
                    <a:pt x="1906" y="357"/>
                    <a:pt x="1989" y="286"/>
                    <a:pt x="1989" y="179"/>
                  </a:cubicBezTo>
                  <a:cubicBezTo>
                    <a:pt x="1989" y="72"/>
                    <a:pt x="1918" y="0"/>
                    <a:pt x="1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57" name="Google Shape;857;p51"/>
            <p:cNvSpPr/>
            <p:nvPr/>
          </p:nvSpPr>
          <p:spPr>
            <a:xfrm>
              <a:off x="1700022" y="3921765"/>
              <a:ext cx="63360" cy="11404"/>
            </a:xfrm>
            <a:custGeom>
              <a:avLst/>
              <a:gdLst/>
              <a:ahLst/>
              <a:cxnLst/>
              <a:rect l="l" t="t" r="r" b="b"/>
              <a:pathLst>
                <a:path w="1989" h="358" extrusionOk="0">
                  <a:moveTo>
                    <a:pt x="179" y="0"/>
                  </a:moveTo>
                  <a:cubicBezTo>
                    <a:pt x="84" y="0"/>
                    <a:pt x="1" y="72"/>
                    <a:pt x="1" y="179"/>
                  </a:cubicBezTo>
                  <a:cubicBezTo>
                    <a:pt x="13" y="286"/>
                    <a:pt x="84" y="357"/>
                    <a:pt x="179" y="357"/>
                  </a:cubicBezTo>
                  <a:lnTo>
                    <a:pt x="1810" y="357"/>
                  </a:lnTo>
                  <a:cubicBezTo>
                    <a:pt x="1906" y="357"/>
                    <a:pt x="1989" y="286"/>
                    <a:pt x="1989" y="179"/>
                  </a:cubicBezTo>
                  <a:cubicBezTo>
                    <a:pt x="1989" y="96"/>
                    <a:pt x="1918" y="0"/>
                    <a:pt x="1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58" name="Google Shape;858;p51"/>
            <p:cNvSpPr/>
            <p:nvPr/>
          </p:nvSpPr>
          <p:spPr>
            <a:xfrm>
              <a:off x="1700022" y="3996465"/>
              <a:ext cx="63360" cy="11786"/>
            </a:xfrm>
            <a:custGeom>
              <a:avLst/>
              <a:gdLst/>
              <a:ahLst/>
              <a:cxnLst/>
              <a:rect l="l" t="t" r="r" b="b"/>
              <a:pathLst>
                <a:path w="1989" h="370" extrusionOk="0">
                  <a:moveTo>
                    <a:pt x="179" y="1"/>
                  </a:moveTo>
                  <a:cubicBezTo>
                    <a:pt x="84" y="1"/>
                    <a:pt x="1" y="84"/>
                    <a:pt x="1" y="191"/>
                  </a:cubicBezTo>
                  <a:cubicBezTo>
                    <a:pt x="1" y="287"/>
                    <a:pt x="84" y="370"/>
                    <a:pt x="179" y="370"/>
                  </a:cubicBezTo>
                  <a:lnTo>
                    <a:pt x="1810" y="370"/>
                  </a:lnTo>
                  <a:cubicBezTo>
                    <a:pt x="1906" y="370"/>
                    <a:pt x="1989" y="287"/>
                    <a:pt x="1989" y="191"/>
                  </a:cubicBezTo>
                  <a:cubicBezTo>
                    <a:pt x="1989" y="84"/>
                    <a:pt x="1918" y="1"/>
                    <a:pt x="1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59" name="Google Shape;859;p51"/>
            <p:cNvSpPr/>
            <p:nvPr/>
          </p:nvSpPr>
          <p:spPr>
            <a:xfrm>
              <a:off x="1700022" y="4021885"/>
              <a:ext cx="63360" cy="11404"/>
            </a:xfrm>
            <a:custGeom>
              <a:avLst/>
              <a:gdLst/>
              <a:ahLst/>
              <a:cxnLst/>
              <a:rect l="l" t="t" r="r" b="b"/>
              <a:pathLst>
                <a:path w="1989" h="358" extrusionOk="0">
                  <a:moveTo>
                    <a:pt x="179" y="1"/>
                  </a:moveTo>
                  <a:cubicBezTo>
                    <a:pt x="84" y="1"/>
                    <a:pt x="1" y="72"/>
                    <a:pt x="1" y="179"/>
                  </a:cubicBezTo>
                  <a:cubicBezTo>
                    <a:pt x="13" y="286"/>
                    <a:pt x="84" y="358"/>
                    <a:pt x="179" y="358"/>
                  </a:cubicBezTo>
                  <a:lnTo>
                    <a:pt x="1810" y="358"/>
                  </a:lnTo>
                  <a:cubicBezTo>
                    <a:pt x="1906" y="358"/>
                    <a:pt x="1989" y="286"/>
                    <a:pt x="1989" y="179"/>
                  </a:cubicBezTo>
                  <a:cubicBezTo>
                    <a:pt x="1989" y="84"/>
                    <a:pt x="1918" y="1"/>
                    <a:pt x="1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60" name="Google Shape;860;p51"/>
            <p:cNvSpPr/>
            <p:nvPr/>
          </p:nvSpPr>
          <p:spPr>
            <a:xfrm>
              <a:off x="1728469" y="4096235"/>
              <a:ext cx="32269" cy="32269"/>
            </a:xfrm>
            <a:custGeom>
              <a:avLst/>
              <a:gdLst/>
              <a:ahLst/>
              <a:cxnLst/>
              <a:rect l="l" t="t" r="r" b="b"/>
              <a:pathLst>
                <a:path w="1013" h="1013" extrusionOk="0">
                  <a:moveTo>
                    <a:pt x="501" y="345"/>
                  </a:moveTo>
                  <a:cubicBezTo>
                    <a:pt x="596" y="345"/>
                    <a:pt x="667" y="417"/>
                    <a:pt x="667" y="512"/>
                  </a:cubicBezTo>
                  <a:cubicBezTo>
                    <a:pt x="667" y="595"/>
                    <a:pt x="596" y="667"/>
                    <a:pt x="501" y="667"/>
                  </a:cubicBezTo>
                  <a:cubicBezTo>
                    <a:pt x="417" y="667"/>
                    <a:pt x="334" y="595"/>
                    <a:pt x="334" y="512"/>
                  </a:cubicBezTo>
                  <a:cubicBezTo>
                    <a:pt x="334" y="417"/>
                    <a:pt x="417" y="345"/>
                    <a:pt x="501" y="345"/>
                  </a:cubicBezTo>
                  <a:close/>
                  <a:moveTo>
                    <a:pt x="501" y="0"/>
                  </a:moveTo>
                  <a:cubicBezTo>
                    <a:pt x="215" y="0"/>
                    <a:pt x="1" y="226"/>
                    <a:pt x="1" y="512"/>
                  </a:cubicBezTo>
                  <a:cubicBezTo>
                    <a:pt x="1" y="786"/>
                    <a:pt x="215" y="1012"/>
                    <a:pt x="501" y="1012"/>
                  </a:cubicBezTo>
                  <a:cubicBezTo>
                    <a:pt x="786" y="1012"/>
                    <a:pt x="1013" y="786"/>
                    <a:pt x="1013" y="512"/>
                  </a:cubicBezTo>
                  <a:cubicBezTo>
                    <a:pt x="1013" y="226"/>
                    <a:pt x="786" y="0"/>
                    <a:pt x="5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61" name="Google Shape;861;p51"/>
            <p:cNvSpPr/>
            <p:nvPr/>
          </p:nvSpPr>
          <p:spPr>
            <a:xfrm>
              <a:off x="1679157" y="4070050"/>
              <a:ext cx="34563" cy="88398"/>
            </a:xfrm>
            <a:custGeom>
              <a:avLst/>
              <a:gdLst/>
              <a:ahLst/>
              <a:cxnLst/>
              <a:rect l="l" t="t" r="r" b="b"/>
              <a:pathLst>
                <a:path w="1085" h="2775" extrusionOk="0">
                  <a:moveTo>
                    <a:pt x="596" y="584"/>
                  </a:moveTo>
                  <a:cubicBezTo>
                    <a:pt x="668" y="584"/>
                    <a:pt x="739" y="644"/>
                    <a:pt x="739" y="739"/>
                  </a:cubicBezTo>
                  <a:lnTo>
                    <a:pt x="739" y="2025"/>
                  </a:lnTo>
                  <a:cubicBezTo>
                    <a:pt x="739" y="2108"/>
                    <a:pt x="679" y="2179"/>
                    <a:pt x="596" y="2179"/>
                  </a:cubicBezTo>
                  <a:lnTo>
                    <a:pt x="358" y="2179"/>
                  </a:lnTo>
                  <a:lnTo>
                    <a:pt x="358" y="584"/>
                  </a:lnTo>
                  <a:close/>
                  <a:moveTo>
                    <a:pt x="179" y="1"/>
                  </a:moveTo>
                  <a:cubicBezTo>
                    <a:pt x="84" y="1"/>
                    <a:pt x="1" y="84"/>
                    <a:pt x="1" y="179"/>
                  </a:cubicBezTo>
                  <a:lnTo>
                    <a:pt x="1" y="417"/>
                  </a:lnTo>
                  <a:lnTo>
                    <a:pt x="1" y="2358"/>
                  </a:lnTo>
                  <a:lnTo>
                    <a:pt x="1" y="2596"/>
                  </a:lnTo>
                  <a:cubicBezTo>
                    <a:pt x="1" y="2680"/>
                    <a:pt x="72" y="2775"/>
                    <a:pt x="179" y="2775"/>
                  </a:cubicBezTo>
                  <a:cubicBezTo>
                    <a:pt x="263" y="2775"/>
                    <a:pt x="358" y="2703"/>
                    <a:pt x="358" y="2596"/>
                  </a:cubicBezTo>
                  <a:lnTo>
                    <a:pt x="358" y="2525"/>
                  </a:lnTo>
                  <a:lnTo>
                    <a:pt x="596" y="2525"/>
                  </a:lnTo>
                  <a:cubicBezTo>
                    <a:pt x="858" y="2525"/>
                    <a:pt x="1084" y="2299"/>
                    <a:pt x="1084" y="2025"/>
                  </a:cubicBezTo>
                  <a:lnTo>
                    <a:pt x="1084" y="739"/>
                  </a:lnTo>
                  <a:cubicBezTo>
                    <a:pt x="1084" y="465"/>
                    <a:pt x="870" y="239"/>
                    <a:pt x="596" y="239"/>
                  </a:cubicBezTo>
                  <a:lnTo>
                    <a:pt x="358" y="239"/>
                  </a:lnTo>
                  <a:lnTo>
                    <a:pt x="358" y="179"/>
                  </a:lnTo>
                  <a:cubicBezTo>
                    <a:pt x="358" y="96"/>
                    <a:pt x="275"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862" name="Google Shape;862;p51"/>
          <p:cNvSpPr/>
          <p:nvPr/>
        </p:nvSpPr>
        <p:spPr>
          <a:xfrm>
            <a:off x="7071056" y="2214554"/>
            <a:ext cx="358464" cy="475744"/>
          </a:xfrm>
          <a:custGeom>
            <a:avLst/>
            <a:gdLst/>
            <a:ahLst/>
            <a:cxnLst/>
            <a:rect l="l" t="t" r="r" b="b"/>
            <a:pathLst>
              <a:path w="11253" h="11201" extrusionOk="0">
                <a:moveTo>
                  <a:pt x="9133" y="0"/>
                </a:moveTo>
                <a:cubicBezTo>
                  <a:pt x="8990" y="0"/>
                  <a:pt x="8847" y="60"/>
                  <a:pt x="8740" y="167"/>
                </a:cubicBezTo>
                <a:lnTo>
                  <a:pt x="322" y="8584"/>
                </a:lnTo>
                <a:cubicBezTo>
                  <a:pt x="1" y="8894"/>
                  <a:pt x="1" y="9263"/>
                  <a:pt x="215" y="9465"/>
                </a:cubicBezTo>
                <a:lnTo>
                  <a:pt x="1787" y="11049"/>
                </a:lnTo>
                <a:cubicBezTo>
                  <a:pt x="1894" y="11150"/>
                  <a:pt x="2037" y="11201"/>
                  <a:pt x="2178" y="11201"/>
                </a:cubicBezTo>
                <a:cubicBezTo>
                  <a:pt x="2320" y="11201"/>
                  <a:pt x="2460" y="11150"/>
                  <a:pt x="2561" y="11049"/>
                </a:cubicBezTo>
                <a:lnTo>
                  <a:pt x="9371" y="4239"/>
                </a:lnTo>
                <a:cubicBezTo>
                  <a:pt x="9431" y="4179"/>
                  <a:pt x="9431" y="4084"/>
                  <a:pt x="9371" y="4001"/>
                </a:cubicBezTo>
                <a:cubicBezTo>
                  <a:pt x="9341" y="3971"/>
                  <a:pt x="9300" y="3956"/>
                  <a:pt x="9257" y="3956"/>
                </a:cubicBezTo>
                <a:cubicBezTo>
                  <a:pt x="9213" y="3956"/>
                  <a:pt x="9169" y="3971"/>
                  <a:pt x="9133" y="4001"/>
                </a:cubicBezTo>
                <a:lnTo>
                  <a:pt x="2323" y="10811"/>
                </a:lnTo>
                <a:cubicBezTo>
                  <a:pt x="2281" y="10853"/>
                  <a:pt x="2227" y="10873"/>
                  <a:pt x="2172" y="10873"/>
                </a:cubicBezTo>
                <a:cubicBezTo>
                  <a:pt x="2117" y="10873"/>
                  <a:pt x="2061" y="10853"/>
                  <a:pt x="2013" y="10811"/>
                </a:cubicBezTo>
                <a:lnTo>
                  <a:pt x="453" y="9227"/>
                </a:lnTo>
                <a:cubicBezTo>
                  <a:pt x="358" y="9144"/>
                  <a:pt x="358" y="9001"/>
                  <a:pt x="453" y="8918"/>
                </a:cubicBezTo>
                <a:lnTo>
                  <a:pt x="703" y="8656"/>
                </a:lnTo>
                <a:lnTo>
                  <a:pt x="1096" y="9049"/>
                </a:lnTo>
                <a:cubicBezTo>
                  <a:pt x="1126" y="9079"/>
                  <a:pt x="1165" y="9093"/>
                  <a:pt x="1206" y="9093"/>
                </a:cubicBezTo>
                <a:cubicBezTo>
                  <a:pt x="1248" y="9093"/>
                  <a:pt x="1293" y="9079"/>
                  <a:pt x="1334" y="9049"/>
                </a:cubicBezTo>
                <a:cubicBezTo>
                  <a:pt x="1394" y="8989"/>
                  <a:pt x="1394" y="8882"/>
                  <a:pt x="1334" y="8811"/>
                </a:cubicBezTo>
                <a:lnTo>
                  <a:pt x="942" y="8418"/>
                </a:lnTo>
                <a:lnTo>
                  <a:pt x="1477" y="7882"/>
                </a:lnTo>
                <a:lnTo>
                  <a:pt x="1870" y="8275"/>
                </a:lnTo>
                <a:cubicBezTo>
                  <a:pt x="1900" y="8305"/>
                  <a:pt x="1939" y="8319"/>
                  <a:pt x="1980" y="8319"/>
                </a:cubicBezTo>
                <a:cubicBezTo>
                  <a:pt x="2022" y="8319"/>
                  <a:pt x="2067" y="8305"/>
                  <a:pt x="2108" y="8275"/>
                </a:cubicBezTo>
                <a:cubicBezTo>
                  <a:pt x="2168" y="8215"/>
                  <a:pt x="2168" y="8108"/>
                  <a:pt x="2108" y="8037"/>
                </a:cubicBezTo>
                <a:lnTo>
                  <a:pt x="1715" y="7644"/>
                </a:lnTo>
                <a:lnTo>
                  <a:pt x="2251" y="7108"/>
                </a:lnTo>
                <a:lnTo>
                  <a:pt x="2858" y="7727"/>
                </a:lnTo>
                <a:cubicBezTo>
                  <a:pt x="2888" y="7757"/>
                  <a:pt x="2930" y="7772"/>
                  <a:pt x="2973" y="7772"/>
                </a:cubicBezTo>
                <a:cubicBezTo>
                  <a:pt x="3016" y="7772"/>
                  <a:pt x="3061" y="7757"/>
                  <a:pt x="3097" y="7727"/>
                </a:cubicBezTo>
                <a:cubicBezTo>
                  <a:pt x="3156" y="7668"/>
                  <a:pt x="3156" y="7560"/>
                  <a:pt x="3097" y="7489"/>
                </a:cubicBezTo>
                <a:lnTo>
                  <a:pt x="2489" y="6870"/>
                </a:lnTo>
                <a:lnTo>
                  <a:pt x="3025" y="6334"/>
                </a:lnTo>
                <a:lnTo>
                  <a:pt x="3418" y="6727"/>
                </a:lnTo>
                <a:cubicBezTo>
                  <a:pt x="3448" y="6757"/>
                  <a:pt x="3487" y="6772"/>
                  <a:pt x="3528" y="6772"/>
                </a:cubicBezTo>
                <a:cubicBezTo>
                  <a:pt x="3570" y="6772"/>
                  <a:pt x="3614" y="6757"/>
                  <a:pt x="3656" y="6727"/>
                </a:cubicBezTo>
                <a:cubicBezTo>
                  <a:pt x="3716" y="6668"/>
                  <a:pt x="3716" y="6560"/>
                  <a:pt x="3656" y="6489"/>
                </a:cubicBezTo>
                <a:lnTo>
                  <a:pt x="3263" y="6096"/>
                </a:lnTo>
                <a:lnTo>
                  <a:pt x="3799" y="5560"/>
                </a:lnTo>
                <a:lnTo>
                  <a:pt x="4192" y="5953"/>
                </a:lnTo>
                <a:cubicBezTo>
                  <a:pt x="4222" y="5983"/>
                  <a:pt x="4260" y="5998"/>
                  <a:pt x="4302" y="5998"/>
                </a:cubicBezTo>
                <a:cubicBezTo>
                  <a:pt x="4344" y="5998"/>
                  <a:pt x="4388" y="5983"/>
                  <a:pt x="4430" y="5953"/>
                </a:cubicBezTo>
                <a:cubicBezTo>
                  <a:pt x="4490" y="5894"/>
                  <a:pt x="4490" y="5786"/>
                  <a:pt x="4430" y="5715"/>
                </a:cubicBezTo>
                <a:lnTo>
                  <a:pt x="4037" y="5322"/>
                </a:lnTo>
                <a:lnTo>
                  <a:pt x="4573" y="4786"/>
                </a:lnTo>
                <a:lnTo>
                  <a:pt x="4966" y="5179"/>
                </a:lnTo>
                <a:cubicBezTo>
                  <a:pt x="4996" y="5209"/>
                  <a:pt x="5034" y="5224"/>
                  <a:pt x="5076" y="5224"/>
                </a:cubicBezTo>
                <a:cubicBezTo>
                  <a:pt x="5118" y="5224"/>
                  <a:pt x="5162" y="5209"/>
                  <a:pt x="5204" y="5179"/>
                </a:cubicBezTo>
                <a:cubicBezTo>
                  <a:pt x="5264" y="5120"/>
                  <a:pt x="5264" y="5013"/>
                  <a:pt x="5204" y="4941"/>
                </a:cubicBezTo>
                <a:lnTo>
                  <a:pt x="4811" y="4548"/>
                </a:lnTo>
                <a:lnTo>
                  <a:pt x="5347" y="4012"/>
                </a:lnTo>
                <a:lnTo>
                  <a:pt x="5954" y="4632"/>
                </a:lnTo>
                <a:cubicBezTo>
                  <a:pt x="5984" y="4661"/>
                  <a:pt x="6026" y="4676"/>
                  <a:pt x="6069" y="4676"/>
                </a:cubicBezTo>
                <a:cubicBezTo>
                  <a:pt x="6112" y="4676"/>
                  <a:pt x="6156" y="4661"/>
                  <a:pt x="6192" y="4632"/>
                </a:cubicBezTo>
                <a:cubicBezTo>
                  <a:pt x="6252" y="4572"/>
                  <a:pt x="6252" y="4465"/>
                  <a:pt x="6192" y="4393"/>
                </a:cubicBezTo>
                <a:lnTo>
                  <a:pt x="5585" y="3774"/>
                </a:lnTo>
                <a:lnTo>
                  <a:pt x="6121" y="3239"/>
                </a:lnTo>
                <a:lnTo>
                  <a:pt x="6514" y="3631"/>
                </a:lnTo>
                <a:cubicBezTo>
                  <a:pt x="6543" y="3661"/>
                  <a:pt x="6582" y="3676"/>
                  <a:pt x="6624" y="3676"/>
                </a:cubicBezTo>
                <a:cubicBezTo>
                  <a:pt x="6665" y="3676"/>
                  <a:pt x="6710" y="3661"/>
                  <a:pt x="6752" y="3631"/>
                </a:cubicBezTo>
                <a:cubicBezTo>
                  <a:pt x="6811" y="3572"/>
                  <a:pt x="6811" y="3465"/>
                  <a:pt x="6752" y="3393"/>
                </a:cubicBezTo>
                <a:lnTo>
                  <a:pt x="6359" y="3000"/>
                </a:lnTo>
                <a:lnTo>
                  <a:pt x="6895" y="2465"/>
                </a:lnTo>
                <a:lnTo>
                  <a:pt x="7288" y="2858"/>
                </a:lnTo>
                <a:cubicBezTo>
                  <a:pt x="7317" y="2887"/>
                  <a:pt x="7356" y="2902"/>
                  <a:pt x="7398" y="2902"/>
                </a:cubicBezTo>
                <a:cubicBezTo>
                  <a:pt x="7439" y="2902"/>
                  <a:pt x="7484" y="2887"/>
                  <a:pt x="7526" y="2858"/>
                </a:cubicBezTo>
                <a:cubicBezTo>
                  <a:pt x="7585" y="2798"/>
                  <a:pt x="7585" y="2691"/>
                  <a:pt x="7526" y="2619"/>
                </a:cubicBezTo>
                <a:lnTo>
                  <a:pt x="7133" y="2226"/>
                </a:lnTo>
                <a:lnTo>
                  <a:pt x="7669" y="1691"/>
                </a:lnTo>
                <a:lnTo>
                  <a:pt x="8061" y="2084"/>
                </a:lnTo>
                <a:cubicBezTo>
                  <a:pt x="8091" y="2113"/>
                  <a:pt x="8130" y="2128"/>
                  <a:pt x="8172" y="2128"/>
                </a:cubicBezTo>
                <a:cubicBezTo>
                  <a:pt x="8213" y="2128"/>
                  <a:pt x="8258" y="2113"/>
                  <a:pt x="8300" y="2084"/>
                </a:cubicBezTo>
                <a:cubicBezTo>
                  <a:pt x="8359" y="2024"/>
                  <a:pt x="8359" y="1917"/>
                  <a:pt x="8300" y="1845"/>
                </a:cubicBezTo>
                <a:lnTo>
                  <a:pt x="7907" y="1453"/>
                </a:lnTo>
                <a:lnTo>
                  <a:pt x="8442" y="917"/>
                </a:lnTo>
                <a:lnTo>
                  <a:pt x="9050" y="1536"/>
                </a:lnTo>
                <a:cubicBezTo>
                  <a:pt x="9079" y="1566"/>
                  <a:pt x="9121" y="1581"/>
                  <a:pt x="9164" y="1581"/>
                </a:cubicBezTo>
                <a:cubicBezTo>
                  <a:pt x="9207" y="1581"/>
                  <a:pt x="9252" y="1566"/>
                  <a:pt x="9288" y="1536"/>
                </a:cubicBezTo>
                <a:cubicBezTo>
                  <a:pt x="9371" y="1476"/>
                  <a:pt x="9347" y="1369"/>
                  <a:pt x="9288" y="1298"/>
                </a:cubicBezTo>
                <a:lnTo>
                  <a:pt x="8681" y="679"/>
                </a:lnTo>
                <a:lnTo>
                  <a:pt x="8966" y="405"/>
                </a:lnTo>
                <a:cubicBezTo>
                  <a:pt x="9008" y="357"/>
                  <a:pt x="9065" y="333"/>
                  <a:pt x="9121" y="333"/>
                </a:cubicBezTo>
                <a:cubicBezTo>
                  <a:pt x="9178" y="333"/>
                  <a:pt x="9234" y="357"/>
                  <a:pt x="9276" y="405"/>
                </a:cubicBezTo>
                <a:lnTo>
                  <a:pt x="10859" y="1976"/>
                </a:lnTo>
                <a:cubicBezTo>
                  <a:pt x="10895" y="2024"/>
                  <a:pt x="10919" y="2072"/>
                  <a:pt x="10919" y="2131"/>
                </a:cubicBezTo>
                <a:cubicBezTo>
                  <a:pt x="10919" y="2191"/>
                  <a:pt x="10883" y="2250"/>
                  <a:pt x="10859" y="2274"/>
                </a:cubicBezTo>
                <a:lnTo>
                  <a:pt x="9705" y="3417"/>
                </a:lnTo>
                <a:cubicBezTo>
                  <a:pt x="9645" y="3477"/>
                  <a:pt x="9645" y="3584"/>
                  <a:pt x="9705" y="3655"/>
                </a:cubicBezTo>
                <a:cubicBezTo>
                  <a:pt x="9734" y="3685"/>
                  <a:pt x="9776" y="3700"/>
                  <a:pt x="9819" y="3700"/>
                </a:cubicBezTo>
                <a:cubicBezTo>
                  <a:pt x="9862" y="3700"/>
                  <a:pt x="9907" y="3685"/>
                  <a:pt x="9943" y="3655"/>
                </a:cubicBezTo>
                <a:lnTo>
                  <a:pt x="11098" y="2512"/>
                </a:lnTo>
                <a:cubicBezTo>
                  <a:pt x="11193" y="2405"/>
                  <a:pt x="11252" y="2274"/>
                  <a:pt x="11252" y="2131"/>
                </a:cubicBezTo>
                <a:cubicBezTo>
                  <a:pt x="11252" y="1976"/>
                  <a:pt x="11193" y="1845"/>
                  <a:pt x="11098" y="1738"/>
                </a:cubicBezTo>
                <a:lnTo>
                  <a:pt x="9514" y="167"/>
                </a:lnTo>
                <a:cubicBezTo>
                  <a:pt x="9407" y="60"/>
                  <a:pt x="9264" y="0"/>
                  <a:pt x="9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863;p51"/>
          <p:cNvGrpSpPr/>
          <p:nvPr/>
        </p:nvGrpSpPr>
        <p:grpSpPr>
          <a:xfrm>
            <a:off x="4391574" y="2214554"/>
            <a:ext cx="360726" cy="481605"/>
            <a:chOff x="3510335" y="2931361"/>
            <a:chExt cx="360726" cy="361204"/>
          </a:xfrm>
        </p:grpSpPr>
        <p:sp>
          <p:nvSpPr>
            <p:cNvPr id="864" name="Google Shape;864;p51"/>
            <p:cNvSpPr/>
            <p:nvPr/>
          </p:nvSpPr>
          <p:spPr>
            <a:xfrm>
              <a:off x="3511864" y="2931361"/>
              <a:ext cx="359197" cy="358751"/>
            </a:xfrm>
            <a:custGeom>
              <a:avLst/>
              <a:gdLst/>
              <a:ahLst/>
              <a:cxnLst/>
              <a:rect l="l" t="t" r="r" b="b"/>
              <a:pathLst>
                <a:path w="11276" h="11262" extrusionOk="0">
                  <a:moveTo>
                    <a:pt x="2035" y="8898"/>
                  </a:moveTo>
                  <a:cubicBezTo>
                    <a:pt x="2132" y="8898"/>
                    <a:pt x="2227" y="8934"/>
                    <a:pt x="2298" y="9005"/>
                  </a:cubicBezTo>
                  <a:cubicBezTo>
                    <a:pt x="2453" y="9160"/>
                    <a:pt x="2453" y="9398"/>
                    <a:pt x="2298" y="9541"/>
                  </a:cubicBezTo>
                  <a:cubicBezTo>
                    <a:pt x="2227" y="9618"/>
                    <a:pt x="2132" y="9657"/>
                    <a:pt x="2035" y="9657"/>
                  </a:cubicBezTo>
                  <a:cubicBezTo>
                    <a:pt x="1938" y="9657"/>
                    <a:pt x="1840" y="9618"/>
                    <a:pt x="1763" y="9541"/>
                  </a:cubicBezTo>
                  <a:cubicBezTo>
                    <a:pt x="1620" y="9398"/>
                    <a:pt x="1620" y="9160"/>
                    <a:pt x="1763" y="9005"/>
                  </a:cubicBezTo>
                  <a:cubicBezTo>
                    <a:pt x="1840" y="8934"/>
                    <a:pt x="1938" y="8898"/>
                    <a:pt x="2035" y="8898"/>
                  </a:cubicBezTo>
                  <a:close/>
                  <a:moveTo>
                    <a:pt x="10477" y="1"/>
                  </a:moveTo>
                  <a:cubicBezTo>
                    <a:pt x="10261" y="1"/>
                    <a:pt x="10042" y="82"/>
                    <a:pt x="9871" y="254"/>
                  </a:cubicBezTo>
                  <a:lnTo>
                    <a:pt x="6882" y="3243"/>
                  </a:lnTo>
                  <a:cubicBezTo>
                    <a:pt x="6716" y="3196"/>
                    <a:pt x="6544" y="3172"/>
                    <a:pt x="6368" y="3172"/>
                  </a:cubicBezTo>
                  <a:cubicBezTo>
                    <a:pt x="6053" y="3172"/>
                    <a:pt x="5727" y="3249"/>
                    <a:pt x="5406" y="3409"/>
                  </a:cubicBezTo>
                  <a:cubicBezTo>
                    <a:pt x="5204" y="3516"/>
                    <a:pt x="4668" y="3766"/>
                    <a:pt x="4013" y="4040"/>
                  </a:cubicBezTo>
                  <a:cubicBezTo>
                    <a:pt x="3906" y="4076"/>
                    <a:pt x="3858" y="4195"/>
                    <a:pt x="3906" y="4290"/>
                  </a:cubicBezTo>
                  <a:cubicBezTo>
                    <a:pt x="3942" y="4371"/>
                    <a:pt x="4017" y="4411"/>
                    <a:pt x="4088" y="4411"/>
                  </a:cubicBezTo>
                  <a:cubicBezTo>
                    <a:pt x="4112" y="4411"/>
                    <a:pt x="4135" y="4406"/>
                    <a:pt x="4156" y="4398"/>
                  </a:cubicBezTo>
                  <a:cubicBezTo>
                    <a:pt x="4834" y="4124"/>
                    <a:pt x="5382" y="3862"/>
                    <a:pt x="5585" y="3755"/>
                  </a:cubicBezTo>
                  <a:cubicBezTo>
                    <a:pt x="5849" y="3621"/>
                    <a:pt x="6112" y="3561"/>
                    <a:pt x="6358" y="3561"/>
                  </a:cubicBezTo>
                  <a:cubicBezTo>
                    <a:pt x="7385" y="3561"/>
                    <a:pt x="8130" y="4607"/>
                    <a:pt x="7573" y="5731"/>
                  </a:cubicBezTo>
                  <a:cubicBezTo>
                    <a:pt x="7418" y="6029"/>
                    <a:pt x="6930" y="7053"/>
                    <a:pt x="6573" y="8100"/>
                  </a:cubicBezTo>
                  <a:cubicBezTo>
                    <a:pt x="6454" y="8469"/>
                    <a:pt x="6358" y="8803"/>
                    <a:pt x="6299" y="9100"/>
                  </a:cubicBezTo>
                  <a:lnTo>
                    <a:pt x="2227" y="5017"/>
                  </a:lnTo>
                  <a:cubicBezTo>
                    <a:pt x="2572" y="4945"/>
                    <a:pt x="2965" y="4838"/>
                    <a:pt x="3418" y="4671"/>
                  </a:cubicBezTo>
                  <a:cubicBezTo>
                    <a:pt x="3525" y="4648"/>
                    <a:pt x="3584" y="4528"/>
                    <a:pt x="3537" y="4421"/>
                  </a:cubicBezTo>
                  <a:cubicBezTo>
                    <a:pt x="3509" y="4340"/>
                    <a:pt x="3434" y="4286"/>
                    <a:pt x="3352" y="4286"/>
                  </a:cubicBezTo>
                  <a:cubicBezTo>
                    <a:pt x="3326" y="4286"/>
                    <a:pt x="3300" y="4291"/>
                    <a:pt x="3275" y="4302"/>
                  </a:cubicBezTo>
                  <a:cubicBezTo>
                    <a:pt x="2656" y="4517"/>
                    <a:pt x="2203" y="4636"/>
                    <a:pt x="1870" y="4671"/>
                  </a:cubicBezTo>
                  <a:lnTo>
                    <a:pt x="1453" y="4255"/>
                  </a:lnTo>
                  <a:cubicBezTo>
                    <a:pt x="1298" y="4100"/>
                    <a:pt x="1090" y="4022"/>
                    <a:pt x="880" y="4022"/>
                  </a:cubicBezTo>
                  <a:cubicBezTo>
                    <a:pt x="670" y="4022"/>
                    <a:pt x="459" y="4100"/>
                    <a:pt x="298" y="4255"/>
                  </a:cubicBezTo>
                  <a:cubicBezTo>
                    <a:pt x="84" y="4481"/>
                    <a:pt x="1" y="4826"/>
                    <a:pt x="120" y="5136"/>
                  </a:cubicBezTo>
                  <a:cubicBezTo>
                    <a:pt x="157" y="5219"/>
                    <a:pt x="230" y="5266"/>
                    <a:pt x="311" y="5266"/>
                  </a:cubicBezTo>
                  <a:cubicBezTo>
                    <a:pt x="334" y="5266"/>
                    <a:pt x="358" y="5263"/>
                    <a:pt x="382" y="5255"/>
                  </a:cubicBezTo>
                  <a:cubicBezTo>
                    <a:pt x="489" y="5207"/>
                    <a:pt x="524" y="5112"/>
                    <a:pt x="501" y="5005"/>
                  </a:cubicBezTo>
                  <a:cubicBezTo>
                    <a:pt x="379" y="4700"/>
                    <a:pt x="626" y="4433"/>
                    <a:pt x="894" y="4433"/>
                  </a:cubicBezTo>
                  <a:cubicBezTo>
                    <a:pt x="992" y="4433"/>
                    <a:pt x="1093" y="4469"/>
                    <a:pt x="1179" y="4552"/>
                  </a:cubicBezTo>
                  <a:lnTo>
                    <a:pt x="6799" y="10172"/>
                  </a:lnTo>
                  <a:cubicBezTo>
                    <a:pt x="6954" y="10327"/>
                    <a:pt x="6954" y="10601"/>
                    <a:pt x="6799" y="10744"/>
                  </a:cubicBezTo>
                  <a:cubicBezTo>
                    <a:pt x="6716" y="10827"/>
                    <a:pt x="6606" y="10869"/>
                    <a:pt x="6498" y="10869"/>
                  </a:cubicBezTo>
                  <a:cubicBezTo>
                    <a:pt x="6391" y="10869"/>
                    <a:pt x="6287" y="10827"/>
                    <a:pt x="6216" y="10744"/>
                  </a:cubicBezTo>
                  <a:lnTo>
                    <a:pt x="989" y="5529"/>
                  </a:lnTo>
                  <a:cubicBezTo>
                    <a:pt x="953" y="5487"/>
                    <a:pt x="902" y="5466"/>
                    <a:pt x="850" y="5466"/>
                  </a:cubicBezTo>
                  <a:cubicBezTo>
                    <a:pt x="798" y="5466"/>
                    <a:pt x="745" y="5487"/>
                    <a:pt x="703" y="5529"/>
                  </a:cubicBezTo>
                  <a:cubicBezTo>
                    <a:pt x="632" y="5600"/>
                    <a:pt x="632" y="5731"/>
                    <a:pt x="703" y="5802"/>
                  </a:cubicBezTo>
                  <a:lnTo>
                    <a:pt x="2977" y="8088"/>
                  </a:lnTo>
                  <a:lnTo>
                    <a:pt x="2441" y="8624"/>
                  </a:lnTo>
                  <a:cubicBezTo>
                    <a:pt x="2319" y="8551"/>
                    <a:pt x="2182" y="8513"/>
                    <a:pt x="2046" y="8513"/>
                  </a:cubicBezTo>
                  <a:cubicBezTo>
                    <a:pt x="1852" y="8513"/>
                    <a:pt x="1660" y="8589"/>
                    <a:pt x="1513" y="8743"/>
                  </a:cubicBezTo>
                  <a:cubicBezTo>
                    <a:pt x="1215" y="9041"/>
                    <a:pt x="1215" y="9541"/>
                    <a:pt x="1513" y="9839"/>
                  </a:cubicBezTo>
                  <a:cubicBezTo>
                    <a:pt x="1661" y="9987"/>
                    <a:pt x="1861" y="10062"/>
                    <a:pt x="2060" y="10062"/>
                  </a:cubicBezTo>
                  <a:cubicBezTo>
                    <a:pt x="2260" y="10062"/>
                    <a:pt x="2459" y="9987"/>
                    <a:pt x="2608" y="9839"/>
                  </a:cubicBezTo>
                  <a:cubicBezTo>
                    <a:pt x="2870" y="9589"/>
                    <a:pt x="2906" y="9196"/>
                    <a:pt x="2727" y="8898"/>
                  </a:cubicBezTo>
                  <a:lnTo>
                    <a:pt x="3263" y="8362"/>
                  </a:lnTo>
                  <a:lnTo>
                    <a:pt x="5930" y="11029"/>
                  </a:lnTo>
                  <a:cubicBezTo>
                    <a:pt x="6085" y="11184"/>
                    <a:pt x="6293" y="11261"/>
                    <a:pt x="6501" y="11261"/>
                  </a:cubicBezTo>
                  <a:cubicBezTo>
                    <a:pt x="6710" y="11261"/>
                    <a:pt x="6918" y="11184"/>
                    <a:pt x="7073" y="11029"/>
                  </a:cubicBezTo>
                  <a:cubicBezTo>
                    <a:pt x="7359" y="10696"/>
                    <a:pt x="7359" y="10184"/>
                    <a:pt x="7049" y="9874"/>
                  </a:cubicBezTo>
                  <a:lnTo>
                    <a:pt x="6632" y="9458"/>
                  </a:lnTo>
                  <a:cubicBezTo>
                    <a:pt x="6751" y="8529"/>
                    <a:pt x="7299" y="7136"/>
                    <a:pt x="7906" y="5910"/>
                  </a:cubicBezTo>
                  <a:cubicBezTo>
                    <a:pt x="8168" y="5421"/>
                    <a:pt x="8204" y="4898"/>
                    <a:pt x="8073" y="4433"/>
                  </a:cubicBezTo>
                  <a:lnTo>
                    <a:pt x="11109" y="1397"/>
                  </a:lnTo>
                  <a:cubicBezTo>
                    <a:pt x="11181" y="1314"/>
                    <a:pt x="11169" y="1195"/>
                    <a:pt x="11097" y="1123"/>
                  </a:cubicBezTo>
                  <a:cubicBezTo>
                    <a:pt x="11055" y="1086"/>
                    <a:pt x="11008" y="1070"/>
                    <a:pt x="10963" y="1070"/>
                  </a:cubicBezTo>
                  <a:cubicBezTo>
                    <a:pt x="10906" y="1070"/>
                    <a:pt x="10851" y="1095"/>
                    <a:pt x="10811" y="1135"/>
                  </a:cubicBezTo>
                  <a:cubicBezTo>
                    <a:pt x="10800" y="1147"/>
                    <a:pt x="10990" y="969"/>
                    <a:pt x="7906" y="4040"/>
                  </a:cubicBezTo>
                  <a:cubicBezTo>
                    <a:pt x="7763" y="3778"/>
                    <a:pt x="7537" y="3564"/>
                    <a:pt x="7275" y="3409"/>
                  </a:cubicBezTo>
                  <a:lnTo>
                    <a:pt x="10157" y="528"/>
                  </a:lnTo>
                  <a:cubicBezTo>
                    <a:pt x="10248" y="437"/>
                    <a:pt x="10365" y="393"/>
                    <a:pt x="10480" y="393"/>
                  </a:cubicBezTo>
                  <a:cubicBezTo>
                    <a:pt x="10636" y="393"/>
                    <a:pt x="10789" y="473"/>
                    <a:pt x="10871" y="623"/>
                  </a:cubicBezTo>
                  <a:cubicBezTo>
                    <a:pt x="10912" y="690"/>
                    <a:pt x="10983" y="733"/>
                    <a:pt x="11054" y="733"/>
                  </a:cubicBezTo>
                  <a:cubicBezTo>
                    <a:pt x="11085" y="733"/>
                    <a:pt x="11116" y="725"/>
                    <a:pt x="11145" y="707"/>
                  </a:cubicBezTo>
                  <a:cubicBezTo>
                    <a:pt x="11228" y="647"/>
                    <a:pt x="11276" y="528"/>
                    <a:pt x="11216" y="433"/>
                  </a:cubicBezTo>
                  <a:cubicBezTo>
                    <a:pt x="11058" y="152"/>
                    <a:pt x="10770" y="1"/>
                    <a:pt x="104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1"/>
            <p:cNvSpPr/>
            <p:nvPr/>
          </p:nvSpPr>
          <p:spPr>
            <a:xfrm>
              <a:off x="3510335" y="2998798"/>
              <a:ext cx="176413" cy="43291"/>
            </a:xfrm>
            <a:custGeom>
              <a:avLst/>
              <a:gdLst/>
              <a:ahLst/>
              <a:cxnLst/>
              <a:rect l="l" t="t" r="r" b="b"/>
              <a:pathLst>
                <a:path w="5538" h="1359" extrusionOk="0">
                  <a:moveTo>
                    <a:pt x="3439" y="0"/>
                  </a:moveTo>
                  <a:cubicBezTo>
                    <a:pt x="2239" y="0"/>
                    <a:pt x="999" y="350"/>
                    <a:pt x="96" y="995"/>
                  </a:cubicBezTo>
                  <a:cubicBezTo>
                    <a:pt x="13" y="1054"/>
                    <a:pt x="1" y="1185"/>
                    <a:pt x="60" y="1280"/>
                  </a:cubicBezTo>
                  <a:cubicBezTo>
                    <a:pt x="96" y="1330"/>
                    <a:pt x="156" y="1358"/>
                    <a:pt x="217" y="1358"/>
                  </a:cubicBezTo>
                  <a:cubicBezTo>
                    <a:pt x="259" y="1358"/>
                    <a:pt x="300" y="1345"/>
                    <a:pt x="334" y="1316"/>
                  </a:cubicBezTo>
                  <a:cubicBezTo>
                    <a:pt x="965" y="876"/>
                    <a:pt x="1787" y="578"/>
                    <a:pt x="2656" y="459"/>
                  </a:cubicBezTo>
                  <a:cubicBezTo>
                    <a:pt x="2927" y="424"/>
                    <a:pt x="3196" y="407"/>
                    <a:pt x="3459" y="407"/>
                  </a:cubicBezTo>
                  <a:cubicBezTo>
                    <a:pt x="4099" y="407"/>
                    <a:pt x="4708" y="510"/>
                    <a:pt x="5240" y="721"/>
                  </a:cubicBezTo>
                  <a:cubicBezTo>
                    <a:pt x="5258" y="729"/>
                    <a:pt x="5279" y="733"/>
                    <a:pt x="5300" y="733"/>
                  </a:cubicBezTo>
                  <a:cubicBezTo>
                    <a:pt x="5373" y="733"/>
                    <a:pt x="5453" y="687"/>
                    <a:pt x="5490" y="614"/>
                  </a:cubicBezTo>
                  <a:cubicBezTo>
                    <a:pt x="5537" y="506"/>
                    <a:pt x="5478" y="387"/>
                    <a:pt x="5383" y="352"/>
                  </a:cubicBezTo>
                  <a:cubicBezTo>
                    <a:pt x="4795" y="114"/>
                    <a:pt x="4123" y="0"/>
                    <a:pt x="34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1"/>
            <p:cNvSpPr/>
            <p:nvPr/>
          </p:nvSpPr>
          <p:spPr>
            <a:xfrm>
              <a:off x="3530435" y="2959075"/>
              <a:ext cx="133918" cy="35072"/>
            </a:xfrm>
            <a:custGeom>
              <a:avLst/>
              <a:gdLst/>
              <a:ahLst/>
              <a:cxnLst/>
              <a:rect l="l" t="t" r="r" b="b"/>
              <a:pathLst>
                <a:path w="4204" h="1101" extrusionOk="0">
                  <a:moveTo>
                    <a:pt x="2585" y="0"/>
                  </a:moveTo>
                  <a:cubicBezTo>
                    <a:pt x="1695" y="0"/>
                    <a:pt x="780" y="258"/>
                    <a:pt x="108" y="741"/>
                  </a:cubicBezTo>
                  <a:cubicBezTo>
                    <a:pt x="13" y="801"/>
                    <a:pt x="1" y="932"/>
                    <a:pt x="60" y="1027"/>
                  </a:cubicBezTo>
                  <a:cubicBezTo>
                    <a:pt x="95" y="1076"/>
                    <a:pt x="158" y="1100"/>
                    <a:pt x="221" y="1100"/>
                  </a:cubicBezTo>
                  <a:cubicBezTo>
                    <a:pt x="266" y="1100"/>
                    <a:pt x="311" y="1088"/>
                    <a:pt x="346" y="1063"/>
                  </a:cubicBezTo>
                  <a:cubicBezTo>
                    <a:pt x="955" y="637"/>
                    <a:pt x="1801" y="405"/>
                    <a:pt x="2613" y="405"/>
                  </a:cubicBezTo>
                  <a:cubicBezTo>
                    <a:pt x="3071" y="405"/>
                    <a:pt x="3519" y="479"/>
                    <a:pt x="3906" y="634"/>
                  </a:cubicBezTo>
                  <a:cubicBezTo>
                    <a:pt x="3925" y="642"/>
                    <a:pt x="3945" y="646"/>
                    <a:pt x="3966" y="646"/>
                  </a:cubicBezTo>
                  <a:cubicBezTo>
                    <a:pt x="4039" y="646"/>
                    <a:pt x="4119" y="599"/>
                    <a:pt x="4156" y="515"/>
                  </a:cubicBezTo>
                  <a:cubicBezTo>
                    <a:pt x="4204" y="408"/>
                    <a:pt x="4144" y="289"/>
                    <a:pt x="4049" y="265"/>
                  </a:cubicBezTo>
                  <a:cubicBezTo>
                    <a:pt x="3604" y="86"/>
                    <a:pt x="3099" y="0"/>
                    <a:pt x="2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1"/>
            <p:cNvSpPr/>
            <p:nvPr/>
          </p:nvSpPr>
          <p:spPr>
            <a:xfrm>
              <a:off x="3761416" y="3117649"/>
              <a:ext cx="53134" cy="174916"/>
            </a:xfrm>
            <a:custGeom>
              <a:avLst/>
              <a:gdLst/>
              <a:ahLst/>
              <a:cxnLst/>
              <a:rect l="l" t="t" r="r" b="b"/>
              <a:pathLst>
                <a:path w="1668" h="5491" extrusionOk="0">
                  <a:moveTo>
                    <a:pt x="830" y="1"/>
                  </a:moveTo>
                  <a:cubicBezTo>
                    <a:pt x="807" y="1"/>
                    <a:pt x="784" y="5"/>
                    <a:pt x="763" y="14"/>
                  </a:cubicBezTo>
                  <a:cubicBezTo>
                    <a:pt x="656" y="62"/>
                    <a:pt x="608" y="181"/>
                    <a:pt x="656" y="276"/>
                  </a:cubicBezTo>
                  <a:cubicBezTo>
                    <a:pt x="953" y="1002"/>
                    <a:pt x="1061" y="1919"/>
                    <a:pt x="918" y="2848"/>
                  </a:cubicBezTo>
                  <a:cubicBezTo>
                    <a:pt x="799" y="3717"/>
                    <a:pt x="501" y="4550"/>
                    <a:pt x="60" y="5169"/>
                  </a:cubicBezTo>
                  <a:cubicBezTo>
                    <a:pt x="1" y="5253"/>
                    <a:pt x="13" y="5372"/>
                    <a:pt x="108" y="5443"/>
                  </a:cubicBezTo>
                  <a:cubicBezTo>
                    <a:pt x="136" y="5476"/>
                    <a:pt x="174" y="5491"/>
                    <a:pt x="213" y="5491"/>
                  </a:cubicBezTo>
                  <a:cubicBezTo>
                    <a:pt x="272" y="5491"/>
                    <a:pt x="334" y="5458"/>
                    <a:pt x="370" y="5407"/>
                  </a:cubicBezTo>
                  <a:cubicBezTo>
                    <a:pt x="1370" y="3991"/>
                    <a:pt x="1668" y="1740"/>
                    <a:pt x="1013" y="121"/>
                  </a:cubicBezTo>
                  <a:cubicBezTo>
                    <a:pt x="977" y="41"/>
                    <a:pt x="901" y="1"/>
                    <a:pt x="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1"/>
            <p:cNvSpPr/>
            <p:nvPr/>
          </p:nvSpPr>
          <p:spPr>
            <a:xfrm>
              <a:off x="3809230" y="3139852"/>
              <a:ext cx="42877" cy="132326"/>
            </a:xfrm>
            <a:custGeom>
              <a:avLst/>
              <a:gdLst/>
              <a:ahLst/>
              <a:cxnLst/>
              <a:rect l="l" t="t" r="r" b="b"/>
              <a:pathLst>
                <a:path w="1346" h="4154" extrusionOk="0">
                  <a:moveTo>
                    <a:pt x="674" y="1"/>
                  </a:moveTo>
                  <a:cubicBezTo>
                    <a:pt x="647" y="1"/>
                    <a:pt x="620" y="7"/>
                    <a:pt x="595" y="19"/>
                  </a:cubicBezTo>
                  <a:cubicBezTo>
                    <a:pt x="488" y="67"/>
                    <a:pt x="452" y="186"/>
                    <a:pt x="488" y="269"/>
                  </a:cubicBezTo>
                  <a:cubicBezTo>
                    <a:pt x="929" y="1365"/>
                    <a:pt x="750" y="2877"/>
                    <a:pt x="60" y="3829"/>
                  </a:cubicBezTo>
                  <a:cubicBezTo>
                    <a:pt x="0" y="3925"/>
                    <a:pt x="24" y="4044"/>
                    <a:pt x="107" y="4115"/>
                  </a:cubicBezTo>
                  <a:cubicBezTo>
                    <a:pt x="134" y="4142"/>
                    <a:pt x="170" y="4153"/>
                    <a:pt x="209" y="4153"/>
                  </a:cubicBezTo>
                  <a:cubicBezTo>
                    <a:pt x="273" y="4153"/>
                    <a:pt x="344" y="4120"/>
                    <a:pt x="381" y="4068"/>
                  </a:cubicBezTo>
                  <a:cubicBezTo>
                    <a:pt x="1119" y="3008"/>
                    <a:pt x="1345" y="1341"/>
                    <a:pt x="857" y="127"/>
                  </a:cubicBezTo>
                  <a:cubicBezTo>
                    <a:pt x="822" y="48"/>
                    <a:pt x="748" y="1"/>
                    <a:pt x="6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4" name="Google Shape;874;p52"/>
          <p:cNvSpPr txBox="1">
            <a:spLocks noGrp="1"/>
          </p:cNvSpPr>
          <p:nvPr>
            <p:ph type="title"/>
          </p:nvPr>
        </p:nvSpPr>
        <p:spPr>
          <a:xfrm>
            <a:off x="500034" y="1565700"/>
            <a:ext cx="3571900" cy="3792126"/>
          </a:xfrm>
          <a:prstGeom prst="rect">
            <a:avLst/>
          </a:prstGeom>
        </p:spPr>
        <p:txBody>
          <a:bodyPr spcFirstLastPara="1" wrap="square" lIns="91425" tIns="91425" rIns="91425" bIns="91425" anchor="ctr" anchorCtr="0">
            <a:noAutofit/>
          </a:bodyPr>
          <a:lstStyle/>
          <a:p>
            <a:pPr lvl="0" algn="ctr"/>
            <a:r>
              <a:rPr lang="id-ID" dirty="0" smtClean="0"/>
              <a:t>BERKEMBANGNYA BISNIS-BISNIS YANG BERBASIS TEKNOLOGI DIGITAL</a:t>
            </a:r>
            <a:endParaRPr lang="id-ID" dirty="0"/>
          </a:p>
        </p:txBody>
      </p:sp>
      <p:pic>
        <p:nvPicPr>
          <p:cNvPr id="12" name="Picture 11" descr="kecerdasan bisnis6.jpg"/>
          <p:cNvPicPr>
            <a:picLocks noChangeAspect="1"/>
          </p:cNvPicPr>
          <p:nvPr/>
        </p:nvPicPr>
        <p:blipFill>
          <a:blip r:embed="rId3"/>
          <a:stretch>
            <a:fillRect/>
          </a:stretch>
        </p:blipFill>
        <p:spPr>
          <a:xfrm>
            <a:off x="4357687" y="629231"/>
            <a:ext cx="4500594" cy="5266715"/>
          </a:xfrm>
          <a:prstGeom prst="ellipse">
            <a:avLst/>
          </a:prstGeom>
          <a:ln>
            <a:noFill/>
          </a:ln>
          <a:effectLst>
            <a:softEdge rad="112500"/>
          </a:effectLst>
        </p:spPr>
      </p:pic>
      <p:grpSp>
        <p:nvGrpSpPr>
          <p:cNvPr id="16" name="Google Shape;876;p52"/>
          <p:cNvGrpSpPr/>
          <p:nvPr/>
        </p:nvGrpSpPr>
        <p:grpSpPr>
          <a:xfrm>
            <a:off x="4429124" y="0"/>
            <a:ext cx="1667904" cy="2737093"/>
            <a:chOff x="4506624" y="-282827"/>
            <a:chExt cx="1667904" cy="2052820"/>
          </a:xfrm>
        </p:grpSpPr>
        <p:pic>
          <p:nvPicPr>
            <p:cNvPr id="17" name="Google Shape;877;p52"/>
            <p:cNvPicPr preferRelativeResize="0"/>
            <p:nvPr/>
          </p:nvPicPr>
          <p:blipFill>
            <a:blip r:embed="rId4" cstate="print">
              <a:alphaModFix/>
            </a:blip>
            <a:stretch>
              <a:fillRect/>
            </a:stretch>
          </p:blipFill>
          <p:spPr>
            <a:xfrm rot="-2189445" flipH="1">
              <a:off x="4961330" y="-198249"/>
              <a:ext cx="814743" cy="1608621"/>
            </a:xfrm>
            <a:prstGeom prst="rect">
              <a:avLst/>
            </a:prstGeom>
            <a:noFill/>
            <a:ln>
              <a:noFill/>
            </a:ln>
          </p:spPr>
        </p:pic>
        <p:pic>
          <p:nvPicPr>
            <p:cNvPr id="18" name="Google Shape;878;p52"/>
            <p:cNvPicPr preferRelativeResize="0"/>
            <p:nvPr/>
          </p:nvPicPr>
          <p:blipFill>
            <a:blip r:embed="rId5" cstate="print">
              <a:alphaModFix amt="70000"/>
            </a:blip>
            <a:stretch>
              <a:fillRect/>
            </a:stretch>
          </p:blipFill>
          <p:spPr>
            <a:xfrm rot="-2700056" flipH="1">
              <a:off x="4944054" y="408949"/>
              <a:ext cx="431316" cy="1415904"/>
            </a:xfrm>
            <a:prstGeom prst="rect">
              <a:avLst/>
            </a:prstGeom>
            <a:noFill/>
            <a:ln>
              <a:noFill/>
            </a:ln>
          </p:spPr>
        </p:pic>
      </p:grpSp>
      <p:pic>
        <p:nvPicPr>
          <p:cNvPr id="19" name="Google Shape;879;p52"/>
          <p:cNvPicPr preferRelativeResize="0"/>
          <p:nvPr/>
        </p:nvPicPr>
        <p:blipFill rotWithShape="1">
          <a:blip r:embed="rId6" cstate="print">
            <a:alphaModFix/>
          </a:blip>
          <a:srcRect l="9978" t="7909" r="6171" b="5839"/>
          <a:stretch/>
        </p:blipFill>
        <p:spPr>
          <a:xfrm rot="-8100015">
            <a:off x="3981872" y="4129550"/>
            <a:ext cx="2648976" cy="2099336"/>
          </a:xfrm>
          <a:prstGeom prst="rect">
            <a:avLst/>
          </a:prstGeom>
          <a:noFill/>
          <a:ln>
            <a:noFill/>
          </a:ln>
        </p:spPr>
      </p:pic>
      <p:grpSp>
        <p:nvGrpSpPr>
          <p:cNvPr id="20" name="Google Shape;880;p52"/>
          <p:cNvGrpSpPr/>
          <p:nvPr/>
        </p:nvGrpSpPr>
        <p:grpSpPr>
          <a:xfrm>
            <a:off x="7500958" y="4214818"/>
            <a:ext cx="1932868" cy="2336711"/>
            <a:chOff x="7686168" y="3442816"/>
            <a:chExt cx="1932868" cy="1752533"/>
          </a:xfrm>
        </p:grpSpPr>
        <p:pic>
          <p:nvPicPr>
            <p:cNvPr id="21" name="Google Shape;881;p52"/>
            <p:cNvPicPr preferRelativeResize="0"/>
            <p:nvPr/>
          </p:nvPicPr>
          <p:blipFill>
            <a:blip r:embed="rId7" cstate="print">
              <a:alphaModFix amt="84000"/>
            </a:blip>
            <a:stretch>
              <a:fillRect/>
            </a:stretch>
          </p:blipFill>
          <p:spPr>
            <a:xfrm rot="8621619">
              <a:off x="8054042" y="3626497"/>
              <a:ext cx="754690" cy="1490060"/>
            </a:xfrm>
            <a:prstGeom prst="rect">
              <a:avLst/>
            </a:prstGeom>
            <a:noFill/>
            <a:ln>
              <a:noFill/>
            </a:ln>
          </p:spPr>
        </p:pic>
        <p:pic>
          <p:nvPicPr>
            <p:cNvPr id="22" name="Google Shape;882;p52"/>
            <p:cNvPicPr preferRelativeResize="0"/>
            <p:nvPr/>
          </p:nvPicPr>
          <p:blipFill>
            <a:blip r:embed="rId8" cstate="print">
              <a:alphaModFix amt="78000"/>
            </a:blip>
            <a:stretch>
              <a:fillRect/>
            </a:stretch>
          </p:blipFill>
          <p:spPr>
            <a:xfrm rot="7739741">
              <a:off x="8728676" y="3315119"/>
              <a:ext cx="382175" cy="1490057"/>
            </a:xfrm>
            <a:prstGeom prst="rect">
              <a:avLst/>
            </a:prstGeom>
            <a:noFill/>
            <a:ln>
              <a:noFill/>
            </a:ln>
          </p:spPr>
        </p:pic>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729" y="2143116"/>
            <a:ext cx="6929486" cy="3111884"/>
          </a:xfrm>
        </p:spPr>
        <p:txBody>
          <a:bodyPr/>
          <a:lstStyle/>
          <a:p>
            <a:pPr marL="457200" indent="-457200" algn="l"/>
            <a:r>
              <a:rPr lang="id-ID" sz="2000" dirty="0" smtClean="0"/>
              <a:t>(1) dilaksanakan menggunakan media dan jaringan komunikasi digital</a:t>
            </a:r>
          </a:p>
          <a:p>
            <a:pPr marL="457200" indent="-457200" algn="l">
              <a:buAutoNum type="arabicParenBoth"/>
            </a:pPr>
            <a:endParaRPr lang="id-ID" sz="2000" dirty="0" smtClean="0"/>
          </a:p>
          <a:p>
            <a:pPr marL="457200" indent="-457200" algn="l"/>
            <a:r>
              <a:rPr lang="id-ID" sz="2000" dirty="0" smtClean="0"/>
              <a:t>(2) baik untuk transaksi di internal maupun eksternal organisasi</a:t>
            </a:r>
          </a:p>
          <a:p>
            <a:pPr algn="l"/>
            <a:endParaRPr lang="id-ID" sz="2000" dirty="0" smtClean="0"/>
          </a:p>
          <a:p>
            <a:pPr algn="l"/>
            <a:r>
              <a:rPr lang="id-ID" sz="2000" dirty="0" smtClean="0"/>
              <a:t>(3) yang meliputi sebagian atau keseluruhan proses bisnis; dan</a:t>
            </a:r>
          </a:p>
          <a:p>
            <a:pPr algn="l"/>
            <a:endParaRPr lang="id-ID" sz="2000" dirty="0" smtClean="0"/>
          </a:p>
          <a:p>
            <a:pPr algn="l"/>
            <a:r>
              <a:rPr lang="id-ID" sz="2000" dirty="0" smtClean="0"/>
              <a:t>(4) untuk menyampaikan produk yang berupa barang, jasa, maupun informasi</a:t>
            </a:r>
            <a:endParaRPr lang="id-ID" sz="2000" dirty="0"/>
          </a:p>
        </p:txBody>
      </p:sp>
      <p:sp>
        <p:nvSpPr>
          <p:cNvPr id="4" name="Subtitle 3"/>
          <p:cNvSpPr>
            <a:spLocks noGrp="1"/>
          </p:cNvSpPr>
          <p:nvPr>
            <p:ph type="subTitle" idx="2"/>
          </p:nvPr>
        </p:nvSpPr>
        <p:spPr>
          <a:xfrm>
            <a:off x="357158" y="536867"/>
            <a:ext cx="8786842" cy="586000"/>
          </a:xfrm>
        </p:spPr>
        <p:txBody>
          <a:bodyPr/>
          <a:lstStyle/>
          <a:p>
            <a:pPr algn="ctr"/>
            <a:r>
              <a:rPr lang="id-ID" dirty="0" smtClean="0"/>
              <a:t>bisnis digital ataupun </a:t>
            </a:r>
            <a:r>
              <a:rPr lang="id-ID" i="1" dirty="0" smtClean="0"/>
              <a:t>e-business</a:t>
            </a:r>
          </a:p>
          <a:p>
            <a:pPr algn="ctr"/>
            <a:r>
              <a:rPr lang="id-ID" dirty="0" smtClean="0"/>
              <a:t>merupakan sebuah bisnis pada umumnya di mana proses dan</a:t>
            </a:r>
          </a:p>
          <a:p>
            <a:pPr algn="ctr"/>
            <a:r>
              <a:rPr lang="id-ID" dirty="0" smtClean="0"/>
              <a:t>aktivitasnya</a:t>
            </a:r>
            <a:endParaRPr lang="id-ID"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55"/>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id-ID" b="1" dirty="0" smtClean="0"/>
              <a:t>Mengelola transformasi digital dalam organisasi bisnis</a:t>
            </a:r>
            <a:endParaRPr/>
          </a:p>
        </p:txBody>
      </p:sp>
      <p:sp>
        <p:nvSpPr>
          <p:cNvPr id="907" name="Google Shape;907;p55"/>
          <p:cNvSpPr txBox="1">
            <a:spLocks noGrp="1"/>
          </p:cNvSpPr>
          <p:nvPr>
            <p:ph type="subTitle" idx="1"/>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LIST 1</a:t>
            </a:r>
            <a:endParaRPr/>
          </a:p>
        </p:txBody>
      </p:sp>
      <p:sp>
        <p:nvSpPr>
          <p:cNvPr id="908" name="Google Shape;908;p55"/>
          <p:cNvSpPr txBox="1">
            <a:spLocks noGrp="1"/>
          </p:cNvSpPr>
          <p:nvPr>
            <p:ph type="sub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LIST 2</a:t>
            </a:r>
            <a:endParaRPr/>
          </a:p>
        </p:txBody>
      </p:sp>
      <p:sp>
        <p:nvSpPr>
          <p:cNvPr id="909" name="Google Shape;909;p55"/>
          <p:cNvSpPr txBox="1">
            <a:spLocks noGrp="1"/>
          </p:cNvSpPr>
          <p:nvPr>
            <p:ph type="subTitle" idx="3"/>
          </p:nvPr>
        </p:nvSpPr>
        <p:spPr>
          <a:prstGeom prst="rect">
            <a:avLst/>
          </a:prstGeom>
        </p:spPr>
        <p:txBody>
          <a:bodyPr spcFirstLastPara="1" wrap="square" lIns="91425" tIns="91425" rIns="91425" bIns="91425" anchor="ctr" anchorCtr="0">
            <a:noAutofit/>
          </a:bodyPr>
          <a:lstStyle/>
          <a:p>
            <a:r>
              <a:rPr lang="id-ID" sz="1400" dirty="0" smtClean="0"/>
              <a:t>Transformasi digital sebagai penggunaan teknologi untuk membaiki kinerja dan jangkau</a:t>
            </a:r>
          </a:p>
          <a:p>
            <a:r>
              <a:rPr lang="id-ID" sz="1400" dirty="0" smtClean="0"/>
              <a:t>perusahaan secara radikal dengan mengubah </a:t>
            </a:r>
            <a:r>
              <a:rPr lang="id-ID" sz="1400" i="1" dirty="0" smtClean="0"/>
              <a:t>customer relationship,</a:t>
            </a:r>
          </a:p>
          <a:p>
            <a:r>
              <a:rPr lang="id-ID" sz="1400" dirty="0" smtClean="0"/>
              <a:t>proses-proses internal, dan value propositions.</a:t>
            </a:r>
          </a:p>
          <a:p>
            <a:endParaRPr lang="id-ID" sz="1400" dirty="0" smtClean="0"/>
          </a:p>
          <a:p>
            <a:pPr algn="r">
              <a:buNone/>
            </a:pPr>
            <a:r>
              <a:rPr lang="id-ID" sz="1400" dirty="0" smtClean="0"/>
              <a:t>Westerman </a:t>
            </a:r>
            <a:r>
              <a:rPr lang="id-ID" sz="1400" i="1" dirty="0" smtClean="0"/>
              <a:t>et al. (2011)</a:t>
            </a:r>
            <a:endParaRPr sz="1400"/>
          </a:p>
        </p:txBody>
      </p:sp>
      <p:sp>
        <p:nvSpPr>
          <p:cNvPr id="910" name="Google Shape;910;p55"/>
          <p:cNvSpPr txBox="1">
            <a:spLocks noGrp="1"/>
          </p:cNvSpPr>
          <p:nvPr>
            <p:ph type="subTitle" idx="4"/>
          </p:nvPr>
        </p:nvSpPr>
        <p:spPr>
          <a:prstGeom prst="rect">
            <a:avLst/>
          </a:prstGeom>
        </p:spPr>
        <p:txBody>
          <a:bodyPr spcFirstLastPara="1" wrap="square" lIns="91425" tIns="91425" rIns="91425" bIns="91425" anchor="ctr" anchorCtr="0">
            <a:noAutofit/>
          </a:bodyPr>
          <a:lstStyle/>
          <a:p>
            <a:r>
              <a:rPr lang="id-ID" sz="1400" i="1" dirty="0" smtClean="0"/>
              <a:t>Proses perubahan menyeluruh perusahaan yang berlangsung</a:t>
            </a:r>
          </a:p>
          <a:p>
            <a:r>
              <a:rPr lang="id-ID" sz="1400" i="1" dirty="0" smtClean="0"/>
              <a:t>terus menerus dengan mendayagunakan teknologi digital untuk membangun model bisnis yang lebih baik sehingga meningkatkn</a:t>
            </a:r>
          </a:p>
          <a:p>
            <a:r>
              <a:rPr lang="id-ID" sz="1400" i="1" dirty="0" smtClean="0"/>
              <a:t>kinerja secara signifikan dan memberi dampak positif bagi</a:t>
            </a:r>
          </a:p>
          <a:p>
            <a:r>
              <a:rPr lang="id-ID" sz="1400" i="1" dirty="0" smtClean="0"/>
              <a:t>masyarakat luas</a:t>
            </a:r>
          </a:p>
          <a:p>
            <a:endParaRPr lang="id-ID" sz="1400" i="1" dirty="0" smtClean="0"/>
          </a:p>
          <a:p>
            <a:pPr algn="r"/>
            <a:r>
              <a:rPr lang="id-ID" sz="1400" dirty="0" smtClean="0"/>
              <a:t>Schallmo dan Daniel (2018</a:t>
            </a:r>
            <a:endParaRPr sz="14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73"/>
          <p:cNvSpPr txBox="1">
            <a:spLocks noGrp="1"/>
          </p:cNvSpPr>
          <p:nvPr>
            <p:ph type="title"/>
          </p:nvPr>
        </p:nvSpPr>
        <p:spPr>
          <a:xfrm>
            <a:off x="571472" y="1928932"/>
            <a:ext cx="4143404" cy="335745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d-ID" sz="8800" i="1" dirty="0" smtClean="0">
                <a:solidFill>
                  <a:srgbClr val="C00000"/>
                </a:solidFill>
                <a:latin typeface="Arabic Typesetting" pitchFamily="66" charset="-78"/>
                <a:cs typeface="Arabic Typesetting" pitchFamily="66" charset="-78"/>
              </a:rPr>
              <a:t>THANK </a:t>
            </a:r>
            <a:br>
              <a:rPr lang="id-ID" sz="8800" i="1" dirty="0" smtClean="0">
                <a:solidFill>
                  <a:srgbClr val="C00000"/>
                </a:solidFill>
                <a:latin typeface="Arabic Typesetting" pitchFamily="66" charset="-78"/>
                <a:cs typeface="Arabic Typesetting" pitchFamily="66" charset="-78"/>
              </a:rPr>
            </a:br>
            <a:r>
              <a:rPr lang="id-ID" sz="8800" i="1" dirty="0" smtClean="0">
                <a:solidFill>
                  <a:srgbClr val="C00000"/>
                </a:solidFill>
                <a:latin typeface="Arabic Typesetting" pitchFamily="66" charset="-78"/>
                <a:cs typeface="Arabic Typesetting" pitchFamily="66" charset="-78"/>
              </a:rPr>
              <a:t>YOU</a:t>
            </a:r>
            <a:endParaRPr sz="8800" i="1">
              <a:solidFill>
                <a:srgbClr val="C00000"/>
              </a:solidFill>
              <a:latin typeface="Arabic Typesetting" pitchFamily="66" charset="-78"/>
              <a:cs typeface="Arabic Typesetting" pitchFamily="66" charset="-78"/>
            </a:endParaRPr>
          </a:p>
        </p:txBody>
      </p:sp>
      <p:grpSp>
        <p:nvGrpSpPr>
          <p:cNvPr id="2" name="Google Shape;1244;p73"/>
          <p:cNvGrpSpPr/>
          <p:nvPr/>
        </p:nvGrpSpPr>
        <p:grpSpPr>
          <a:xfrm>
            <a:off x="4874926" y="1723197"/>
            <a:ext cx="3325849" cy="3401792"/>
            <a:chOff x="4874925" y="1667061"/>
            <a:chExt cx="3325849" cy="2551344"/>
          </a:xfrm>
        </p:grpSpPr>
        <p:sp>
          <p:nvSpPr>
            <p:cNvPr id="1245" name="Google Shape;1245;p73"/>
            <p:cNvSpPr/>
            <p:nvPr/>
          </p:nvSpPr>
          <p:spPr>
            <a:xfrm>
              <a:off x="4874925" y="1667061"/>
              <a:ext cx="3325849" cy="2183799"/>
            </a:xfrm>
            <a:custGeom>
              <a:avLst/>
              <a:gdLst/>
              <a:ahLst/>
              <a:cxnLst/>
              <a:rect l="l" t="t" r="r" b="b"/>
              <a:pathLst>
                <a:path w="159494" h="104726" extrusionOk="0">
                  <a:moveTo>
                    <a:pt x="8571" y="0"/>
                  </a:moveTo>
                  <a:lnTo>
                    <a:pt x="7682" y="52"/>
                  </a:lnTo>
                  <a:lnTo>
                    <a:pt x="6846" y="157"/>
                  </a:lnTo>
                  <a:lnTo>
                    <a:pt x="6010" y="366"/>
                  </a:lnTo>
                  <a:lnTo>
                    <a:pt x="5226" y="679"/>
                  </a:lnTo>
                  <a:lnTo>
                    <a:pt x="4442" y="1045"/>
                  </a:lnTo>
                  <a:lnTo>
                    <a:pt x="3763" y="1463"/>
                  </a:lnTo>
                  <a:lnTo>
                    <a:pt x="3084" y="1934"/>
                  </a:lnTo>
                  <a:lnTo>
                    <a:pt x="2509" y="2508"/>
                  </a:lnTo>
                  <a:lnTo>
                    <a:pt x="1934" y="3136"/>
                  </a:lnTo>
                  <a:lnTo>
                    <a:pt x="1464" y="3763"/>
                  </a:lnTo>
                  <a:lnTo>
                    <a:pt x="1045" y="4494"/>
                  </a:lnTo>
                  <a:lnTo>
                    <a:pt x="680" y="5226"/>
                  </a:lnTo>
                  <a:lnTo>
                    <a:pt x="366" y="6010"/>
                  </a:lnTo>
                  <a:lnTo>
                    <a:pt x="157" y="6846"/>
                  </a:lnTo>
                  <a:lnTo>
                    <a:pt x="53" y="7682"/>
                  </a:lnTo>
                  <a:lnTo>
                    <a:pt x="0" y="8570"/>
                  </a:lnTo>
                  <a:lnTo>
                    <a:pt x="0" y="96156"/>
                  </a:lnTo>
                  <a:lnTo>
                    <a:pt x="53" y="97044"/>
                  </a:lnTo>
                  <a:lnTo>
                    <a:pt x="157" y="97880"/>
                  </a:lnTo>
                  <a:lnTo>
                    <a:pt x="366" y="98716"/>
                  </a:lnTo>
                  <a:lnTo>
                    <a:pt x="680" y="99500"/>
                  </a:lnTo>
                  <a:lnTo>
                    <a:pt x="1045" y="100232"/>
                  </a:lnTo>
                  <a:lnTo>
                    <a:pt x="1464" y="100963"/>
                  </a:lnTo>
                  <a:lnTo>
                    <a:pt x="1934" y="101590"/>
                  </a:lnTo>
                  <a:lnTo>
                    <a:pt x="2509" y="102218"/>
                  </a:lnTo>
                  <a:lnTo>
                    <a:pt x="3084" y="102792"/>
                  </a:lnTo>
                  <a:lnTo>
                    <a:pt x="3763" y="103263"/>
                  </a:lnTo>
                  <a:lnTo>
                    <a:pt x="4442" y="103681"/>
                  </a:lnTo>
                  <a:lnTo>
                    <a:pt x="5226" y="104047"/>
                  </a:lnTo>
                  <a:lnTo>
                    <a:pt x="6010" y="104360"/>
                  </a:lnTo>
                  <a:lnTo>
                    <a:pt x="6846" y="104569"/>
                  </a:lnTo>
                  <a:lnTo>
                    <a:pt x="7682" y="104674"/>
                  </a:lnTo>
                  <a:lnTo>
                    <a:pt x="8571" y="104726"/>
                  </a:lnTo>
                  <a:lnTo>
                    <a:pt x="150923" y="104726"/>
                  </a:lnTo>
                  <a:lnTo>
                    <a:pt x="151811" y="104674"/>
                  </a:lnTo>
                  <a:lnTo>
                    <a:pt x="152648" y="104569"/>
                  </a:lnTo>
                  <a:lnTo>
                    <a:pt x="153484" y="104360"/>
                  </a:lnTo>
                  <a:lnTo>
                    <a:pt x="154268" y="104047"/>
                  </a:lnTo>
                  <a:lnTo>
                    <a:pt x="154999" y="103681"/>
                  </a:lnTo>
                  <a:lnTo>
                    <a:pt x="155679" y="103263"/>
                  </a:lnTo>
                  <a:lnTo>
                    <a:pt x="156358" y="102792"/>
                  </a:lnTo>
                  <a:lnTo>
                    <a:pt x="156985" y="102218"/>
                  </a:lnTo>
                  <a:lnTo>
                    <a:pt x="157508" y="101590"/>
                  </a:lnTo>
                  <a:lnTo>
                    <a:pt x="158030" y="100963"/>
                  </a:lnTo>
                  <a:lnTo>
                    <a:pt x="158448" y="100232"/>
                  </a:lnTo>
                  <a:lnTo>
                    <a:pt x="158814" y="99500"/>
                  </a:lnTo>
                  <a:lnTo>
                    <a:pt x="159075" y="98716"/>
                  </a:lnTo>
                  <a:lnTo>
                    <a:pt x="159284" y="97880"/>
                  </a:lnTo>
                  <a:lnTo>
                    <a:pt x="159441" y="97044"/>
                  </a:lnTo>
                  <a:lnTo>
                    <a:pt x="159493" y="96156"/>
                  </a:lnTo>
                  <a:lnTo>
                    <a:pt x="159493" y="8570"/>
                  </a:lnTo>
                  <a:lnTo>
                    <a:pt x="159441" y="7682"/>
                  </a:lnTo>
                  <a:lnTo>
                    <a:pt x="159284" y="6846"/>
                  </a:lnTo>
                  <a:lnTo>
                    <a:pt x="159075" y="6010"/>
                  </a:lnTo>
                  <a:lnTo>
                    <a:pt x="158814" y="5226"/>
                  </a:lnTo>
                  <a:lnTo>
                    <a:pt x="158448" y="4494"/>
                  </a:lnTo>
                  <a:lnTo>
                    <a:pt x="158030" y="3763"/>
                  </a:lnTo>
                  <a:lnTo>
                    <a:pt x="157508" y="3136"/>
                  </a:lnTo>
                  <a:lnTo>
                    <a:pt x="156985" y="2508"/>
                  </a:lnTo>
                  <a:lnTo>
                    <a:pt x="156358" y="1934"/>
                  </a:lnTo>
                  <a:lnTo>
                    <a:pt x="155679" y="1463"/>
                  </a:lnTo>
                  <a:lnTo>
                    <a:pt x="154999" y="1045"/>
                  </a:lnTo>
                  <a:lnTo>
                    <a:pt x="154268" y="679"/>
                  </a:lnTo>
                  <a:lnTo>
                    <a:pt x="153484" y="366"/>
                  </a:lnTo>
                  <a:lnTo>
                    <a:pt x="152648" y="157"/>
                  </a:lnTo>
                  <a:lnTo>
                    <a:pt x="151811" y="52"/>
                  </a:lnTo>
                  <a:lnTo>
                    <a:pt x="150923"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73"/>
            <p:cNvSpPr/>
            <p:nvPr/>
          </p:nvSpPr>
          <p:spPr>
            <a:xfrm>
              <a:off x="4874925" y="1667061"/>
              <a:ext cx="3325849" cy="1961511"/>
            </a:xfrm>
            <a:custGeom>
              <a:avLst/>
              <a:gdLst/>
              <a:ahLst/>
              <a:cxnLst/>
              <a:rect l="l" t="t" r="r" b="b"/>
              <a:pathLst>
                <a:path w="159494" h="94066" extrusionOk="0">
                  <a:moveTo>
                    <a:pt x="8571" y="0"/>
                  </a:moveTo>
                  <a:lnTo>
                    <a:pt x="7682" y="52"/>
                  </a:lnTo>
                  <a:lnTo>
                    <a:pt x="6846" y="157"/>
                  </a:lnTo>
                  <a:lnTo>
                    <a:pt x="6010" y="366"/>
                  </a:lnTo>
                  <a:lnTo>
                    <a:pt x="5226" y="679"/>
                  </a:lnTo>
                  <a:lnTo>
                    <a:pt x="4442" y="1045"/>
                  </a:lnTo>
                  <a:lnTo>
                    <a:pt x="3763" y="1463"/>
                  </a:lnTo>
                  <a:lnTo>
                    <a:pt x="3084" y="1934"/>
                  </a:lnTo>
                  <a:lnTo>
                    <a:pt x="2509" y="2508"/>
                  </a:lnTo>
                  <a:lnTo>
                    <a:pt x="1934" y="3136"/>
                  </a:lnTo>
                  <a:lnTo>
                    <a:pt x="1464" y="3763"/>
                  </a:lnTo>
                  <a:lnTo>
                    <a:pt x="1045" y="4494"/>
                  </a:lnTo>
                  <a:lnTo>
                    <a:pt x="680" y="5226"/>
                  </a:lnTo>
                  <a:lnTo>
                    <a:pt x="366" y="6010"/>
                  </a:lnTo>
                  <a:lnTo>
                    <a:pt x="157" y="6846"/>
                  </a:lnTo>
                  <a:lnTo>
                    <a:pt x="53" y="7682"/>
                  </a:lnTo>
                  <a:lnTo>
                    <a:pt x="0" y="8570"/>
                  </a:lnTo>
                  <a:lnTo>
                    <a:pt x="0" y="94065"/>
                  </a:lnTo>
                  <a:lnTo>
                    <a:pt x="159493" y="94065"/>
                  </a:lnTo>
                  <a:lnTo>
                    <a:pt x="159493" y="8570"/>
                  </a:lnTo>
                  <a:lnTo>
                    <a:pt x="159441" y="7682"/>
                  </a:lnTo>
                  <a:lnTo>
                    <a:pt x="159284" y="6846"/>
                  </a:lnTo>
                  <a:lnTo>
                    <a:pt x="159075" y="6010"/>
                  </a:lnTo>
                  <a:lnTo>
                    <a:pt x="158814" y="5226"/>
                  </a:lnTo>
                  <a:lnTo>
                    <a:pt x="158448" y="4494"/>
                  </a:lnTo>
                  <a:lnTo>
                    <a:pt x="158030" y="3763"/>
                  </a:lnTo>
                  <a:lnTo>
                    <a:pt x="157508" y="3136"/>
                  </a:lnTo>
                  <a:lnTo>
                    <a:pt x="156985" y="2508"/>
                  </a:lnTo>
                  <a:lnTo>
                    <a:pt x="156358" y="1934"/>
                  </a:lnTo>
                  <a:lnTo>
                    <a:pt x="155679" y="1463"/>
                  </a:lnTo>
                  <a:lnTo>
                    <a:pt x="154999" y="1045"/>
                  </a:lnTo>
                  <a:lnTo>
                    <a:pt x="154268" y="679"/>
                  </a:lnTo>
                  <a:lnTo>
                    <a:pt x="153484" y="366"/>
                  </a:lnTo>
                  <a:lnTo>
                    <a:pt x="152648" y="157"/>
                  </a:lnTo>
                  <a:lnTo>
                    <a:pt x="151811" y="52"/>
                  </a:lnTo>
                  <a:lnTo>
                    <a:pt x="150923"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73"/>
            <p:cNvSpPr/>
            <p:nvPr/>
          </p:nvSpPr>
          <p:spPr>
            <a:xfrm>
              <a:off x="6481396" y="3676759"/>
              <a:ext cx="113354" cy="113354"/>
            </a:xfrm>
            <a:custGeom>
              <a:avLst/>
              <a:gdLst/>
              <a:ahLst/>
              <a:cxnLst/>
              <a:rect l="l" t="t" r="r" b="b"/>
              <a:pathLst>
                <a:path w="5436" h="5436" extrusionOk="0">
                  <a:moveTo>
                    <a:pt x="2718" y="1"/>
                  </a:moveTo>
                  <a:lnTo>
                    <a:pt x="2143" y="53"/>
                  </a:lnTo>
                  <a:lnTo>
                    <a:pt x="1620" y="210"/>
                  </a:lnTo>
                  <a:lnTo>
                    <a:pt x="1202" y="471"/>
                  </a:lnTo>
                  <a:lnTo>
                    <a:pt x="784" y="784"/>
                  </a:lnTo>
                  <a:lnTo>
                    <a:pt x="471" y="1203"/>
                  </a:lnTo>
                  <a:lnTo>
                    <a:pt x="209" y="1673"/>
                  </a:lnTo>
                  <a:lnTo>
                    <a:pt x="53" y="2195"/>
                  </a:lnTo>
                  <a:lnTo>
                    <a:pt x="0" y="2718"/>
                  </a:lnTo>
                  <a:lnTo>
                    <a:pt x="53" y="3241"/>
                  </a:lnTo>
                  <a:lnTo>
                    <a:pt x="209" y="3763"/>
                  </a:lnTo>
                  <a:lnTo>
                    <a:pt x="471" y="4234"/>
                  </a:lnTo>
                  <a:lnTo>
                    <a:pt x="784" y="4652"/>
                  </a:lnTo>
                  <a:lnTo>
                    <a:pt x="1202" y="4965"/>
                  </a:lnTo>
                  <a:lnTo>
                    <a:pt x="1620" y="5226"/>
                  </a:lnTo>
                  <a:lnTo>
                    <a:pt x="2143" y="5383"/>
                  </a:lnTo>
                  <a:lnTo>
                    <a:pt x="2718" y="5435"/>
                  </a:lnTo>
                  <a:lnTo>
                    <a:pt x="3240" y="5383"/>
                  </a:lnTo>
                  <a:lnTo>
                    <a:pt x="3763" y="5226"/>
                  </a:lnTo>
                  <a:lnTo>
                    <a:pt x="4233" y="4965"/>
                  </a:lnTo>
                  <a:lnTo>
                    <a:pt x="4651" y="4652"/>
                  </a:lnTo>
                  <a:lnTo>
                    <a:pt x="4965" y="4234"/>
                  </a:lnTo>
                  <a:lnTo>
                    <a:pt x="5226" y="3763"/>
                  </a:lnTo>
                  <a:lnTo>
                    <a:pt x="5383" y="3241"/>
                  </a:lnTo>
                  <a:lnTo>
                    <a:pt x="5435" y="2718"/>
                  </a:lnTo>
                  <a:lnTo>
                    <a:pt x="5383" y="2195"/>
                  </a:lnTo>
                  <a:lnTo>
                    <a:pt x="5226" y="1673"/>
                  </a:lnTo>
                  <a:lnTo>
                    <a:pt x="4965" y="1203"/>
                  </a:lnTo>
                  <a:lnTo>
                    <a:pt x="4651" y="784"/>
                  </a:lnTo>
                  <a:lnTo>
                    <a:pt x="4233" y="471"/>
                  </a:lnTo>
                  <a:lnTo>
                    <a:pt x="3763" y="210"/>
                  </a:lnTo>
                  <a:lnTo>
                    <a:pt x="3240" y="53"/>
                  </a:lnTo>
                  <a:lnTo>
                    <a:pt x="2718"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73"/>
            <p:cNvSpPr/>
            <p:nvPr/>
          </p:nvSpPr>
          <p:spPr>
            <a:xfrm>
              <a:off x="6041076" y="3851130"/>
              <a:ext cx="993851" cy="367275"/>
            </a:xfrm>
            <a:custGeom>
              <a:avLst/>
              <a:gdLst/>
              <a:ahLst/>
              <a:cxnLst/>
              <a:rect l="l" t="t" r="r" b="b"/>
              <a:pathLst>
                <a:path w="47661" h="17613" extrusionOk="0">
                  <a:moveTo>
                    <a:pt x="7056" y="1"/>
                  </a:moveTo>
                  <a:lnTo>
                    <a:pt x="7056" y="8624"/>
                  </a:lnTo>
                  <a:lnTo>
                    <a:pt x="1" y="15940"/>
                  </a:lnTo>
                  <a:lnTo>
                    <a:pt x="1" y="17612"/>
                  </a:lnTo>
                  <a:lnTo>
                    <a:pt x="47661" y="17612"/>
                  </a:lnTo>
                  <a:lnTo>
                    <a:pt x="47661" y="15940"/>
                  </a:lnTo>
                  <a:lnTo>
                    <a:pt x="40345" y="8624"/>
                  </a:lnTo>
                  <a:lnTo>
                    <a:pt x="40345" y="1"/>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9" name="Google Shape;1249;p73"/>
          <p:cNvSpPr/>
          <p:nvPr/>
        </p:nvSpPr>
        <p:spPr>
          <a:xfrm>
            <a:off x="5064329" y="1907725"/>
            <a:ext cx="3019651" cy="2246315"/>
          </a:xfrm>
          <a:custGeom>
            <a:avLst/>
            <a:gdLst/>
            <a:ahLst/>
            <a:cxnLst/>
            <a:rect l="l" t="t" r="r" b="b"/>
            <a:pathLst>
              <a:path w="144810" h="80793" extrusionOk="0">
                <a:moveTo>
                  <a:pt x="0" y="1"/>
                </a:moveTo>
                <a:lnTo>
                  <a:pt x="0" y="80792"/>
                </a:lnTo>
                <a:lnTo>
                  <a:pt x="144809" y="80792"/>
                </a:lnTo>
                <a:lnTo>
                  <a:pt x="1448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p:cNvPicPr>
            <a:picLocks noChangeAspect="1" noChangeArrowheads="1"/>
          </p:cNvPicPr>
          <p:nvPr/>
        </p:nvPicPr>
        <p:blipFill>
          <a:blip r:embed="rId3"/>
          <a:srcRect l="45571" t="18554" r="15446" b="43360"/>
          <a:stretch>
            <a:fillRect/>
          </a:stretch>
        </p:blipFill>
        <p:spPr bwMode="auto">
          <a:xfrm>
            <a:off x="4976071" y="1857364"/>
            <a:ext cx="3167829" cy="23574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42"/>
          <p:cNvSpPr txBox="1">
            <a:spLocks noGrp="1"/>
          </p:cNvSpPr>
          <p:nvPr>
            <p:ph type="title"/>
          </p:nvPr>
        </p:nvSpPr>
        <p:spPr>
          <a:xfrm>
            <a:off x="720000" y="593366"/>
            <a:ext cx="7704000" cy="140687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d-ID" dirty="0" smtClean="0"/>
              <a:t>MANAGEMENT ORGANISASI </a:t>
            </a:r>
            <a:br>
              <a:rPr lang="id-ID" dirty="0" smtClean="0"/>
            </a:br>
            <a:r>
              <a:rPr lang="id-ID" dirty="0" smtClean="0"/>
              <a:t>DI ERA DIGITAL</a:t>
            </a:r>
            <a:endParaRPr/>
          </a:p>
        </p:txBody>
      </p:sp>
      <p:sp>
        <p:nvSpPr>
          <p:cNvPr id="710" name="Google Shape;710;p42"/>
          <p:cNvSpPr txBox="1">
            <a:spLocks noGrp="1"/>
          </p:cNvSpPr>
          <p:nvPr>
            <p:ph type="body" idx="1"/>
          </p:nvPr>
        </p:nvSpPr>
        <p:spPr>
          <a:prstGeom prst="rect">
            <a:avLst/>
          </a:prstGeom>
        </p:spPr>
        <p:txBody>
          <a:bodyPr spcFirstLastPara="1" wrap="square" lIns="91425" tIns="91425" rIns="91425" bIns="91425" anchor="ctr" anchorCtr="0">
            <a:noAutofit/>
          </a:bodyPr>
          <a:lstStyle/>
          <a:p>
            <a:pPr>
              <a:buNone/>
            </a:pPr>
            <a:r>
              <a:rPr lang="id-ID" sz="1600" dirty="0" smtClean="0"/>
              <a:t>Perkembangan teknologi digital telah memberikan perubahan besar dan mendasar dalam berbagai aspek kehidupan begitu pula halnya dengan organisasi bisnis. </a:t>
            </a:r>
          </a:p>
          <a:p>
            <a:pPr>
              <a:buNone/>
            </a:pPr>
            <a:endParaRPr lang="id-ID" sz="1600" dirty="0" smtClean="0"/>
          </a:p>
          <a:p>
            <a:pPr>
              <a:buNone/>
            </a:pPr>
            <a:r>
              <a:rPr lang="id-ID" sz="1600" dirty="0" smtClean="0"/>
              <a:t>Sehingga </a:t>
            </a:r>
            <a:r>
              <a:rPr lang="id-ID" sz="1600" dirty="0" smtClean="0"/>
              <a:t>diperlukan </a:t>
            </a:r>
            <a:r>
              <a:rPr lang="id-ID" sz="1600" dirty="0" smtClean="0"/>
              <a:t>konsep </a:t>
            </a:r>
            <a:r>
              <a:rPr lang="sv-SE" sz="1600" dirty="0" smtClean="0"/>
              <a:t>dan pendekatan praktis dalam mengelola organisasi bisnis di</a:t>
            </a:r>
            <a:r>
              <a:rPr lang="id-ID" sz="1600" dirty="0" smtClean="0"/>
              <a:t> era digital dan menyikapi perubahan lingkungannya ke era digital. </a:t>
            </a:r>
          </a:p>
          <a:p>
            <a:pPr>
              <a:buNone/>
            </a:pPr>
            <a:endParaRPr lang="id-ID" sz="1600" dirty="0" smtClean="0"/>
          </a:p>
          <a:p>
            <a:pPr>
              <a:buNone/>
            </a:pPr>
            <a:r>
              <a:rPr lang="id-ID" sz="1600" dirty="0" smtClean="0"/>
              <a:t>yaitu mengenai: </a:t>
            </a:r>
          </a:p>
          <a:p>
            <a:pPr marL="495300" indent="-342900"/>
            <a:r>
              <a:rPr lang="id-ID" sz="1600" dirty="0" smtClean="0"/>
              <a:t>perkembangan teknologi digital menjadi pemicu perubahan bisnis, </a:t>
            </a:r>
          </a:p>
          <a:p>
            <a:pPr marL="495300" indent="-342900"/>
            <a:r>
              <a:rPr lang="id-ID" sz="1600" dirty="0" smtClean="0"/>
              <a:t>bermunculan bisnis-bisnis berbasis teknologi digital</a:t>
            </a:r>
          </a:p>
          <a:p>
            <a:pPr marL="495300" indent="-342900"/>
            <a:r>
              <a:rPr lang="id-ID" sz="1600" dirty="0" smtClean="0"/>
              <a:t>mengembangkan </a:t>
            </a:r>
            <a:r>
              <a:rPr lang="en-US" sz="1600" i="1" dirty="0" smtClean="0"/>
              <a:t>exponential and network organization</a:t>
            </a:r>
            <a:endParaRPr lang="id-ID" sz="1600" i="1" dirty="0" smtClean="0"/>
          </a:p>
          <a:p>
            <a:pPr marL="495300" indent="-342900"/>
            <a:r>
              <a:rPr lang="en-US" sz="1600" i="1" dirty="0" err="1" smtClean="0"/>
              <a:t>mengelola</a:t>
            </a:r>
            <a:r>
              <a:rPr lang="en-US" sz="1600" i="1" dirty="0" smtClean="0"/>
              <a:t> </a:t>
            </a:r>
            <a:r>
              <a:rPr lang="en-US" sz="1600" i="1" dirty="0" err="1" smtClean="0"/>
              <a:t>transformasi</a:t>
            </a:r>
            <a:endParaRPr lang="en-US" sz="1600" i="1" dirty="0" smtClean="0"/>
          </a:p>
          <a:p>
            <a:r>
              <a:rPr lang="id-ID" sz="1600" dirty="0" smtClean="0"/>
              <a:t> digitalizing dalam organisasi bisnis.</a:t>
            </a:r>
            <a:endParaRPr sz="1600">
              <a:solidFill>
                <a:schemeClr val="dk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4"/>
          <p:cNvSpPr txBox="1">
            <a:spLocks noGrp="1"/>
          </p:cNvSpPr>
          <p:nvPr>
            <p:ph type="title"/>
          </p:nvPr>
        </p:nvSpPr>
        <p:spPr>
          <a:xfrm>
            <a:off x="0" y="1285860"/>
            <a:ext cx="9644098" cy="2786082"/>
          </a:xfrm>
          <a:prstGeom prst="rect">
            <a:avLst/>
          </a:prstGeom>
        </p:spPr>
        <p:txBody>
          <a:bodyPr spcFirstLastPara="1" wrap="square" lIns="91425" tIns="91425" rIns="91425" bIns="91425" anchor="ctr" anchorCtr="0">
            <a:noAutofit/>
          </a:bodyPr>
          <a:lstStyle/>
          <a:p>
            <a:r>
              <a:rPr lang="id-ID" b="1" dirty="0" smtClean="0"/>
              <a:t>Perkembangan teknologi digital </a:t>
            </a:r>
            <a:br>
              <a:rPr lang="id-ID" b="1" dirty="0" smtClean="0"/>
            </a:br>
            <a:r>
              <a:rPr lang="id-ID" b="1" dirty="0" smtClean="0"/>
              <a:t>menjadi pemicu perubahan bisnis</a:t>
            </a:r>
            <a:endParaRPr/>
          </a:p>
        </p:txBody>
      </p:sp>
      <p:sp>
        <p:nvSpPr>
          <p:cNvPr id="4" name="Subtitle 3"/>
          <p:cNvSpPr>
            <a:spLocks noGrp="1"/>
          </p:cNvSpPr>
          <p:nvPr>
            <p:ph type="subTitle" idx="1"/>
          </p:nvPr>
        </p:nvSpPr>
        <p:spPr>
          <a:xfrm>
            <a:off x="2071670" y="3714752"/>
            <a:ext cx="5176200" cy="1928826"/>
          </a:xfrm>
        </p:spPr>
        <p:txBody>
          <a:bodyPr/>
          <a:lstStyle/>
          <a:p>
            <a:r>
              <a:rPr lang="en-US" i="1" dirty="0" smtClean="0"/>
              <a:t>Some people don't like change, but you need to</a:t>
            </a:r>
          </a:p>
          <a:p>
            <a:r>
              <a:rPr lang="en-US" i="1" dirty="0" smtClean="0"/>
              <a:t>embrace change if the alternative is a disaster.</a:t>
            </a:r>
          </a:p>
          <a:p>
            <a:endParaRPr lang="id-ID" dirty="0" smtClean="0"/>
          </a:p>
          <a:p>
            <a:r>
              <a:rPr lang="id-ID" dirty="0" smtClean="0"/>
              <a:t>                                                         — </a:t>
            </a:r>
            <a:r>
              <a:rPr lang="id-ID" b="1" dirty="0" smtClean="0"/>
              <a:t>Elon Musk</a:t>
            </a:r>
            <a:endParaRPr lang="id-ID"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45"/>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MONDAY</a:t>
            </a:r>
            <a:endParaRPr/>
          </a:p>
        </p:txBody>
      </p:sp>
      <p:sp>
        <p:nvSpPr>
          <p:cNvPr id="743" name="Google Shape;743;p45"/>
          <p:cNvSpPr txBox="1">
            <a:spLocks noGrp="1"/>
          </p:cNvSpPr>
          <p:nvPr>
            <p:ph type="subTitle" idx="1"/>
          </p:nvPr>
        </p:nvSpPr>
        <p:spPr>
          <a:xfrm>
            <a:off x="0" y="4059184"/>
            <a:ext cx="7358082" cy="1441518"/>
          </a:xfrm>
          <a:prstGeom prst="rect">
            <a:avLst/>
          </a:prstGeom>
        </p:spPr>
        <p:txBody>
          <a:bodyPr spcFirstLastPara="1" wrap="square" lIns="365750" tIns="91425" rIns="365750" bIns="91425" anchor="ctr" anchorCtr="0">
            <a:noAutofit/>
          </a:bodyPr>
          <a:lstStyle/>
          <a:p>
            <a:r>
              <a:rPr lang="id-ID" dirty="0" smtClean="0"/>
              <a:t>Perkembangan teknologi menyebabkan revolusi dalam</a:t>
            </a:r>
          </a:p>
          <a:p>
            <a:r>
              <a:rPr lang="id-ID" dirty="0" smtClean="0"/>
              <a:t>peradaban dunia terutama pada industri yang menjadi motor</a:t>
            </a:r>
          </a:p>
          <a:p>
            <a:r>
              <a:rPr lang="id-ID" dirty="0" smtClean="0"/>
              <a:t>penggerak ekonomi. </a:t>
            </a:r>
          </a:p>
          <a:p>
            <a:endParaRPr lang="id-ID" dirty="0" smtClean="0"/>
          </a:p>
          <a:p>
            <a:r>
              <a:rPr lang="id-ID" dirty="0" smtClean="0"/>
              <a:t>Dalam sejarah, perkembangan industri telah terjadi 4 kali revolusi </a:t>
            </a:r>
          </a:p>
          <a:p>
            <a:endParaRPr lang="id-ID" dirty="0" smtClean="0"/>
          </a:p>
          <a:p>
            <a:endParaRPr lang="id-ID" dirty="0" smtClean="0"/>
          </a:p>
          <a:p>
            <a:r>
              <a:rPr lang="id-ID" dirty="0" smtClean="0"/>
              <a:t>).</a:t>
            </a:r>
            <a:endParaRPr/>
          </a:p>
        </p:txBody>
      </p:sp>
      <p:pic>
        <p:nvPicPr>
          <p:cNvPr id="1026" name="Picture 2"/>
          <p:cNvPicPr>
            <a:picLocks noChangeAspect="1" noChangeArrowheads="1"/>
          </p:cNvPicPr>
          <p:nvPr/>
        </p:nvPicPr>
        <p:blipFill>
          <a:blip r:embed="rId3"/>
          <a:srcRect/>
          <a:stretch>
            <a:fillRect/>
          </a:stretch>
        </p:blipFill>
        <p:spPr bwMode="auto">
          <a:xfrm>
            <a:off x="3204731" y="-214338"/>
            <a:ext cx="6153615" cy="4000528"/>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pic>
        <p:nvPicPr>
          <p:cNvPr id="715" name="Google Shape;715;p43"/>
          <p:cNvPicPr preferRelativeResize="0"/>
          <p:nvPr/>
        </p:nvPicPr>
        <p:blipFill>
          <a:blip r:embed="rId3" cstate="print">
            <a:alphaModFix amt="78000"/>
          </a:blip>
          <a:stretch>
            <a:fillRect/>
          </a:stretch>
        </p:blipFill>
        <p:spPr>
          <a:xfrm rot="-5400000">
            <a:off x="4536281" y="2107397"/>
            <a:ext cx="1428760" cy="1500197"/>
          </a:xfrm>
          <a:prstGeom prst="rect">
            <a:avLst/>
          </a:prstGeom>
          <a:noFill/>
          <a:ln>
            <a:noFill/>
          </a:ln>
        </p:spPr>
      </p:pic>
      <p:pic>
        <p:nvPicPr>
          <p:cNvPr id="716" name="Google Shape;716;p43"/>
          <p:cNvPicPr preferRelativeResize="0"/>
          <p:nvPr/>
        </p:nvPicPr>
        <p:blipFill>
          <a:blip r:embed="rId3" cstate="print">
            <a:alphaModFix amt="78000"/>
          </a:blip>
          <a:stretch>
            <a:fillRect/>
          </a:stretch>
        </p:blipFill>
        <p:spPr>
          <a:xfrm rot="-5400000">
            <a:off x="543119" y="3885983"/>
            <a:ext cx="1327340" cy="1413505"/>
          </a:xfrm>
          <a:prstGeom prst="rect">
            <a:avLst/>
          </a:prstGeom>
          <a:noFill/>
          <a:ln>
            <a:noFill/>
          </a:ln>
        </p:spPr>
      </p:pic>
      <p:pic>
        <p:nvPicPr>
          <p:cNvPr id="717" name="Google Shape;717;p43"/>
          <p:cNvPicPr preferRelativeResize="0"/>
          <p:nvPr/>
        </p:nvPicPr>
        <p:blipFill>
          <a:blip r:embed="rId3" cstate="print">
            <a:alphaModFix amt="78000"/>
          </a:blip>
          <a:stretch>
            <a:fillRect/>
          </a:stretch>
        </p:blipFill>
        <p:spPr>
          <a:xfrm rot="-5400000">
            <a:off x="4457451" y="3885955"/>
            <a:ext cx="1285884" cy="1514982"/>
          </a:xfrm>
          <a:prstGeom prst="rect">
            <a:avLst/>
          </a:prstGeom>
          <a:noFill/>
          <a:ln>
            <a:noFill/>
          </a:ln>
        </p:spPr>
      </p:pic>
      <p:pic>
        <p:nvPicPr>
          <p:cNvPr id="718" name="Google Shape;718;p43"/>
          <p:cNvPicPr preferRelativeResize="0"/>
          <p:nvPr/>
        </p:nvPicPr>
        <p:blipFill>
          <a:blip r:embed="rId3" cstate="print">
            <a:alphaModFix amt="78000"/>
          </a:blip>
          <a:stretch>
            <a:fillRect/>
          </a:stretch>
        </p:blipFill>
        <p:spPr>
          <a:xfrm rot="-5400000">
            <a:off x="535755" y="2035959"/>
            <a:ext cx="1428759" cy="1500197"/>
          </a:xfrm>
          <a:prstGeom prst="rect">
            <a:avLst/>
          </a:prstGeom>
          <a:noFill/>
          <a:ln>
            <a:noFill/>
          </a:ln>
        </p:spPr>
      </p:pic>
      <p:sp>
        <p:nvSpPr>
          <p:cNvPr id="719" name="Google Shape;719;p43"/>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OVERVIEW</a:t>
            </a:r>
            <a:endParaRPr/>
          </a:p>
        </p:txBody>
      </p:sp>
      <p:sp>
        <p:nvSpPr>
          <p:cNvPr id="720" name="Google Shape;720;p43"/>
          <p:cNvSpPr txBox="1">
            <a:spLocks noGrp="1"/>
          </p:cNvSpPr>
          <p:nvPr>
            <p:ph type="title" idx="2"/>
          </p:nvPr>
        </p:nvSpPr>
        <p:spPr>
          <a:xfrm>
            <a:off x="500034" y="2398271"/>
            <a:ext cx="1476855" cy="79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d-ID" sz="4000" dirty="0" smtClean="0"/>
              <a:t>IR.</a:t>
            </a:r>
            <a:r>
              <a:rPr lang="en" sz="4000" dirty="0" smtClean="0"/>
              <a:t>01</a:t>
            </a:r>
            <a:endParaRPr sz="4000"/>
          </a:p>
        </p:txBody>
      </p:sp>
      <p:sp>
        <p:nvSpPr>
          <p:cNvPr id="721" name="Google Shape;721;p43"/>
          <p:cNvSpPr txBox="1">
            <a:spLocks noGrp="1"/>
          </p:cNvSpPr>
          <p:nvPr>
            <p:ph type="subTitle" idx="1"/>
          </p:nvPr>
        </p:nvSpPr>
        <p:spPr>
          <a:xfrm>
            <a:off x="1571605" y="1928802"/>
            <a:ext cx="3143272" cy="2286016"/>
          </a:xfrm>
          <a:prstGeom prst="rect">
            <a:avLst/>
          </a:prstGeom>
        </p:spPr>
        <p:txBody>
          <a:bodyPr spcFirstLastPara="1" wrap="square" lIns="91425" tIns="91425" rIns="91425" bIns="91425" anchor="ctr" anchorCtr="0">
            <a:noAutofit/>
          </a:bodyPr>
          <a:lstStyle/>
          <a:p>
            <a:r>
              <a:rPr lang="id-ID" dirty="0" smtClean="0"/>
              <a:t>	</a:t>
            </a:r>
            <a:r>
              <a:rPr lang="pt-BR" dirty="0" smtClean="0"/>
              <a:t>Tahun 1784 sebagai masa awal</a:t>
            </a:r>
            <a:r>
              <a:rPr lang="id-ID" dirty="0" smtClean="0"/>
              <a:t> </a:t>
            </a:r>
            <a:r>
              <a:rPr lang="pt-BR" dirty="0" smtClean="0"/>
              <a:t>industrial era atau</a:t>
            </a:r>
            <a:r>
              <a:rPr lang="id-ID" dirty="0" smtClean="0"/>
              <a:t> Industrial Revolution 1.0 (IR 1.0) ditandai dengan teknologi mesin uap sebagai sumber energi mekanik. Menyebabkan tenaga manusia dan binatang tidak lagi menjadi sumber energi utama bagi industri.</a:t>
            </a:r>
          </a:p>
          <a:p>
            <a:pPr marL="0" lvl="0" indent="0" rtl="0">
              <a:spcBef>
                <a:spcPts val="0"/>
              </a:spcBef>
              <a:spcAft>
                <a:spcPts val="0"/>
              </a:spcAft>
              <a:buNone/>
            </a:pPr>
            <a:endParaRPr/>
          </a:p>
        </p:txBody>
      </p:sp>
      <p:sp>
        <p:nvSpPr>
          <p:cNvPr id="722" name="Google Shape;722;p43"/>
          <p:cNvSpPr txBox="1">
            <a:spLocks noGrp="1"/>
          </p:cNvSpPr>
          <p:nvPr>
            <p:ph type="title" idx="3"/>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THEORY LESSON</a:t>
            </a:r>
            <a:endParaRPr/>
          </a:p>
        </p:txBody>
      </p:sp>
      <p:sp>
        <p:nvSpPr>
          <p:cNvPr id="723" name="Google Shape;723;p43"/>
          <p:cNvSpPr txBox="1">
            <a:spLocks noGrp="1"/>
          </p:cNvSpPr>
          <p:nvPr>
            <p:ph type="title" idx="4"/>
          </p:nvPr>
        </p:nvSpPr>
        <p:spPr>
          <a:xfrm>
            <a:off x="4500562" y="2285992"/>
            <a:ext cx="1357322" cy="90347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d-ID" sz="4000" dirty="0" smtClean="0"/>
              <a:t> IR.</a:t>
            </a:r>
            <a:r>
              <a:rPr lang="en" sz="4000" dirty="0" smtClean="0"/>
              <a:t>02</a:t>
            </a:r>
            <a:endParaRPr sz="4000"/>
          </a:p>
        </p:txBody>
      </p:sp>
      <p:sp>
        <p:nvSpPr>
          <p:cNvPr id="724" name="Google Shape;724;p43"/>
          <p:cNvSpPr txBox="1">
            <a:spLocks noGrp="1"/>
          </p:cNvSpPr>
          <p:nvPr>
            <p:ph type="subTitle" idx="5"/>
          </p:nvPr>
        </p:nvSpPr>
        <p:spPr>
          <a:xfrm>
            <a:off x="5643570" y="2143116"/>
            <a:ext cx="3000396" cy="1285884"/>
          </a:xfrm>
          <a:prstGeom prst="rect">
            <a:avLst/>
          </a:prstGeom>
        </p:spPr>
        <p:txBody>
          <a:bodyPr spcFirstLastPara="1" wrap="square" lIns="91425" tIns="91425" rIns="91425" bIns="91425" anchor="ctr" anchorCtr="0">
            <a:noAutofit/>
          </a:bodyPr>
          <a:lstStyle/>
          <a:p>
            <a:r>
              <a:rPr lang="id-ID" dirty="0" smtClean="0"/>
              <a:t>	Revolusi industri yang ditandai penemuan dan pemanfaatan teknologi listrik pada tahun 1870. Ini mengganti tenaga mesin dengan listrik. </a:t>
            </a:r>
          </a:p>
          <a:p>
            <a:pPr marL="0" lvl="0" indent="0" algn="l" rtl="0">
              <a:spcBef>
                <a:spcPts val="0"/>
              </a:spcBef>
              <a:spcAft>
                <a:spcPts val="0"/>
              </a:spcAft>
              <a:buNone/>
            </a:pPr>
            <a:endParaRPr/>
          </a:p>
        </p:txBody>
      </p:sp>
      <p:sp>
        <p:nvSpPr>
          <p:cNvPr id="725" name="Google Shape;725;p43"/>
          <p:cNvSpPr txBox="1">
            <a:spLocks noGrp="1"/>
          </p:cNvSpPr>
          <p:nvPr>
            <p:ph type="title" idx="6"/>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ASSIGNMENT</a:t>
            </a:r>
            <a:endParaRPr/>
          </a:p>
        </p:txBody>
      </p:sp>
      <p:sp>
        <p:nvSpPr>
          <p:cNvPr id="726" name="Google Shape;726;p43"/>
          <p:cNvSpPr txBox="1">
            <a:spLocks noGrp="1"/>
          </p:cNvSpPr>
          <p:nvPr>
            <p:ph type="title" idx="7"/>
          </p:nvPr>
        </p:nvSpPr>
        <p:spPr>
          <a:xfrm>
            <a:off x="357158" y="4143380"/>
            <a:ext cx="1619731" cy="89165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d-ID" sz="4000" dirty="0" smtClean="0"/>
              <a:t> IR.</a:t>
            </a:r>
            <a:r>
              <a:rPr lang="en" sz="4000" dirty="0" smtClean="0"/>
              <a:t>03</a:t>
            </a:r>
            <a:endParaRPr sz="4000"/>
          </a:p>
        </p:txBody>
      </p:sp>
      <p:sp>
        <p:nvSpPr>
          <p:cNvPr id="727" name="Google Shape;727;p43"/>
          <p:cNvSpPr txBox="1">
            <a:spLocks noGrp="1"/>
          </p:cNvSpPr>
          <p:nvPr>
            <p:ph type="subTitle" idx="8"/>
          </p:nvPr>
        </p:nvSpPr>
        <p:spPr>
          <a:xfrm>
            <a:off x="1857357" y="4629201"/>
            <a:ext cx="2428892" cy="646400"/>
          </a:xfrm>
          <a:prstGeom prst="rect">
            <a:avLst/>
          </a:prstGeom>
        </p:spPr>
        <p:txBody>
          <a:bodyPr spcFirstLastPara="1" wrap="square" lIns="91425" tIns="91425" rIns="91425" bIns="91425" anchor="ctr" anchorCtr="0">
            <a:noAutofit/>
          </a:bodyPr>
          <a:lstStyle/>
          <a:p>
            <a:pPr marL="0" indent="0"/>
            <a:r>
              <a:rPr lang="id-ID" dirty="0" smtClean="0"/>
              <a:t>Mulai 1969 yang ditandai teknologi elektronik. Terselengarakannya automasi pada sistem produksi, sehingga produksi berlangsung secara otomatis terus menerus selama 24 jam. </a:t>
            </a:r>
          </a:p>
          <a:p>
            <a:pPr marL="0" lvl="0" indent="0" algn="l" rtl="0">
              <a:spcBef>
                <a:spcPts val="0"/>
              </a:spcBef>
              <a:spcAft>
                <a:spcPts val="0"/>
              </a:spcAft>
              <a:buNone/>
            </a:pPr>
            <a:endParaRPr/>
          </a:p>
        </p:txBody>
      </p:sp>
      <p:sp>
        <p:nvSpPr>
          <p:cNvPr id="728" name="Google Shape;728;p43"/>
          <p:cNvSpPr txBox="1">
            <a:spLocks noGrp="1"/>
          </p:cNvSpPr>
          <p:nvPr>
            <p:ph type="title" idx="9"/>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OUR TEAM</a:t>
            </a:r>
            <a:endParaRPr/>
          </a:p>
        </p:txBody>
      </p:sp>
      <p:sp>
        <p:nvSpPr>
          <p:cNvPr id="729" name="Google Shape;729;p43"/>
          <p:cNvSpPr txBox="1">
            <a:spLocks noGrp="1"/>
          </p:cNvSpPr>
          <p:nvPr>
            <p:ph type="title" idx="13"/>
          </p:nvPr>
        </p:nvSpPr>
        <p:spPr>
          <a:xfrm>
            <a:off x="4286248" y="4214818"/>
            <a:ext cx="1571636" cy="82021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d-ID" sz="4000" dirty="0" smtClean="0"/>
              <a:t>  IR.</a:t>
            </a:r>
            <a:r>
              <a:rPr lang="en" sz="4000" dirty="0" smtClean="0"/>
              <a:t>04</a:t>
            </a:r>
            <a:endParaRPr sz="4000"/>
          </a:p>
        </p:txBody>
      </p:sp>
      <p:sp>
        <p:nvSpPr>
          <p:cNvPr id="730" name="Google Shape;730;p43"/>
          <p:cNvSpPr txBox="1">
            <a:spLocks noGrp="1"/>
          </p:cNvSpPr>
          <p:nvPr>
            <p:ph type="subTitle" idx="14"/>
          </p:nvPr>
        </p:nvSpPr>
        <p:spPr>
          <a:xfrm>
            <a:off x="5500693" y="4429133"/>
            <a:ext cx="3286149" cy="846468"/>
          </a:xfrm>
          <a:prstGeom prst="rect">
            <a:avLst/>
          </a:prstGeom>
        </p:spPr>
        <p:txBody>
          <a:bodyPr spcFirstLastPara="1" wrap="square" lIns="91425" tIns="91425" rIns="91425" bIns="91425" anchor="ctr" anchorCtr="0">
            <a:noAutofit/>
          </a:bodyPr>
          <a:lstStyle/>
          <a:p>
            <a:r>
              <a:rPr lang="id-ID" dirty="0" smtClean="0"/>
              <a:t>	Revolusi teknologi internet atau teknologi digital. Hal ini memungkinkan aktivitas industri—penciptaan dan produksi barang dan jasa yang dibutuhkan oleh manusia—dapat berlangsung dalam jumlah masal, secara terus menerus, tanpa dibatasi oleh dimensi waktu maupun geografis (Schwab, 2017).</a:t>
            </a:r>
          </a:p>
          <a:p>
            <a:pPr marL="0" lvl="0" indent="0" algn="l" rtl="0">
              <a:spcBef>
                <a:spcPts val="0"/>
              </a:spcBef>
              <a:spcAft>
                <a:spcPts val="0"/>
              </a:spcAft>
              <a:buNone/>
            </a:pPr>
            <a:endParaRPr/>
          </a:p>
        </p:txBody>
      </p:sp>
      <p:sp>
        <p:nvSpPr>
          <p:cNvPr id="731" name="Google Shape;731;p43"/>
          <p:cNvSpPr txBox="1">
            <a:spLocks noGrp="1"/>
          </p:cNvSpPr>
          <p:nvPr>
            <p:ph type="title" idx="15"/>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d-ID" dirty="0" smtClean="0"/>
              <a:t>4 REVOLUSI INDUSTRI</a:t>
            </a: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50" name="Google Shape;750;p46"/>
          <p:cNvSpPr txBox="1">
            <a:spLocks noGrp="1"/>
          </p:cNvSpPr>
          <p:nvPr>
            <p:ph type="subTitle" idx="1"/>
          </p:nvPr>
        </p:nvSpPr>
        <p:spPr>
          <a:xfrm>
            <a:off x="3500430" y="2643182"/>
            <a:ext cx="4771170" cy="2014702"/>
          </a:xfrm>
          <a:prstGeom prst="rect">
            <a:avLst/>
          </a:prstGeom>
        </p:spPr>
        <p:txBody>
          <a:bodyPr spcFirstLastPara="1" wrap="square" lIns="91425" tIns="91425" rIns="91425" bIns="91425" anchor="ctr" anchorCtr="0">
            <a:noAutofit/>
          </a:bodyPr>
          <a:lstStyle/>
          <a:p>
            <a:r>
              <a:rPr lang="id-ID" sz="2000" dirty="0" smtClean="0"/>
              <a:t>Perkembangan teknologi digital memungkinkan terbangunnya</a:t>
            </a:r>
          </a:p>
          <a:p>
            <a:r>
              <a:rPr lang="id-ID" sz="2000" dirty="0" smtClean="0"/>
              <a:t>jaringan atau komunikasi antara orang dan benda (</a:t>
            </a:r>
            <a:r>
              <a:rPr lang="id-ID" sz="2000" i="1" dirty="0" smtClean="0"/>
              <a:t>internet of thing, cloud),</a:t>
            </a:r>
          </a:p>
          <a:p>
            <a:r>
              <a:rPr lang="id-ID" sz="2000" dirty="0" smtClean="0"/>
              <a:t>diperkuat lagi dengan adanya </a:t>
            </a:r>
            <a:r>
              <a:rPr lang="id-ID" sz="2000" i="1" dirty="0" smtClean="0"/>
              <a:t>big data serta artificial intelligence</a:t>
            </a:r>
          </a:p>
          <a:p>
            <a:r>
              <a:rPr lang="id-ID" sz="2000" dirty="0" smtClean="0"/>
              <a:t>merupakan teknologi digital yang memunculkan hal-hal baru.</a:t>
            </a:r>
          </a:p>
          <a:p>
            <a:endParaRPr lang="id-ID" sz="2000" dirty="0" smtClean="0"/>
          </a:p>
          <a:p>
            <a:r>
              <a:rPr lang="id-ID" sz="2000" dirty="0" smtClean="0"/>
              <a:t>Misalnya, munculnya perusahaan-perusahaan baru yang dalam waktu singkat dapat mengalahkan </a:t>
            </a:r>
            <a:r>
              <a:rPr lang="id-ID" sz="2000" i="1" dirty="0" smtClean="0"/>
              <a:t>market capitalization dari perusahaan mapan yang sudah </a:t>
            </a:r>
            <a:r>
              <a:rPr lang="fi-FI" sz="2000" dirty="0" smtClean="0"/>
              <a:t>beroperasi puluhan bahkan ratusan tahun</a:t>
            </a:r>
            <a:endParaRPr sz="20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761" name="Google Shape;761;p48"/>
          <p:cNvPicPr preferRelativeResize="0"/>
          <p:nvPr/>
        </p:nvPicPr>
        <p:blipFill>
          <a:blip r:embed="rId3" cstate="print">
            <a:alphaModFix amt="78000"/>
          </a:blip>
          <a:stretch>
            <a:fillRect/>
          </a:stretch>
        </p:blipFill>
        <p:spPr>
          <a:xfrm rot="-5400000">
            <a:off x="1403094" y="2162878"/>
            <a:ext cx="1179136" cy="984986"/>
          </a:xfrm>
          <a:prstGeom prst="rect">
            <a:avLst/>
          </a:prstGeom>
          <a:noFill/>
          <a:ln>
            <a:noFill/>
          </a:ln>
        </p:spPr>
      </p:pic>
      <p:grpSp>
        <p:nvGrpSpPr>
          <p:cNvPr id="2" name="Google Shape;762;p48"/>
          <p:cNvGrpSpPr/>
          <p:nvPr/>
        </p:nvGrpSpPr>
        <p:grpSpPr>
          <a:xfrm>
            <a:off x="1785919" y="2387929"/>
            <a:ext cx="509052" cy="475676"/>
            <a:chOff x="1323901" y="3807173"/>
            <a:chExt cx="356343" cy="356757"/>
          </a:xfrm>
        </p:grpSpPr>
        <p:sp>
          <p:nvSpPr>
            <p:cNvPr id="763" name="Google Shape;763;p48"/>
            <p:cNvSpPr/>
            <p:nvPr/>
          </p:nvSpPr>
          <p:spPr>
            <a:xfrm>
              <a:off x="1478760" y="4058242"/>
              <a:ext cx="413" cy="32"/>
            </a:xfrm>
            <a:custGeom>
              <a:avLst/>
              <a:gdLst/>
              <a:ahLst/>
              <a:cxnLst/>
              <a:rect l="l" t="t" r="r" b="b"/>
              <a:pathLst>
                <a:path w="13" h="1" extrusionOk="0">
                  <a:moveTo>
                    <a:pt x="13" y="1"/>
                  </a:moveTo>
                  <a:cubicBezTo>
                    <a:pt x="1" y="1"/>
                    <a:pt x="1" y="1"/>
                    <a:pt x="13" y="1"/>
                  </a:cubicBezTo>
                  <a:cubicBezTo>
                    <a:pt x="1" y="1"/>
                    <a:pt x="1"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8"/>
            <p:cNvSpPr/>
            <p:nvPr/>
          </p:nvSpPr>
          <p:spPr>
            <a:xfrm>
              <a:off x="1323901" y="3807173"/>
              <a:ext cx="356343" cy="356757"/>
            </a:xfrm>
            <a:custGeom>
              <a:avLst/>
              <a:gdLst/>
              <a:ahLst/>
              <a:cxnLst/>
              <a:rect l="l" t="t" r="r" b="b"/>
              <a:pathLst>
                <a:path w="11204" h="11217" extrusionOk="0">
                  <a:moveTo>
                    <a:pt x="786" y="1"/>
                  </a:moveTo>
                  <a:cubicBezTo>
                    <a:pt x="357" y="1"/>
                    <a:pt x="0" y="358"/>
                    <a:pt x="0" y="799"/>
                  </a:cubicBezTo>
                  <a:lnTo>
                    <a:pt x="0" y="9050"/>
                  </a:lnTo>
                  <a:lnTo>
                    <a:pt x="0" y="9550"/>
                  </a:lnTo>
                  <a:cubicBezTo>
                    <a:pt x="0" y="10467"/>
                    <a:pt x="738" y="11217"/>
                    <a:pt x="1667" y="11217"/>
                  </a:cubicBezTo>
                  <a:lnTo>
                    <a:pt x="10418" y="11217"/>
                  </a:lnTo>
                  <a:cubicBezTo>
                    <a:pt x="10847" y="11217"/>
                    <a:pt x="11204" y="10859"/>
                    <a:pt x="11204" y="10419"/>
                  </a:cubicBezTo>
                  <a:lnTo>
                    <a:pt x="11204" y="10014"/>
                  </a:lnTo>
                  <a:cubicBezTo>
                    <a:pt x="11204" y="9919"/>
                    <a:pt x="11132" y="9847"/>
                    <a:pt x="11037" y="9847"/>
                  </a:cubicBezTo>
                  <a:cubicBezTo>
                    <a:pt x="10954" y="9847"/>
                    <a:pt x="10882" y="9919"/>
                    <a:pt x="10882" y="10014"/>
                  </a:cubicBezTo>
                  <a:lnTo>
                    <a:pt x="10882" y="10419"/>
                  </a:lnTo>
                  <a:cubicBezTo>
                    <a:pt x="10882" y="10681"/>
                    <a:pt x="10668" y="10883"/>
                    <a:pt x="10418" y="10883"/>
                  </a:cubicBezTo>
                  <a:lnTo>
                    <a:pt x="3155" y="10883"/>
                  </a:lnTo>
                  <a:cubicBezTo>
                    <a:pt x="3274" y="10800"/>
                    <a:pt x="3381" y="10693"/>
                    <a:pt x="3465" y="10574"/>
                  </a:cubicBezTo>
                  <a:lnTo>
                    <a:pt x="3762" y="10407"/>
                  </a:lnTo>
                  <a:cubicBezTo>
                    <a:pt x="3834" y="10478"/>
                    <a:pt x="3941" y="10514"/>
                    <a:pt x="4048" y="10514"/>
                  </a:cubicBezTo>
                  <a:lnTo>
                    <a:pt x="4584" y="10514"/>
                  </a:lnTo>
                  <a:cubicBezTo>
                    <a:pt x="4667" y="10514"/>
                    <a:pt x="4751" y="10443"/>
                    <a:pt x="4751" y="10347"/>
                  </a:cubicBezTo>
                  <a:cubicBezTo>
                    <a:pt x="4751" y="10264"/>
                    <a:pt x="4667" y="10181"/>
                    <a:pt x="4584" y="10181"/>
                  </a:cubicBezTo>
                  <a:lnTo>
                    <a:pt x="4155" y="10181"/>
                  </a:lnTo>
                  <a:lnTo>
                    <a:pt x="4774" y="9824"/>
                  </a:lnTo>
                  <a:lnTo>
                    <a:pt x="4774" y="9943"/>
                  </a:lnTo>
                  <a:cubicBezTo>
                    <a:pt x="4774" y="10038"/>
                    <a:pt x="4846" y="10109"/>
                    <a:pt x="4941" y="10109"/>
                  </a:cubicBezTo>
                  <a:cubicBezTo>
                    <a:pt x="5024" y="10109"/>
                    <a:pt x="5108" y="10038"/>
                    <a:pt x="5108" y="9943"/>
                  </a:cubicBezTo>
                  <a:lnTo>
                    <a:pt x="5108" y="9597"/>
                  </a:lnTo>
                  <a:lnTo>
                    <a:pt x="5536" y="9335"/>
                  </a:lnTo>
                  <a:lnTo>
                    <a:pt x="5536" y="9383"/>
                  </a:lnTo>
                  <a:cubicBezTo>
                    <a:pt x="5536" y="9478"/>
                    <a:pt x="5608" y="9550"/>
                    <a:pt x="5703" y="9550"/>
                  </a:cubicBezTo>
                  <a:cubicBezTo>
                    <a:pt x="5786" y="9550"/>
                    <a:pt x="5858" y="9478"/>
                    <a:pt x="5858" y="9383"/>
                  </a:cubicBezTo>
                  <a:lnTo>
                    <a:pt x="5858" y="9157"/>
                  </a:lnTo>
                  <a:lnTo>
                    <a:pt x="6251" y="8931"/>
                  </a:lnTo>
                  <a:lnTo>
                    <a:pt x="6251" y="10074"/>
                  </a:lnTo>
                  <a:cubicBezTo>
                    <a:pt x="6251" y="10312"/>
                    <a:pt x="6441" y="10478"/>
                    <a:pt x="6668" y="10478"/>
                  </a:cubicBezTo>
                  <a:lnTo>
                    <a:pt x="7203" y="10478"/>
                  </a:lnTo>
                  <a:cubicBezTo>
                    <a:pt x="7299" y="10478"/>
                    <a:pt x="7370" y="10407"/>
                    <a:pt x="7370" y="10324"/>
                  </a:cubicBezTo>
                  <a:cubicBezTo>
                    <a:pt x="7370" y="10228"/>
                    <a:pt x="7299" y="10157"/>
                    <a:pt x="7203" y="10157"/>
                  </a:cubicBezTo>
                  <a:lnTo>
                    <a:pt x="6668" y="10157"/>
                  </a:lnTo>
                  <a:cubicBezTo>
                    <a:pt x="6620" y="10157"/>
                    <a:pt x="6572" y="10109"/>
                    <a:pt x="6572" y="10062"/>
                  </a:cubicBezTo>
                  <a:lnTo>
                    <a:pt x="6572" y="8740"/>
                  </a:lnTo>
                  <a:lnTo>
                    <a:pt x="7156" y="8395"/>
                  </a:lnTo>
                  <a:lnTo>
                    <a:pt x="7310" y="8395"/>
                  </a:lnTo>
                  <a:cubicBezTo>
                    <a:pt x="7346" y="8395"/>
                    <a:pt x="7394" y="8442"/>
                    <a:pt x="7394" y="8490"/>
                  </a:cubicBezTo>
                  <a:lnTo>
                    <a:pt x="7394" y="9907"/>
                  </a:lnTo>
                  <a:cubicBezTo>
                    <a:pt x="7394" y="9990"/>
                    <a:pt x="7465" y="10074"/>
                    <a:pt x="7560" y="10074"/>
                  </a:cubicBezTo>
                  <a:cubicBezTo>
                    <a:pt x="7656" y="10074"/>
                    <a:pt x="7727" y="9990"/>
                    <a:pt x="7727" y="9907"/>
                  </a:cubicBezTo>
                  <a:lnTo>
                    <a:pt x="7727" y="8490"/>
                  </a:lnTo>
                  <a:cubicBezTo>
                    <a:pt x="7727" y="8359"/>
                    <a:pt x="7668" y="8240"/>
                    <a:pt x="7572" y="8157"/>
                  </a:cubicBezTo>
                  <a:lnTo>
                    <a:pt x="8382" y="7704"/>
                  </a:lnTo>
                  <a:lnTo>
                    <a:pt x="10406" y="7704"/>
                  </a:lnTo>
                  <a:cubicBezTo>
                    <a:pt x="10656" y="7704"/>
                    <a:pt x="10870" y="7907"/>
                    <a:pt x="10870" y="8157"/>
                  </a:cubicBezTo>
                  <a:lnTo>
                    <a:pt x="10870" y="9324"/>
                  </a:lnTo>
                  <a:cubicBezTo>
                    <a:pt x="10787" y="9419"/>
                    <a:pt x="10870" y="9490"/>
                    <a:pt x="10966" y="9490"/>
                  </a:cubicBezTo>
                  <a:cubicBezTo>
                    <a:pt x="11061" y="9490"/>
                    <a:pt x="11132" y="9419"/>
                    <a:pt x="11132" y="9324"/>
                  </a:cubicBezTo>
                  <a:lnTo>
                    <a:pt x="11132" y="8169"/>
                  </a:lnTo>
                  <a:cubicBezTo>
                    <a:pt x="11132" y="7728"/>
                    <a:pt x="10775" y="7371"/>
                    <a:pt x="10347" y="7371"/>
                  </a:cubicBezTo>
                  <a:lnTo>
                    <a:pt x="8906" y="7371"/>
                  </a:lnTo>
                  <a:lnTo>
                    <a:pt x="10251" y="6597"/>
                  </a:lnTo>
                  <a:cubicBezTo>
                    <a:pt x="10632" y="6383"/>
                    <a:pt x="10763" y="5906"/>
                    <a:pt x="10537" y="5525"/>
                  </a:cubicBezTo>
                  <a:lnTo>
                    <a:pt x="10335" y="5168"/>
                  </a:lnTo>
                  <a:cubicBezTo>
                    <a:pt x="10302" y="5119"/>
                    <a:pt x="10241" y="5087"/>
                    <a:pt x="10183" y="5087"/>
                  </a:cubicBezTo>
                  <a:cubicBezTo>
                    <a:pt x="10157" y="5087"/>
                    <a:pt x="10131" y="5094"/>
                    <a:pt x="10108" y="5109"/>
                  </a:cubicBezTo>
                  <a:cubicBezTo>
                    <a:pt x="10037" y="5156"/>
                    <a:pt x="10001" y="5264"/>
                    <a:pt x="10049" y="5335"/>
                  </a:cubicBezTo>
                  <a:lnTo>
                    <a:pt x="10251" y="5692"/>
                  </a:lnTo>
                  <a:cubicBezTo>
                    <a:pt x="10370" y="5918"/>
                    <a:pt x="10299" y="6180"/>
                    <a:pt x="10097" y="6323"/>
                  </a:cubicBezTo>
                  <a:cubicBezTo>
                    <a:pt x="6620" y="8312"/>
                    <a:pt x="7501" y="7811"/>
                    <a:pt x="7025" y="8085"/>
                  </a:cubicBezTo>
                  <a:cubicBezTo>
                    <a:pt x="5120" y="9193"/>
                    <a:pt x="7060" y="8073"/>
                    <a:pt x="3691" y="10014"/>
                  </a:cubicBezTo>
                  <a:cubicBezTo>
                    <a:pt x="3691" y="9990"/>
                    <a:pt x="3703" y="9978"/>
                    <a:pt x="3703" y="9966"/>
                  </a:cubicBezTo>
                  <a:lnTo>
                    <a:pt x="4120" y="9240"/>
                  </a:lnTo>
                  <a:cubicBezTo>
                    <a:pt x="4138" y="9242"/>
                    <a:pt x="4155" y="9243"/>
                    <a:pt x="4172" y="9243"/>
                  </a:cubicBezTo>
                  <a:cubicBezTo>
                    <a:pt x="4364" y="9243"/>
                    <a:pt x="4474" y="9123"/>
                    <a:pt x="4715" y="9002"/>
                  </a:cubicBezTo>
                  <a:lnTo>
                    <a:pt x="4870" y="8907"/>
                  </a:lnTo>
                  <a:cubicBezTo>
                    <a:pt x="4941" y="8859"/>
                    <a:pt x="4977" y="8764"/>
                    <a:pt x="4929" y="8681"/>
                  </a:cubicBezTo>
                  <a:cubicBezTo>
                    <a:pt x="4893" y="8627"/>
                    <a:pt x="4838" y="8600"/>
                    <a:pt x="4777" y="8600"/>
                  </a:cubicBezTo>
                  <a:cubicBezTo>
                    <a:pt x="4757" y="8600"/>
                    <a:pt x="4736" y="8603"/>
                    <a:pt x="4715" y="8609"/>
                  </a:cubicBezTo>
                  <a:cubicBezTo>
                    <a:pt x="4703" y="8609"/>
                    <a:pt x="4715" y="8609"/>
                    <a:pt x="4382" y="8800"/>
                  </a:cubicBezTo>
                  <a:lnTo>
                    <a:pt x="4703" y="8240"/>
                  </a:lnTo>
                  <a:lnTo>
                    <a:pt x="4751" y="8300"/>
                  </a:lnTo>
                  <a:cubicBezTo>
                    <a:pt x="4782" y="8356"/>
                    <a:pt x="4837" y="8386"/>
                    <a:pt x="4893" y="8386"/>
                  </a:cubicBezTo>
                  <a:cubicBezTo>
                    <a:pt x="4944" y="8386"/>
                    <a:pt x="4997" y="8362"/>
                    <a:pt x="5036" y="8312"/>
                  </a:cubicBezTo>
                  <a:cubicBezTo>
                    <a:pt x="5072" y="8264"/>
                    <a:pt x="5072" y="8192"/>
                    <a:pt x="5048" y="8133"/>
                  </a:cubicBezTo>
                  <a:lnTo>
                    <a:pt x="4917" y="7895"/>
                  </a:lnTo>
                  <a:cubicBezTo>
                    <a:pt x="4929" y="7859"/>
                    <a:pt x="4977" y="7776"/>
                    <a:pt x="5155" y="7478"/>
                  </a:cubicBezTo>
                  <a:cubicBezTo>
                    <a:pt x="5180" y="7527"/>
                    <a:pt x="5238" y="7559"/>
                    <a:pt x="5295" y="7559"/>
                  </a:cubicBezTo>
                  <a:cubicBezTo>
                    <a:pt x="5321" y="7559"/>
                    <a:pt x="5347" y="7553"/>
                    <a:pt x="5370" y="7538"/>
                  </a:cubicBezTo>
                  <a:cubicBezTo>
                    <a:pt x="5453" y="7490"/>
                    <a:pt x="5477" y="7395"/>
                    <a:pt x="5429" y="7311"/>
                  </a:cubicBezTo>
                  <a:lnTo>
                    <a:pt x="5346" y="7145"/>
                  </a:lnTo>
                  <a:lnTo>
                    <a:pt x="5572" y="6764"/>
                  </a:lnTo>
                  <a:cubicBezTo>
                    <a:pt x="6094" y="7677"/>
                    <a:pt x="6119" y="7717"/>
                    <a:pt x="6120" y="7717"/>
                  </a:cubicBezTo>
                  <a:cubicBezTo>
                    <a:pt x="6120" y="7717"/>
                    <a:pt x="6120" y="7716"/>
                    <a:pt x="6120" y="7716"/>
                  </a:cubicBezTo>
                  <a:lnTo>
                    <a:pt x="6120" y="7716"/>
                  </a:lnTo>
                  <a:cubicBezTo>
                    <a:pt x="6199" y="7843"/>
                    <a:pt x="6337" y="7917"/>
                    <a:pt x="6476" y="7917"/>
                  </a:cubicBezTo>
                  <a:cubicBezTo>
                    <a:pt x="6546" y="7917"/>
                    <a:pt x="6616" y="7899"/>
                    <a:pt x="6679" y="7859"/>
                  </a:cubicBezTo>
                  <a:cubicBezTo>
                    <a:pt x="6715" y="7847"/>
                    <a:pt x="6798" y="7788"/>
                    <a:pt x="7144" y="7597"/>
                  </a:cubicBezTo>
                  <a:cubicBezTo>
                    <a:pt x="7215" y="7550"/>
                    <a:pt x="7251" y="7466"/>
                    <a:pt x="7215" y="7395"/>
                  </a:cubicBezTo>
                  <a:cubicBezTo>
                    <a:pt x="7198" y="7327"/>
                    <a:pt x="7134" y="7296"/>
                    <a:pt x="7063" y="7296"/>
                  </a:cubicBezTo>
                  <a:cubicBezTo>
                    <a:pt x="7035" y="7296"/>
                    <a:pt x="7005" y="7301"/>
                    <a:pt x="6977" y="7311"/>
                  </a:cubicBezTo>
                  <a:lnTo>
                    <a:pt x="6846" y="7395"/>
                  </a:lnTo>
                  <a:cubicBezTo>
                    <a:pt x="6489" y="7585"/>
                    <a:pt x="6501" y="7597"/>
                    <a:pt x="6465" y="7597"/>
                  </a:cubicBezTo>
                  <a:cubicBezTo>
                    <a:pt x="6370" y="7597"/>
                    <a:pt x="6429" y="7597"/>
                    <a:pt x="5751" y="6442"/>
                  </a:cubicBezTo>
                  <a:lnTo>
                    <a:pt x="6120" y="5787"/>
                  </a:lnTo>
                  <a:cubicBezTo>
                    <a:pt x="6179" y="5752"/>
                    <a:pt x="6191" y="5728"/>
                    <a:pt x="6239" y="5728"/>
                  </a:cubicBezTo>
                  <a:cubicBezTo>
                    <a:pt x="6263" y="5728"/>
                    <a:pt x="6298" y="5740"/>
                    <a:pt x="6310" y="5764"/>
                  </a:cubicBezTo>
                  <a:lnTo>
                    <a:pt x="7025" y="6990"/>
                  </a:lnTo>
                  <a:cubicBezTo>
                    <a:pt x="7057" y="7039"/>
                    <a:pt x="7118" y="7071"/>
                    <a:pt x="7176" y="7071"/>
                  </a:cubicBezTo>
                  <a:cubicBezTo>
                    <a:pt x="7203" y="7071"/>
                    <a:pt x="7228" y="7064"/>
                    <a:pt x="7251" y="7049"/>
                  </a:cubicBezTo>
                  <a:cubicBezTo>
                    <a:pt x="7322" y="7002"/>
                    <a:pt x="7358" y="6895"/>
                    <a:pt x="7310" y="6823"/>
                  </a:cubicBezTo>
                  <a:lnTo>
                    <a:pt x="6596" y="5609"/>
                  </a:lnTo>
                  <a:cubicBezTo>
                    <a:pt x="6537" y="5502"/>
                    <a:pt x="6441" y="5442"/>
                    <a:pt x="6322" y="5406"/>
                  </a:cubicBezTo>
                  <a:lnTo>
                    <a:pt x="6822" y="4573"/>
                  </a:lnTo>
                  <a:cubicBezTo>
                    <a:pt x="8573" y="3573"/>
                    <a:pt x="8525" y="3537"/>
                    <a:pt x="8739" y="3537"/>
                  </a:cubicBezTo>
                  <a:cubicBezTo>
                    <a:pt x="8906" y="3537"/>
                    <a:pt x="9049" y="3620"/>
                    <a:pt x="9144" y="3763"/>
                  </a:cubicBezTo>
                  <a:lnTo>
                    <a:pt x="9716" y="4763"/>
                  </a:lnTo>
                  <a:cubicBezTo>
                    <a:pt x="9747" y="4818"/>
                    <a:pt x="9804" y="4847"/>
                    <a:pt x="9859" y="4847"/>
                  </a:cubicBezTo>
                  <a:cubicBezTo>
                    <a:pt x="9888" y="4847"/>
                    <a:pt x="9917" y="4839"/>
                    <a:pt x="9942" y="4823"/>
                  </a:cubicBezTo>
                  <a:cubicBezTo>
                    <a:pt x="10013" y="4787"/>
                    <a:pt x="10049" y="4680"/>
                    <a:pt x="10001" y="4609"/>
                  </a:cubicBezTo>
                  <a:lnTo>
                    <a:pt x="9418" y="3597"/>
                  </a:lnTo>
                  <a:cubicBezTo>
                    <a:pt x="9282" y="3348"/>
                    <a:pt x="9011" y="3202"/>
                    <a:pt x="8736" y="3202"/>
                  </a:cubicBezTo>
                  <a:cubicBezTo>
                    <a:pt x="8602" y="3202"/>
                    <a:pt x="8467" y="3237"/>
                    <a:pt x="8346" y="3311"/>
                  </a:cubicBezTo>
                  <a:lnTo>
                    <a:pt x="7144" y="4013"/>
                  </a:lnTo>
                  <a:lnTo>
                    <a:pt x="7846" y="2811"/>
                  </a:lnTo>
                  <a:cubicBezTo>
                    <a:pt x="7918" y="2692"/>
                    <a:pt x="7941" y="2549"/>
                    <a:pt x="7941" y="2418"/>
                  </a:cubicBezTo>
                  <a:cubicBezTo>
                    <a:pt x="7941" y="2132"/>
                    <a:pt x="7799" y="1870"/>
                    <a:pt x="7560" y="1739"/>
                  </a:cubicBezTo>
                  <a:lnTo>
                    <a:pt x="7203" y="1525"/>
                  </a:lnTo>
                  <a:cubicBezTo>
                    <a:pt x="7181" y="1510"/>
                    <a:pt x="7155" y="1503"/>
                    <a:pt x="7128" y="1503"/>
                  </a:cubicBezTo>
                  <a:cubicBezTo>
                    <a:pt x="7070" y="1503"/>
                    <a:pt x="7010" y="1535"/>
                    <a:pt x="6977" y="1584"/>
                  </a:cubicBezTo>
                  <a:cubicBezTo>
                    <a:pt x="6929" y="1656"/>
                    <a:pt x="6965" y="1763"/>
                    <a:pt x="7037" y="1811"/>
                  </a:cubicBezTo>
                  <a:lnTo>
                    <a:pt x="7394" y="2013"/>
                  </a:lnTo>
                  <a:cubicBezTo>
                    <a:pt x="7608" y="2132"/>
                    <a:pt x="7691" y="2418"/>
                    <a:pt x="7560" y="2644"/>
                  </a:cubicBezTo>
                  <a:lnTo>
                    <a:pt x="6572" y="4335"/>
                  </a:lnTo>
                  <a:lnTo>
                    <a:pt x="6251" y="4918"/>
                  </a:lnTo>
                  <a:lnTo>
                    <a:pt x="5882" y="5561"/>
                  </a:lnTo>
                  <a:lnTo>
                    <a:pt x="5358" y="6454"/>
                  </a:lnTo>
                  <a:cubicBezTo>
                    <a:pt x="5024" y="7002"/>
                    <a:pt x="4751" y="7490"/>
                    <a:pt x="4036" y="8752"/>
                  </a:cubicBezTo>
                  <a:cubicBezTo>
                    <a:pt x="3953" y="8871"/>
                    <a:pt x="3917" y="8966"/>
                    <a:pt x="3881" y="9014"/>
                  </a:cubicBezTo>
                  <a:cubicBezTo>
                    <a:pt x="3884" y="9010"/>
                    <a:pt x="3885" y="9007"/>
                    <a:pt x="3884" y="9007"/>
                  </a:cubicBezTo>
                  <a:lnTo>
                    <a:pt x="3884" y="9007"/>
                  </a:lnTo>
                  <a:cubicBezTo>
                    <a:pt x="3882" y="9007"/>
                    <a:pt x="3851" y="9059"/>
                    <a:pt x="3762" y="9216"/>
                  </a:cubicBezTo>
                  <a:lnTo>
                    <a:pt x="3762" y="8192"/>
                  </a:lnTo>
                  <a:cubicBezTo>
                    <a:pt x="4048" y="8145"/>
                    <a:pt x="4096" y="7895"/>
                    <a:pt x="4191" y="7740"/>
                  </a:cubicBezTo>
                  <a:cubicBezTo>
                    <a:pt x="4191" y="7728"/>
                    <a:pt x="4227" y="7692"/>
                    <a:pt x="4310" y="7538"/>
                  </a:cubicBezTo>
                  <a:cubicBezTo>
                    <a:pt x="4370" y="7430"/>
                    <a:pt x="4310" y="7311"/>
                    <a:pt x="4191" y="7288"/>
                  </a:cubicBezTo>
                  <a:cubicBezTo>
                    <a:pt x="4178" y="7282"/>
                    <a:pt x="4165" y="7280"/>
                    <a:pt x="4152" y="7280"/>
                  </a:cubicBezTo>
                  <a:cubicBezTo>
                    <a:pt x="4103" y="7280"/>
                    <a:pt x="4055" y="7312"/>
                    <a:pt x="4036" y="7359"/>
                  </a:cubicBezTo>
                  <a:cubicBezTo>
                    <a:pt x="4037" y="7358"/>
                    <a:pt x="4037" y="7357"/>
                    <a:pt x="4036" y="7357"/>
                  </a:cubicBezTo>
                  <a:cubicBezTo>
                    <a:pt x="4029" y="7357"/>
                    <a:pt x="3762" y="7824"/>
                    <a:pt x="3762" y="7835"/>
                  </a:cubicBezTo>
                  <a:lnTo>
                    <a:pt x="3762" y="6990"/>
                  </a:lnTo>
                  <a:lnTo>
                    <a:pt x="3917" y="7073"/>
                  </a:lnTo>
                  <a:cubicBezTo>
                    <a:pt x="3942" y="7090"/>
                    <a:pt x="3970" y="7098"/>
                    <a:pt x="3999" y="7098"/>
                  </a:cubicBezTo>
                  <a:cubicBezTo>
                    <a:pt x="4054" y="7098"/>
                    <a:pt x="4108" y="7068"/>
                    <a:pt x="4131" y="7014"/>
                  </a:cubicBezTo>
                  <a:cubicBezTo>
                    <a:pt x="4179" y="6942"/>
                    <a:pt x="4155" y="6835"/>
                    <a:pt x="4072" y="6799"/>
                  </a:cubicBezTo>
                  <a:lnTo>
                    <a:pt x="3762" y="6609"/>
                  </a:lnTo>
                  <a:lnTo>
                    <a:pt x="3762" y="6121"/>
                  </a:lnTo>
                  <a:cubicBezTo>
                    <a:pt x="3834" y="6156"/>
                    <a:pt x="3870" y="6204"/>
                    <a:pt x="3941" y="6204"/>
                  </a:cubicBezTo>
                  <a:cubicBezTo>
                    <a:pt x="4108" y="6204"/>
                    <a:pt x="4167" y="5978"/>
                    <a:pt x="4036" y="5883"/>
                  </a:cubicBezTo>
                  <a:cubicBezTo>
                    <a:pt x="3858" y="5775"/>
                    <a:pt x="3798" y="5752"/>
                    <a:pt x="3774" y="5740"/>
                  </a:cubicBezTo>
                  <a:lnTo>
                    <a:pt x="3774" y="5287"/>
                  </a:lnTo>
                  <a:cubicBezTo>
                    <a:pt x="4905" y="5942"/>
                    <a:pt x="4882" y="5942"/>
                    <a:pt x="5024" y="5942"/>
                  </a:cubicBezTo>
                  <a:cubicBezTo>
                    <a:pt x="5179" y="5942"/>
                    <a:pt x="5310" y="5871"/>
                    <a:pt x="5382" y="5740"/>
                  </a:cubicBezTo>
                  <a:cubicBezTo>
                    <a:pt x="5405" y="5704"/>
                    <a:pt x="5465" y="5621"/>
                    <a:pt x="5655" y="5275"/>
                  </a:cubicBezTo>
                  <a:cubicBezTo>
                    <a:pt x="5724" y="5161"/>
                    <a:pt x="5617" y="5025"/>
                    <a:pt x="5492" y="5025"/>
                  </a:cubicBezTo>
                  <a:cubicBezTo>
                    <a:pt x="5487" y="5025"/>
                    <a:pt x="5482" y="5025"/>
                    <a:pt x="5477" y="5025"/>
                  </a:cubicBezTo>
                  <a:cubicBezTo>
                    <a:pt x="5477" y="5025"/>
                    <a:pt x="5405" y="5037"/>
                    <a:pt x="5358" y="5097"/>
                  </a:cubicBezTo>
                  <a:lnTo>
                    <a:pt x="5084" y="5561"/>
                  </a:lnTo>
                  <a:cubicBezTo>
                    <a:pt x="5068" y="5584"/>
                    <a:pt x="5043" y="5603"/>
                    <a:pt x="5014" y="5603"/>
                  </a:cubicBezTo>
                  <a:cubicBezTo>
                    <a:pt x="4998" y="5603"/>
                    <a:pt x="4982" y="5597"/>
                    <a:pt x="4965" y="5585"/>
                  </a:cubicBezTo>
                  <a:cubicBezTo>
                    <a:pt x="3977" y="5013"/>
                    <a:pt x="3798" y="4906"/>
                    <a:pt x="3762" y="4883"/>
                  </a:cubicBezTo>
                  <a:lnTo>
                    <a:pt x="3762" y="4335"/>
                  </a:lnTo>
                  <a:cubicBezTo>
                    <a:pt x="3881" y="4156"/>
                    <a:pt x="3881" y="4073"/>
                    <a:pt x="3977" y="4073"/>
                  </a:cubicBezTo>
                  <a:cubicBezTo>
                    <a:pt x="3979" y="4073"/>
                    <a:pt x="3981" y="4073"/>
                    <a:pt x="3982" y="4073"/>
                  </a:cubicBezTo>
                  <a:cubicBezTo>
                    <a:pt x="4010" y="4073"/>
                    <a:pt x="4031" y="4094"/>
                    <a:pt x="5239" y="4787"/>
                  </a:cubicBezTo>
                  <a:cubicBezTo>
                    <a:pt x="5261" y="4798"/>
                    <a:pt x="5286" y="4804"/>
                    <a:pt x="5313" y="4804"/>
                  </a:cubicBezTo>
                  <a:cubicBezTo>
                    <a:pt x="5371" y="4804"/>
                    <a:pt x="5432" y="4777"/>
                    <a:pt x="5465" y="4728"/>
                  </a:cubicBezTo>
                  <a:cubicBezTo>
                    <a:pt x="5501" y="4644"/>
                    <a:pt x="5477" y="4549"/>
                    <a:pt x="5405" y="4502"/>
                  </a:cubicBezTo>
                  <a:lnTo>
                    <a:pt x="4179" y="3787"/>
                  </a:lnTo>
                  <a:cubicBezTo>
                    <a:pt x="4120" y="3751"/>
                    <a:pt x="4048" y="3728"/>
                    <a:pt x="3977" y="3728"/>
                  </a:cubicBezTo>
                  <a:cubicBezTo>
                    <a:pt x="3893" y="3728"/>
                    <a:pt x="3822" y="3740"/>
                    <a:pt x="3762" y="3787"/>
                  </a:cubicBezTo>
                  <a:lnTo>
                    <a:pt x="3762" y="2894"/>
                  </a:lnTo>
                  <a:lnTo>
                    <a:pt x="4834" y="1049"/>
                  </a:lnTo>
                  <a:cubicBezTo>
                    <a:pt x="4915" y="910"/>
                    <a:pt x="5075" y="822"/>
                    <a:pt x="5240" y="822"/>
                  </a:cubicBezTo>
                  <a:cubicBezTo>
                    <a:pt x="5316" y="822"/>
                    <a:pt x="5394" y="841"/>
                    <a:pt x="5465" y="882"/>
                  </a:cubicBezTo>
                  <a:lnTo>
                    <a:pt x="6477" y="1465"/>
                  </a:lnTo>
                  <a:cubicBezTo>
                    <a:pt x="6499" y="1480"/>
                    <a:pt x="6525" y="1487"/>
                    <a:pt x="6552" y="1487"/>
                  </a:cubicBezTo>
                  <a:cubicBezTo>
                    <a:pt x="6609" y="1487"/>
                    <a:pt x="6667" y="1455"/>
                    <a:pt x="6691" y="1406"/>
                  </a:cubicBezTo>
                  <a:cubicBezTo>
                    <a:pt x="6739" y="1334"/>
                    <a:pt x="6715" y="1227"/>
                    <a:pt x="6632" y="1180"/>
                  </a:cubicBezTo>
                  <a:lnTo>
                    <a:pt x="5620" y="608"/>
                  </a:lnTo>
                  <a:cubicBezTo>
                    <a:pt x="5496" y="536"/>
                    <a:pt x="5359" y="502"/>
                    <a:pt x="5223" y="502"/>
                  </a:cubicBezTo>
                  <a:cubicBezTo>
                    <a:pt x="4954" y="502"/>
                    <a:pt x="4691" y="637"/>
                    <a:pt x="4548" y="882"/>
                  </a:cubicBezTo>
                  <a:lnTo>
                    <a:pt x="3774" y="2239"/>
                  </a:lnTo>
                  <a:lnTo>
                    <a:pt x="3774" y="799"/>
                  </a:lnTo>
                  <a:cubicBezTo>
                    <a:pt x="3774" y="370"/>
                    <a:pt x="3417" y="13"/>
                    <a:pt x="2988" y="13"/>
                  </a:cubicBezTo>
                  <a:lnTo>
                    <a:pt x="2572" y="13"/>
                  </a:lnTo>
                  <a:cubicBezTo>
                    <a:pt x="2488" y="13"/>
                    <a:pt x="2405" y="84"/>
                    <a:pt x="2405" y="168"/>
                  </a:cubicBezTo>
                  <a:cubicBezTo>
                    <a:pt x="2405" y="263"/>
                    <a:pt x="2488" y="334"/>
                    <a:pt x="2572" y="334"/>
                  </a:cubicBezTo>
                  <a:lnTo>
                    <a:pt x="2988" y="334"/>
                  </a:lnTo>
                  <a:cubicBezTo>
                    <a:pt x="3239" y="334"/>
                    <a:pt x="3453" y="549"/>
                    <a:pt x="3453" y="799"/>
                  </a:cubicBezTo>
                  <a:lnTo>
                    <a:pt x="3453" y="2823"/>
                  </a:lnTo>
                  <a:lnTo>
                    <a:pt x="3453" y="3489"/>
                  </a:lnTo>
                  <a:lnTo>
                    <a:pt x="3453" y="4216"/>
                  </a:lnTo>
                  <a:cubicBezTo>
                    <a:pt x="3453" y="8966"/>
                    <a:pt x="3477" y="9574"/>
                    <a:pt x="3417" y="9847"/>
                  </a:cubicBezTo>
                  <a:cubicBezTo>
                    <a:pt x="3381" y="10026"/>
                    <a:pt x="3298" y="10205"/>
                    <a:pt x="3203" y="10336"/>
                  </a:cubicBezTo>
                  <a:cubicBezTo>
                    <a:pt x="3167" y="10371"/>
                    <a:pt x="3143" y="10407"/>
                    <a:pt x="3108" y="10455"/>
                  </a:cubicBezTo>
                  <a:cubicBezTo>
                    <a:pt x="2858" y="10717"/>
                    <a:pt x="2512" y="10871"/>
                    <a:pt x="2143" y="10871"/>
                  </a:cubicBezTo>
                  <a:lnTo>
                    <a:pt x="1655" y="10871"/>
                  </a:lnTo>
                  <a:cubicBezTo>
                    <a:pt x="917" y="10871"/>
                    <a:pt x="321" y="10276"/>
                    <a:pt x="321" y="9550"/>
                  </a:cubicBezTo>
                  <a:lnTo>
                    <a:pt x="321" y="799"/>
                  </a:lnTo>
                  <a:cubicBezTo>
                    <a:pt x="321" y="549"/>
                    <a:pt x="536" y="334"/>
                    <a:pt x="786" y="334"/>
                  </a:cubicBezTo>
                  <a:lnTo>
                    <a:pt x="1953" y="334"/>
                  </a:lnTo>
                  <a:cubicBezTo>
                    <a:pt x="2036" y="334"/>
                    <a:pt x="2107" y="263"/>
                    <a:pt x="2107" y="168"/>
                  </a:cubicBezTo>
                  <a:cubicBezTo>
                    <a:pt x="2107" y="84"/>
                    <a:pt x="2036" y="1"/>
                    <a:pt x="19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8"/>
            <p:cNvSpPr/>
            <p:nvPr/>
          </p:nvSpPr>
          <p:spPr>
            <a:xfrm>
              <a:off x="1605630" y="4063935"/>
              <a:ext cx="46976" cy="76523"/>
            </a:xfrm>
            <a:custGeom>
              <a:avLst/>
              <a:gdLst/>
              <a:ahLst/>
              <a:cxnLst/>
              <a:rect l="l" t="t" r="r" b="b"/>
              <a:pathLst>
                <a:path w="1477" h="2406" extrusionOk="0">
                  <a:moveTo>
                    <a:pt x="417" y="0"/>
                  </a:moveTo>
                  <a:cubicBezTo>
                    <a:pt x="179" y="0"/>
                    <a:pt x="0" y="191"/>
                    <a:pt x="0" y="417"/>
                  </a:cubicBezTo>
                  <a:lnTo>
                    <a:pt x="0" y="2001"/>
                  </a:lnTo>
                  <a:cubicBezTo>
                    <a:pt x="0" y="2239"/>
                    <a:pt x="191" y="2405"/>
                    <a:pt x="417" y="2405"/>
                  </a:cubicBezTo>
                  <a:lnTo>
                    <a:pt x="953" y="2405"/>
                  </a:lnTo>
                  <a:cubicBezTo>
                    <a:pt x="1036" y="2405"/>
                    <a:pt x="1119" y="2334"/>
                    <a:pt x="1119" y="2251"/>
                  </a:cubicBezTo>
                  <a:cubicBezTo>
                    <a:pt x="1119" y="2155"/>
                    <a:pt x="1036" y="2084"/>
                    <a:pt x="953" y="2084"/>
                  </a:cubicBezTo>
                  <a:lnTo>
                    <a:pt x="417" y="2084"/>
                  </a:lnTo>
                  <a:cubicBezTo>
                    <a:pt x="369" y="2084"/>
                    <a:pt x="322" y="2036"/>
                    <a:pt x="322" y="1989"/>
                  </a:cubicBezTo>
                  <a:lnTo>
                    <a:pt x="322" y="417"/>
                  </a:lnTo>
                  <a:cubicBezTo>
                    <a:pt x="322" y="369"/>
                    <a:pt x="369" y="322"/>
                    <a:pt x="417" y="322"/>
                  </a:cubicBezTo>
                  <a:lnTo>
                    <a:pt x="1060" y="322"/>
                  </a:lnTo>
                  <a:cubicBezTo>
                    <a:pt x="1096" y="322"/>
                    <a:pt x="1143" y="369"/>
                    <a:pt x="1143" y="417"/>
                  </a:cubicBezTo>
                  <a:lnTo>
                    <a:pt x="1143" y="1834"/>
                  </a:lnTo>
                  <a:cubicBezTo>
                    <a:pt x="1143" y="1917"/>
                    <a:pt x="1215" y="1989"/>
                    <a:pt x="1310" y="1989"/>
                  </a:cubicBezTo>
                  <a:cubicBezTo>
                    <a:pt x="1393" y="1989"/>
                    <a:pt x="1477" y="1917"/>
                    <a:pt x="1477" y="1834"/>
                  </a:cubicBezTo>
                  <a:lnTo>
                    <a:pt x="1477" y="417"/>
                  </a:lnTo>
                  <a:cubicBezTo>
                    <a:pt x="1477" y="179"/>
                    <a:pt x="1274" y="0"/>
                    <a:pt x="10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8"/>
            <p:cNvSpPr/>
            <p:nvPr/>
          </p:nvSpPr>
          <p:spPr>
            <a:xfrm>
              <a:off x="1582158" y="4065462"/>
              <a:ext cx="10623" cy="45449"/>
            </a:xfrm>
            <a:custGeom>
              <a:avLst/>
              <a:gdLst/>
              <a:ahLst/>
              <a:cxnLst/>
              <a:rect l="l" t="t" r="r" b="b"/>
              <a:pathLst>
                <a:path w="334" h="1429" extrusionOk="0">
                  <a:moveTo>
                    <a:pt x="167" y="0"/>
                  </a:moveTo>
                  <a:cubicBezTo>
                    <a:pt x="83" y="0"/>
                    <a:pt x="0" y="71"/>
                    <a:pt x="0" y="167"/>
                  </a:cubicBezTo>
                  <a:lnTo>
                    <a:pt x="0" y="1262"/>
                  </a:lnTo>
                  <a:cubicBezTo>
                    <a:pt x="0" y="1357"/>
                    <a:pt x="83" y="1429"/>
                    <a:pt x="167" y="1429"/>
                  </a:cubicBezTo>
                  <a:cubicBezTo>
                    <a:pt x="262" y="1429"/>
                    <a:pt x="333" y="1357"/>
                    <a:pt x="333" y="1262"/>
                  </a:cubicBezTo>
                  <a:lnTo>
                    <a:pt x="333" y="167"/>
                  </a:lnTo>
                  <a:cubicBezTo>
                    <a:pt x="333" y="71"/>
                    <a:pt x="262" y="0"/>
                    <a:pt x="1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8"/>
            <p:cNvSpPr/>
            <p:nvPr/>
          </p:nvSpPr>
          <p:spPr>
            <a:xfrm>
              <a:off x="1582158" y="4121884"/>
              <a:ext cx="10623" cy="17429"/>
            </a:xfrm>
            <a:custGeom>
              <a:avLst/>
              <a:gdLst/>
              <a:ahLst/>
              <a:cxnLst/>
              <a:rect l="l" t="t" r="r" b="b"/>
              <a:pathLst>
                <a:path w="334" h="548" extrusionOk="0">
                  <a:moveTo>
                    <a:pt x="167" y="0"/>
                  </a:moveTo>
                  <a:cubicBezTo>
                    <a:pt x="83" y="0"/>
                    <a:pt x="0" y="71"/>
                    <a:pt x="0" y="155"/>
                  </a:cubicBezTo>
                  <a:lnTo>
                    <a:pt x="0" y="381"/>
                  </a:lnTo>
                  <a:cubicBezTo>
                    <a:pt x="0" y="476"/>
                    <a:pt x="83" y="548"/>
                    <a:pt x="167" y="548"/>
                  </a:cubicBezTo>
                  <a:cubicBezTo>
                    <a:pt x="262" y="548"/>
                    <a:pt x="333" y="476"/>
                    <a:pt x="333" y="381"/>
                  </a:cubicBezTo>
                  <a:lnTo>
                    <a:pt x="333" y="155"/>
                  </a:lnTo>
                  <a:cubicBezTo>
                    <a:pt x="333" y="71"/>
                    <a:pt x="262" y="0"/>
                    <a:pt x="1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8"/>
            <p:cNvSpPr/>
            <p:nvPr/>
          </p:nvSpPr>
          <p:spPr>
            <a:xfrm>
              <a:off x="1497684" y="4121884"/>
              <a:ext cx="10273" cy="17429"/>
            </a:xfrm>
            <a:custGeom>
              <a:avLst/>
              <a:gdLst/>
              <a:ahLst/>
              <a:cxnLst/>
              <a:rect l="l" t="t" r="r" b="b"/>
              <a:pathLst>
                <a:path w="323" h="548" extrusionOk="0">
                  <a:moveTo>
                    <a:pt x="168" y="0"/>
                  </a:moveTo>
                  <a:cubicBezTo>
                    <a:pt x="72" y="0"/>
                    <a:pt x="1" y="71"/>
                    <a:pt x="1" y="155"/>
                  </a:cubicBezTo>
                  <a:lnTo>
                    <a:pt x="1" y="381"/>
                  </a:lnTo>
                  <a:cubicBezTo>
                    <a:pt x="1" y="476"/>
                    <a:pt x="72" y="548"/>
                    <a:pt x="168" y="548"/>
                  </a:cubicBezTo>
                  <a:cubicBezTo>
                    <a:pt x="251" y="548"/>
                    <a:pt x="322" y="476"/>
                    <a:pt x="322" y="381"/>
                  </a:cubicBezTo>
                  <a:lnTo>
                    <a:pt x="322" y="155"/>
                  </a:lnTo>
                  <a:cubicBezTo>
                    <a:pt x="322" y="71"/>
                    <a:pt x="251" y="0"/>
                    <a:pt x="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8"/>
            <p:cNvSpPr/>
            <p:nvPr/>
          </p:nvSpPr>
          <p:spPr>
            <a:xfrm>
              <a:off x="1360604" y="4091574"/>
              <a:ext cx="43986" cy="43573"/>
            </a:xfrm>
            <a:custGeom>
              <a:avLst/>
              <a:gdLst/>
              <a:ahLst/>
              <a:cxnLst/>
              <a:rect l="l" t="t" r="r" b="b"/>
              <a:pathLst>
                <a:path w="1383" h="1370" extrusionOk="0">
                  <a:moveTo>
                    <a:pt x="691" y="322"/>
                  </a:moveTo>
                  <a:cubicBezTo>
                    <a:pt x="882" y="322"/>
                    <a:pt x="1049" y="489"/>
                    <a:pt x="1049" y="679"/>
                  </a:cubicBezTo>
                  <a:cubicBezTo>
                    <a:pt x="1049" y="870"/>
                    <a:pt x="882" y="1036"/>
                    <a:pt x="691" y="1036"/>
                  </a:cubicBezTo>
                  <a:cubicBezTo>
                    <a:pt x="501" y="1036"/>
                    <a:pt x="334" y="870"/>
                    <a:pt x="334" y="679"/>
                  </a:cubicBezTo>
                  <a:cubicBezTo>
                    <a:pt x="334" y="489"/>
                    <a:pt x="501" y="322"/>
                    <a:pt x="691" y="322"/>
                  </a:cubicBezTo>
                  <a:close/>
                  <a:moveTo>
                    <a:pt x="691" y="1"/>
                  </a:moveTo>
                  <a:cubicBezTo>
                    <a:pt x="322" y="1"/>
                    <a:pt x="1" y="310"/>
                    <a:pt x="1" y="679"/>
                  </a:cubicBezTo>
                  <a:cubicBezTo>
                    <a:pt x="1" y="1048"/>
                    <a:pt x="322" y="1370"/>
                    <a:pt x="691" y="1370"/>
                  </a:cubicBezTo>
                  <a:cubicBezTo>
                    <a:pt x="1061" y="1370"/>
                    <a:pt x="1382" y="1048"/>
                    <a:pt x="1382" y="679"/>
                  </a:cubicBezTo>
                  <a:cubicBezTo>
                    <a:pt x="1382" y="310"/>
                    <a:pt x="1061"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8"/>
            <p:cNvSpPr/>
            <p:nvPr/>
          </p:nvSpPr>
          <p:spPr>
            <a:xfrm>
              <a:off x="1344320" y="3832172"/>
              <a:ext cx="76523" cy="46626"/>
            </a:xfrm>
            <a:custGeom>
              <a:avLst/>
              <a:gdLst/>
              <a:ahLst/>
              <a:cxnLst/>
              <a:rect l="l" t="t" r="r" b="b"/>
              <a:pathLst>
                <a:path w="2406" h="1466" extrusionOk="0">
                  <a:moveTo>
                    <a:pt x="418" y="1"/>
                  </a:moveTo>
                  <a:cubicBezTo>
                    <a:pt x="180" y="1"/>
                    <a:pt x="1" y="191"/>
                    <a:pt x="1" y="417"/>
                  </a:cubicBezTo>
                  <a:lnTo>
                    <a:pt x="1" y="1049"/>
                  </a:lnTo>
                  <a:cubicBezTo>
                    <a:pt x="1" y="1287"/>
                    <a:pt x="191" y="1465"/>
                    <a:pt x="418" y="1465"/>
                  </a:cubicBezTo>
                  <a:lnTo>
                    <a:pt x="1989" y="1465"/>
                  </a:lnTo>
                  <a:cubicBezTo>
                    <a:pt x="2227" y="1465"/>
                    <a:pt x="2406" y="1275"/>
                    <a:pt x="2406" y="1049"/>
                  </a:cubicBezTo>
                  <a:lnTo>
                    <a:pt x="2406" y="513"/>
                  </a:lnTo>
                  <a:cubicBezTo>
                    <a:pt x="2406" y="429"/>
                    <a:pt x="2335" y="358"/>
                    <a:pt x="2251" y="358"/>
                  </a:cubicBezTo>
                  <a:cubicBezTo>
                    <a:pt x="2156" y="358"/>
                    <a:pt x="2085" y="429"/>
                    <a:pt x="2085" y="513"/>
                  </a:cubicBezTo>
                  <a:lnTo>
                    <a:pt x="2085" y="1049"/>
                  </a:lnTo>
                  <a:cubicBezTo>
                    <a:pt x="2085" y="1096"/>
                    <a:pt x="2037" y="1144"/>
                    <a:pt x="1989" y="1144"/>
                  </a:cubicBezTo>
                  <a:lnTo>
                    <a:pt x="418" y="1144"/>
                  </a:lnTo>
                  <a:cubicBezTo>
                    <a:pt x="370" y="1144"/>
                    <a:pt x="322" y="1096"/>
                    <a:pt x="322" y="1049"/>
                  </a:cubicBezTo>
                  <a:lnTo>
                    <a:pt x="322" y="417"/>
                  </a:lnTo>
                  <a:cubicBezTo>
                    <a:pt x="322" y="370"/>
                    <a:pt x="370" y="322"/>
                    <a:pt x="418" y="322"/>
                  </a:cubicBezTo>
                  <a:lnTo>
                    <a:pt x="1823" y="322"/>
                  </a:lnTo>
                  <a:cubicBezTo>
                    <a:pt x="1918" y="322"/>
                    <a:pt x="1989" y="251"/>
                    <a:pt x="1989" y="156"/>
                  </a:cubicBezTo>
                  <a:cubicBezTo>
                    <a:pt x="1989" y="72"/>
                    <a:pt x="1918" y="1"/>
                    <a:pt x="18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8"/>
            <p:cNvSpPr/>
            <p:nvPr/>
          </p:nvSpPr>
          <p:spPr>
            <a:xfrm>
              <a:off x="1401887" y="3891648"/>
              <a:ext cx="17843" cy="10623"/>
            </a:xfrm>
            <a:custGeom>
              <a:avLst/>
              <a:gdLst/>
              <a:ahLst/>
              <a:cxnLst/>
              <a:rect l="l" t="t" r="r" b="b"/>
              <a:pathLst>
                <a:path w="561" h="334" extrusionOk="0">
                  <a:moveTo>
                    <a:pt x="167" y="0"/>
                  </a:moveTo>
                  <a:cubicBezTo>
                    <a:pt x="72" y="0"/>
                    <a:pt x="1" y="71"/>
                    <a:pt x="1" y="167"/>
                  </a:cubicBezTo>
                  <a:cubicBezTo>
                    <a:pt x="1" y="250"/>
                    <a:pt x="72" y="333"/>
                    <a:pt x="167" y="333"/>
                  </a:cubicBezTo>
                  <a:lnTo>
                    <a:pt x="394" y="333"/>
                  </a:lnTo>
                  <a:cubicBezTo>
                    <a:pt x="477" y="333"/>
                    <a:pt x="560" y="250"/>
                    <a:pt x="560" y="167"/>
                  </a:cubicBezTo>
                  <a:cubicBezTo>
                    <a:pt x="560" y="71"/>
                    <a:pt x="477"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8"/>
            <p:cNvSpPr/>
            <p:nvPr/>
          </p:nvSpPr>
          <p:spPr>
            <a:xfrm>
              <a:off x="1345465" y="3891648"/>
              <a:ext cx="45863" cy="10623"/>
            </a:xfrm>
            <a:custGeom>
              <a:avLst/>
              <a:gdLst/>
              <a:ahLst/>
              <a:cxnLst/>
              <a:rect l="l" t="t" r="r" b="b"/>
              <a:pathLst>
                <a:path w="1442" h="334" extrusionOk="0">
                  <a:moveTo>
                    <a:pt x="167" y="0"/>
                  </a:moveTo>
                  <a:cubicBezTo>
                    <a:pt x="84" y="0"/>
                    <a:pt x="1" y="71"/>
                    <a:pt x="1" y="167"/>
                  </a:cubicBezTo>
                  <a:cubicBezTo>
                    <a:pt x="1" y="250"/>
                    <a:pt x="84" y="333"/>
                    <a:pt x="167" y="333"/>
                  </a:cubicBezTo>
                  <a:lnTo>
                    <a:pt x="1275" y="333"/>
                  </a:lnTo>
                  <a:cubicBezTo>
                    <a:pt x="1358" y="333"/>
                    <a:pt x="1441" y="250"/>
                    <a:pt x="1441" y="167"/>
                  </a:cubicBezTo>
                  <a:cubicBezTo>
                    <a:pt x="1441" y="71"/>
                    <a:pt x="1358" y="0"/>
                    <a:pt x="12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8"/>
            <p:cNvSpPr/>
            <p:nvPr/>
          </p:nvSpPr>
          <p:spPr>
            <a:xfrm>
              <a:off x="1343588" y="3917378"/>
              <a:ext cx="77254" cy="46626"/>
            </a:xfrm>
            <a:custGeom>
              <a:avLst/>
              <a:gdLst/>
              <a:ahLst/>
              <a:cxnLst/>
              <a:rect l="l" t="t" r="r" b="b"/>
              <a:pathLst>
                <a:path w="2429" h="1466" extrusionOk="0">
                  <a:moveTo>
                    <a:pt x="417" y="1"/>
                  </a:moveTo>
                  <a:cubicBezTo>
                    <a:pt x="179" y="1"/>
                    <a:pt x="0" y="191"/>
                    <a:pt x="0" y="417"/>
                  </a:cubicBezTo>
                  <a:lnTo>
                    <a:pt x="0" y="1048"/>
                  </a:lnTo>
                  <a:cubicBezTo>
                    <a:pt x="0" y="1287"/>
                    <a:pt x="203" y="1465"/>
                    <a:pt x="417" y="1465"/>
                  </a:cubicBezTo>
                  <a:lnTo>
                    <a:pt x="2000" y="1465"/>
                  </a:lnTo>
                  <a:cubicBezTo>
                    <a:pt x="2239" y="1465"/>
                    <a:pt x="2417" y="1275"/>
                    <a:pt x="2417" y="1048"/>
                  </a:cubicBezTo>
                  <a:lnTo>
                    <a:pt x="2417" y="513"/>
                  </a:lnTo>
                  <a:cubicBezTo>
                    <a:pt x="2429" y="417"/>
                    <a:pt x="2358" y="334"/>
                    <a:pt x="2274" y="334"/>
                  </a:cubicBezTo>
                  <a:cubicBezTo>
                    <a:pt x="2250" y="334"/>
                    <a:pt x="2239" y="334"/>
                    <a:pt x="2215" y="358"/>
                  </a:cubicBezTo>
                  <a:cubicBezTo>
                    <a:pt x="2155" y="370"/>
                    <a:pt x="2096" y="441"/>
                    <a:pt x="2096" y="513"/>
                  </a:cubicBezTo>
                  <a:lnTo>
                    <a:pt x="2096" y="1048"/>
                  </a:lnTo>
                  <a:cubicBezTo>
                    <a:pt x="2096" y="1096"/>
                    <a:pt x="2048" y="1144"/>
                    <a:pt x="2000" y="1144"/>
                  </a:cubicBezTo>
                  <a:lnTo>
                    <a:pt x="417" y="1144"/>
                  </a:lnTo>
                  <a:cubicBezTo>
                    <a:pt x="381" y="1144"/>
                    <a:pt x="334" y="1096"/>
                    <a:pt x="334" y="1048"/>
                  </a:cubicBezTo>
                  <a:lnTo>
                    <a:pt x="334" y="417"/>
                  </a:lnTo>
                  <a:cubicBezTo>
                    <a:pt x="334" y="370"/>
                    <a:pt x="381" y="322"/>
                    <a:pt x="417" y="322"/>
                  </a:cubicBezTo>
                  <a:lnTo>
                    <a:pt x="1834" y="322"/>
                  </a:lnTo>
                  <a:cubicBezTo>
                    <a:pt x="1929" y="322"/>
                    <a:pt x="2000" y="251"/>
                    <a:pt x="2000" y="155"/>
                  </a:cubicBezTo>
                  <a:cubicBezTo>
                    <a:pt x="2000" y="72"/>
                    <a:pt x="1929" y="1"/>
                    <a:pt x="18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8"/>
            <p:cNvSpPr/>
            <p:nvPr/>
          </p:nvSpPr>
          <p:spPr>
            <a:xfrm>
              <a:off x="1401887" y="3976471"/>
              <a:ext cx="17843" cy="10241"/>
            </a:xfrm>
            <a:custGeom>
              <a:avLst/>
              <a:gdLst/>
              <a:ahLst/>
              <a:cxnLst/>
              <a:rect l="l" t="t" r="r" b="b"/>
              <a:pathLst>
                <a:path w="561" h="322" extrusionOk="0">
                  <a:moveTo>
                    <a:pt x="167" y="0"/>
                  </a:moveTo>
                  <a:cubicBezTo>
                    <a:pt x="72" y="0"/>
                    <a:pt x="1" y="71"/>
                    <a:pt x="1" y="167"/>
                  </a:cubicBezTo>
                  <a:cubicBezTo>
                    <a:pt x="1" y="250"/>
                    <a:pt x="72" y="322"/>
                    <a:pt x="167" y="322"/>
                  </a:cubicBezTo>
                  <a:lnTo>
                    <a:pt x="394" y="322"/>
                  </a:lnTo>
                  <a:cubicBezTo>
                    <a:pt x="477" y="322"/>
                    <a:pt x="560" y="250"/>
                    <a:pt x="560" y="167"/>
                  </a:cubicBezTo>
                  <a:cubicBezTo>
                    <a:pt x="560" y="71"/>
                    <a:pt x="477"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8"/>
            <p:cNvSpPr/>
            <p:nvPr/>
          </p:nvSpPr>
          <p:spPr>
            <a:xfrm>
              <a:off x="1345465" y="3976471"/>
              <a:ext cx="45863" cy="10241"/>
            </a:xfrm>
            <a:custGeom>
              <a:avLst/>
              <a:gdLst/>
              <a:ahLst/>
              <a:cxnLst/>
              <a:rect l="l" t="t" r="r" b="b"/>
              <a:pathLst>
                <a:path w="1442" h="322" extrusionOk="0">
                  <a:moveTo>
                    <a:pt x="167" y="0"/>
                  </a:moveTo>
                  <a:cubicBezTo>
                    <a:pt x="84" y="0"/>
                    <a:pt x="1" y="71"/>
                    <a:pt x="1" y="167"/>
                  </a:cubicBezTo>
                  <a:cubicBezTo>
                    <a:pt x="1" y="250"/>
                    <a:pt x="84" y="322"/>
                    <a:pt x="167" y="322"/>
                  </a:cubicBezTo>
                  <a:lnTo>
                    <a:pt x="1275" y="322"/>
                  </a:lnTo>
                  <a:cubicBezTo>
                    <a:pt x="1358" y="322"/>
                    <a:pt x="1441" y="250"/>
                    <a:pt x="1441" y="167"/>
                  </a:cubicBezTo>
                  <a:cubicBezTo>
                    <a:pt x="1441" y="71"/>
                    <a:pt x="1382" y="0"/>
                    <a:pt x="1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8"/>
            <p:cNvSpPr/>
            <p:nvPr/>
          </p:nvSpPr>
          <p:spPr>
            <a:xfrm>
              <a:off x="1343588" y="4001057"/>
              <a:ext cx="77636" cy="46626"/>
            </a:xfrm>
            <a:custGeom>
              <a:avLst/>
              <a:gdLst/>
              <a:ahLst/>
              <a:cxnLst/>
              <a:rect l="l" t="t" r="r" b="b"/>
              <a:pathLst>
                <a:path w="2441" h="1466" extrusionOk="0">
                  <a:moveTo>
                    <a:pt x="417" y="1"/>
                  </a:moveTo>
                  <a:cubicBezTo>
                    <a:pt x="179" y="1"/>
                    <a:pt x="0" y="191"/>
                    <a:pt x="0" y="418"/>
                  </a:cubicBezTo>
                  <a:lnTo>
                    <a:pt x="0" y="1049"/>
                  </a:lnTo>
                  <a:cubicBezTo>
                    <a:pt x="0" y="1156"/>
                    <a:pt x="48" y="1263"/>
                    <a:pt x="107" y="1334"/>
                  </a:cubicBezTo>
                  <a:cubicBezTo>
                    <a:pt x="179" y="1430"/>
                    <a:pt x="298" y="1465"/>
                    <a:pt x="417" y="1465"/>
                  </a:cubicBezTo>
                  <a:lnTo>
                    <a:pt x="2000" y="1465"/>
                  </a:lnTo>
                  <a:cubicBezTo>
                    <a:pt x="2131" y="1465"/>
                    <a:pt x="2239" y="1406"/>
                    <a:pt x="2310" y="1323"/>
                  </a:cubicBezTo>
                  <a:cubicBezTo>
                    <a:pt x="2310" y="1323"/>
                    <a:pt x="2417" y="1203"/>
                    <a:pt x="2417" y="1049"/>
                  </a:cubicBezTo>
                  <a:cubicBezTo>
                    <a:pt x="2417" y="525"/>
                    <a:pt x="2441" y="489"/>
                    <a:pt x="2405" y="430"/>
                  </a:cubicBezTo>
                  <a:cubicBezTo>
                    <a:pt x="2370" y="381"/>
                    <a:pt x="2317" y="358"/>
                    <a:pt x="2266" y="358"/>
                  </a:cubicBezTo>
                  <a:cubicBezTo>
                    <a:pt x="2179" y="358"/>
                    <a:pt x="2096" y="421"/>
                    <a:pt x="2096" y="525"/>
                  </a:cubicBezTo>
                  <a:lnTo>
                    <a:pt x="2096" y="1061"/>
                  </a:lnTo>
                  <a:cubicBezTo>
                    <a:pt x="2096" y="1096"/>
                    <a:pt x="2048" y="1144"/>
                    <a:pt x="2000" y="1144"/>
                  </a:cubicBezTo>
                  <a:lnTo>
                    <a:pt x="417" y="1144"/>
                  </a:lnTo>
                  <a:cubicBezTo>
                    <a:pt x="381" y="1144"/>
                    <a:pt x="334" y="1096"/>
                    <a:pt x="334" y="1061"/>
                  </a:cubicBezTo>
                  <a:lnTo>
                    <a:pt x="334" y="418"/>
                  </a:lnTo>
                  <a:cubicBezTo>
                    <a:pt x="334" y="370"/>
                    <a:pt x="381" y="322"/>
                    <a:pt x="417" y="322"/>
                  </a:cubicBezTo>
                  <a:lnTo>
                    <a:pt x="1834" y="322"/>
                  </a:lnTo>
                  <a:cubicBezTo>
                    <a:pt x="1893" y="322"/>
                    <a:pt x="1965" y="287"/>
                    <a:pt x="1988" y="227"/>
                  </a:cubicBezTo>
                  <a:cubicBezTo>
                    <a:pt x="2024" y="120"/>
                    <a:pt x="1941" y="1"/>
                    <a:pt x="18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8"/>
            <p:cNvSpPr/>
            <p:nvPr/>
          </p:nvSpPr>
          <p:spPr>
            <a:xfrm>
              <a:off x="1344702" y="4060150"/>
              <a:ext cx="46626" cy="10623"/>
            </a:xfrm>
            <a:custGeom>
              <a:avLst/>
              <a:gdLst/>
              <a:ahLst/>
              <a:cxnLst/>
              <a:rect l="l" t="t" r="r" b="b"/>
              <a:pathLst>
                <a:path w="1466" h="334" extrusionOk="0">
                  <a:moveTo>
                    <a:pt x="168" y="0"/>
                  </a:moveTo>
                  <a:cubicBezTo>
                    <a:pt x="108" y="12"/>
                    <a:pt x="60" y="48"/>
                    <a:pt x="48" y="96"/>
                  </a:cubicBezTo>
                  <a:cubicBezTo>
                    <a:pt x="1" y="191"/>
                    <a:pt x="72" y="334"/>
                    <a:pt x="191" y="334"/>
                  </a:cubicBezTo>
                  <a:lnTo>
                    <a:pt x="1299" y="334"/>
                  </a:lnTo>
                  <a:cubicBezTo>
                    <a:pt x="1382" y="334"/>
                    <a:pt x="1453" y="250"/>
                    <a:pt x="1453" y="167"/>
                  </a:cubicBezTo>
                  <a:cubicBezTo>
                    <a:pt x="1465" y="72"/>
                    <a:pt x="1382" y="0"/>
                    <a:pt x="1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8"/>
            <p:cNvSpPr/>
            <p:nvPr/>
          </p:nvSpPr>
          <p:spPr>
            <a:xfrm>
              <a:off x="1401887" y="4060150"/>
              <a:ext cx="17843" cy="10623"/>
            </a:xfrm>
            <a:custGeom>
              <a:avLst/>
              <a:gdLst/>
              <a:ahLst/>
              <a:cxnLst/>
              <a:rect l="l" t="t" r="r" b="b"/>
              <a:pathLst>
                <a:path w="561" h="334" extrusionOk="0">
                  <a:moveTo>
                    <a:pt x="167" y="0"/>
                  </a:moveTo>
                  <a:cubicBezTo>
                    <a:pt x="72" y="0"/>
                    <a:pt x="1" y="72"/>
                    <a:pt x="1" y="167"/>
                  </a:cubicBezTo>
                  <a:cubicBezTo>
                    <a:pt x="1" y="250"/>
                    <a:pt x="72" y="334"/>
                    <a:pt x="167" y="334"/>
                  </a:cubicBezTo>
                  <a:lnTo>
                    <a:pt x="394" y="334"/>
                  </a:lnTo>
                  <a:cubicBezTo>
                    <a:pt x="477" y="334"/>
                    <a:pt x="560" y="250"/>
                    <a:pt x="560" y="167"/>
                  </a:cubicBezTo>
                  <a:cubicBezTo>
                    <a:pt x="560" y="72"/>
                    <a:pt x="477"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8"/>
            <p:cNvSpPr/>
            <p:nvPr/>
          </p:nvSpPr>
          <p:spPr>
            <a:xfrm>
              <a:off x="1563584" y="3936365"/>
              <a:ext cx="67077" cy="80276"/>
            </a:xfrm>
            <a:custGeom>
              <a:avLst/>
              <a:gdLst/>
              <a:ahLst/>
              <a:cxnLst/>
              <a:rect l="l" t="t" r="r" b="b"/>
              <a:pathLst>
                <a:path w="2109" h="2524" extrusionOk="0">
                  <a:moveTo>
                    <a:pt x="986" y="0"/>
                  </a:moveTo>
                  <a:cubicBezTo>
                    <a:pt x="915" y="0"/>
                    <a:pt x="842" y="19"/>
                    <a:pt x="775" y="59"/>
                  </a:cubicBezTo>
                  <a:lnTo>
                    <a:pt x="203" y="380"/>
                  </a:lnTo>
                  <a:cubicBezTo>
                    <a:pt x="72" y="451"/>
                    <a:pt x="1" y="594"/>
                    <a:pt x="1" y="737"/>
                  </a:cubicBezTo>
                  <a:cubicBezTo>
                    <a:pt x="1" y="928"/>
                    <a:pt x="60" y="916"/>
                    <a:pt x="846" y="2321"/>
                  </a:cubicBezTo>
                  <a:cubicBezTo>
                    <a:pt x="917" y="2452"/>
                    <a:pt x="1048" y="2523"/>
                    <a:pt x="1203" y="2523"/>
                  </a:cubicBezTo>
                  <a:cubicBezTo>
                    <a:pt x="1382" y="2523"/>
                    <a:pt x="1453" y="2416"/>
                    <a:pt x="1882" y="2190"/>
                  </a:cubicBezTo>
                  <a:cubicBezTo>
                    <a:pt x="1965" y="2154"/>
                    <a:pt x="1989" y="2047"/>
                    <a:pt x="1941" y="1975"/>
                  </a:cubicBezTo>
                  <a:cubicBezTo>
                    <a:pt x="1918" y="1921"/>
                    <a:pt x="1864" y="1892"/>
                    <a:pt x="1809" y="1892"/>
                  </a:cubicBezTo>
                  <a:cubicBezTo>
                    <a:pt x="1780" y="1892"/>
                    <a:pt x="1752" y="1900"/>
                    <a:pt x="1727" y="1916"/>
                  </a:cubicBezTo>
                  <a:cubicBezTo>
                    <a:pt x="1227" y="2190"/>
                    <a:pt x="1251" y="2190"/>
                    <a:pt x="1215" y="2190"/>
                  </a:cubicBezTo>
                  <a:cubicBezTo>
                    <a:pt x="1132" y="2190"/>
                    <a:pt x="1167" y="2178"/>
                    <a:pt x="358" y="785"/>
                  </a:cubicBezTo>
                  <a:cubicBezTo>
                    <a:pt x="322" y="737"/>
                    <a:pt x="334" y="690"/>
                    <a:pt x="382" y="666"/>
                  </a:cubicBezTo>
                  <a:lnTo>
                    <a:pt x="953" y="332"/>
                  </a:lnTo>
                  <a:cubicBezTo>
                    <a:pt x="965" y="324"/>
                    <a:pt x="978" y="320"/>
                    <a:pt x="992" y="320"/>
                  </a:cubicBezTo>
                  <a:cubicBezTo>
                    <a:pt x="1019" y="320"/>
                    <a:pt x="1048" y="336"/>
                    <a:pt x="1072" y="368"/>
                  </a:cubicBezTo>
                  <a:lnTo>
                    <a:pt x="1787" y="1583"/>
                  </a:lnTo>
                  <a:cubicBezTo>
                    <a:pt x="1810" y="1637"/>
                    <a:pt x="1864" y="1666"/>
                    <a:pt x="1919" y="1666"/>
                  </a:cubicBezTo>
                  <a:cubicBezTo>
                    <a:pt x="1948" y="1666"/>
                    <a:pt x="1976" y="1658"/>
                    <a:pt x="2001" y="1642"/>
                  </a:cubicBezTo>
                  <a:cubicBezTo>
                    <a:pt x="2084" y="1606"/>
                    <a:pt x="2108" y="1499"/>
                    <a:pt x="2060" y="1428"/>
                  </a:cubicBezTo>
                  <a:lnTo>
                    <a:pt x="1346" y="201"/>
                  </a:lnTo>
                  <a:cubicBezTo>
                    <a:pt x="1267" y="74"/>
                    <a:pt x="1129" y="0"/>
                    <a:pt x="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8"/>
            <p:cNvSpPr/>
            <p:nvPr/>
          </p:nvSpPr>
          <p:spPr>
            <a:xfrm>
              <a:off x="1569658" y="4013174"/>
              <a:ext cx="15553" cy="16698"/>
            </a:xfrm>
            <a:custGeom>
              <a:avLst/>
              <a:gdLst/>
              <a:ahLst/>
              <a:cxnLst/>
              <a:rect l="l" t="t" r="r" b="b"/>
              <a:pathLst>
                <a:path w="489" h="525" extrusionOk="0">
                  <a:moveTo>
                    <a:pt x="189" y="0"/>
                  </a:moveTo>
                  <a:cubicBezTo>
                    <a:pt x="161" y="0"/>
                    <a:pt x="132" y="8"/>
                    <a:pt x="107" y="25"/>
                  </a:cubicBezTo>
                  <a:cubicBezTo>
                    <a:pt x="24" y="60"/>
                    <a:pt x="0" y="168"/>
                    <a:pt x="48" y="239"/>
                  </a:cubicBezTo>
                  <a:lnTo>
                    <a:pt x="143" y="441"/>
                  </a:lnTo>
                  <a:cubicBezTo>
                    <a:pt x="179" y="501"/>
                    <a:pt x="238" y="525"/>
                    <a:pt x="298" y="525"/>
                  </a:cubicBezTo>
                  <a:cubicBezTo>
                    <a:pt x="417" y="513"/>
                    <a:pt x="488" y="382"/>
                    <a:pt x="429" y="275"/>
                  </a:cubicBezTo>
                  <a:lnTo>
                    <a:pt x="322" y="84"/>
                  </a:lnTo>
                  <a:cubicBezTo>
                    <a:pt x="298" y="30"/>
                    <a:pt x="244"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8"/>
            <p:cNvSpPr/>
            <p:nvPr/>
          </p:nvSpPr>
          <p:spPr>
            <a:xfrm>
              <a:off x="1541256" y="3964417"/>
              <a:ext cx="29165" cy="40615"/>
            </a:xfrm>
            <a:custGeom>
              <a:avLst/>
              <a:gdLst/>
              <a:ahLst/>
              <a:cxnLst/>
              <a:rect l="l" t="t" r="r" b="b"/>
              <a:pathLst>
                <a:path w="917" h="1277" extrusionOk="0">
                  <a:moveTo>
                    <a:pt x="182" y="0"/>
                  </a:moveTo>
                  <a:cubicBezTo>
                    <a:pt x="156" y="0"/>
                    <a:pt x="130" y="7"/>
                    <a:pt x="107" y="22"/>
                  </a:cubicBezTo>
                  <a:cubicBezTo>
                    <a:pt x="24" y="69"/>
                    <a:pt x="0" y="165"/>
                    <a:pt x="48" y="248"/>
                  </a:cubicBezTo>
                  <a:lnTo>
                    <a:pt x="596" y="1201"/>
                  </a:lnTo>
                  <a:cubicBezTo>
                    <a:pt x="628" y="1250"/>
                    <a:pt x="684" y="1277"/>
                    <a:pt x="743" y="1277"/>
                  </a:cubicBezTo>
                  <a:cubicBezTo>
                    <a:pt x="769" y="1277"/>
                    <a:pt x="796" y="1271"/>
                    <a:pt x="822" y="1260"/>
                  </a:cubicBezTo>
                  <a:cubicBezTo>
                    <a:pt x="893" y="1212"/>
                    <a:pt x="917" y="1105"/>
                    <a:pt x="881" y="1034"/>
                  </a:cubicBezTo>
                  <a:lnTo>
                    <a:pt x="322" y="81"/>
                  </a:lnTo>
                  <a:cubicBezTo>
                    <a:pt x="297" y="32"/>
                    <a:pt x="239"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8"/>
            <p:cNvSpPr/>
            <p:nvPr/>
          </p:nvSpPr>
          <p:spPr>
            <a:xfrm>
              <a:off x="1496189" y="4055284"/>
              <a:ext cx="15171" cy="16634"/>
            </a:xfrm>
            <a:custGeom>
              <a:avLst/>
              <a:gdLst/>
              <a:ahLst/>
              <a:cxnLst/>
              <a:rect l="l" t="t" r="r" b="b"/>
              <a:pathLst>
                <a:path w="477" h="523" extrusionOk="0">
                  <a:moveTo>
                    <a:pt x="182" y="1"/>
                  </a:moveTo>
                  <a:cubicBezTo>
                    <a:pt x="156" y="1"/>
                    <a:pt x="130" y="7"/>
                    <a:pt x="108" y="22"/>
                  </a:cubicBezTo>
                  <a:cubicBezTo>
                    <a:pt x="36" y="70"/>
                    <a:pt x="0" y="165"/>
                    <a:pt x="48" y="249"/>
                  </a:cubicBezTo>
                  <a:cubicBezTo>
                    <a:pt x="48" y="249"/>
                    <a:pt x="155" y="427"/>
                    <a:pt x="155" y="439"/>
                  </a:cubicBezTo>
                  <a:cubicBezTo>
                    <a:pt x="194" y="494"/>
                    <a:pt x="259" y="523"/>
                    <a:pt x="309" y="523"/>
                  </a:cubicBezTo>
                  <a:cubicBezTo>
                    <a:pt x="335" y="523"/>
                    <a:pt x="357" y="515"/>
                    <a:pt x="369" y="499"/>
                  </a:cubicBezTo>
                  <a:cubicBezTo>
                    <a:pt x="453" y="451"/>
                    <a:pt x="477" y="344"/>
                    <a:pt x="429" y="272"/>
                  </a:cubicBezTo>
                  <a:lnTo>
                    <a:pt x="334" y="82"/>
                  </a:lnTo>
                  <a:cubicBezTo>
                    <a:pt x="301" y="33"/>
                    <a:pt x="240"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8"/>
            <p:cNvSpPr/>
            <p:nvPr/>
          </p:nvSpPr>
          <p:spPr>
            <a:xfrm>
              <a:off x="1468169" y="3851859"/>
              <a:ext cx="78781" cy="69717"/>
            </a:xfrm>
            <a:custGeom>
              <a:avLst/>
              <a:gdLst/>
              <a:ahLst/>
              <a:cxnLst/>
              <a:rect l="l" t="t" r="r" b="b"/>
              <a:pathLst>
                <a:path w="2477" h="2192" extrusionOk="0">
                  <a:moveTo>
                    <a:pt x="738" y="1"/>
                  </a:moveTo>
                  <a:cubicBezTo>
                    <a:pt x="584" y="1"/>
                    <a:pt x="453" y="72"/>
                    <a:pt x="381" y="215"/>
                  </a:cubicBezTo>
                  <a:cubicBezTo>
                    <a:pt x="96" y="727"/>
                    <a:pt x="0" y="787"/>
                    <a:pt x="0" y="989"/>
                  </a:cubicBezTo>
                  <a:cubicBezTo>
                    <a:pt x="0" y="1132"/>
                    <a:pt x="84" y="1263"/>
                    <a:pt x="215" y="1346"/>
                  </a:cubicBezTo>
                  <a:cubicBezTo>
                    <a:pt x="1608" y="2132"/>
                    <a:pt x="1596" y="2192"/>
                    <a:pt x="1786" y="2192"/>
                  </a:cubicBezTo>
                  <a:cubicBezTo>
                    <a:pt x="1941" y="2192"/>
                    <a:pt x="2072" y="2120"/>
                    <a:pt x="2143" y="1977"/>
                  </a:cubicBezTo>
                  <a:lnTo>
                    <a:pt x="2417" y="1525"/>
                  </a:lnTo>
                  <a:cubicBezTo>
                    <a:pt x="2477" y="1418"/>
                    <a:pt x="2441" y="1311"/>
                    <a:pt x="2358" y="1263"/>
                  </a:cubicBezTo>
                  <a:cubicBezTo>
                    <a:pt x="2336" y="1252"/>
                    <a:pt x="2310" y="1247"/>
                    <a:pt x="2284" y="1247"/>
                  </a:cubicBezTo>
                  <a:cubicBezTo>
                    <a:pt x="2226" y="1247"/>
                    <a:pt x="2164" y="1273"/>
                    <a:pt x="2132" y="1322"/>
                  </a:cubicBezTo>
                  <a:lnTo>
                    <a:pt x="1870" y="1787"/>
                  </a:lnTo>
                  <a:cubicBezTo>
                    <a:pt x="1846" y="1819"/>
                    <a:pt x="1817" y="1834"/>
                    <a:pt x="1789" y="1834"/>
                  </a:cubicBezTo>
                  <a:cubicBezTo>
                    <a:pt x="1776" y="1834"/>
                    <a:pt x="1762" y="1830"/>
                    <a:pt x="1751" y="1823"/>
                  </a:cubicBezTo>
                  <a:cubicBezTo>
                    <a:pt x="334" y="989"/>
                    <a:pt x="334" y="1049"/>
                    <a:pt x="334" y="953"/>
                  </a:cubicBezTo>
                  <a:cubicBezTo>
                    <a:pt x="334" y="906"/>
                    <a:pt x="334" y="941"/>
                    <a:pt x="655" y="358"/>
                  </a:cubicBezTo>
                  <a:cubicBezTo>
                    <a:pt x="677" y="329"/>
                    <a:pt x="703" y="314"/>
                    <a:pt x="728" y="314"/>
                  </a:cubicBezTo>
                  <a:cubicBezTo>
                    <a:pt x="744" y="314"/>
                    <a:pt x="760" y="320"/>
                    <a:pt x="774" y="334"/>
                  </a:cubicBezTo>
                  <a:lnTo>
                    <a:pt x="2001" y="1049"/>
                  </a:lnTo>
                  <a:cubicBezTo>
                    <a:pt x="2023" y="1060"/>
                    <a:pt x="2048" y="1065"/>
                    <a:pt x="2074" y="1065"/>
                  </a:cubicBezTo>
                  <a:cubicBezTo>
                    <a:pt x="2133" y="1065"/>
                    <a:pt x="2194" y="1038"/>
                    <a:pt x="2227" y="989"/>
                  </a:cubicBezTo>
                  <a:cubicBezTo>
                    <a:pt x="2262" y="906"/>
                    <a:pt x="2239" y="811"/>
                    <a:pt x="2167" y="763"/>
                  </a:cubicBezTo>
                  <a:cubicBezTo>
                    <a:pt x="929" y="60"/>
                    <a:pt x="929" y="1"/>
                    <a:pt x="7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8"/>
            <p:cNvSpPr/>
            <p:nvPr/>
          </p:nvSpPr>
          <p:spPr>
            <a:xfrm>
              <a:off x="1503377" y="3929368"/>
              <a:ext cx="17843" cy="13740"/>
            </a:xfrm>
            <a:custGeom>
              <a:avLst/>
              <a:gdLst/>
              <a:ahLst/>
              <a:cxnLst/>
              <a:rect l="l" t="t" r="r" b="b"/>
              <a:pathLst>
                <a:path w="561" h="432" extrusionOk="0">
                  <a:moveTo>
                    <a:pt x="189" y="0"/>
                  </a:moveTo>
                  <a:cubicBezTo>
                    <a:pt x="132" y="0"/>
                    <a:pt x="73" y="27"/>
                    <a:pt x="48" y="76"/>
                  </a:cubicBezTo>
                  <a:cubicBezTo>
                    <a:pt x="1" y="159"/>
                    <a:pt x="24" y="255"/>
                    <a:pt x="96" y="302"/>
                  </a:cubicBezTo>
                  <a:lnTo>
                    <a:pt x="298" y="409"/>
                  </a:lnTo>
                  <a:cubicBezTo>
                    <a:pt x="321" y="424"/>
                    <a:pt x="347" y="431"/>
                    <a:pt x="373" y="431"/>
                  </a:cubicBezTo>
                  <a:cubicBezTo>
                    <a:pt x="431" y="431"/>
                    <a:pt x="492" y="399"/>
                    <a:pt x="524" y="350"/>
                  </a:cubicBezTo>
                  <a:cubicBezTo>
                    <a:pt x="560" y="255"/>
                    <a:pt x="536" y="171"/>
                    <a:pt x="465" y="124"/>
                  </a:cubicBezTo>
                  <a:lnTo>
                    <a:pt x="263" y="17"/>
                  </a:lnTo>
                  <a:cubicBezTo>
                    <a:pt x="240" y="6"/>
                    <a:pt x="215" y="0"/>
                    <a:pt x="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8"/>
            <p:cNvSpPr/>
            <p:nvPr/>
          </p:nvSpPr>
          <p:spPr>
            <a:xfrm>
              <a:off x="1454524" y="3900966"/>
              <a:ext cx="42078" cy="27798"/>
            </a:xfrm>
            <a:custGeom>
              <a:avLst/>
              <a:gdLst/>
              <a:ahLst/>
              <a:cxnLst/>
              <a:rect l="l" t="t" r="r" b="b"/>
              <a:pathLst>
                <a:path w="1323" h="874" extrusionOk="0">
                  <a:moveTo>
                    <a:pt x="195" y="0"/>
                  </a:moveTo>
                  <a:cubicBezTo>
                    <a:pt x="137" y="0"/>
                    <a:pt x="81" y="27"/>
                    <a:pt x="48" y="76"/>
                  </a:cubicBezTo>
                  <a:cubicBezTo>
                    <a:pt x="1" y="159"/>
                    <a:pt x="36" y="255"/>
                    <a:pt x="108" y="302"/>
                  </a:cubicBezTo>
                  <a:lnTo>
                    <a:pt x="1060" y="850"/>
                  </a:lnTo>
                  <a:cubicBezTo>
                    <a:pt x="1084" y="874"/>
                    <a:pt x="1120" y="874"/>
                    <a:pt x="1144" y="874"/>
                  </a:cubicBezTo>
                  <a:cubicBezTo>
                    <a:pt x="1203" y="874"/>
                    <a:pt x="1263" y="838"/>
                    <a:pt x="1298" y="779"/>
                  </a:cubicBezTo>
                  <a:cubicBezTo>
                    <a:pt x="1322" y="719"/>
                    <a:pt x="1310" y="612"/>
                    <a:pt x="1227" y="576"/>
                  </a:cubicBezTo>
                  <a:lnTo>
                    <a:pt x="275" y="17"/>
                  </a:lnTo>
                  <a:cubicBezTo>
                    <a:pt x="249" y="6"/>
                    <a:pt x="222" y="0"/>
                    <a:pt x="1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8"/>
            <p:cNvSpPr/>
            <p:nvPr/>
          </p:nvSpPr>
          <p:spPr>
            <a:xfrm>
              <a:off x="1460981" y="4002265"/>
              <a:ext cx="19083" cy="13740"/>
            </a:xfrm>
            <a:custGeom>
              <a:avLst/>
              <a:gdLst/>
              <a:ahLst/>
              <a:cxnLst/>
              <a:rect l="l" t="t" r="r" b="b"/>
              <a:pathLst>
                <a:path w="600" h="432" extrusionOk="0">
                  <a:moveTo>
                    <a:pt x="199" y="1"/>
                  </a:moveTo>
                  <a:cubicBezTo>
                    <a:pt x="141" y="1"/>
                    <a:pt x="80" y="33"/>
                    <a:pt x="48" y="82"/>
                  </a:cubicBezTo>
                  <a:cubicBezTo>
                    <a:pt x="0" y="153"/>
                    <a:pt x="36" y="261"/>
                    <a:pt x="107" y="308"/>
                  </a:cubicBezTo>
                  <a:cubicBezTo>
                    <a:pt x="107" y="308"/>
                    <a:pt x="286" y="403"/>
                    <a:pt x="298" y="403"/>
                  </a:cubicBezTo>
                  <a:cubicBezTo>
                    <a:pt x="328" y="423"/>
                    <a:pt x="358" y="432"/>
                    <a:pt x="386" y="432"/>
                  </a:cubicBezTo>
                  <a:cubicBezTo>
                    <a:pt x="512" y="432"/>
                    <a:pt x="600" y="263"/>
                    <a:pt x="512" y="165"/>
                  </a:cubicBezTo>
                  <a:cubicBezTo>
                    <a:pt x="488" y="130"/>
                    <a:pt x="453" y="130"/>
                    <a:pt x="274" y="22"/>
                  </a:cubicBezTo>
                  <a:cubicBezTo>
                    <a:pt x="251" y="8"/>
                    <a:pt x="226" y="1"/>
                    <a:pt x="1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0" name="Google Shape;790;p4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d-ID" dirty="0" smtClean="0"/>
              <a:t>BIG DATA &amp; AI</a:t>
            </a:r>
            <a:endParaRPr/>
          </a:p>
        </p:txBody>
      </p:sp>
      <p:sp>
        <p:nvSpPr>
          <p:cNvPr id="793" name="Google Shape;793;p48"/>
          <p:cNvSpPr txBox="1">
            <a:spLocks noGrp="1"/>
          </p:cNvSpPr>
          <p:nvPr>
            <p:ph type="title" idx="2"/>
          </p:nvPr>
        </p:nvSpPr>
        <p:spPr>
          <a:xfrm>
            <a:off x="1110900" y="3143249"/>
            <a:ext cx="2011800" cy="928694"/>
          </a:xfrm>
          <a:prstGeom prst="rect">
            <a:avLst/>
          </a:prstGeom>
        </p:spPr>
        <p:txBody>
          <a:bodyPr spcFirstLastPara="1" wrap="square" lIns="91425" tIns="91425" rIns="91425" bIns="91425" anchor="ctr" anchorCtr="0">
            <a:noAutofit/>
          </a:bodyPr>
          <a:lstStyle/>
          <a:p>
            <a:r>
              <a:rPr lang="nn-NO" sz="2000" b="1" dirty="0" smtClean="0"/>
              <a:t>divergensi teknologi</a:t>
            </a:r>
            <a:r>
              <a:rPr lang="id-ID" sz="2000" b="1" dirty="0" smtClean="0"/>
              <a:t/>
            </a:r>
            <a:br>
              <a:rPr lang="id-ID" sz="2000" b="1" dirty="0" smtClean="0"/>
            </a:br>
            <a:endParaRPr sz="2000"/>
          </a:p>
        </p:txBody>
      </p:sp>
      <p:sp>
        <p:nvSpPr>
          <p:cNvPr id="794" name="Google Shape;794;p48"/>
          <p:cNvSpPr txBox="1">
            <a:spLocks noGrp="1"/>
          </p:cNvSpPr>
          <p:nvPr>
            <p:ph type="subTitle" idx="1"/>
          </p:nvPr>
        </p:nvSpPr>
        <p:spPr>
          <a:xfrm>
            <a:off x="785786" y="3929066"/>
            <a:ext cx="2214578" cy="1800494"/>
          </a:xfrm>
          <a:prstGeom prst="rect">
            <a:avLst/>
          </a:prstGeom>
        </p:spPr>
        <p:txBody>
          <a:bodyPr spcFirstLastPara="1" wrap="square" lIns="91425" tIns="91425" rIns="91425" bIns="91425" anchor="ctr" anchorCtr="0">
            <a:noAutofit/>
          </a:bodyPr>
          <a:lstStyle/>
          <a:p>
            <a:r>
              <a:rPr lang="nn-NO" sz="1600" dirty="0" smtClean="0"/>
              <a:t>beberapa teknologi bersama</a:t>
            </a:r>
            <a:r>
              <a:rPr lang="id-ID" sz="1600" dirty="0" smtClean="0"/>
              <a:t>-</a:t>
            </a:r>
            <a:r>
              <a:rPr lang="nn-NO" sz="1600" dirty="0" smtClean="0"/>
              <a:t>sama</a:t>
            </a:r>
            <a:r>
              <a:rPr lang="id-ID" sz="1600" dirty="0" smtClean="0"/>
              <a:t> saling bersesuaian dan berpadu menciptakan inovasi-inovasi baru</a:t>
            </a:r>
          </a:p>
        </p:txBody>
      </p:sp>
      <p:sp>
        <p:nvSpPr>
          <p:cNvPr id="796" name="Google Shape;796;p48"/>
          <p:cNvSpPr txBox="1">
            <a:spLocks noGrp="1"/>
          </p:cNvSpPr>
          <p:nvPr>
            <p:ph type="title" idx="4"/>
          </p:nvPr>
        </p:nvSpPr>
        <p:spPr>
          <a:xfrm>
            <a:off x="3428992" y="3071811"/>
            <a:ext cx="2148908" cy="857255"/>
          </a:xfrm>
          <a:prstGeom prst="rect">
            <a:avLst/>
          </a:prstGeom>
        </p:spPr>
        <p:txBody>
          <a:bodyPr spcFirstLastPara="1" wrap="square" lIns="91425" tIns="91425" rIns="91425" bIns="91425" anchor="ctr" anchorCtr="0">
            <a:noAutofit/>
          </a:bodyPr>
          <a:lstStyle/>
          <a:p>
            <a:pPr lvl="0"/>
            <a:r>
              <a:rPr lang="id-ID" sz="2000" b="1" dirty="0" smtClean="0"/>
              <a:t>petumbuhan yang eksponensial</a:t>
            </a:r>
            <a:endParaRPr sz="2000"/>
          </a:p>
        </p:txBody>
      </p:sp>
      <p:sp>
        <p:nvSpPr>
          <p:cNvPr id="797" name="Google Shape;797;p48"/>
          <p:cNvSpPr txBox="1">
            <a:spLocks noGrp="1"/>
          </p:cNvSpPr>
          <p:nvPr>
            <p:ph type="subTitle" idx="5"/>
          </p:nvPr>
        </p:nvSpPr>
        <p:spPr>
          <a:xfrm>
            <a:off x="3214678" y="4214818"/>
            <a:ext cx="2500330" cy="1514742"/>
          </a:xfrm>
          <a:prstGeom prst="rect">
            <a:avLst/>
          </a:prstGeom>
        </p:spPr>
        <p:txBody>
          <a:bodyPr spcFirstLastPara="1" wrap="square" lIns="91425" tIns="91425" rIns="91425" bIns="91425" anchor="ctr" anchorCtr="0">
            <a:noAutofit/>
          </a:bodyPr>
          <a:lstStyle/>
          <a:p>
            <a:r>
              <a:rPr lang="id-ID" sz="1600" dirty="0" smtClean="0"/>
              <a:t>meningkatnya kinerja sistem yang berlipat ganda dalam interval waktu yan sama sehingga menghasilkan kemampuan yang semakin meningkat. </a:t>
            </a:r>
          </a:p>
        </p:txBody>
      </p:sp>
      <p:sp>
        <p:nvSpPr>
          <p:cNvPr id="799" name="Google Shape;799;p48"/>
          <p:cNvSpPr txBox="1">
            <a:spLocks noGrp="1"/>
          </p:cNvSpPr>
          <p:nvPr>
            <p:ph type="title" idx="7"/>
          </p:nvPr>
        </p:nvSpPr>
        <p:spPr>
          <a:xfrm>
            <a:off x="6021300" y="3000373"/>
            <a:ext cx="2011800" cy="857256"/>
          </a:xfrm>
          <a:prstGeom prst="rect">
            <a:avLst/>
          </a:prstGeom>
        </p:spPr>
        <p:txBody>
          <a:bodyPr spcFirstLastPara="1" wrap="square" lIns="91425" tIns="91425" rIns="91425" bIns="91425" anchor="ctr" anchorCtr="0">
            <a:noAutofit/>
          </a:bodyPr>
          <a:lstStyle/>
          <a:p>
            <a:pPr lvl="0"/>
            <a:r>
              <a:rPr lang="fi-FI" sz="2000" b="1" dirty="0" smtClean="0"/>
              <a:t>skala ekonomis</a:t>
            </a:r>
            <a:r>
              <a:rPr lang="id-ID" sz="2000" b="1" dirty="0" smtClean="0"/>
              <a:t> digitalisasi</a:t>
            </a:r>
            <a:endParaRPr sz="2000"/>
          </a:p>
        </p:txBody>
      </p:sp>
      <p:sp>
        <p:nvSpPr>
          <p:cNvPr id="800" name="Google Shape;800;p48"/>
          <p:cNvSpPr txBox="1">
            <a:spLocks noGrp="1"/>
          </p:cNvSpPr>
          <p:nvPr>
            <p:ph type="subTitle" idx="8"/>
          </p:nvPr>
        </p:nvSpPr>
        <p:spPr>
          <a:xfrm>
            <a:off x="5929322" y="5135960"/>
            <a:ext cx="2286016" cy="593600"/>
          </a:xfrm>
          <a:prstGeom prst="rect">
            <a:avLst/>
          </a:prstGeom>
        </p:spPr>
        <p:txBody>
          <a:bodyPr spcFirstLastPara="1" wrap="square" lIns="91425" tIns="91425" rIns="91425" bIns="91425" anchor="ctr" anchorCtr="0">
            <a:noAutofit/>
          </a:bodyPr>
          <a:lstStyle/>
          <a:p>
            <a:pPr marL="0" indent="0"/>
            <a:r>
              <a:rPr lang="id-ID" sz="1600" dirty="0" smtClean="0"/>
              <a:t>yaitu teknologi yang semula mahal dan tidak ekonomis untuk digunakan dalam industri menjadi sangat murah dan terjangkau dan meenghasilkan produk atau layanan dengan biaya variabel atau marginal yang mendekati nol.</a:t>
            </a:r>
          </a:p>
          <a:p>
            <a:pPr marL="0" lvl="0" indent="0" algn="ctr" rtl="0">
              <a:spcBef>
                <a:spcPts val="0"/>
              </a:spcBef>
              <a:spcAft>
                <a:spcPts val="0"/>
              </a:spcAft>
              <a:buNone/>
            </a:pPr>
            <a:endParaRPr sz="1600"/>
          </a:p>
        </p:txBody>
      </p:sp>
      <p:pic>
        <p:nvPicPr>
          <p:cNvPr id="791" name="Google Shape;791;p48"/>
          <p:cNvPicPr preferRelativeResize="0"/>
          <p:nvPr/>
        </p:nvPicPr>
        <p:blipFill>
          <a:blip r:embed="rId3" cstate="print">
            <a:alphaModFix amt="78000"/>
          </a:blip>
          <a:stretch>
            <a:fillRect/>
          </a:stretch>
        </p:blipFill>
        <p:spPr>
          <a:xfrm rot="-5400000">
            <a:off x="4052138" y="2153570"/>
            <a:ext cx="1179136" cy="1003601"/>
          </a:xfrm>
          <a:prstGeom prst="rect">
            <a:avLst/>
          </a:prstGeom>
          <a:noFill/>
          <a:ln>
            <a:noFill/>
          </a:ln>
        </p:spPr>
      </p:pic>
      <p:pic>
        <p:nvPicPr>
          <p:cNvPr id="792" name="Google Shape;792;p48"/>
          <p:cNvPicPr preferRelativeResize="0"/>
          <p:nvPr/>
        </p:nvPicPr>
        <p:blipFill>
          <a:blip r:embed="rId3" cstate="print">
            <a:alphaModFix amt="78000"/>
          </a:blip>
          <a:stretch>
            <a:fillRect/>
          </a:stretch>
        </p:blipFill>
        <p:spPr>
          <a:xfrm rot="-5400000">
            <a:off x="6529903" y="2131005"/>
            <a:ext cx="1179136" cy="1048731"/>
          </a:xfrm>
          <a:prstGeom prst="rect">
            <a:avLst/>
          </a:prstGeom>
          <a:noFill/>
          <a:ln>
            <a:noFill/>
          </a:ln>
        </p:spPr>
      </p:pic>
      <p:grpSp>
        <p:nvGrpSpPr>
          <p:cNvPr id="3" name="Google Shape;802;p48"/>
          <p:cNvGrpSpPr/>
          <p:nvPr/>
        </p:nvGrpSpPr>
        <p:grpSpPr>
          <a:xfrm>
            <a:off x="4429124" y="2386179"/>
            <a:ext cx="443292" cy="479196"/>
            <a:chOff x="4017435" y="1499912"/>
            <a:chExt cx="315092" cy="359397"/>
          </a:xfrm>
        </p:grpSpPr>
        <p:sp>
          <p:nvSpPr>
            <p:cNvPr id="803" name="Google Shape;803;p48"/>
            <p:cNvSpPr/>
            <p:nvPr/>
          </p:nvSpPr>
          <p:spPr>
            <a:xfrm>
              <a:off x="4017816" y="1499912"/>
              <a:ext cx="314710" cy="359397"/>
            </a:xfrm>
            <a:custGeom>
              <a:avLst/>
              <a:gdLst/>
              <a:ahLst/>
              <a:cxnLst/>
              <a:rect l="l" t="t" r="r" b="b"/>
              <a:pathLst>
                <a:path w="9895" h="11300" extrusionOk="0">
                  <a:moveTo>
                    <a:pt x="4929" y="0"/>
                  </a:moveTo>
                  <a:cubicBezTo>
                    <a:pt x="4810" y="0"/>
                    <a:pt x="4691" y="24"/>
                    <a:pt x="4584" y="84"/>
                  </a:cubicBezTo>
                  <a:lnTo>
                    <a:pt x="4048" y="405"/>
                  </a:lnTo>
                  <a:cubicBezTo>
                    <a:pt x="3977" y="441"/>
                    <a:pt x="3941" y="548"/>
                    <a:pt x="3989" y="643"/>
                  </a:cubicBezTo>
                  <a:cubicBezTo>
                    <a:pt x="4022" y="693"/>
                    <a:pt x="4077" y="719"/>
                    <a:pt x="4140" y="719"/>
                  </a:cubicBezTo>
                  <a:cubicBezTo>
                    <a:pt x="4168" y="719"/>
                    <a:pt x="4197" y="714"/>
                    <a:pt x="4227" y="703"/>
                  </a:cubicBezTo>
                  <a:lnTo>
                    <a:pt x="4763" y="381"/>
                  </a:lnTo>
                  <a:cubicBezTo>
                    <a:pt x="4816" y="352"/>
                    <a:pt x="4876" y="337"/>
                    <a:pt x="4935" y="337"/>
                  </a:cubicBezTo>
                  <a:cubicBezTo>
                    <a:pt x="4995" y="337"/>
                    <a:pt x="5054" y="352"/>
                    <a:pt x="5108" y="381"/>
                  </a:cubicBezTo>
                  <a:lnTo>
                    <a:pt x="9335" y="2822"/>
                  </a:lnTo>
                  <a:cubicBezTo>
                    <a:pt x="9346" y="2846"/>
                    <a:pt x="9358" y="2846"/>
                    <a:pt x="9370" y="2858"/>
                  </a:cubicBezTo>
                  <a:lnTo>
                    <a:pt x="4941" y="5382"/>
                  </a:lnTo>
                  <a:lnTo>
                    <a:pt x="4298" y="5013"/>
                  </a:lnTo>
                  <a:cubicBezTo>
                    <a:pt x="4276" y="4998"/>
                    <a:pt x="4250" y="4991"/>
                    <a:pt x="4223" y="4991"/>
                  </a:cubicBezTo>
                  <a:cubicBezTo>
                    <a:pt x="4165" y="4991"/>
                    <a:pt x="4105" y="5023"/>
                    <a:pt x="4072" y="5072"/>
                  </a:cubicBezTo>
                  <a:cubicBezTo>
                    <a:pt x="4036" y="5144"/>
                    <a:pt x="4060" y="5251"/>
                    <a:pt x="4132" y="5299"/>
                  </a:cubicBezTo>
                  <a:lnTo>
                    <a:pt x="4774" y="5668"/>
                  </a:lnTo>
                  <a:lnTo>
                    <a:pt x="4774" y="10823"/>
                  </a:lnTo>
                  <a:lnTo>
                    <a:pt x="488" y="8347"/>
                  </a:lnTo>
                  <a:cubicBezTo>
                    <a:pt x="381" y="8287"/>
                    <a:pt x="322" y="8180"/>
                    <a:pt x="322" y="8073"/>
                  </a:cubicBezTo>
                  <a:lnTo>
                    <a:pt x="322" y="7704"/>
                  </a:lnTo>
                  <a:cubicBezTo>
                    <a:pt x="322" y="7620"/>
                    <a:pt x="250" y="7537"/>
                    <a:pt x="167" y="7537"/>
                  </a:cubicBezTo>
                  <a:cubicBezTo>
                    <a:pt x="72" y="7537"/>
                    <a:pt x="0" y="7620"/>
                    <a:pt x="0" y="7704"/>
                  </a:cubicBezTo>
                  <a:lnTo>
                    <a:pt x="0" y="8073"/>
                  </a:lnTo>
                  <a:cubicBezTo>
                    <a:pt x="0" y="8323"/>
                    <a:pt x="119" y="8525"/>
                    <a:pt x="322" y="8644"/>
                  </a:cubicBezTo>
                  <a:lnTo>
                    <a:pt x="4870" y="11264"/>
                  </a:lnTo>
                  <a:cubicBezTo>
                    <a:pt x="4894" y="11276"/>
                    <a:pt x="4929" y="11299"/>
                    <a:pt x="4953" y="11299"/>
                  </a:cubicBezTo>
                  <a:cubicBezTo>
                    <a:pt x="4989" y="11299"/>
                    <a:pt x="5013" y="11276"/>
                    <a:pt x="5048" y="11264"/>
                  </a:cubicBezTo>
                  <a:lnTo>
                    <a:pt x="6715" y="10311"/>
                  </a:lnTo>
                  <a:cubicBezTo>
                    <a:pt x="6787" y="10263"/>
                    <a:pt x="6810" y="10168"/>
                    <a:pt x="6775" y="10073"/>
                  </a:cubicBezTo>
                  <a:cubicBezTo>
                    <a:pt x="6742" y="10024"/>
                    <a:pt x="6681" y="9992"/>
                    <a:pt x="6620" y="9992"/>
                  </a:cubicBezTo>
                  <a:cubicBezTo>
                    <a:pt x="6591" y="9992"/>
                    <a:pt x="6563" y="9999"/>
                    <a:pt x="6537" y="10013"/>
                  </a:cubicBezTo>
                  <a:lnTo>
                    <a:pt x="5120" y="10835"/>
                  </a:lnTo>
                  <a:lnTo>
                    <a:pt x="5120" y="5680"/>
                  </a:lnTo>
                  <a:lnTo>
                    <a:pt x="9549" y="3155"/>
                  </a:lnTo>
                  <a:lnTo>
                    <a:pt x="9549" y="3167"/>
                  </a:lnTo>
                  <a:lnTo>
                    <a:pt x="9549" y="3179"/>
                  </a:lnTo>
                  <a:lnTo>
                    <a:pt x="9549" y="3215"/>
                  </a:lnTo>
                  <a:lnTo>
                    <a:pt x="9549" y="8108"/>
                  </a:lnTo>
                  <a:cubicBezTo>
                    <a:pt x="9549" y="8228"/>
                    <a:pt x="9489" y="8335"/>
                    <a:pt x="9394" y="8382"/>
                  </a:cubicBezTo>
                  <a:lnTo>
                    <a:pt x="7096" y="9704"/>
                  </a:lnTo>
                  <a:cubicBezTo>
                    <a:pt x="7025" y="9752"/>
                    <a:pt x="6989" y="9847"/>
                    <a:pt x="7037" y="9942"/>
                  </a:cubicBezTo>
                  <a:cubicBezTo>
                    <a:pt x="7069" y="9991"/>
                    <a:pt x="7130" y="10023"/>
                    <a:pt x="7192" y="10023"/>
                  </a:cubicBezTo>
                  <a:cubicBezTo>
                    <a:pt x="7220" y="10023"/>
                    <a:pt x="7249" y="10017"/>
                    <a:pt x="7275" y="10002"/>
                  </a:cubicBezTo>
                  <a:lnTo>
                    <a:pt x="9573" y="8680"/>
                  </a:lnTo>
                  <a:cubicBezTo>
                    <a:pt x="9775" y="8561"/>
                    <a:pt x="9894" y="8347"/>
                    <a:pt x="9894" y="8108"/>
                  </a:cubicBezTo>
                  <a:lnTo>
                    <a:pt x="9894" y="3215"/>
                  </a:lnTo>
                  <a:cubicBezTo>
                    <a:pt x="9882" y="3060"/>
                    <a:pt x="9847" y="2929"/>
                    <a:pt x="9775" y="2810"/>
                  </a:cubicBezTo>
                  <a:cubicBezTo>
                    <a:pt x="9704" y="2691"/>
                    <a:pt x="9608" y="2608"/>
                    <a:pt x="9489" y="2524"/>
                  </a:cubicBezTo>
                  <a:lnTo>
                    <a:pt x="5263" y="84"/>
                  </a:lnTo>
                  <a:cubicBezTo>
                    <a:pt x="5167" y="24"/>
                    <a:pt x="5048" y="0"/>
                    <a:pt x="49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8"/>
            <p:cNvSpPr/>
            <p:nvPr/>
          </p:nvSpPr>
          <p:spPr>
            <a:xfrm>
              <a:off x="4017435" y="1522302"/>
              <a:ext cx="121591" cy="207114"/>
            </a:xfrm>
            <a:custGeom>
              <a:avLst/>
              <a:gdLst/>
              <a:ahLst/>
              <a:cxnLst/>
              <a:rect l="l" t="t" r="r" b="b"/>
              <a:pathLst>
                <a:path w="3823" h="6512" extrusionOk="0">
                  <a:moveTo>
                    <a:pt x="3552" y="1"/>
                  </a:moveTo>
                  <a:cubicBezTo>
                    <a:pt x="3525" y="1"/>
                    <a:pt x="3499" y="8"/>
                    <a:pt x="3477" y="23"/>
                  </a:cubicBezTo>
                  <a:lnTo>
                    <a:pt x="429" y="1809"/>
                  </a:lnTo>
                  <a:cubicBezTo>
                    <a:pt x="298" y="1880"/>
                    <a:pt x="191" y="1987"/>
                    <a:pt x="119" y="2118"/>
                  </a:cubicBezTo>
                  <a:cubicBezTo>
                    <a:pt x="36" y="2261"/>
                    <a:pt x="0" y="2404"/>
                    <a:pt x="0" y="2559"/>
                  </a:cubicBezTo>
                  <a:lnTo>
                    <a:pt x="0" y="6345"/>
                  </a:lnTo>
                  <a:cubicBezTo>
                    <a:pt x="0" y="6440"/>
                    <a:pt x="72" y="6512"/>
                    <a:pt x="155" y="6512"/>
                  </a:cubicBezTo>
                  <a:cubicBezTo>
                    <a:pt x="250" y="6512"/>
                    <a:pt x="322" y="6440"/>
                    <a:pt x="322" y="6345"/>
                  </a:cubicBezTo>
                  <a:lnTo>
                    <a:pt x="322" y="2559"/>
                  </a:lnTo>
                  <a:lnTo>
                    <a:pt x="322" y="2511"/>
                  </a:lnTo>
                  <a:lnTo>
                    <a:pt x="322" y="2487"/>
                  </a:lnTo>
                  <a:lnTo>
                    <a:pt x="322" y="2451"/>
                  </a:lnTo>
                  <a:lnTo>
                    <a:pt x="3524" y="4273"/>
                  </a:lnTo>
                  <a:cubicBezTo>
                    <a:pt x="3550" y="4290"/>
                    <a:pt x="3580" y="4298"/>
                    <a:pt x="3610" y="4298"/>
                  </a:cubicBezTo>
                  <a:cubicBezTo>
                    <a:pt x="3664" y="4298"/>
                    <a:pt x="3720" y="4272"/>
                    <a:pt x="3751" y="4226"/>
                  </a:cubicBezTo>
                  <a:cubicBezTo>
                    <a:pt x="3822" y="4130"/>
                    <a:pt x="3810" y="4023"/>
                    <a:pt x="3715" y="3987"/>
                  </a:cubicBezTo>
                  <a:lnTo>
                    <a:pt x="512" y="2154"/>
                  </a:lnTo>
                  <a:cubicBezTo>
                    <a:pt x="548" y="2142"/>
                    <a:pt x="560" y="2106"/>
                    <a:pt x="595" y="2094"/>
                  </a:cubicBezTo>
                  <a:lnTo>
                    <a:pt x="3643" y="320"/>
                  </a:lnTo>
                  <a:cubicBezTo>
                    <a:pt x="3715" y="273"/>
                    <a:pt x="3751" y="177"/>
                    <a:pt x="3703" y="82"/>
                  </a:cubicBezTo>
                  <a:cubicBezTo>
                    <a:pt x="3670" y="33"/>
                    <a:pt x="3610" y="1"/>
                    <a:pt x="35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805;p48"/>
          <p:cNvGrpSpPr/>
          <p:nvPr/>
        </p:nvGrpSpPr>
        <p:grpSpPr>
          <a:xfrm>
            <a:off x="6993978" y="2390240"/>
            <a:ext cx="364104" cy="471053"/>
            <a:chOff x="853950" y="2894720"/>
            <a:chExt cx="364104" cy="353290"/>
          </a:xfrm>
        </p:grpSpPr>
        <p:sp>
          <p:nvSpPr>
            <p:cNvPr id="806" name="Google Shape;806;p48"/>
            <p:cNvSpPr/>
            <p:nvPr/>
          </p:nvSpPr>
          <p:spPr>
            <a:xfrm>
              <a:off x="1056167" y="3155298"/>
              <a:ext cx="57472" cy="57662"/>
            </a:xfrm>
            <a:custGeom>
              <a:avLst/>
              <a:gdLst/>
              <a:ahLst/>
              <a:cxnLst/>
              <a:rect l="l" t="t" r="r" b="b"/>
              <a:pathLst>
                <a:path w="1807" h="1813" extrusionOk="0">
                  <a:moveTo>
                    <a:pt x="907" y="0"/>
                  </a:moveTo>
                  <a:cubicBezTo>
                    <a:pt x="686" y="0"/>
                    <a:pt x="459" y="83"/>
                    <a:pt x="274" y="268"/>
                  </a:cubicBezTo>
                  <a:cubicBezTo>
                    <a:pt x="215" y="328"/>
                    <a:pt x="215" y="423"/>
                    <a:pt x="274" y="506"/>
                  </a:cubicBezTo>
                  <a:cubicBezTo>
                    <a:pt x="304" y="536"/>
                    <a:pt x="346" y="551"/>
                    <a:pt x="389" y="551"/>
                  </a:cubicBezTo>
                  <a:cubicBezTo>
                    <a:pt x="432" y="551"/>
                    <a:pt x="477" y="536"/>
                    <a:pt x="512" y="506"/>
                  </a:cubicBezTo>
                  <a:cubicBezTo>
                    <a:pt x="625" y="394"/>
                    <a:pt x="767" y="336"/>
                    <a:pt x="908" y="336"/>
                  </a:cubicBezTo>
                  <a:cubicBezTo>
                    <a:pt x="1020" y="336"/>
                    <a:pt x="1132" y="373"/>
                    <a:pt x="1227" y="447"/>
                  </a:cubicBezTo>
                  <a:cubicBezTo>
                    <a:pt x="1489" y="625"/>
                    <a:pt x="1560" y="983"/>
                    <a:pt x="1381" y="1233"/>
                  </a:cubicBezTo>
                  <a:cubicBezTo>
                    <a:pt x="1265" y="1401"/>
                    <a:pt x="1087" y="1477"/>
                    <a:pt x="911" y="1477"/>
                  </a:cubicBezTo>
                  <a:cubicBezTo>
                    <a:pt x="639" y="1477"/>
                    <a:pt x="370" y="1294"/>
                    <a:pt x="334" y="983"/>
                  </a:cubicBezTo>
                  <a:cubicBezTo>
                    <a:pt x="323" y="894"/>
                    <a:pt x="260" y="827"/>
                    <a:pt x="176" y="827"/>
                  </a:cubicBezTo>
                  <a:cubicBezTo>
                    <a:pt x="169" y="827"/>
                    <a:pt x="162" y="827"/>
                    <a:pt x="155" y="828"/>
                  </a:cubicBezTo>
                  <a:cubicBezTo>
                    <a:pt x="72" y="840"/>
                    <a:pt x="0" y="923"/>
                    <a:pt x="12" y="1006"/>
                  </a:cubicBezTo>
                  <a:cubicBezTo>
                    <a:pt x="63" y="1513"/>
                    <a:pt x="487" y="1812"/>
                    <a:pt x="913" y="1812"/>
                  </a:cubicBezTo>
                  <a:cubicBezTo>
                    <a:pt x="1189" y="1812"/>
                    <a:pt x="1466" y="1687"/>
                    <a:pt x="1643" y="1411"/>
                  </a:cubicBezTo>
                  <a:cubicBezTo>
                    <a:pt x="1751" y="1256"/>
                    <a:pt x="1798" y="1078"/>
                    <a:pt x="1798" y="899"/>
                  </a:cubicBezTo>
                  <a:cubicBezTo>
                    <a:pt x="1806" y="360"/>
                    <a:pt x="1368" y="0"/>
                    <a:pt x="9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8"/>
            <p:cNvSpPr/>
            <p:nvPr/>
          </p:nvSpPr>
          <p:spPr>
            <a:xfrm>
              <a:off x="868326" y="2975027"/>
              <a:ext cx="192802" cy="82025"/>
            </a:xfrm>
            <a:custGeom>
              <a:avLst/>
              <a:gdLst/>
              <a:ahLst/>
              <a:cxnLst/>
              <a:rect l="l" t="t" r="r" b="b"/>
              <a:pathLst>
                <a:path w="6062" h="2579" extrusionOk="0">
                  <a:moveTo>
                    <a:pt x="3619" y="1"/>
                  </a:moveTo>
                  <a:cubicBezTo>
                    <a:pt x="2165" y="1"/>
                    <a:pt x="686" y="811"/>
                    <a:pt x="48" y="2364"/>
                  </a:cubicBezTo>
                  <a:cubicBezTo>
                    <a:pt x="1" y="2460"/>
                    <a:pt x="84" y="2579"/>
                    <a:pt x="203" y="2579"/>
                  </a:cubicBezTo>
                  <a:cubicBezTo>
                    <a:pt x="263" y="2579"/>
                    <a:pt x="334" y="2543"/>
                    <a:pt x="346" y="2483"/>
                  </a:cubicBezTo>
                  <a:cubicBezTo>
                    <a:pt x="909" y="1104"/>
                    <a:pt x="2222" y="332"/>
                    <a:pt x="3567" y="332"/>
                  </a:cubicBezTo>
                  <a:cubicBezTo>
                    <a:pt x="4242" y="332"/>
                    <a:pt x="4925" y="526"/>
                    <a:pt x="5525" y="936"/>
                  </a:cubicBezTo>
                  <a:cubicBezTo>
                    <a:pt x="5609" y="995"/>
                    <a:pt x="5680" y="1031"/>
                    <a:pt x="5752" y="1114"/>
                  </a:cubicBezTo>
                  <a:cubicBezTo>
                    <a:pt x="5784" y="1142"/>
                    <a:pt x="5824" y="1156"/>
                    <a:pt x="5864" y="1156"/>
                  </a:cubicBezTo>
                  <a:cubicBezTo>
                    <a:pt x="5911" y="1156"/>
                    <a:pt x="5957" y="1136"/>
                    <a:pt x="5990" y="1090"/>
                  </a:cubicBezTo>
                  <a:cubicBezTo>
                    <a:pt x="6061" y="1019"/>
                    <a:pt x="6049" y="912"/>
                    <a:pt x="5978" y="852"/>
                  </a:cubicBezTo>
                  <a:cubicBezTo>
                    <a:pt x="5317" y="280"/>
                    <a:pt x="4473" y="1"/>
                    <a:pt x="36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8"/>
            <p:cNvSpPr/>
            <p:nvPr/>
          </p:nvSpPr>
          <p:spPr>
            <a:xfrm>
              <a:off x="853950" y="3067580"/>
              <a:ext cx="137875" cy="168598"/>
            </a:xfrm>
            <a:custGeom>
              <a:avLst/>
              <a:gdLst/>
              <a:ahLst/>
              <a:cxnLst/>
              <a:rect l="l" t="t" r="r" b="b"/>
              <a:pathLst>
                <a:path w="4335" h="5301" extrusionOk="0">
                  <a:moveTo>
                    <a:pt x="479" y="1"/>
                  </a:moveTo>
                  <a:cubicBezTo>
                    <a:pt x="401" y="1"/>
                    <a:pt x="321" y="57"/>
                    <a:pt x="310" y="133"/>
                  </a:cubicBezTo>
                  <a:cubicBezTo>
                    <a:pt x="0" y="1633"/>
                    <a:pt x="608" y="3217"/>
                    <a:pt x="1893" y="4074"/>
                  </a:cubicBezTo>
                  <a:cubicBezTo>
                    <a:pt x="1965" y="4134"/>
                    <a:pt x="2858" y="4788"/>
                    <a:pt x="4072" y="5288"/>
                  </a:cubicBezTo>
                  <a:cubicBezTo>
                    <a:pt x="4084" y="5300"/>
                    <a:pt x="4120" y="5300"/>
                    <a:pt x="4132" y="5300"/>
                  </a:cubicBezTo>
                  <a:cubicBezTo>
                    <a:pt x="4191" y="5300"/>
                    <a:pt x="4275" y="5253"/>
                    <a:pt x="4287" y="5193"/>
                  </a:cubicBezTo>
                  <a:cubicBezTo>
                    <a:pt x="4334" y="5074"/>
                    <a:pt x="4287" y="4979"/>
                    <a:pt x="4191" y="4955"/>
                  </a:cubicBezTo>
                  <a:cubicBezTo>
                    <a:pt x="2989" y="4479"/>
                    <a:pt x="2084" y="3800"/>
                    <a:pt x="2084" y="3800"/>
                  </a:cubicBezTo>
                  <a:cubicBezTo>
                    <a:pt x="905" y="3002"/>
                    <a:pt x="346" y="1562"/>
                    <a:pt x="643" y="193"/>
                  </a:cubicBezTo>
                  <a:cubicBezTo>
                    <a:pt x="655" y="109"/>
                    <a:pt x="596" y="14"/>
                    <a:pt x="500" y="2"/>
                  </a:cubicBezTo>
                  <a:cubicBezTo>
                    <a:pt x="493" y="1"/>
                    <a:pt x="486" y="1"/>
                    <a:pt x="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8"/>
            <p:cNvSpPr/>
            <p:nvPr/>
          </p:nvSpPr>
          <p:spPr>
            <a:xfrm>
              <a:off x="937248" y="3014975"/>
              <a:ext cx="87877" cy="57217"/>
            </a:xfrm>
            <a:custGeom>
              <a:avLst/>
              <a:gdLst/>
              <a:ahLst/>
              <a:cxnLst/>
              <a:rect l="l" t="t" r="r" b="b"/>
              <a:pathLst>
                <a:path w="2763" h="1799" extrusionOk="0">
                  <a:moveTo>
                    <a:pt x="2225" y="1"/>
                  </a:moveTo>
                  <a:cubicBezTo>
                    <a:pt x="2218" y="1"/>
                    <a:pt x="2211" y="1"/>
                    <a:pt x="2203" y="1"/>
                  </a:cubicBezTo>
                  <a:lnTo>
                    <a:pt x="941" y="61"/>
                  </a:lnTo>
                  <a:cubicBezTo>
                    <a:pt x="584" y="73"/>
                    <a:pt x="346" y="430"/>
                    <a:pt x="477" y="763"/>
                  </a:cubicBezTo>
                  <a:cubicBezTo>
                    <a:pt x="203" y="787"/>
                    <a:pt x="1" y="1025"/>
                    <a:pt x="13" y="1311"/>
                  </a:cubicBezTo>
                  <a:cubicBezTo>
                    <a:pt x="25" y="1597"/>
                    <a:pt x="263" y="1799"/>
                    <a:pt x="537" y="1799"/>
                  </a:cubicBezTo>
                  <a:cubicBezTo>
                    <a:pt x="560" y="1799"/>
                    <a:pt x="548" y="1799"/>
                    <a:pt x="953" y="1787"/>
                  </a:cubicBezTo>
                  <a:cubicBezTo>
                    <a:pt x="1037" y="1787"/>
                    <a:pt x="1120" y="1704"/>
                    <a:pt x="1120" y="1608"/>
                  </a:cubicBezTo>
                  <a:cubicBezTo>
                    <a:pt x="1120" y="1525"/>
                    <a:pt x="1025" y="1442"/>
                    <a:pt x="941" y="1442"/>
                  </a:cubicBezTo>
                  <a:lnTo>
                    <a:pt x="548" y="1466"/>
                  </a:lnTo>
                  <a:cubicBezTo>
                    <a:pt x="441" y="1466"/>
                    <a:pt x="346" y="1370"/>
                    <a:pt x="346" y="1263"/>
                  </a:cubicBezTo>
                  <a:cubicBezTo>
                    <a:pt x="346" y="1168"/>
                    <a:pt x="429" y="1073"/>
                    <a:pt x="537" y="1073"/>
                  </a:cubicBezTo>
                  <a:lnTo>
                    <a:pt x="667" y="1073"/>
                  </a:lnTo>
                  <a:cubicBezTo>
                    <a:pt x="858" y="1061"/>
                    <a:pt x="953" y="835"/>
                    <a:pt x="834" y="704"/>
                  </a:cubicBezTo>
                  <a:cubicBezTo>
                    <a:pt x="727" y="585"/>
                    <a:pt x="798" y="394"/>
                    <a:pt x="965" y="370"/>
                  </a:cubicBezTo>
                  <a:lnTo>
                    <a:pt x="2227" y="311"/>
                  </a:lnTo>
                  <a:cubicBezTo>
                    <a:pt x="2334" y="311"/>
                    <a:pt x="2442" y="406"/>
                    <a:pt x="2442" y="513"/>
                  </a:cubicBezTo>
                  <a:cubicBezTo>
                    <a:pt x="2442" y="608"/>
                    <a:pt x="2346" y="704"/>
                    <a:pt x="2263" y="704"/>
                  </a:cubicBezTo>
                  <a:lnTo>
                    <a:pt x="2144" y="704"/>
                  </a:lnTo>
                  <a:cubicBezTo>
                    <a:pt x="1953" y="716"/>
                    <a:pt x="1858" y="942"/>
                    <a:pt x="1977" y="1085"/>
                  </a:cubicBezTo>
                  <a:cubicBezTo>
                    <a:pt x="2084" y="1204"/>
                    <a:pt x="1989" y="1406"/>
                    <a:pt x="1834" y="1406"/>
                  </a:cubicBezTo>
                  <a:lnTo>
                    <a:pt x="1620" y="1418"/>
                  </a:lnTo>
                  <a:cubicBezTo>
                    <a:pt x="1537" y="1418"/>
                    <a:pt x="1453" y="1501"/>
                    <a:pt x="1453" y="1597"/>
                  </a:cubicBezTo>
                  <a:cubicBezTo>
                    <a:pt x="1453" y="1680"/>
                    <a:pt x="1549" y="1763"/>
                    <a:pt x="1632" y="1763"/>
                  </a:cubicBezTo>
                  <a:lnTo>
                    <a:pt x="1846" y="1739"/>
                  </a:lnTo>
                  <a:cubicBezTo>
                    <a:pt x="2203" y="1728"/>
                    <a:pt x="2442" y="1370"/>
                    <a:pt x="2322" y="1049"/>
                  </a:cubicBezTo>
                  <a:cubicBezTo>
                    <a:pt x="2561" y="1013"/>
                    <a:pt x="2763" y="775"/>
                    <a:pt x="2751" y="489"/>
                  </a:cubicBezTo>
                  <a:cubicBezTo>
                    <a:pt x="2739" y="222"/>
                    <a:pt x="2502" y="1"/>
                    <a:pt x="22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8"/>
            <p:cNvSpPr/>
            <p:nvPr/>
          </p:nvSpPr>
          <p:spPr>
            <a:xfrm>
              <a:off x="978912" y="3095664"/>
              <a:ext cx="78399" cy="79290"/>
            </a:xfrm>
            <a:custGeom>
              <a:avLst/>
              <a:gdLst/>
              <a:ahLst/>
              <a:cxnLst/>
              <a:rect l="l" t="t" r="r" b="b"/>
              <a:pathLst>
                <a:path w="2465" h="2493" extrusionOk="0">
                  <a:moveTo>
                    <a:pt x="1751" y="0"/>
                  </a:moveTo>
                  <a:cubicBezTo>
                    <a:pt x="1513" y="0"/>
                    <a:pt x="1477" y="95"/>
                    <a:pt x="381" y="691"/>
                  </a:cubicBezTo>
                  <a:cubicBezTo>
                    <a:pt x="72" y="869"/>
                    <a:pt x="24" y="1286"/>
                    <a:pt x="286" y="1524"/>
                  </a:cubicBezTo>
                  <a:cubicBezTo>
                    <a:pt x="84" y="1667"/>
                    <a:pt x="0" y="1929"/>
                    <a:pt x="72" y="2155"/>
                  </a:cubicBezTo>
                  <a:cubicBezTo>
                    <a:pt x="154" y="2370"/>
                    <a:pt x="351" y="2493"/>
                    <a:pt x="555" y="2493"/>
                  </a:cubicBezTo>
                  <a:cubicBezTo>
                    <a:pt x="646" y="2493"/>
                    <a:pt x="738" y="2468"/>
                    <a:pt x="822" y="2417"/>
                  </a:cubicBezTo>
                  <a:lnTo>
                    <a:pt x="1096" y="2262"/>
                  </a:lnTo>
                  <a:cubicBezTo>
                    <a:pt x="1179" y="2215"/>
                    <a:pt x="1203" y="2108"/>
                    <a:pt x="1155" y="2036"/>
                  </a:cubicBezTo>
                  <a:cubicBezTo>
                    <a:pt x="1131" y="1987"/>
                    <a:pt x="1073" y="1955"/>
                    <a:pt x="1016" y="1955"/>
                  </a:cubicBezTo>
                  <a:cubicBezTo>
                    <a:pt x="989" y="1955"/>
                    <a:pt x="963" y="1962"/>
                    <a:pt x="941" y="1977"/>
                  </a:cubicBezTo>
                  <a:lnTo>
                    <a:pt x="655" y="2143"/>
                  </a:lnTo>
                  <a:cubicBezTo>
                    <a:pt x="624" y="2161"/>
                    <a:pt x="591" y="2169"/>
                    <a:pt x="558" y="2169"/>
                  </a:cubicBezTo>
                  <a:cubicBezTo>
                    <a:pt x="479" y="2169"/>
                    <a:pt x="403" y="2120"/>
                    <a:pt x="370" y="2036"/>
                  </a:cubicBezTo>
                  <a:cubicBezTo>
                    <a:pt x="346" y="1965"/>
                    <a:pt x="381" y="1846"/>
                    <a:pt x="465" y="1798"/>
                  </a:cubicBezTo>
                  <a:cubicBezTo>
                    <a:pt x="643" y="1691"/>
                    <a:pt x="667" y="1441"/>
                    <a:pt x="489" y="1310"/>
                  </a:cubicBezTo>
                  <a:cubicBezTo>
                    <a:pt x="381" y="1215"/>
                    <a:pt x="405" y="1048"/>
                    <a:pt x="512" y="976"/>
                  </a:cubicBezTo>
                  <a:cubicBezTo>
                    <a:pt x="1691" y="322"/>
                    <a:pt x="1632" y="322"/>
                    <a:pt x="1727" y="322"/>
                  </a:cubicBezTo>
                  <a:cubicBezTo>
                    <a:pt x="1822" y="322"/>
                    <a:pt x="1917" y="417"/>
                    <a:pt x="1917" y="512"/>
                  </a:cubicBezTo>
                  <a:cubicBezTo>
                    <a:pt x="1917" y="679"/>
                    <a:pt x="1751" y="715"/>
                    <a:pt x="1691" y="750"/>
                  </a:cubicBezTo>
                  <a:cubicBezTo>
                    <a:pt x="1536" y="846"/>
                    <a:pt x="1548" y="1084"/>
                    <a:pt x="1727" y="1155"/>
                  </a:cubicBezTo>
                  <a:cubicBezTo>
                    <a:pt x="1882" y="1215"/>
                    <a:pt x="1882" y="1429"/>
                    <a:pt x="1739" y="1512"/>
                  </a:cubicBezTo>
                  <a:lnTo>
                    <a:pt x="1501" y="1643"/>
                  </a:lnTo>
                  <a:cubicBezTo>
                    <a:pt x="1429" y="1691"/>
                    <a:pt x="1393" y="1798"/>
                    <a:pt x="1441" y="1869"/>
                  </a:cubicBezTo>
                  <a:cubicBezTo>
                    <a:pt x="1474" y="1918"/>
                    <a:pt x="1529" y="1951"/>
                    <a:pt x="1587" y="1951"/>
                  </a:cubicBezTo>
                  <a:cubicBezTo>
                    <a:pt x="1614" y="1951"/>
                    <a:pt x="1641" y="1944"/>
                    <a:pt x="1667" y="1929"/>
                  </a:cubicBezTo>
                  <a:lnTo>
                    <a:pt x="1905" y="1798"/>
                  </a:lnTo>
                  <a:cubicBezTo>
                    <a:pt x="2215" y="1619"/>
                    <a:pt x="2275" y="1203"/>
                    <a:pt x="2001" y="953"/>
                  </a:cubicBezTo>
                  <a:cubicBezTo>
                    <a:pt x="2465" y="679"/>
                    <a:pt x="2275" y="0"/>
                    <a:pt x="17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8"/>
            <p:cNvSpPr/>
            <p:nvPr/>
          </p:nvSpPr>
          <p:spPr>
            <a:xfrm>
              <a:off x="891067" y="3070697"/>
              <a:ext cx="74615" cy="77477"/>
            </a:xfrm>
            <a:custGeom>
              <a:avLst/>
              <a:gdLst/>
              <a:ahLst/>
              <a:cxnLst/>
              <a:rect l="l" t="t" r="r" b="b"/>
              <a:pathLst>
                <a:path w="2346" h="2436" extrusionOk="0">
                  <a:moveTo>
                    <a:pt x="534" y="1"/>
                  </a:moveTo>
                  <a:cubicBezTo>
                    <a:pt x="499" y="1"/>
                    <a:pt x="464" y="4"/>
                    <a:pt x="429" y="11"/>
                  </a:cubicBezTo>
                  <a:cubicBezTo>
                    <a:pt x="191" y="71"/>
                    <a:pt x="0" y="273"/>
                    <a:pt x="0" y="523"/>
                  </a:cubicBezTo>
                  <a:cubicBezTo>
                    <a:pt x="0" y="690"/>
                    <a:pt x="72" y="749"/>
                    <a:pt x="203" y="1107"/>
                  </a:cubicBezTo>
                  <a:cubicBezTo>
                    <a:pt x="220" y="1178"/>
                    <a:pt x="284" y="1215"/>
                    <a:pt x="345" y="1215"/>
                  </a:cubicBezTo>
                  <a:cubicBezTo>
                    <a:pt x="366" y="1215"/>
                    <a:pt x="387" y="1211"/>
                    <a:pt x="405" y="1202"/>
                  </a:cubicBezTo>
                  <a:cubicBezTo>
                    <a:pt x="500" y="1166"/>
                    <a:pt x="548" y="1059"/>
                    <a:pt x="500" y="988"/>
                  </a:cubicBezTo>
                  <a:cubicBezTo>
                    <a:pt x="345" y="583"/>
                    <a:pt x="334" y="583"/>
                    <a:pt x="334" y="523"/>
                  </a:cubicBezTo>
                  <a:cubicBezTo>
                    <a:pt x="334" y="416"/>
                    <a:pt x="429" y="333"/>
                    <a:pt x="512" y="333"/>
                  </a:cubicBezTo>
                  <a:cubicBezTo>
                    <a:pt x="584" y="333"/>
                    <a:pt x="679" y="392"/>
                    <a:pt x="703" y="464"/>
                  </a:cubicBezTo>
                  <a:cubicBezTo>
                    <a:pt x="738" y="511"/>
                    <a:pt x="750" y="738"/>
                    <a:pt x="965" y="738"/>
                  </a:cubicBezTo>
                  <a:cubicBezTo>
                    <a:pt x="1036" y="738"/>
                    <a:pt x="1107" y="690"/>
                    <a:pt x="1155" y="618"/>
                  </a:cubicBezTo>
                  <a:cubicBezTo>
                    <a:pt x="1188" y="557"/>
                    <a:pt x="1253" y="527"/>
                    <a:pt x="1318" y="527"/>
                  </a:cubicBezTo>
                  <a:cubicBezTo>
                    <a:pt x="1393" y="527"/>
                    <a:pt x="1469" y="566"/>
                    <a:pt x="1500" y="642"/>
                  </a:cubicBezTo>
                  <a:cubicBezTo>
                    <a:pt x="1977" y="1881"/>
                    <a:pt x="1977" y="1833"/>
                    <a:pt x="1977" y="1892"/>
                  </a:cubicBezTo>
                  <a:cubicBezTo>
                    <a:pt x="1977" y="2018"/>
                    <a:pt x="1874" y="2091"/>
                    <a:pt x="1773" y="2091"/>
                  </a:cubicBezTo>
                  <a:cubicBezTo>
                    <a:pt x="1701" y="2091"/>
                    <a:pt x="1630" y="2055"/>
                    <a:pt x="1596" y="1976"/>
                  </a:cubicBezTo>
                  <a:lnTo>
                    <a:pt x="1536" y="1833"/>
                  </a:lnTo>
                  <a:cubicBezTo>
                    <a:pt x="1498" y="1739"/>
                    <a:pt x="1415" y="1691"/>
                    <a:pt x="1332" y="1691"/>
                  </a:cubicBezTo>
                  <a:cubicBezTo>
                    <a:pt x="1257" y="1691"/>
                    <a:pt x="1183" y="1730"/>
                    <a:pt x="1143" y="1809"/>
                  </a:cubicBezTo>
                  <a:cubicBezTo>
                    <a:pt x="1105" y="1875"/>
                    <a:pt x="1041" y="1908"/>
                    <a:pt x="976" y="1908"/>
                  </a:cubicBezTo>
                  <a:cubicBezTo>
                    <a:pt x="901" y="1908"/>
                    <a:pt x="824" y="1863"/>
                    <a:pt x="786" y="1773"/>
                  </a:cubicBezTo>
                  <a:lnTo>
                    <a:pt x="726" y="1607"/>
                  </a:lnTo>
                  <a:cubicBezTo>
                    <a:pt x="700" y="1546"/>
                    <a:pt x="637" y="1504"/>
                    <a:pt x="577" y="1504"/>
                  </a:cubicBezTo>
                  <a:cubicBezTo>
                    <a:pt x="554" y="1504"/>
                    <a:pt x="532" y="1510"/>
                    <a:pt x="512" y="1523"/>
                  </a:cubicBezTo>
                  <a:cubicBezTo>
                    <a:pt x="429" y="1559"/>
                    <a:pt x="381" y="1654"/>
                    <a:pt x="429" y="1726"/>
                  </a:cubicBezTo>
                  <a:lnTo>
                    <a:pt x="488" y="1892"/>
                  </a:lnTo>
                  <a:cubicBezTo>
                    <a:pt x="574" y="2112"/>
                    <a:pt x="779" y="2244"/>
                    <a:pt x="987" y="2244"/>
                  </a:cubicBezTo>
                  <a:cubicBezTo>
                    <a:pt x="1095" y="2244"/>
                    <a:pt x="1204" y="2208"/>
                    <a:pt x="1298" y="2131"/>
                  </a:cubicBezTo>
                  <a:cubicBezTo>
                    <a:pt x="1390" y="2315"/>
                    <a:pt x="1583" y="2436"/>
                    <a:pt x="1793" y="2436"/>
                  </a:cubicBezTo>
                  <a:cubicBezTo>
                    <a:pt x="1853" y="2436"/>
                    <a:pt x="1915" y="2426"/>
                    <a:pt x="1977" y="2404"/>
                  </a:cubicBezTo>
                  <a:cubicBezTo>
                    <a:pt x="2179" y="2321"/>
                    <a:pt x="2310" y="2119"/>
                    <a:pt x="2310" y="1904"/>
                  </a:cubicBezTo>
                  <a:cubicBezTo>
                    <a:pt x="2346" y="1738"/>
                    <a:pt x="2298" y="1738"/>
                    <a:pt x="1834" y="523"/>
                  </a:cubicBezTo>
                  <a:cubicBezTo>
                    <a:pt x="1757" y="315"/>
                    <a:pt x="1555" y="192"/>
                    <a:pt x="1349" y="192"/>
                  </a:cubicBezTo>
                  <a:cubicBezTo>
                    <a:pt x="1236" y="192"/>
                    <a:pt x="1121" y="229"/>
                    <a:pt x="1024" y="309"/>
                  </a:cubicBezTo>
                  <a:cubicBezTo>
                    <a:pt x="933" y="116"/>
                    <a:pt x="737"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8"/>
            <p:cNvSpPr/>
            <p:nvPr/>
          </p:nvSpPr>
          <p:spPr>
            <a:xfrm>
              <a:off x="999745" y="2894720"/>
              <a:ext cx="218310" cy="353290"/>
            </a:xfrm>
            <a:custGeom>
              <a:avLst/>
              <a:gdLst/>
              <a:ahLst/>
              <a:cxnLst/>
              <a:rect l="l" t="t" r="r" b="b"/>
              <a:pathLst>
                <a:path w="6864" h="11108" extrusionOk="0">
                  <a:moveTo>
                    <a:pt x="6633" y="1"/>
                  </a:moveTo>
                  <a:cubicBezTo>
                    <a:pt x="6605" y="1"/>
                    <a:pt x="6577" y="7"/>
                    <a:pt x="6549" y="20"/>
                  </a:cubicBezTo>
                  <a:cubicBezTo>
                    <a:pt x="5918" y="282"/>
                    <a:pt x="5299" y="698"/>
                    <a:pt x="4703" y="1246"/>
                  </a:cubicBezTo>
                  <a:cubicBezTo>
                    <a:pt x="4644" y="1306"/>
                    <a:pt x="4620" y="1413"/>
                    <a:pt x="4703" y="1484"/>
                  </a:cubicBezTo>
                  <a:cubicBezTo>
                    <a:pt x="4735" y="1516"/>
                    <a:pt x="4778" y="1538"/>
                    <a:pt x="4824" y="1538"/>
                  </a:cubicBezTo>
                  <a:cubicBezTo>
                    <a:pt x="4862" y="1538"/>
                    <a:pt x="4903" y="1523"/>
                    <a:pt x="4941" y="1484"/>
                  </a:cubicBezTo>
                  <a:cubicBezTo>
                    <a:pt x="5430" y="1032"/>
                    <a:pt x="5918" y="675"/>
                    <a:pt x="6442" y="413"/>
                  </a:cubicBezTo>
                  <a:lnTo>
                    <a:pt x="6442" y="413"/>
                  </a:lnTo>
                  <a:cubicBezTo>
                    <a:pt x="6084" y="1579"/>
                    <a:pt x="5299" y="2603"/>
                    <a:pt x="4429" y="3449"/>
                  </a:cubicBezTo>
                  <a:cubicBezTo>
                    <a:pt x="4413" y="3444"/>
                    <a:pt x="4397" y="3442"/>
                    <a:pt x="4382" y="3442"/>
                  </a:cubicBezTo>
                  <a:cubicBezTo>
                    <a:pt x="4269" y="3442"/>
                    <a:pt x="4172" y="3548"/>
                    <a:pt x="4203" y="3663"/>
                  </a:cubicBezTo>
                  <a:cubicBezTo>
                    <a:pt x="4108" y="3746"/>
                    <a:pt x="4013" y="3842"/>
                    <a:pt x="3929" y="3913"/>
                  </a:cubicBezTo>
                  <a:cubicBezTo>
                    <a:pt x="3786" y="3711"/>
                    <a:pt x="3572" y="3508"/>
                    <a:pt x="3358" y="3425"/>
                  </a:cubicBezTo>
                  <a:cubicBezTo>
                    <a:pt x="3417" y="3330"/>
                    <a:pt x="3489" y="3234"/>
                    <a:pt x="3548" y="3115"/>
                  </a:cubicBezTo>
                  <a:cubicBezTo>
                    <a:pt x="3727" y="3258"/>
                    <a:pt x="3763" y="3318"/>
                    <a:pt x="3870" y="3318"/>
                  </a:cubicBezTo>
                  <a:cubicBezTo>
                    <a:pt x="4013" y="3318"/>
                    <a:pt x="4084" y="3127"/>
                    <a:pt x="3965" y="3020"/>
                  </a:cubicBezTo>
                  <a:lnTo>
                    <a:pt x="3751" y="2830"/>
                  </a:lnTo>
                  <a:cubicBezTo>
                    <a:pt x="3786" y="2758"/>
                    <a:pt x="3775" y="2782"/>
                    <a:pt x="3810" y="2734"/>
                  </a:cubicBezTo>
                  <a:cubicBezTo>
                    <a:pt x="3810" y="2734"/>
                    <a:pt x="3941" y="2544"/>
                    <a:pt x="3953" y="2544"/>
                  </a:cubicBezTo>
                  <a:lnTo>
                    <a:pt x="4358" y="2889"/>
                  </a:lnTo>
                  <a:cubicBezTo>
                    <a:pt x="4390" y="2916"/>
                    <a:pt x="4430" y="2928"/>
                    <a:pt x="4469" y="2928"/>
                  </a:cubicBezTo>
                  <a:cubicBezTo>
                    <a:pt x="4516" y="2928"/>
                    <a:pt x="4563" y="2910"/>
                    <a:pt x="4596" y="2877"/>
                  </a:cubicBezTo>
                  <a:cubicBezTo>
                    <a:pt x="4656" y="2794"/>
                    <a:pt x="4644" y="2699"/>
                    <a:pt x="4584" y="2639"/>
                  </a:cubicBezTo>
                  <a:lnTo>
                    <a:pt x="4167" y="2282"/>
                  </a:lnTo>
                  <a:cubicBezTo>
                    <a:pt x="4263" y="2139"/>
                    <a:pt x="4370" y="2020"/>
                    <a:pt x="4489" y="1901"/>
                  </a:cubicBezTo>
                  <a:cubicBezTo>
                    <a:pt x="4548" y="1830"/>
                    <a:pt x="4548" y="1722"/>
                    <a:pt x="4477" y="1663"/>
                  </a:cubicBezTo>
                  <a:cubicBezTo>
                    <a:pt x="4444" y="1636"/>
                    <a:pt x="4404" y="1621"/>
                    <a:pt x="4364" y="1621"/>
                  </a:cubicBezTo>
                  <a:cubicBezTo>
                    <a:pt x="4317" y="1621"/>
                    <a:pt x="4271" y="1641"/>
                    <a:pt x="4239" y="1687"/>
                  </a:cubicBezTo>
                  <a:cubicBezTo>
                    <a:pt x="4001" y="1937"/>
                    <a:pt x="3775" y="2222"/>
                    <a:pt x="3536" y="2532"/>
                  </a:cubicBezTo>
                  <a:cubicBezTo>
                    <a:pt x="3536" y="2532"/>
                    <a:pt x="3310" y="2830"/>
                    <a:pt x="3013" y="3306"/>
                  </a:cubicBezTo>
                  <a:cubicBezTo>
                    <a:pt x="2985" y="3304"/>
                    <a:pt x="2957" y="3303"/>
                    <a:pt x="2929" y="3303"/>
                  </a:cubicBezTo>
                  <a:cubicBezTo>
                    <a:pt x="2484" y="3303"/>
                    <a:pt x="2071" y="3569"/>
                    <a:pt x="1858" y="3973"/>
                  </a:cubicBezTo>
                  <a:cubicBezTo>
                    <a:pt x="1762" y="4151"/>
                    <a:pt x="1750" y="4330"/>
                    <a:pt x="1679" y="4449"/>
                  </a:cubicBezTo>
                  <a:cubicBezTo>
                    <a:pt x="1608" y="4568"/>
                    <a:pt x="1500" y="4687"/>
                    <a:pt x="1346" y="4770"/>
                  </a:cubicBezTo>
                  <a:cubicBezTo>
                    <a:pt x="1191" y="4866"/>
                    <a:pt x="1024" y="4913"/>
                    <a:pt x="846" y="4961"/>
                  </a:cubicBezTo>
                  <a:cubicBezTo>
                    <a:pt x="786" y="4973"/>
                    <a:pt x="679" y="5008"/>
                    <a:pt x="572" y="5020"/>
                  </a:cubicBezTo>
                  <a:cubicBezTo>
                    <a:pt x="369" y="5056"/>
                    <a:pt x="274" y="5330"/>
                    <a:pt x="441" y="5485"/>
                  </a:cubicBezTo>
                  <a:cubicBezTo>
                    <a:pt x="560" y="5580"/>
                    <a:pt x="679" y="5687"/>
                    <a:pt x="810" y="5759"/>
                  </a:cubicBezTo>
                  <a:cubicBezTo>
                    <a:pt x="838" y="5775"/>
                    <a:pt x="868" y="5783"/>
                    <a:pt x="897" y="5783"/>
                  </a:cubicBezTo>
                  <a:cubicBezTo>
                    <a:pt x="953" y="5783"/>
                    <a:pt x="1005" y="5754"/>
                    <a:pt x="1036" y="5699"/>
                  </a:cubicBezTo>
                  <a:cubicBezTo>
                    <a:pt x="1084" y="5628"/>
                    <a:pt x="1048" y="5520"/>
                    <a:pt x="977" y="5485"/>
                  </a:cubicBezTo>
                  <a:cubicBezTo>
                    <a:pt x="905" y="5437"/>
                    <a:pt x="834" y="5378"/>
                    <a:pt x="750" y="5318"/>
                  </a:cubicBezTo>
                  <a:cubicBezTo>
                    <a:pt x="1250" y="5199"/>
                    <a:pt x="1679" y="5044"/>
                    <a:pt x="1941" y="4616"/>
                  </a:cubicBezTo>
                  <a:cubicBezTo>
                    <a:pt x="2048" y="4437"/>
                    <a:pt x="2084" y="4246"/>
                    <a:pt x="2143" y="4116"/>
                  </a:cubicBezTo>
                  <a:cubicBezTo>
                    <a:pt x="2278" y="3831"/>
                    <a:pt x="2583" y="3626"/>
                    <a:pt x="2911" y="3626"/>
                  </a:cubicBezTo>
                  <a:cubicBezTo>
                    <a:pt x="3105" y="3626"/>
                    <a:pt x="3308" y="3698"/>
                    <a:pt x="3489" y="3865"/>
                  </a:cubicBezTo>
                  <a:cubicBezTo>
                    <a:pt x="3929" y="4270"/>
                    <a:pt x="3786" y="4985"/>
                    <a:pt x="3239" y="5330"/>
                  </a:cubicBezTo>
                  <a:cubicBezTo>
                    <a:pt x="2867" y="5559"/>
                    <a:pt x="2374" y="5719"/>
                    <a:pt x="1899" y="5719"/>
                  </a:cubicBezTo>
                  <a:cubicBezTo>
                    <a:pt x="1780" y="5719"/>
                    <a:pt x="1662" y="5709"/>
                    <a:pt x="1548" y="5687"/>
                  </a:cubicBezTo>
                  <a:cubicBezTo>
                    <a:pt x="1540" y="5686"/>
                    <a:pt x="1532" y="5686"/>
                    <a:pt x="1524" y="5686"/>
                  </a:cubicBezTo>
                  <a:cubicBezTo>
                    <a:pt x="1439" y="5686"/>
                    <a:pt x="1367" y="5742"/>
                    <a:pt x="1346" y="5818"/>
                  </a:cubicBezTo>
                  <a:cubicBezTo>
                    <a:pt x="1334" y="5913"/>
                    <a:pt x="1393" y="5997"/>
                    <a:pt x="1489" y="6009"/>
                  </a:cubicBezTo>
                  <a:cubicBezTo>
                    <a:pt x="1628" y="6035"/>
                    <a:pt x="1767" y="6048"/>
                    <a:pt x="1907" y="6048"/>
                  </a:cubicBezTo>
                  <a:cubicBezTo>
                    <a:pt x="2077" y="6048"/>
                    <a:pt x="2247" y="6029"/>
                    <a:pt x="2417" y="5997"/>
                  </a:cubicBezTo>
                  <a:cubicBezTo>
                    <a:pt x="2465" y="6937"/>
                    <a:pt x="3096" y="7675"/>
                    <a:pt x="3906" y="8033"/>
                  </a:cubicBezTo>
                  <a:cubicBezTo>
                    <a:pt x="4298" y="8199"/>
                    <a:pt x="4548" y="8592"/>
                    <a:pt x="4548" y="9009"/>
                  </a:cubicBezTo>
                  <a:cubicBezTo>
                    <a:pt x="4548" y="9342"/>
                    <a:pt x="4370" y="9580"/>
                    <a:pt x="4370" y="9580"/>
                  </a:cubicBezTo>
                  <a:cubicBezTo>
                    <a:pt x="3673" y="10434"/>
                    <a:pt x="2786" y="10777"/>
                    <a:pt x="1813" y="10777"/>
                  </a:cubicBezTo>
                  <a:cubicBezTo>
                    <a:pt x="1307" y="10777"/>
                    <a:pt x="777" y="10684"/>
                    <a:pt x="238" y="10521"/>
                  </a:cubicBezTo>
                  <a:cubicBezTo>
                    <a:pt x="224" y="10517"/>
                    <a:pt x="210" y="10516"/>
                    <a:pt x="196" y="10516"/>
                  </a:cubicBezTo>
                  <a:cubicBezTo>
                    <a:pt x="119" y="10516"/>
                    <a:pt x="54" y="10568"/>
                    <a:pt x="24" y="10628"/>
                  </a:cubicBezTo>
                  <a:cubicBezTo>
                    <a:pt x="0" y="10712"/>
                    <a:pt x="60" y="10807"/>
                    <a:pt x="131" y="10831"/>
                  </a:cubicBezTo>
                  <a:cubicBezTo>
                    <a:pt x="707" y="11009"/>
                    <a:pt x="1272" y="11107"/>
                    <a:pt x="1811" y="11107"/>
                  </a:cubicBezTo>
                  <a:cubicBezTo>
                    <a:pt x="2890" y="11107"/>
                    <a:pt x="3866" y="10716"/>
                    <a:pt x="4620" y="9795"/>
                  </a:cubicBezTo>
                  <a:cubicBezTo>
                    <a:pt x="4620" y="9783"/>
                    <a:pt x="4644" y="9783"/>
                    <a:pt x="4644" y="9759"/>
                  </a:cubicBezTo>
                  <a:cubicBezTo>
                    <a:pt x="5120" y="9045"/>
                    <a:pt x="4834" y="8068"/>
                    <a:pt x="4048" y="7723"/>
                  </a:cubicBezTo>
                  <a:cubicBezTo>
                    <a:pt x="3310" y="7414"/>
                    <a:pt x="2763" y="6747"/>
                    <a:pt x="2751" y="5913"/>
                  </a:cubicBezTo>
                  <a:cubicBezTo>
                    <a:pt x="3132" y="5794"/>
                    <a:pt x="3405" y="5628"/>
                    <a:pt x="3417" y="5616"/>
                  </a:cubicBezTo>
                  <a:cubicBezTo>
                    <a:pt x="3953" y="5282"/>
                    <a:pt x="4179" y="4687"/>
                    <a:pt x="4060" y="4187"/>
                  </a:cubicBezTo>
                  <a:cubicBezTo>
                    <a:pt x="5251" y="3234"/>
                    <a:pt x="6430" y="1818"/>
                    <a:pt x="6834" y="258"/>
                  </a:cubicBezTo>
                  <a:cubicBezTo>
                    <a:pt x="6864" y="121"/>
                    <a:pt x="6757" y="1"/>
                    <a:pt x="66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pic>
        <p:nvPicPr>
          <p:cNvPr id="817" name="Google Shape;817;p49"/>
          <p:cNvPicPr preferRelativeResize="0"/>
          <p:nvPr/>
        </p:nvPicPr>
        <p:blipFill>
          <a:blip r:embed="rId3" cstate="print">
            <a:alphaModFix amt="78000"/>
          </a:blip>
          <a:stretch>
            <a:fillRect/>
          </a:stretch>
        </p:blipFill>
        <p:spPr>
          <a:xfrm rot="-5400000">
            <a:off x="3153798" y="1406381"/>
            <a:ext cx="2777197" cy="2247048"/>
          </a:xfrm>
          <a:prstGeom prst="rect">
            <a:avLst/>
          </a:prstGeom>
          <a:noFill/>
          <a:ln>
            <a:noFill/>
          </a:ln>
        </p:spPr>
      </p:pic>
      <p:sp>
        <p:nvSpPr>
          <p:cNvPr id="820" name="Google Shape;820;p49"/>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819" name="Google Shape;819;p49"/>
          <p:cNvSpPr txBox="1">
            <a:spLocks noGrp="1"/>
          </p:cNvSpPr>
          <p:nvPr>
            <p:ph type="subTitle" idx="1"/>
          </p:nvPr>
        </p:nvSpPr>
        <p:spPr>
          <a:xfrm>
            <a:off x="2500298" y="4214818"/>
            <a:ext cx="4214842" cy="1501882"/>
          </a:xfrm>
          <a:prstGeom prst="rect">
            <a:avLst/>
          </a:prstGeom>
        </p:spPr>
        <p:txBody>
          <a:bodyPr spcFirstLastPara="1" wrap="square" lIns="91425" tIns="91425" rIns="91425" bIns="91425" anchor="ctr" anchorCtr="0">
            <a:noAutofit/>
          </a:bodyPr>
          <a:lstStyle/>
          <a:p>
            <a:pPr marL="0" lvl="0" indent="0"/>
            <a:r>
              <a:rPr lang="id-ID" sz="2400" b="1" dirty="0" smtClean="0"/>
              <a:t>Teknologi digital pemicu perubahan bisnis</a:t>
            </a:r>
            <a:endParaRPr sz="2400" b="1"/>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6" name="Google Shape;756;p47"/>
          <p:cNvSpPr txBox="1">
            <a:spLocks noGrp="1"/>
          </p:cNvSpPr>
          <p:nvPr>
            <p:ph type="subTitle" idx="1"/>
          </p:nvPr>
        </p:nvSpPr>
        <p:spPr>
          <a:xfrm>
            <a:off x="1861800" y="928670"/>
            <a:ext cx="6067786" cy="3286047"/>
          </a:xfrm>
          <a:prstGeom prst="rect">
            <a:avLst/>
          </a:prstGeom>
        </p:spPr>
        <p:txBody>
          <a:bodyPr spcFirstLastPara="1" wrap="square" lIns="91425" tIns="91425" rIns="91425" bIns="91425" anchor="ctr" anchorCtr="0">
            <a:noAutofit/>
          </a:bodyPr>
          <a:lstStyle/>
          <a:p>
            <a:pPr algn="l"/>
            <a:r>
              <a:rPr lang="fi-FI" sz="1400" dirty="0" smtClean="0"/>
              <a:t> </a:t>
            </a:r>
            <a:endParaRPr lang="id-ID" sz="1400" dirty="0" smtClean="0"/>
          </a:p>
        </p:txBody>
      </p:sp>
      <p:pic>
        <p:nvPicPr>
          <p:cNvPr id="2050" name="Picture 2"/>
          <p:cNvPicPr>
            <a:picLocks noChangeAspect="1" noChangeArrowheads="1"/>
          </p:cNvPicPr>
          <p:nvPr/>
        </p:nvPicPr>
        <p:blipFill>
          <a:blip r:embed="rId3"/>
          <a:srcRect/>
          <a:stretch>
            <a:fillRect/>
          </a:stretch>
        </p:blipFill>
        <p:spPr bwMode="auto">
          <a:xfrm>
            <a:off x="688687" y="1285860"/>
            <a:ext cx="7883841" cy="38576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TotalTime>
  <Words>598</Words>
  <Application>Microsoft Office PowerPoint</Application>
  <PresentationFormat>On-screen Show (4:3)</PresentationFormat>
  <Paragraphs>102</Paragraphs>
  <Slides>15</Slides>
  <Notes>14</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THE ENVIRONMENT</vt:lpstr>
      <vt:lpstr>MANAGEMENT ORGANISASI  DI ERA DIGITAL</vt:lpstr>
      <vt:lpstr>Perkembangan teknologi digital  menjadi pemicu perubahan bisnis</vt:lpstr>
      <vt:lpstr>MONDAY</vt:lpstr>
      <vt:lpstr>OVERVIEW</vt:lpstr>
      <vt:lpstr>Slide 6</vt:lpstr>
      <vt:lpstr>BIG DATA &amp; AI</vt:lpstr>
      <vt:lpstr>01</vt:lpstr>
      <vt:lpstr>Slide 9</vt:lpstr>
      <vt:lpstr>Ketiga pemicu tersebut memunculkan tuntutan bisnis bagi perusahaan</vt:lpstr>
      <vt:lpstr>Ketiga pemicu tersebut memunculkan tuntutan bisnis bagi perusahaan</vt:lpstr>
      <vt:lpstr>BERKEMBANGNYA BISNIS-BISNIS YANG BERBASIS TEKNOLOGI DIGITAL</vt:lpstr>
      <vt:lpstr>Slide 13</vt:lpstr>
      <vt:lpstr>Mengelola transformasi digital dalam organisasi bisnis</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SUBJECT FOR ELEMENTARY VISUAL ARTS</dc:title>
  <dc:creator>user</dc:creator>
  <cp:lastModifiedBy>user</cp:lastModifiedBy>
  <cp:revision>35</cp:revision>
  <dcterms:created xsi:type="dcterms:W3CDTF">2022-04-06T01:20:30Z</dcterms:created>
  <dcterms:modified xsi:type="dcterms:W3CDTF">2022-08-08T07:42:46Z</dcterms:modified>
</cp:coreProperties>
</file>