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63" autoAdjust="0"/>
    <p:restoredTop sz="94660" autoAdjust="0"/>
  </p:normalViewPr>
  <p:slideViewPr>
    <p:cSldViewPr snapToGrid="0">
      <p:cViewPr varScale="1">
        <p:scale>
          <a:sx n="41" d="100"/>
          <a:sy n="41" d="100"/>
        </p:scale>
        <p:origin x="-114" y="-7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692" y="0"/>
            <a:ext cx="11301046" cy="342313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7</a:t>
            </a:r>
            <a:b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PELAKSANAAN PEMRIKSAAN KECURANGAN DAN PELAPORAN </a:t>
            </a:r>
            <a:endParaRPr lang="en-ID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45233" y="6516368"/>
            <a:ext cx="532068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Kecuarangan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025718" y="3423139"/>
            <a:ext cx="10003252" cy="90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171206" tIns="47610" rIns="144734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Yoga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Pamungkas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A,Md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Fitria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Dian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Cahyanti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A,Md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S1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Akuntansi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Universitas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Trisakti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8406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Audit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1354" y="797168"/>
            <a:ext cx="1155895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akhir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berkepentingan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opini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kewajaran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entitas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-audit.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assurance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pemegang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saham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kreditor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berwenang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kewajaran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entitas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Melalui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audit, auditor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tingkat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risiko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kewajaran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kelayakan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entitas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11816862" cy="648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22218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audit, auditor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-audit.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jenis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Tanpa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Pengecualian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audit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dipertanggungjawabkan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Pengecualian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ketidakpastian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namun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masih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dipertanggungjawabkan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audit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disajikan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keandalan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dipertanggungjawabkan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94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WorldCom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691" y="772107"/>
            <a:ext cx="114417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WorldCom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terbesar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bisnis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Amerika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Serikat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Kehancuran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WorldCom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disebabkan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kerapuhan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finansialnya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menutupi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defisit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WorldCom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kinerjanya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kelihatan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800" y="398585"/>
            <a:ext cx="115824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Penyebab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sangat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tampak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WorldCom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sendiri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Bernard J.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Ebbers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(CEO WorldCom)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terlihat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ketika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meminjam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uang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memborong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saham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WorldCom (yang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diyakininya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tetapi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kenyataanya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sendiri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Bernard J.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Ebbers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mengembalikan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pinjaman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pula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Scott D. Sullivan, CFO WorldCom,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sengaja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memasukkan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US$ 3,85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miliar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total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sewa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jaringan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2001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saja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US$ 8,12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miliar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pos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CEO pun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dilengserkan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jabatannya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digantikan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Chief Executive Officer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John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Sidgmore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8246" y="375139"/>
            <a:ext cx="1130104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kepergian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Ebbers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bulan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2002 Auditor Cynthia Cooper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kejanggalan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mendiskusikan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Chief Financial Officer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CFO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Worldcom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Scott D. Sullivan.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Cynthia Cooper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kepala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komite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Max Bobbitt,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sekitar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12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ijin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Chief Executive Officer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John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Sidgmore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Max Bobbitt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meminta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KPMG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selaku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8245" y="304800"/>
            <a:ext cx="1153550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2002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Worldcom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mengumumkan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cadangan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Worldcom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diperiksa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Perusahaan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mengantisipasi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kejadian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kejadian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diprediksi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pajak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depan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dimanipulasi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Agustus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2002,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Worldcom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mereka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cadangan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terkait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Juli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2002.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4" y="0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291391" y="1008184"/>
            <a:ext cx="1161925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	</a:t>
            </a: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	</a:t>
            </a: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WorldCom	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131230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04800" y="820615"/>
            <a:ext cx="1139483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penting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dideteksi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indikasi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langkah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mengumpulkan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apakah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benar-benar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siapa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1694302" y="0"/>
            <a:ext cx="7986015" cy="63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2380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1.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Pelaksanaan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Investigasi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28246" y="726831"/>
            <a:ext cx="1144172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mengumpulkan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relevan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valid.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metode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terstruktur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mengacu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relevan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International Standards for the Professional Practice of Internal</a:t>
            </a:r>
            <a:r>
              <a:rPr lang="en-US" sz="3000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Auditing  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Audit  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InternalInternasional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perlu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bukti-bukti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bukti-bukti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rekomendasi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-1713509" y="0"/>
            <a:ext cx="673561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28246" y="633045"/>
            <a:ext cx="11394831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selesai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langkah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jelas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akurat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perlu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Format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pelaporan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Rekomendasi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Pengiriman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pelaporan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sz="3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4154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B.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68923" y="703385"/>
            <a:ext cx="1120726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memastikan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akurat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andal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dipercaya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audit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kesesuaian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berlaku</a:t>
            </a:r>
            <a:r>
              <a:rPr kumimoji="0" lang="en-US" sz="4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8584" y="351693"/>
            <a:ext cx="11418277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Menilai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kesesuaian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kesesuaian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berlaku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ketidaksesuaian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audit, auditor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ketidaksesuaian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Menilai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regulasi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mematuhi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regulasi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pemangku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audit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pemangku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pemegang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kreditor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dievaluasi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cermat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akurat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Meningkatkan transparansi dan akuntabilitas Proses audit juga dapat meningkatkan transparansi dan akuntabilitas dalam pengelolaan keuangan perusahaan. 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-351692" y="0"/>
            <a:ext cx="44626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04580"/>
            <a:ext cx="1151206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menyeluruh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mengumpulkan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bervariasi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konteksnya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fakta-fakta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kejadian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fraud.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kejahatan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kecelakaan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audit,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fraud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entitas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2126" y="6516368"/>
            <a:ext cx="52052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Kecursngan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422030" y="0"/>
            <a:ext cx="12285784" cy="649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3174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tahap-tahap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Perencanaan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terkait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diidentifikasi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sumber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metode-metode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sedang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Data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dikumpulkan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berupa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wawancara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rekaman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CCTV,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Data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dikumpulkan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dianalisis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gambaran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jelas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terkait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sedang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pola-pola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indikasi-indikasi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Temuan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dianalisis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temuan-temuan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didapatkan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menentukan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serius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dilaporkan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berkepentingan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berwenang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rekomendasi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diambil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mengatasi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365</Words>
  <Application>Microsoft Office PowerPoint</Application>
  <PresentationFormat>Custom</PresentationFormat>
  <Paragraphs>81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BAB 7 PELAKSANAAN PEMRIKSAAN KECURANGAN DAN PELAPORAN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81</cp:revision>
  <dcterms:created xsi:type="dcterms:W3CDTF">2023-07-12T06:42:45Z</dcterms:created>
  <dcterms:modified xsi:type="dcterms:W3CDTF">2023-08-22T07:50:31Z</dcterms:modified>
</cp:coreProperties>
</file>