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5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63" autoAdjust="0"/>
    <p:restoredTop sz="94660" autoAdjust="0"/>
  </p:normalViewPr>
  <p:slideViewPr>
    <p:cSldViewPr snapToGrid="0">
      <p:cViewPr varScale="1">
        <p:scale>
          <a:sx n="41" d="100"/>
          <a:sy n="41" d="100"/>
        </p:scale>
        <p:origin x="-114" y="-7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99CBD4-225A-40A7-94E5-F293941A1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FA8350E-546F-44A4-B77F-F23E64C76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A4D1B4-440C-4800-8F5E-29BE3AA4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271DD8-5B78-4BFE-8810-1D2E833E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81CAC7-1BDF-4D3A-8ABD-0A9340EA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3063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6E0499-AA99-4AC0-AAE1-3A7115435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1108F6B-882A-4161-980B-4AB487E23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C76FE4-2DAD-4216-9F0A-A67B0AAC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F39724-2D8F-48D5-A4AA-813D404A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10E46D-6828-40FF-89A6-4D638CA7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3292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E13C003-48AB-412A-901A-1160012CD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4689ABE-AA8A-4005-AB92-0C0F1BCEC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5D0FEF-2F65-45E3-8942-1034556A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F1E2F8-EADA-48D8-8037-72A91505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68CC2B-B08C-410B-89A8-5742F93C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408575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F22A4-8445-486A-83A4-1B5FFA1C7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CED12B-A055-4F53-A2BC-5B3D45742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92B79A-32DC-43BA-BF12-B17E96484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0620BF-A9E3-4C68-A173-DC97CFDE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5870DA-34FB-48EA-B830-BEA6BF66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30811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04CF62-4CDB-47A7-A9CB-FE91605B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2F2B0DD-6DD7-4C4D-97C8-1DBA12063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DA6FD1-6B89-40F4-9828-D99EA01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6FB1C-09CD-4D93-AE09-0C07DC77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EF41B1-66A4-4781-8FE1-E1090825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06074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2F795-942F-42FA-B981-CF8809C8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7B9D7C-6345-49E7-9B70-2B7B7F193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45376F4-1980-420F-B722-F7203FA14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FC18BF-63B5-4770-BCB7-3C3FE04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7CF429-8003-4D1B-9798-1D56FF85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B5E628-561C-4B1D-BB1F-1566B587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35206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A414F1-6512-484B-A7A6-CF34B36A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C56E84-A740-4117-8073-BC930F65C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E383264-E159-4C31-B509-6EA45A310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75DCF78-ED79-4AEC-81DA-CBA56ABEB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FE3F008-7F05-491F-9404-4AC7F60E5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73D1526-5D39-4944-82C6-EF820E7A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EE7985B-4370-4D4C-87ED-F6074EC2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640122C-EEDB-4894-93E2-5CCC0AB3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53729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16CA4-9BF6-4B27-BB7E-4BA137BA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7F2D154-FAE8-4416-B5CF-199024F1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35E31A0-C030-435D-8547-0B97E64F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A4B71F3-40E8-47C8-9151-DB7EAC22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62498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25114C-84C4-4479-9A23-6EEE19D4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42533D1-7A1D-4459-A822-3329EED2E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5B8FFD-9C6D-4681-A15B-7994AED9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98577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3C59D5-34D6-43E0-8757-A9C6830E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6B1E07-0BF8-4B42-BB0D-363AEB37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5B60760-270C-49CE-A9A9-C01DBD29A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B6A76DD-4FCE-4370-A768-9DB6A383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41B551-A8D6-4499-92DE-3712725F5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AF1762-19C7-4E13-87BA-CB8F7188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14092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36A53-13A2-4C53-99AB-B8F5F404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F052CCC-CB39-4B10-A259-DB1C9E368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1AC7B1-1808-41BE-A031-05B3FE206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CEA543-F099-4177-8F3F-2444531A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A00DED5-4925-4D9F-8CF9-726EAC5B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20B1E7-EBBC-49DB-81A0-FFA49E02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5619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262CFD9-2893-4703-9FD0-4E059418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997FCB0-4472-4170-9A68-766DAD2E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F6F8DE-1ADE-41A4-94A1-E9D3A7676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CB1532-64BB-43FB-B6E1-2EF496AD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5E0004-79F3-448A-A708-FC6152FFC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95711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1A9A99A2-4528-4241-8099-5A60D1C36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692" y="0"/>
            <a:ext cx="11301046" cy="3423138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BAB 7</a:t>
            </a:r>
            <a:br>
              <a:rPr lang="en-US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PELAKSANAAN PEMRIKSAAN KECURANGAN DAN PELAPORAN </a:t>
            </a:r>
            <a:endParaRPr lang="en-ID" dirty="0">
              <a:solidFill>
                <a:schemeClr val="accent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45233" y="6516368"/>
            <a:ext cx="5320687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Kecuarangan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025718" y="3423139"/>
            <a:ext cx="10003252" cy="909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171206" tIns="47610" rIns="1447344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Yoga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Pamungkas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A,Md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Fitria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Dian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Cahyanti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A,Md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S1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Akuntansi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Universitas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Trisakti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8406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Audit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81354" y="797168"/>
            <a:ext cx="1155895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audit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tahap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akhir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berkepentingan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opini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kewajaran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keandalan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disajikan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entitas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-audit.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keyakinan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assurance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para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pengguna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pemegang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saham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kreditor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berwenang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kewajaran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keandalan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disajikan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entitas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Melalui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audit, auditor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tingkat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risiko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kewajaran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kelayakan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disajikan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entitas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11816862" cy="648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22218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audit, auditor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opini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-audit.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Terdapat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jenis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Wajar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Tanpa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Pengecualian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jika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audit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disajikan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wajar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keandalan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dipertanggungjawabkan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Wajar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Pengecualian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jika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kekurangan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ketidakpastian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disajikan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namun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umum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masih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dipertanggungjawabkan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Wajar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jika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audit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disajikan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wajar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keandalan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dipertanggungjawabkan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6948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WorldCom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1691" y="772107"/>
            <a:ext cx="1144172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WorldCom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skandal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terbesar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Amerika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Serikat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Kehancuran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WorldCom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disebabkan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kerapuhan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finansialnya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menutupi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defisit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kasnya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WorldCom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memanipulasi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kinerjanya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jadi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kelihatan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4800" y="398585"/>
            <a:ext cx="115824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Penyebab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sangat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tampak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WorldCom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sendiri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adanya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pemalsuan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Bernard J.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Ebbers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(CEO WorldCom)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terlihat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ketika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meminjam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uang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memborong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saham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WorldCom (yang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diyakininya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terus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naik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tetapi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kenyataanya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pribadinya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sendiri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Bernard J.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Ebbers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bisa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mengembalikan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pinjaman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diketahui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pula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Scott D. Sullivan, CFO WorldCom,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sengaja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memasukkan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US$ 3,85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miliar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total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biaya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sewa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jaringan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2001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saja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US$ 8,12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miliar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pos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seharusnya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CEO pun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dilengserkan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jabatannya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digantikan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Chief Executive Officer 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baru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John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Sidgmore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28246" y="375139"/>
            <a:ext cx="1130104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Setelah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kepergian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Bernie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Ebbers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bulan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2002 Auditor Cynthia Cooper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kejanggalan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mendiskusikan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Chief Financial Officer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CFO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Worldcom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Scott D. Sullivan.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Cynthia Cooper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melaporkan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masalah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kepala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komite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Max Bobbitt,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sekitar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12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Juni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ijin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Chief Executive Officer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John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Sidgmore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Max Bobbitt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meminta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KPMG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selaku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saat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28245" y="304800"/>
            <a:ext cx="11535509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Juli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2002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Worldcom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mengumumkan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cadangan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Worldcom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diinvestigasi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diperiksa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Perusahaan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membuat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mengantisipasi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kejadian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kejadian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luar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biasa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diprediksi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utang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pajak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depan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seharusnya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boleh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dimanipulasi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tanggal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8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Agustus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2002,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Worldcom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mengakui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mereka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cadangan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benar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terkait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Juli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2002.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0780" y="2252082"/>
            <a:ext cx="7627620" cy="1794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sz="9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endParaRPr lang="en-US" sz="96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59405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5454" y="0"/>
            <a:ext cx="34169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latin typeface="Aharoni" pitchFamily="2" charset="-79"/>
                <a:cs typeface="Aharoni" pitchFamily="2" charset="-79"/>
              </a:rPr>
              <a:t>KONS</a:t>
            </a:r>
            <a:r>
              <a:rPr lang="id-ID" sz="5400" dirty="0" smtClean="0">
                <a:latin typeface="Aharoni" pitchFamily="2" charset="-79"/>
                <a:cs typeface="Aharoni" pitchFamily="2" charset="-79"/>
              </a:rPr>
              <a:t>E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291391" y="1008184"/>
            <a:ext cx="1161925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	</a:t>
            </a:r>
          </a:p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	</a:t>
            </a:r>
          </a:p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WorldCom	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131230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A. 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00" y="820615"/>
            <a:ext cx="11394831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tahap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penting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Setelah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dideteksi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adanya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indikasi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langkah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mengumpulkan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bukti-bukti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apakah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benar-benar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siapa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Berikut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penjelasan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-1694302" y="0"/>
            <a:ext cx="7986015" cy="639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23805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1.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Pelaksanaan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Investigasi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8246" y="726831"/>
            <a:ext cx="1144172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mengumpulkan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bukti-bukti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relevan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valid.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mengikuti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metode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terstruktur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mengacu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relevan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International Standards for the Professional Practice of Internal</a:t>
            </a:r>
            <a:r>
              <a:rPr lang="en-US" sz="3000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Auditing   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Praktik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Profesional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Audit  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InternalInternasional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perlu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lain: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Penetapan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Penetapan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bukti-bukti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bukti-bukti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Penentuan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rekomendasi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-1713509" y="0"/>
            <a:ext cx="673561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37974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8246" y="633045"/>
            <a:ext cx="11394831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Setelah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selesai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langkah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jelas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akurat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perlu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lain:</a:t>
            </a: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Format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pelaporan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Penjelasan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Rekomendasi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Pengiriman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pelaporan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n-US" sz="3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Rahasia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415470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B.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468923" y="703385"/>
            <a:ext cx="11207262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memastikan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akurat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andal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dipercaya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umum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audit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mengevaluasi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kesesuaian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berlaku</a:t>
            </a:r>
            <a:r>
              <a:rPr kumimoji="0" lang="en-US" sz="4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98584" y="351693"/>
            <a:ext cx="11418277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Berikut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lebih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spesifik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Menilai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kesesuaian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utama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mengevaluasi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kesesuaian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berlaku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risiko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ketidaksesuaian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audit, auditor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mengevaluasi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potensi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risiko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ketidaksesuaian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Menilai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kepatuhan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regulasi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berlaku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mengevaluasi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mematuhi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regulasi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berlaku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bidang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keyakinan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pemangku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audit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audit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keyakinan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pemangku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pemegang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kreditor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dievaluasi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cermat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akurat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sz="2400" dirty="0" smtClean="0">
                <a:latin typeface="Times New Roman" pitchFamily="18" charset="0"/>
                <a:cs typeface="Times New Roman" pitchFamily="18" charset="0"/>
              </a:rPr>
              <a:t>Meningkatkan transparansi dan akuntabilitas Proses audit juga dapat meningkatkan transparansi dan akuntabilitas dalam pengelolaan keuangan perusahaan. 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-351692" y="0"/>
            <a:ext cx="44626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C. </a:t>
            </a:r>
            <a:r>
              <a:rPr kumimoji="0" lang="en-US" sz="5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endParaRPr kumimoji="0" lang="en-US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904580"/>
            <a:ext cx="1151206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penyelidikan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menyeluruh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mengumpulkan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fakta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bukti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mendukung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bervariasi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tergantung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konteksnya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fakta-fakta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kejadian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fraud.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bidang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kejahatan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kecelakaan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keamanan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sebagainya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konteks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audit,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fraud yang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entitas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292126" y="6516368"/>
            <a:ext cx="520527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Kecursngan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-422030" y="0"/>
            <a:ext cx="12285784" cy="6495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37974" tIns="3174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tahap-tahap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berikut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Perencanaan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terkait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diinvestigasi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diidentifikasi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sumber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metode-metode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Data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sedang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diinvestigasi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Data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dikumpulkan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berupa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dokumen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rekaman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CCTV,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Data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Data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dikumpulkan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dianalisis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gambaran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jelas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terkait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sedang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diinvestigasi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identifikasi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pola-pola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indikasi-indikasi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mungkin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Temuan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Setelah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dianalisis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temuan-temuan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didapatkan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menentukan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apakah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seberapa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serius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dilaporkan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berkepentingan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berwenang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hasil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rekomendasi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diambil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mengatasi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365</Words>
  <Application>Microsoft Office PowerPoint</Application>
  <PresentationFormat>Custom</PresentationFormat>
  <Paragraphs>81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BAB 7 PELAKSANAAN PEMRIKSAAN KECURANGAN DAN PELAPORAN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hidayatkampai</dc:creator>
  <cp:lastModifiedBy>ANDIN</cp:lastModifiedBy>
  <cp:revision>81</cp:revision>
  <dcterms:created xsi:type="dcterms:W3CDTF">2023-07-12T06:42:45Z</dcterms:created>
  <dcterms:modified xsi:type="dcterms:W3CDTF">2023-08-22T07:50:31Z</dcterms:modified>
</cp:coreProperties>
</file>