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97" r:id="rId4"/>
    <p:sldId id="298" r:id="rId5"/>
    <p:sldId id="274" r:id="rId6"/>
    <p:sldId id="299" r:id="rId7"/>
    <p:sldId id="303" r:id="rId8"/>
    <p:sldId id="304" r:id="rId9"/>
    <p:sldId id="305" r:id="rId10"/>
    <p:sldId id="306" r:id="rId11"/>
    <p:sldId id="302" r:id="rId12"/>
  </p:sldIdLst>
  <p:sldSz cx="9144000" cy="6858000" type="screen4x3"/>
  <p:notesSz cx="6761163" cy="99425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endParaRPr lang="en-US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Fungsi-Fungsi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Output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smtClean="0"/>
              <a:t> Perusahaan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381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Pengorganisasian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Departementalisasi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Hierarki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Pengisian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Pengkoordinasian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Faktor-Faktor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Struktur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Organisasi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Strategi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SDM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Penggunaan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Kekuasaan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Taktik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/>
              <a:t>Konsultasi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Menjilat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Koalisi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Menekan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Taktik</a:t>
            </a:r>
            <a:r>
              <a:rPr lang="en-US" sz="4000" dirty="0" smtClean="0"/>
              <a:t> </a:t>
            </a:r>
            <a:r>
              <a:rPr lang="en-US" sz="4000" dirty="0" err="1" smtClean="0"/>
              <a:t>Pertukaran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smtClean="0"/>
              <a:t>Mentoring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Modifikasi</a:t>
            </a:r>
            <a:r>
              <a:rPr lang="en-US" sz="4000" dirty="0" smtClean="0"/>
              <a:t> </a:t>
            </a:r>
            <a:r>
              <a:rPr lang="en-US" sz="4000" dirty="0" err="1" smtClean="0"/>
              <a:t>Perilaku</a:t>
            </a: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Memotivasi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Upaya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Kebutuhan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810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Pengukuran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9402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Feedforward</a:t>
            </a:r>
            <a:r>
              <a:rPr lang="en-US" dirty="0" smtClean="0"/>
              <a:t> Control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Concurrent Control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Feedback Control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7636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</TotalTime>
  <Words>156</Words>
  <Application>Microsoft Office PowerPoint</Application>
  <PresentationFormat>On-screen Show (4:3)</PresentationFormat>
  <Paragraphs>106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Proses Pengorganisasian</vt:lpstr>
      <vt:lpstr>Faktor-Faktor Struktur Organisasi</vt:lpstr>
      <vt:lpstr>PowerPoint Presentation</vt:lpstr>
      <vt:lpstr>Taktik Mempengaruhi</vt:lpstr>
      <vt:lpstr>Memotivasi</vt:lpstr>
      <vt:lpstr>Komunikasi</vt:lpstr>
      <vt:lpstr>Proses Pengendalian</vt:lpstr>
      <vt:lpstr>Jenis-jenis Pengendalian</vt:lpstr>
      <vt:lpstr>Objek Pengendalian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445</cp:revision>
  <cp:lastPrinted>2015-09-17T08:41:14Z</cp:lastPrinted>
  <dcterms:created xsi:type="dcterms:W3CDTF">2010-04-18T12:06:30Z</dcterms:created>
  <dcterms:modified xsi:type="dcterms:W3CDTF">2016-03-31T13:59:52Z</dcterms:modified>
  <cp:contentStatus/>
</cp:coreProperties>
</file>