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8000-C0B7-7D54-B952-571CC4AB9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C3FEE-A4F3-2FEE-E348-96B11211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E166-D0E6-1EF8-F366-E51210D0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E194-1525-C921-85AC-2B5BC850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BB16-3C11-695E-8776-290050B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89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AECE-7AAC-A608-E7DF-67D0E51A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17AA-E2E2-4DAE-4847-7B0C37757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8D62-3A00-C393-6BEC-DECCABB1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D674-88A4-531B-7184-4EDFBE7A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83E3-22E0-50D2-1DAA-64D2CF8D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2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BDA4B-6BDC-132C-4457-85185AD87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A0250-4F5C-5C50-86B5-96ADB0C4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918C-9A6A-292B-B4DF-3496429D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0E78-BEAE-1B14-1065-E504FA74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86CA-1927-1C05-7A4B-04F5FC6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43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41F2-F6E3-A65D-B3D6-6FC3CE4F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4DB7-6550-8EC8-9F1C-BE057F944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DB16-30F9-6EA5-BEF3-FC518011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2B8-57F5-64C1-1397-85BD81D2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44D7-E0AB-5EF2-B6B2-B48DE3BA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85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2E3-1898-AE37-2032-3ACC19D4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CD58-7E06-070C-41C7-68CAD2C2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889B-14BC-B00A-7F7F-D6AD638A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558D-F700-0F30-4078-D314BA48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E5D0-4945-2390-47B8-CC33622E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4FD5-551B-6518-50AC-D4D7BC4B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68E3-B1BC-D387-DBC7-2B1FE459B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F4E4E-7EC3-CC10-DB48-69AD8C886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67F6-789A-F9F6-1824-7CAC7822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3FBC-DA37-1F7F-6DD2-9A08443F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FF19-5AD2-9A03-312B-B567343E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060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018C-351A-7ED3-F743-48F8C65B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A34E-42B8-B5EA-D552-1F8C550EB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67F9-FE24-B8BB-0BE0-16EC9779A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6D0C4-1DDF-3295-1771-08B3DBF4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8BC01-D75A-BB91-5399-E505496E0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87C47-9C44-3E21-812B-D2504A14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5900D-BE77-CEF4-E5E4-733E5370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9D612-5AF7-4515-3258-2816390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45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E1F-80D6-D273-F592-7236D07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10421-9BF5-D7CC-6EA9-BD52881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B4420-FDF7-5191-74EC-D314180C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49212-0906-FC14-1F85-B01443AA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1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73023-7562-8F71-C151-DF127DCB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E94C5-4979-D908-EE58-B3B548DC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3DC3-B862-A952-02C3-D1979039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20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C454-49F1-FB41-A8B1-6D489611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617-85FB-99A7-C65E-6DC47D0F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99DDA-27FC-6E2E-EE8A-DB93B545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96BF-1D9B-EF44-43CE-CA6915A1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00FA-6273-7435-1835-C8938337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BC27-5FE0-8995-C617-0C1C41B4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96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8AA0-9811-EDAA-14A4-CE760FC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88F75-ABF7-536D-90EF-D4E352CEF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07EF1-7753-BB08-A026-940659CA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3F0D-099F-8948-3CAD-D0DCCAC9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D819D-C8E3-2776-950D-CC955CB8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45474-44FB-5885-4B12-0C15FF4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0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88EC5-E814-DAC6-9C03-AB0C9597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205B8-39E0-C701-BE1D-C8DC286D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F1ED4-98BF-0DC1-359C-5A3678EC0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19BCD-8BCF-7E08-DB9D-443508AE3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9AC6-DE22-C0E8-8576-F2FE77C1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64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84A59-D5E8-7541-501F-5BA84ED1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BAD8-7264-6568-8ADF-71938E218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BASIC SKILLS NEEDED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SEO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15FEE-AFAD-DBAB-44F4-F414C9FA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286"/>
            <a:ext cx="9144000" cy="128451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TRUFI MURDIANI, ST. MA.</a:t>
            </a:r>
            <a:endParaRPr lang="en-ID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E40057-B589-85FA-AC3D-AC84D2FF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7652A-2A18-A089-6878-BCC53CA52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939" b="5241"/>
          <a:stretch/>
        </p:blipFill>
        <p:spPr>
          <a:xfrm>
            <a:off x="0" y="947058"/>
            <a:ext cx="12197256" cy="4822372"/>
          </a:xfrm>
        </p:spPr>
      </p:pic>
    </p:spTree>
    <p:extLst>
      <p:ext uri="{BB962C8B-B14F-4D97-AF65-F5344CB8AC3E}">
        <p14:creationId xmlns:p14="http://schemas.microsoft.com/office/powerpoint/2010/main" val="296860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9CC8F-05E6-F235-0C26-0A27649F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07208-3760-0F35-8EEE-667CAED59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359" b="5396"/>
          <a:stretch/>
        </p:blipFill>
        <p:spPr>
          <a:xfrm>
            <a:off x="0" y="1186543"/>
            <a:ext cx="12192000" cy="4713514"/>
          </a:xfrm>
        </p:spPr>
      </p:pic>
    </p:spTree>
    <p:extLst>
      <p:ext uri="{BB962C8B-B14F-4D97-AF65-F5344CB8AC3E}">
        <p14:creationId xmlns:p14="http://schemas.microsoft.com/office/powerpoint/2010/main" val="371080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531890-FD61-4590-9502-0B201E52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F234B-E24E-73F2-CB87-AAA66EB80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342"/>
          <a:stretch/>
        </p:blipFill>
        <p:spPr>
          <a:xfrm>
            <a:off x="10193" y="1524001"/>
            <a:ext cx="12181807" cy="5014810"/>
          </a:xfrm>
        </p:spPr>
      </p:pic>
    </p:spTree>
    <p:extLst>
      <p:ext uri="{BB962C8B-B14F-4D97-AF65-F5344CB8AC3E}">
        <p14:creationId xmlns:p14="http://schemas.microsoft.com/office/powerpoint/2010/main" val="38749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774880-D837-6911-3832-6A074E38B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A1140-24F5-9461-ADC2-E27FC8C4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1" b="9251"/>
          <a:stretch/>
        </p:blipFill>
        <p:spPr>
          <a:xfrm>
            <a:off x="0" y="1045029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437DA4-B4A3-E1FA-2900-758F48D1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4C628-2F42-175E-2AFD-7B566F41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65" b="20207"/>
          <a:stretch/>
        </p:blipFill>
        <p:spPr>
          <a:xfrm>
            <a:off x="0" y="1491342"/>
            <a:ext cx="12192000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9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C2BBC9-D4CB-41CD-6CBF-83C79FC2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413F6-64BB-B70B-78B0-9D7F927F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97"/>
          <a:stretch/>
        </p:blipFill>
        <p:spPr>
          <a:xfrm>
            <a:off x="0" y="1752598"/>
            <a:ext cx="12192000" cy="50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FB3EF-DF29-182F-5A11-E83DE244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40" r="9553"/>
          <a:stretch/>
        </p:blipFill>
        <p:spPr>
          <a:xfrm>
            <a:off x="396811" y="348343"/>
            <a:ext cx="11272675" cy="61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348A0-F8A3-6FA2-C49F-91BB3385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2C16-AAA7-BADB-F8E3-CB49F564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9" y="2357435"/>
            <a:ext cx="9982200" cy="100965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</a:rPr>
              <a:t>THANK YOU</a:t>
            </a:r>
            <a:endParaRPr lang="en-ID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7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BASIC SKILLS NEEDED  FOR SEO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Trufi_Murdiani</dc:creator>
  <cp:lastModifiedBy>Trufi_Murdiani</cp:lastModifiedBy>
  <cp:revision>2</cp:revision>
  <dcterms:created xsi:type="dcterms:W3CDTF">2024-12-12T04:00:11Z</dcterms:created>
  <dcterms:modified xsi:type="dcterms:W3CDTF">2024-12-12T08:35:55Z</dcterms:modified>
</cp:coreProperties>
</file>