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6D8C1-8512-495E-B9E2-08D8DFD6176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D9FF2-9516-4244-9BFF-EBE1E4DF9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971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6D8C1-8512-495E-B9E2-08D8DFD6176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D9FF2-9516-4244-9BFF-EBE1E4DF9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560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6D8C1-8512-495E-B9E2-08D8DFD6176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D9FF2-9516-4244-9BFF-EBE1E4DF9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771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6D8C1-8512-495E-B9E2-08D8DFD6176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D9FF2-9516-4244-9BFF-EBE1E4DF9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557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6D8C1-8512-495E-B9E2-08D8DFD6176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D9FF2-9516-4244-9BFF-EBE1E4DF9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449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6D8C1-8512-495E-B9E2-08D8DFD6176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D9FF2-9516-4244-9BFF-EBE1E4DF9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1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6D8C1-8512-495E-B9E2-08D8DFD6176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D9FF2-9516-4244-9BFF-EBE1E4DF9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60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6D8C1-8512-495E-B9E2-08D8DFD6176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D9FF2-9516-4244-9BFF-EBE1E4DF9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258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6D8C1-8512-495E-B9E2-08D8DFD6176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D9FF2-9516-4244-9BFF-EBE1E4DF9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073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6D8C1-8512-495E-B9E2-08D8DFD6176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D9FF2-9516-4244-9BFF-EBE1E4DF9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404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6D8C1-8512-495E-B9E2-08D8DFD6176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D9FF2-9516-4244-9BFF-EBE1E4DF9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986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6D8C1-8512-495E-B9E2-08D8DFD6176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D9FF2-9516-4244-9BFF-EBE1E4DF9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909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file/d/1kJMp0lIdvAaCCSTSSD0O0Ug2pufPFA3d/view?usp=sharin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57200"/>
            <a:ext cx="7772400" cy="1470025"/>
          </a:xfrm>
        </p:spPr>
        <p:txBody>
          <a:bodyPr/>
          <a:lstStyle/>
          <a:p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Pertemuan</a:t>
            </a:r>
            <a:r>
              <a:rPr lang="en-US" dirty="0" smtClean="0"/>
              <a:t> 14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286000"/>
            <a:ext cx="8077200" cy="3429000"/>
          </a:xfrm>
        </p:spPr>
        <p:txBody>
          <a:bodyPr/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n-US" dirty="0" smtClean="0">
                <a:hlinkClick r:id="rId2"/>
              </a:rPr>
              <a:t>https://drive.google.com/file/d/1kJMp0lIdvAaCCSTSSD0O0Ug2pufPFA3d/view?usp=sharing</a:t>
            </a:r>
            <a:endParaRPr lang="en-US" dirty="0" smtClean="0"/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dirty="0" smtClean="0"/>
              <a:t>https://drive.google.com/file/d/1Wx_CsvvMM1BzxQb_byfyjnDPSQW9RQEF/view?usp=sharing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636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Materi Pertemuan 14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 Pertemuan 14</dc:title>
  <dc:creator>User</dc:creator>
  <cp:lastModifiedBy>User</cp:lastModifiedBy>
  <cp:revision>1</cp:revision>
  <dcterms:created xsi:type="dcterms:W3CDTF">2022-01-06T10:01:54Z</dcterms:created>
  <dcterms:modified xsi:type="dcterms:W3CDTF">2022-01-06T10:04:29Z</dcterms:modified>
</cp:coreProperties>
</file>