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88" r:id="rId3"/>
    <p:sldId id="291" r:id="rId4"/>
    <p:sldId id="289" r:id="rId5"/>
    <p:sldId id="292" r:id="rId6"/>
    <p:sldId id="275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834BD0-A8D8-445F-99D6-7FDF1AA9498E}" type="datetimeFigureOut">
              <a:rPr lang="en-US"/>
              <a:pPr>
                <a:defRPr/>
              </a:pPr>
              <a:t>4/12/2025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15B9BC-AB50-47BD-B413-E43708622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FDFA29-F580-4D2C-A514-2B597F94D68C}" type="datetimeFigureOut">
              <a:rPr lang="en-US"/>
              <a:pPr>
                <a:defRPr/>
              </a:pPr>
              <a:t>4/12/2025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6DAC53-8D96-4CF4-8522-6B28CB108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0EEC-0D7A-4F4B-B9F4-75C32EB65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46069-5985-43D1-B35F-58A089B1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5FD0-3761-443E-80C6-626C51434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F7B39-3883-4AEC-9E78-3774FFFF0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8758-527D-47BE-BE31-7A5EEC8F1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5E7D-7178-4E14-AC2B-A859FB3A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0EE2F-63C3-42C2-AED0-D5408A907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79081-FA7D-415D-BC1B-80527EC9B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DC43-041F-44F8-9388-F5893A955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840D-6F3A-4823-BD4E-4284803C0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88C8-00D0-4678-B31B-927F15BD0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9D8898-4147-4A0C-BAE3-AC7B1048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ke-7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IDEOLOGI NASIONAL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2E8EF-FE78-4091-9914-0C67FDDC024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0176" y="4786322"/>
            <a:ext cx="68307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Perbandingan</a:t>
            </a:r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Ideologi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24965" y="428604"/>
            <a:ext cx="72474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r>
              <a:rPr lang="en-US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4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Liberalisme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428736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Pancasila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menerima</a:t>
            </a:r>
            <a:r>
              <a:rPr lang="en-US" sz="2000" dirty="0"/>
              <a:t> </a:t>
            </a:r>
            <a:r>
              <a:rPr lang="en-US" sz="2000" dirty="0" err="1"/>
              <a:t>liberalisme</a:t>
            </a:r>
            <a:r>
              <a:rPr lang="en-US" sz="2000" dirty="0"/>
              <a:t> </a:t>
            </a:r>
            <a:r>
              <a:rPr lang="en-US" sz="2000" dirty="0" err="1"/>
              <a:t>dikarenakan</a:t>
            </a:r>
            <a:r>
              <a:rPr lang="en-US" sz="2000" dirty="0"/>
              <a:t> </a:t>
            </a:r>
            <a:r>
              <a:rPr lang="en-US" sz="2000" dirty="0" err="1"/>
              <a:t>individualisme</a:t>
            </a:r>
            <a:r>
              <a:rPr lang="en-US" sz="2000" dirty="0"/>
              <a:t> Barat yang </a:t>
            </a:r>
            <a:r>
              <a:rPr lang="en-US" sz="2000" dirty="0" err="1"/>
              <a:t>mengutamakan</a:t>
            </a:r>
            <a:r>
              <a:rPr lang="en-US" sz="2000" dirty="0"/>
              <a:t> </a:t>
            </a:r>
            <a:r>
              <a:rPr lang="en-US" sz="2000" dirty="0" err="1"/>
              <a:t>kebebasan</a:t>
            </a:r>
            <a:r>
              <a:rPr lang="en-US" sz="2000" dirty="0"/>
              <a:t> </a:t>
            </a:r>
            <a:r>
              <a:rPr lang="en-US" sz="2000" dirty="0" err="1"/>
              <a:t>makhluknya</a:t>
            </a:r>
            <a:r>
              <a:rPr lang="en-US" sz="2000" dirty="0"/>
              <a:t>, </a:t>
            </a: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paham</a:t>
            </a:r>
            <a:r>
              <a:rPr lang="en-US" sz="2000" dirty="0"/>
              <a:t> </a:t>
            </a:r>
            <a:r>
              <a:rPr lang="en-US" sz="2000" dirty="0" err="1"/>
              <a:t>Pancasila</a:t>
            </a:r>
            <a:r>
              <a:rPr lang="en-US" sz="2000" dirty="0"/>
              <a:t> </a:t>
            </a:r>
            <a:r>
              <a:rPr lang="en-US" sz="2000" dirty="0" err="1"/>
              <a:t>memandang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sekaligus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makhluk</a:t>
            </a:r>
            <a:r>
              <a:rPr lang="en-US" sz="2000" dirty="0"/>
              <a:t> 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7158" y="3000372"/>
            <a:ext cx="85011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Negara  liberal  </a:t>
            </a:r>
            <a:r>
              <a:rPr lang="en-US" sz="2000" dirty="0" err="1"/>
              <a:t>memberi</a:t>
            </a:r>
            <a:r>
              <a:rPr lang="en-US" sz="2000" dirty="0"/>
              <a:t>  </a:t>
            </a:r>
            <a:r>
              <a:rPr lang="en-US" sz="2000" dirty="0" err="1"/>
              <a:t>kebebasan</a:t>
            </a:r>
            <a:r>
              <a:rPr lang="en-US" sz="2000" dirty="0"/>
              <a:t> </a:t>
            </a:r>
            <a:r>
              <a:rPr lang="en-US" sz="2000" dirty="0" err="1"/>
              <a:t>warganya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memeluk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menjalankan</a:t>
            </a:r>
            <a:r>
              <a:rPr lang="en-US" sz="2000" dirty="0"/>
              <a:t>  </a:t>
            </a:r>
            <a:r>
              <a:rPr lang="en-US" sz="2000" dirty="0" err="1"/>
              <a:t>agamanya</a:t>
            </a:r>
            <a:r>
              <a:rPr lang="en-US" sz="2000" dirty="0"/>
              <a:t> </a:t>
            </a:r>
            <a:r>
              <a:rPr lang="en-US" sz="2000" dirty="0" err="1"/>
              <a:t>termasuk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kebebasan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percaya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 </a:t>
            </a:r>
            <a:r>
              <a:rPr lang="en-US" sz="2000" dirty="0" err="1"/>
              <a:t>Tuhan</a:t>
            </a:r>
            <a:r>
              <a:rPr lang="en-US" sz="2000" dirty="0"/>
              <a:t>  </a:t>
            </a:r>
            <a:r>
              <a:rPr lang="en-US" sz="2000" dirty="0" err="1"/>
              <a:t>atau</a:t>
            </a:r>
            <a:r>
              <a:rPr lang="en-US" sz="2000" dirty="0"/>
              <a:t>  </a:t>
            </a:r>
            <a:r>
              <a:rPr lang="en-US" sz="2000" dirty="0" err="1"/>
              <a:t>atheis</a:t>
            </a:r>
            <a:r>
              <a:rPr lang="en-US" sz="2000" dirty="0"/>
              <a:t>,  </a:t>
            </a:r>
            <a:r>
              <a:rPr lang="en-US" sz="2000" dirty="0" err="1"/>
              <a:t>bahkan</a:t>
            </a:r>
            <a:r>
              <a:rPr lang="en-US" sz="2000" dirty="0"/>
              <a:t>  </a:t>
            </a:r>
            <a:r>
              <a:rPr lang="en-US" sz="2000" dirty="0" err="1"/>
              <a:t>negara</a:t>
            </a:r>
            <a:r>
              <a:rPr lang="en-US" sz="2000" dirty="0"/>
              <a:t>  liberal </a:t>
            </a:r>
            <a:r>
              <a:rPr lang="en-US" sz="2000" dirty="0" err="1"/>
              <a:t>memberi</a:t>
            </a:r>
            <a:r>
              <a:rPr lang="en-US" sz="2000" dirty="0"/>
              <a:t> </a:t>
            </a:r>
            <a:r>
              <a:rPr lang="en-US" sz="2000" dirty="0" err="1"/>
              <a:t>kebebasan</a:t>
            </a:r>
            <a:r>
              <a:rPr lang="en-US" sz="2000" dirty="0"/>
              <a:t> </a:t>
            </a:r>
            <a:r>
              <a:rPr lang="en-US" sz="2000" dirty="0" err="1"/>
              <a:t>warganya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menilai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mengkritik</a:t>
            </a:r>
            <a:r>
              <a:rPr lang="en-US" sz="2000" dirty="0"/>
              <a:t> agama.</a:t>
            </a:r>
          </a:p>
          <a:p>
            <a:r>
              <a:rPr lang="en-US" sz="2000" dirty="0" err="1"/>
              <a:t>Pancasila</a:t>
            </a:r>
            <a:r>
              <a:rPr lang="en-US" sz="2000" dirty="0"/>
              <a:t> </a:t>
            </a:r>
            <a:r>
              <a:rPr lang="en-US" sz="2000" dirty="0" err="1"/>
              <a:t>berdasar</a:t>
            </a:r>
            <a:r>
              <a:rPr lang="en-US" sz="2000" dirty="0"/>
              <a:t>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Ketuhanan</a:t>
            </a:r>
            <a:r>
              <a:rPr lang="en-US" sz="2000" dirty="0"/>
              <a:t> Yang </a:t>
            </a:r>
            <a:r>
              <a:rPr lang="en-US" sz="2000" dirty="0" err="1"/>
              <a:t>Maha</a:t>
            </a:r>
            <a:r>
              <a:rPr lang="en-US" sz="2000" dirty="0"/>
              <a:t> </a:t>
            </a:r>
            <a:r>
              <a:rPr lang="en-US" sz="2000" dirty="0" err="1"/>
              <a:t>Esa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357158" y="49356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Kekuatan</a:t>
            </a:r>
            <a:r>
              <a:rPr lang="en-US" sz="2000" dirty="0"/>
              <a:t> </a:t>
            </a:r>
            <a:r>
              <a:rPr lang="en-US" sz="2000" dirty="0" err="1"/>
              <a:t>liberalisme</a:t>
            </a:r>
            <a:r>
              <a:rPr lang="en-US" sz="2000" dirty="0"/>
              <a:t> </a:t>
            </a:r>
            <a:r>
              <a:rPr lang="en-US" sz="2000" dirty="0" err="1"/>
              <a:t>terletak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menampilkan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yang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martabat</a:t>
            </a:r>
            <a:r>
              <a:rPr lang="en-US" sz="2000" dirty="0"/>
              <a:t> </a:t>
            </a:r>
            <a:r>
              <a:rPr lang="en-US" sz="2000" dirty="0" err="1"/>
              <a:t>transenden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bermodalkan</a:t>
            </a:r>
            <a:r>
              <a:rPr lang="en-US" sz="2000" dirty="0"/>
              <a:t> </a:t>
            </a:r>
            <a:r>
              <a:rPr lang="en-US" sz="2000" dirty="0" err="1"/>
              <a:t>kebendaan</a:t>
            </a:r>
            <a:r>
              <a:rPr lang="en-US" sz="2000" dirty="0"/>
              <a:t> </a:t>
            </a:r>
            <a:r>
              <a:rPr lang="en-US" sz="2000" dirty="0" err="1"/>
              <a:t>pribadi</a:t>
            </a:r>
            <a:r>
              <a:rPr lang="en-US" sz="2000" dirty="0"/>
              <a:t>.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14348" y="357166"/>
            <a:ext cx="783419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Perbandingan</a:t>
            </a:r>
            <a:endParaRPr lang="en-US" sz="36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6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deologi</a:t>
            </a:r>
            <a:r>
              <a:rPr lang="en-US" sz="36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r>
              <a:rPr lang="en-US" sz="36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Liberal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2071678"/>
            <a:ext cx="3478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politik</a:t>
            </a:r>
            <a:endParaRPr lang="en-US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57290" y="3143248"/>
            <a:ext cx="3958135" cy="584775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ekonomi</a:t>
            </a:r>
            <a:endParaRPr lang="en-US" sz="32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00364" y="4357694"/>
            <a:ext cx="3768981" cy="584775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Sosbud</a:t>
            </a:r>
            <a:endParaRPr lang="en-US" sz="32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72066" y="5286388"/>
            <a:ext cx="3861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Hankam</a:t>
            </a:r>
            <a:endParaRPr lang="en-US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19346" y="428604"/>
            <a:ext cx="73388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r>
              <a:rPr lang="en-US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Komunisme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428736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Komunisme</a:t>
            </a:r>
            <a:r>
              <a:rPr lang="en-US" sz="2000" b="1" dirty="0"/>
              <a:t>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pernah</a:t>
            </a:r>
            <a:r>
              <a:rPr lang="en-US" sz="2000" b="1" dirty="0"/>
              <a:t> </a:t>
            </a:r>
            <a:r>
              <a:rPr lang="en-US" sz="2000" b="1" dirty="0" err="1"/>
              <a:t>diterima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kehidupan</a:t>
            </a:r>
            <a:r>
              <a:rPr lang="en-US" sz="2000" b="1" dirty="0"/>
              <a:t> </a:t>
            </a:r>
            <a:r>
              <a:rPr lang="en-US" sz="2000" b="1" dirty="0" err="1"/>
              <a:t>masyarakat</a:t>
            </a:r>
            <a:r>
              <a:rPr lang="en-US" sz="2000" b="1" dirty="0"/>
              <a:t> Indonesia. Hal </a:t>
            </a:r>
            <a:r>
              <a:rPr lang="en-US" sz="2000" b="1" dirty="0" err="1"/>
              <a:t>ini</a:t>
            </a:r>
            <a:r>
              <a:rPr lang="en-US" sz="2000" b="1" dirty="0"/>
              <a:t> </a:t>
            </a:r>
            <a:r>
              <a:rPr lang="en-US" sz="2000" b="1" dirty="0" err="1"/>
              <a:t>disebabkan</a:t>
            </a:r>
            <a:r>
              <a:rPr lang="en-US" sz="2000" b="1" dirty="0"/>
              <a:t> </a:t>
            </a:r>
            <a:r>
              <a:rPr lang="en-US" sz="2000" b="1" dirty="0" err="1"/>
              <a:t>negara</a:t>
            </a:r>
            <a:r>
              <a:rPr lang="en-US" sz="2000" b="1" dirty="0"/>
              <a:t> </a:t>
            </a:r>
            <a:r>
              <a:rPr lang="en-US" sz="2000" b="1" dirty="0" err="1"/>
              <a:t>komunisme</a:t>
            </a:r>
            <a:r>
              <a:rPr lang="en-US" sz="2000" b="1" dirty="0"/>
              <a:t> </a:t>
            </a:r>
            <a:r>
              <a:rPr lang="en-US" sz="2000" b="1" dirty="0" err="1"/>
              <a:t>lazimnya</a:t>
            </a:r>
            <a:r>
              <a:rPr lang="en-US" sz="2000" b="1" dirty="0"/>
              <a:t> </a:t>
            </a:r>
            <a:r>
              <a:rPr lang="en-US" sz="2000" b="1" dirty="0" err="1"/>
              <a:t>bersifat</a:t>
            </a:r>
            <a:r>
              <a:rPr lang="en-US" sz="2000" b="1" dirty="0"/>
              <a:t> </a:t>
            </a:r>
            <a:r>
              <a:rPr lang="en-US" sz="2000" b="1" dirty="0" err="1"/>
              <a:t>atheis</a:t>
            </a:r>
            <a:r>
              <a:rPr lang="en-US" sz="2000" b="1" dirty="0"/>
              <a:t> yang </a:t>
            </a:r>
            <a:r>
              <a:rPr lang="en-US" sz="2000" b="1" dirty="0" err="1"/>
              <a:t>menolak</a:t>
            </a:r>
            <a:r>
              <a:rPr lang="en-US" sz="2000" b="1" dirty="0"/>
              <a:t> agama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suatu</a:t>
            </a:r>
            <a:r>
              <a:rPr lang="en-US" sz="2000" b="1" dirty="0"/>
              <a:t> Negara. </a:t>
            </a:r>
            <a:r>
              <a:rPr lang="en-US" sz="2000" b="1" dirty="0" err="1"/>
              <a:t>Sedangkan</a:t>
            </a:r>
            <a:r>
              <a:rPr lang="en-US" sz="2000" b="1" dirty="0"/>
              <a:t> Indonesia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negara</a:t>
            </a:r>
            <a:r>
              <a:rPr lang="en-US" sz="2000" b="1" dirty="0"/>
              <a:t> yang </a:t>
            </a:r>
            <a:r>
              <a:rPr lang="en-US" sz="2000" b="1" dirty="0" err="1"/>
              <a:t>berdasar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Ketuhanan</a:t>
            </a:r>
            <a:r>
              <a:rPr lang="en-US" sz="2000" b="1" dirty="0"/>
              <a:t> Yang </a:t>
            </a:r>
            <a:r>
              <a:rPr lang="en-US" sz="2000" b="1" dirty="0" err="1"/>
              <a:t>Maha</a:t>
            </a:r>
            <a:r>
              <a:rPr lang="en-US" sz="2000" b="1" dirty="0"/>
              <a:t> </a:t>
            </a:r>
            <a:r>
              <a:rPr lang="en-US" sz="2000" b="1" dirty="0" err="1"/>
              <a:t>Esa</a:t>
            </a:r>
            <a:r>
              <a:rPr lang="en-US" sz="2000" b="1" dirty="0"/>
              <a:t>, </a:t>
            </a:r>
            <a:r>
              <a:rPr lang="en-US" sz="2000" b="1" dirty="0" err="1"/>
              <a:t>merupakan</a:t>
            </a:r>
            <a:r>
              <a:rPr lang="en-US" sz="2000" b="1" dirty="0"/>
              <a:t> </a:t>
            </a:r>
            <a:r>
              <a:rPr lang="en-US" sz="2000" b="1" dirty="0" err="1"/>
              <a:t>pilihan</a:t>
            </a:r>
            <a:r>
              <a:rPr lang="en-US" sz="2000" b="1" dirty="0"/>
              <a:t> </a:t>
            </a:r>
            <a:r>
              <a:rPr lang="en-US" sz="2000" b="1" dirty="0" err="1"/>
              <a:t>kreatif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merupakan</a:t>
            </a:r>
            <a:r>
              <a:rPr lang="en-US" sz="2000" b="1" dirty="0"/>
              <a:t> </a:t>
            </a:r>
            <a:r>
              <a:rPr lang="en-US" sz="2000" b="1" dirty="0" err="1"/>
              <a:t>proses</a:t>
            </a:r>
            <a:r>
              <a:rPr lang="en-US" sz="2000" b="1" dirty="0"/>
              <a:t> </a:t>
            </a:r>
            <a:r>
              <a:rPr lang="en-US" sz="2000" b="1" dirty="0" err="1"/>
              <a:t>elektis</a:t>
            </a:r>
            <a:r>
              <a:rPr lang="en-US" sz="2000" b="1" dirty="0"/>
              <a:t> </a:t>
            </a:r>
            <a:r>
              <a:rPr lang="en-US" sz="2000" b="1" dirty="0" err="1"/>
              <a:t>inkorporatif</a:t>
            </a:r>
            <a:r>
              <a:rPr lang="en-US" sz="2000" b="1" dirty="0"/>
              <a:t>. </a:t>
            </a:r>
          </a:p>
        </p:txBody>
      </p:sp>
      <p:sp>
        <p:nvSpPr>
          <p:cNvPr id="7" name="Rectangle 6"/>
          <p:cNvSpPr/>
          <p:nvPr/>
        </p:nvSpPr>
        <p:spPr>
          <a:xfrm>
            <a:off x="285720" y="3517661"/>
            <a:ext cx="8501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Ideologi</a:t>
            </a:r>
            <a:r>
              <a:rPr lang="en-US" sz="2000" b="1" dirty="0"/>
              <a:t> </a:t>
            </a:r>
            <a:r>
              <a:rPr lang="en-US" sz="2000" b="1" dirty="0" err="1"/>
              <a:t>komunis</a:t>
            </a:r>
            <a:r>
              <a:rPr lang="en-US" sz="2000" b="1" dirty="0"/>
              <a:t>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menghormati</a:t>
            </a:r>
            <a:r>
              <a:rPr lang="en-US" sz="2000" b="1" dirty="0"/>
              <a:t> </a:t>
            </a:r>
            <a:r>
              <a:rPr lang="en-US" sz="2000" b="1" dirty="0" err="1"/>
              <a:t>manusia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makhluk</a:t>
            </a:r>
            <a:r>
              <a:rPr lang="en-US" sz="2000" b="1" dirty="0"/>
              <a:t> </a:t>
            </a:r>
            <a:r>
              <a:rPr lang="en-US" sz="2000" b="1" dirty="0" err="1"/>
              <a:t>individu</a:t>
            </a:r>
            <a:r>
              <a:rPr lang="en-US" sz="2000" b="1" dirty="0"/>
              <a:t>. </a:t>
            </a:r>
            <a:r>
              <a:rPr lang="en-US" sz="2000" b="1" dirty="0" err="1"/>
              <a:t>Prestasi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hak</a:t>
            </a:r>
            <a:r>
              <a:rPr lang="en-US" sz="2000" b="1" dirty="0"/>
              <a:t> </a:t>
            </a:r>
            <a:r>
              <a:rPr lang="en-US" sz="2000" b="1" dirty="0" err="1"/>
              <a:t>milik</a:t>
            </a:r>
            <a:r>
              <a:rPr lang="en-US" sz="2000" b="1" dirty="0"/>
              <a:t> </a:t>
            </a:r>
            <a:r>
              <a:rPr lang="en-US" sz="2000" b="1" dirty="0" err="1"/>
              <a:t>individu</a:t>
            </a:r>
            <a:r>
              <a:rPr lang="en-US" sz="2000" b="1" dirty="0"/>
              <a:t>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diakui</a:t>
            </a:r>
            <a:r>
              <a:rPr lang="en-US" sz="2000" b="1" dirty="0"/>
              <a:t>. </a:t>
            </a:r>
            <a:r>
              <a:rPr lang="en-US" sz="2000" b="1" dirty="0" err="1"/>
              <a:t>Ideologi</a:t>
            </a:r>
            <a:r>
              <a:rPr lang="en-US" sz="2000" b="1" dirty="0"/>
              <a:t> </a:t>
            </a:r>
            <a:r>
              <a:rPr lang="en-US" sz="2000" b="1" dirty="0" err="1"/>
              <a:t>komunis</a:t>
            </a:r>
            <a:r>
              <a:rPr lang="en-US" sz="2000" b="1" dirty="0"/>
              <a:t> </a:t>
            </a:r>
            <a:r>
              <a:rPr lang="en-US" sz="2000" b="1" dirty="0" err="1"/>
              <a:t>bersifat</a:t>
            </a:r>
            <a:r>
              <a:rPr lang="en-US" sz="2000" b="1" dirty="0"/>
              <a:t> </a:t>
            </a:r>
            <a:r>
              <a:rPr lang="en-US" sz="2000" b="1" dirty="0" err="1"/>
              <a:t>totaliter</a:t>
            </a:r>
            <a:r>
              <a:rPr lang="en-US" sz="2000" b="1" dirty="0"/>
              <a:t>,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membuka</a:t>
            </a:r>
            <a:r>
              <a:rPr lang="en-US" sz="2000" b="1" dirty="0"/>
              <a:t> </a:t>
            </a:r>
            <a:r>
              <a:rPr lang="en-US" sz="2000" b="1" dirty="0" err="1"/>
              <a:t>pintu</a:t>
            </a:r>
            <a:r>
              <a:rPr lang="en-US" sz="2000" b="1" dirty="0"/>
              <a:t> </a:t>
            </a:r>
            <a:r>
              <a:rPr lang="en-US" sz="2000" b="1" dirty="0" err="1"/>
              <a:t>sedikit</a:t>
            </a:r>
            <a:r>
              <a:rPr lang="en-US" sz="2000" b="1" dirty="0"/>
              <a:t> pun </a:t>
            </a:r>
            <a:r>
              <a:rPr lang="en-US" sz="2000" b="1" dirty="0" err="1"/>
              <a:t>terhadap</a:t>
            </a:r>
            <a:r>
              <a:rPr lang="en-US" sz="2000" b="1" dirty="0"/>
              <a:t> </a:t>
            </a:r>
            <a:r>
              <a:rPr lang="en-US" sz="2000" b="1" dirty="0" err="1"/>
              <a:t>alam</a:t>
            </a:r>
            <a:r>
              <a:rPr lang="en-US" sz="2000" b="1" dirty="0"/>
              <a:t> </a:t>
            </a:r>
            <a:r>
              <a:rPr lang="en-US" sz="2000" b="1" dirty="0" err="1"/>
              <a:t>pikiran</a:t>
            </a:r>
            <a:r>
              <a:rPr lang="en-US" sz="2000" b="1" dirty="0"/>
              <a:t> lain. </a:t>
            </a:r>
            <a:r>
              <a:rPr lang="en-US" sz="2000" b="1" dirty="0" err="1"/>
              <a:t>Komunis</a:t>
            </a:r>
            <a:r>
              <a:rPr lang="en-US" sz="2000" b="1" dirty="0"/>
              <a:t> </a:t>
            </a:r>
            <a:r>
              <a:rPr lang="en-US" sz="2000" b="1" dirty="0" err="1"/>
              <a:t>bersifat</a:t>
            </a:r>
            <a:r>
              <a:rPr lang="en-US" sz="2000" b="1" dirty="0"/>
              <a:t> </a:t>
            </a:r>
            <a:r>
              <a:rPr lang="en-US" sz="2000" b="1" dirty="0" err="1"/>
              <a:t>otoriter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menuntut</a:t>
            </a:r>
            <a:r>
              <a:rPr lang="en-US" sz="2000" b="1" dirty="0"/>
              <a:t> </a:t>
            </a:r>
            <a:r>
              <a:rPr lang="en-US" sz="2000" b="1" dirty="0" err="1"/>
              <a:t>penganutnya</a:t>
            </a:r>
            <a:r>
              <a:rPr lang="en-US" sz="2000" b="1" dirty="0"/>
              <a:t> </a:t>
            </a:r>
            <a:r>
              <a:rPr lang="en-US" sz="2000" b="1" dirty="0" err="1"/>
              <a:t>bersikap</a:t>
            </a:r>
            <a:r>
              <a:rPr lang="en-US" sz="2000" b="1" dirty="0"/>
              <a:t> </a:t>
            </a:r>
            <a:r>
              <a:rPr lang="en-US" sz="2000" b="1" dirty="0" err="1"/>
              <a:t>dogmatis</a:t>
            </a:r>
            <a:r>
              <a:rPr lang="en-US" sz="2000" b="1" dirty="0"/>
              <a:t>, </a:t>
            </a:r>
            <a:r>
              <a:rPr lang="en-US" sz="2000" b="1" dirty="0" err="1"/>
              <a:t>suatu</a:t>
            </a:r>
            <a:r>
              <a:rPr lang="en-US" sz="2000" b="1" dirty="0"/>
              <a:t> </a:t>
            </a:r>
            <a:r>
              <a:rPr lang="en-US" sz="2000" b="1" dirty="0" err="1"/>
              <a:t>ideologi</a:t>
            </a:r>
            <a:r>
              <a:rPr lang="en-US" sz="2000" b="1" dirty="0"/>
              <a:t> yang </a:t>
            </a:r>
            <a:r>
              <a:rPr lang="en-US" sz="2000" b="1" dirty="0" err="1"/>
              <a:t>bersifat</a:t>
            </a:r>
            <a:r>
              <a:rPr lang="en-US" sz="2000" b="1" dirty="0"/>
              <a:t> </a:t>
            </a:r>
            <a:r>
              <a:rPr lang="en-US" sz="2000" b="1" dirty="0" err="1"/>
              <a:t>tertutup</a:t>
            </a:r>
            <a:r>
              <a:rPr lang="en-US" sz="2000" b="1" dirty="0"/>
              <a:t>. </a:t>
            </a:r>
            <a:r>
              <a:rPr lang="en-US" sz="2000" b="1" dirty="0" err="1"/>
              <a:t>Berbeda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yang </a:t>
            </a:r>
            <a:r>
              <a:rPr lang="en-US" sz="2000" b="1" dirty="0" err="1"/>
              <a:t>bersifat</a:t>
            </a:r>
            <a:r>
              <a:rPr lang="en-US" sz="2000" b="1" dirty="0"/>
              <a:t> </a:t>
            </a:r>
            <a:r>
              <a:rPr lang="en-US" sz="2000" b="1" dirty="0" err="1"/>
              <a:t>terbuka</a:t>
            </a:r>
            <a:r>
              <a:rPr lang="en-US" sz="2000" b="1" dirty="0"/>
              <a:t>,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memberikan</a:t>
            </a:r>
            <a:r>
              <a:rPr lang="en-US" sz="2000" b="1" dirty="0"/>
              <a:t> </a:t>
            </a:r>
            <a:r>
              <a:rPr lang="en-US" sz="2000" b="1" dirty="0" err="1"/>
              <a:t>kemungkinan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bahkan</a:t>
            </a:r>
            <a:r>
              <a:rPr lang="en-US" sz="2000" b="1" dirty="0"/>
              <a:t> </a:t>
            </a:r>
            <a:r>
              <a:rPr lang="en-US" sz="2000" b="1" dirty="0" err="1"/>
              <a:t>menuntut</a:t>
            </a:r>
            <a:r>
              <a:rPr lang="en-US" sz="2000" b="1" dirty="0"/>
              <a:t> </a:t>
            </a:r>
            <a:r>
              <a:rPr lang="en-US" sz="2000" b="1" dirty="0" err="1"/>
              <a:t>sikap</a:t>
            </a:r>
            <a:r>
              <a:rPr lang="en-US" sz="2000" b="1" dirty="0"/>
              <a:t> </a:t>
            </a:r>
            <a:r>
              <a:rPr lang="en-US" sz="2000" b="1" dirty="0" err="1"/>
              <a:t>kritis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rasional</a:t>
            </a:r>
            <a:r>
              <a:rPr lang="en-US" sz="2000" b="1" dirty="0"/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DDC43-041F-44F8-9388-F5893A955A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428604"/>
            <a:ext cx="829586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Perbandingan</a:t>
            </a:r>
            <a:endParaRPr lang="en-US" sz="36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6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deologi</a:t>
            </a:r>
            <a:r>
              <a:rPr lang="en-US" sz="36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r>
              <a:rPr lang="en-US" sz="36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Komunis</a:t>
            </a:r>
            <a:endParaRPr lang="en-US" sz="36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071678"/>
            <a:ext cx="3478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politik</a:t>
            </a:r>
            <a:endParaRPr lang="en-US" sz="32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57290" y="3143248"/>
            <a:ext cx="3958135" cy="584775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ekonomi</a:t>
            </a:r>
            <a:endParaRPr lang="en-US" sz="32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00364" y="4357694"/>
            <a:ext cx="3768981" cy="584775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Sosbud</a:t>
            </a:r>
            <a:endParaRPr lang="en-US" sz="32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72066" y="5286388"/>
            <a:ext cx="3861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Hankam</a:t>
            </a:r>
            <a:endParaRPr lang="en-US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DC4EB1-2ACF-4928-88A0-01D4BC8B5BA5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266</Words>
  <Application>Microsoft Office PowerPoint</Application>
  <PresentationFormat>On-screen Show (4:3)</PresentationFormat>
  <Paragraphs>46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Nurjoko Nurjoko</cp:lastModifiedBy>
  <cp:revision>82</cp:revision>
  <dcterms:created xsi:type="dcterms:W3CDTF">2010-04-18T12:06:30Z</dcterms:created>
  <dcterms:modified xsi:type="dcterms:W3CDTF">2025-04-11T23:26:42Z</dcterms:modified>
</cp:coreProperties>
</file>