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EBB8D-9EBB-4F31-F95A-8CEFFA019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24AD-2B06-B71F-CB6A-BA3C681B1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305AE-01C7-685A-2E7D-0A2592365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8A53B-7EBA-492B-0CE3-2A08FEC34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8675C-0DA4-8B20-C2DF-6834D3D32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6932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77A-31D4-91A6-17E1-3737EEC37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5D1FD-BFD0-D5C6-F21D-F25130A3E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F4AA1-3E02-3893-BFF5-6AC79095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136B7-BACE-FDC9-5B68-4FC60233C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125BF-D831-EC6C-F5C8-040843ACB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982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9270E7-7AEC-61D5-CC09-0B7664EF4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5F37A-9A78-B4C7-2AE0-B15A2CB86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EB388-907D-DC23-EE67-2C40BE926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0BAB0-DCE4-C2B2-8821-7508EA410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EE909-71A8-B656-01B0-6B82C114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212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1FE64-65D9-D041-A67F-17269F946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67AAC-7D41-B419-FF07-BC70665FB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C8A69-7083-B3BF-CC03-C68D9C84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4EF0F-3339-3BDA-57A5-137F17BDF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5B57-0FB0-11C0-2CB6-563EC07B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4694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34207-B87F-24CE-4FF4-0830654F7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84D2A-3E2E-154B-C384-143DE7FAE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A656E-6DBC-34CE-C070-D0D0352FA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5E41-EA2E-832D-A271-143A07DC0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B58EC-D288-C83B-0F8A-18A4625E1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495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4B9F7-C73C-C12F-2150-DC55CCAA5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E8527-D126-2517-7F74-8DE654BD8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74763D-69D3-AFF7-845D-AD02BCA06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7FF7D-49C8-046A-32CC-CBD4286FA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5EE2C-E6A1-FDB1-12C0-BB9A449A4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8D41D-6A52-A0D5-38E5-11DE5125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2271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2D67F-6263-931E-3697-602641DF3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2253B-7947-8852-F530-1DE0606E3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C6B69-28B1-9571-5A9B-B48B345F9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ACCBC7-CAB9-7E1F-1927-92B7E7F92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524B55-CA08-0AC8-8321-804BB1BA09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1660A7-0E04-E022-11ED-A9F82ED35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A0295C-92D3-CB63-893A-9A87EB8E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6423EA-7F8C-FD7C-5397-6E51BC67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3675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7CAA2-7BFF-99E7-70D3-85A4B375F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1833DB-F876-EEF5-5CEB-B2FAA652A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5D6F52-AB02-F196-0E95-575E6B8C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4B2A3-AD3A-2E4E-0316-10C0CB081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024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D2D865-F666-CB1A-AD60-16BC44278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88CB18-BF9F-D7F7-B7E0-A62ADD60A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1EAD5-9FFA-4BA2-E033-A8ED9A674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502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F9230-D05F-A4F3-60B0-CF27077BE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623B7-988F-A26F-6D4B-6038828ED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A3C6F-D0BD-15FA-6723-51CBD2131E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EA7AA9-4C99-91EF-1159-36030B9C6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CB12B6-12C1-601C-8A6B-8A114A691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92C0F-A01E-AF41-B77E-FB5D8B5F6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460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CC7D9-5092-1B18-9516-E83BD46BE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9667FF-8910-E179-5FEA-6B298FE4F1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65264-5138-E953-A9E7-B893B9D23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DC541-1F30-A6C3-8F9F-1CC5A4A5B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8E6C0-3380-C049-6F28-81527D710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8F5D1-438E-80F9-2872-474AE886F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1164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A05AC6-65F1-893C-A9A8-6D808EBD1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CB2B9-E85E-B88B-776E-A7D96545D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8E8E2-3411-B211-2511-6394E4A6A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16D7A-099B-04DF-2D7E-0AB74ABBB2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E496F-604A-4308-7D98-09BFDCE94C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151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2023-12-07T05:13:05Z</dcterms:created>
  <dcterms:modified xsi:type="dcterms:W3CDTF">2023-12-07T05:26:58Z</dcterms:modified>
</cp:coreProperties>
</file>