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TECHNOPRENEURSHIP DALAM MASA KRISIS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"/>
            <a:ext cx="1889621" cy="1899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MENGHADAPI VUCA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1.pilih </a:t>
            </a:r>
            <a:r>
              <a:rPr lang="en-US" dirty="0" err="1" smtClean="0"/>
              <a:t>manajer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smtClean="0"/>
              <a:t>2.memahami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endParaRPr lang="en-US" dirty="0" smtClean="0"/>
          </a:p>
          <a:p>
            <a:r>
              <a:rPr lang="en-US" dirty="0" smtClean="0"/>
              <a:t>3.Transformasi digital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adakan</a:t>
            </a:r>
            <a:r>
              <a:rPr lang="en-US" dirty="0" smtClean="0"/>
              <a:t> </a:t>
            </a:r>
            <a:r>
              <a:rPr lang="en-US" dirty="0" err="1" smtClean="0"/>
              <a:t>kursus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smtClean="0"/>
              <a:t> pada</a:t>
            </a:r>
            <a:r>
              <a:rPr lang="en-US" dirty="0" smtClean="0"/>
              <a:t> SDM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smtClean="0"/>
              <a:t>volume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menanggapi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VUCA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berasal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US Army War College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Dingin</a:t>
            </a:r>
            <a:r>
              <a:rPr lang="en-US" dirty="0" smtClean="0"/>
              <a:t>.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konsep</a:t>
            </a:r>
            <a:r>
              <a:rPr lang="en-US" dirty="0" smtClean="0"/>
              <a:t> VUCA 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diadopsi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memandu</a:t>
            </a:r>
            <a:r>
              <a:rPr lang="en-US" dirty="0" smtClean="0"/>
              <a:t>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SITUASI BISNIS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VUCA :</a:t>
            </a:r>
          </a:p>
          <a:p>
            <a:r>
              <a:rPr lang="en-US" dirty="0" smtClean="0"/>
              <a:t>Volatile</a:t>
            </a:r>
          </a:p>
          <a:p>
            <a:r>
              <a:rPr lang="en-US" dirty="0" smtClean="0"/>
              <a:t>Uncertain</a:t>
            </a:r>
          </a:p>
          <a:p>
            <a:r>
              <a:rPr lang="en-US" dirty="0" smtClean="0"/>
              <a:t>Complex</a:t>
            </a:r>
          </a:p>
          <a:p>
            <a:r>
              <a:rPr lang="en-US" dirty="0" err="1" smtClean="0"/>
              <a:t>Ambuigity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VOLATILE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turunnya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gemari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Volatile </a:t>
            </a:r>
            <a:r>
              <a:rPr lang="en-US" dirty="0" err="1" smtClean="0"/>
              <a:t>ditandai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 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penyebabnya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yang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.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digantikan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yang lain.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.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inisiatif</a:t>
            </a:r>
            <a:r>
              <a:rPr lang="en-US" dirty="0" smtClean="0"/>
              <a:t> 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  </a:t>
            </a:r>
            <a:r>
              <a:rPr lang="en-US" dirty="0" err="1" smtClean="0"/>
              <a:t>sebaliknya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Grab, </a:t>
            </a:r>
            <a:r>
              <a:rPr lang="en-US" dirty="0" err="1" smtClean="0"/>
              <a:t>Uber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Gojek</a:t>
            </a:r>
            <a:r>
              <a:rPr lang="en-US" dirty="0" smtClean="0"/>
              <a:t> </a:t>
            </a:r>
            <a:r>
              <a:rPr lang="en-US" dirty="0" err="1" smtClean="0"/>
              <a:t>menginspirasi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pebisnis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. Model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menggulung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operator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taksi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 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ketidakpastian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tragedi</a:t>
            </a:r>
            <a:r>
              <a:rPr lang="en-US" dirty="0" smtClean="0"/>
              <a:t> </a:t>
            </a:r>
            <a:r>
              <a:rPr lang="en-US" dirty="0" err="1" smtClean="0"/>
              <a:t>tragis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pebisnis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Kecemasan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 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global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lambat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terasa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Complexity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  </a:t>
            </a:r>
            <a:r>
              <a:rPr lang="en-US" dirty="0" err="1" smtClean="0"/>
              <a:t>lingkungan</a:t>
            </a:r>
            <a:r>
              <a:rPr lang="en-US" dirty="0" smtClean="0"/>
              <a:t> VUCA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 </a:t>
            </a:r>
            <a:r>
              <a:rPr lang="en-US" dirty="0" err="1" smtClean="0"/>
              <a:t>Interdependensi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interkoneksi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 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Itulah</a:t>
            </a:r>
            <a:r>
              <a:rPr lang="en-US" dirty="0" smtClean="0"/>
              <a:t> </a:t>
            </a:r>
            <a:r>
              <a:rPr lang="en-US" dirty="0" err="1" smtClean="0"/>
              <a:t>sebabnya</a:t>
            </a:r>
            <a:r>
              <a:rPr lang="en-US" dirty="0" smtClean="0"/>
              <a:t> </a:t>
            </a:r>
            <a:r>
              <a:rPr lang="en-US" dirty="0" err="1" smtClean="0"/>
              <a:t>kompleksitas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, </a:t>
            </a:r>
            <a:r>
              <a:rPr lang="en-US" dirty="0" err="1" smtClean="0"/>
              <a:t>antara</a:t>
            </a:r>
            <a:r>
              <a:rPr lang="en-US" dirty="0" smtClean="0"/>
              <a:t> lain </a:t>
            </a:r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gangguan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, </a:t>
            </a:r>
            <a:r>
              <a:rPr lang="en-US" dirty="0" err="1" smtClean="0"/>
              <a:t>regulasi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pasok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AMBUIGITY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Ambiguitas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VUCA. </a:t>
            </a:r>
            <a:r>
              <a:rPr lang="en-US" dirty="0" err="1" smtClean="0"/>
              <a:t>Ambiguitas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“</a:t>
            </a:r>
            <a:r>
              <a:rPr lang="en-US" dirty="0" err="1" smtClean="0"/>
              <a:t>membingungkan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menyesatkan</a:t>
            </a:r>
            <a:r>
              <a:rPr lang="en-US" dirty="0" smtClean="0"/>
              <a:t>”.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kaca</a:t>
            </a:r>
            <a:r>
              <a:rPr lang="en-US" dirty="0" smtClean="0"/>
              <a:t> </a:t>
            </a:r>
            <a:r>
              <a:rPr lang="en-US" dirty="0" err="1" smtClean="0"/>
              <a:t>buram</a:t>
            </a:r>
            <a:r>
              <a:rPr lang="en-US" dirty="0" smtClean="0"/>
              <a:t>.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sana</a:t>
            </a:r>
            <a:r>
              <a:rPr lang="en-US" dirty="0" smtClean="0"/>
              <a:t>.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yang </a:t>
            </a:r>
            <a:r>
              <a:rPr lang="en-US" dirty="0" err="1" smtClean="0"/>
              <a:t>tampaknya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,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</TotalTime>
  <Words>208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TECHNOPRENEURSHIP DALAM MASA KRISIS</vt:lpstr>
      <vt:lpstr>Pengertian Situasi Bisnis</vt:lpstr>
      <vt:lpstr>VUCA</vt:lpstr>
      <vt:lpstr>SITUASI BISNIS :</vt:lpstr>
      <vt:lpstr>VOLATILE</vt:lpstr>
      <vt:lpstr>contohnya</vt:lpstr>
      <vt:lpstr>UNCERTAIN</vt:lpstr>
      <vt:lpstr>COMPLEX</vt:lpstr>
      <vt:lpstr>AMBUIGITY</vt:lpstr>
      <vt:lpstr>MENGHADAPI VUCA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TECHNOPRENEURSHIP DALAM MASA KRISIS</dc:title>
  <dc:creator>HANDSOME BEAUTIFUL</dc:creator>
  <cp:lastModifiedBy>user</cp:lastModifiedBy>
  <cp:revision>3</cp:revision>
  <dcterms:created xsi:type="dcterms:W3CDTF">2006-08-16T00:00:00Z</dcterms:created>
  <dcterms:modified xsi:type="dcterms:W3CDTF">2023-10-17T14:35:17Z</dcterms:modified>
</cp:coreProperties>
</file>