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Source Sans Pro" panose="020B050303040302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2164199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8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Inovasi dan </a:t>
            </a:r>
            <a:r>
              <a:rPr lang="en-US" sz="4800" b="1" kern="0" spc="-44" dirty="0" err="1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Kreativitas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863798" y="4590854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Selamat datang! Inovasi dan kreativitas adalah kunci kemajuan. Inovasi adalah implementasi ide kreatif. Kreativitas adalah proses menghasilkan ide baru.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3798" y="5892628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Perusahaan yang inovatif tumbuh dua kali lebih cepat. Mari kita pelajari lebih lanjut tentang inovasi!</a:t>
            </a:r>
            <a:endParaRPr lang="en-US" sz="1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B4E28-501B-D0C1-FE28-89EABB1AC66E}"/>
              </a:ext>
            </a:extLst>
          </p:cNvPr>
          <p:cNvSpPr/>
          <p:nvPr/>
        </p:nvSpPr>
        <p:spPr>
          <a:xfrm>
            <a:off x="863798" y="3043535"/>
            <a:ext cx="2746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Dr.Rinderiyana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490668"/>
            <a:ext cx="7432596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Meningkatkan Kreativitas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8089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Brainstorming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Sesi ide bebas tanpa batasan. Kumpulkan tim untuk menghasilkan sebanyak mungkin ide.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576" y="38089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Mind Mapping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72576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Memvisualisasikan ide dan koneksi. Hubungkan konsep untuk melihat gambaran besar.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8089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Contoh: Google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81354" y="4406384"/>
            <a:ext cx="3898940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Kebijakan "20% waktu" mendorong inovasi. Beri karyawan waktu untuk mengeksplorasi ide.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218248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Design Thinking: Empathize &amp; Define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50198" y="3268623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17" y="3335953"/>
            <a:ext cx="336471" cy="4206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52323" y="3268623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Empathize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152323" y="3767257"/>
            <a:ext cx="2782729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Memahami kebutuhan pengguna secara mendalam. Dapatkan perspektif pengguna.</a:t>
            </a:r>
            <a:endParaRPr lang="en-US" sz="1900" dirty="0"/>
          </a:p>
        </p:txBody>
      </p:sp>
      <p:sp>
        <p:nvSpPr>
          <p:cNvPr id="8" name="Shape 4"/>
          <p:cNvSpPr/>
          <p:nvPr/>
        </p:nvSpPr>
        <p:spPr>
          <a:xfrm>
            <a:off x="10181868" y="3268623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286" y="3335953"/>
            <a:ext cx="336471" cy="42064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83992" y="3268623"/>
            <a:ext cx="278272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Define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83992" y="3767257"/>
            <a:ext cx="2782729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Merumuskan masalah berdasarkan insight pengguna. Fokus pada masalah inti.</a:t>
            </a:r>
            <a:endParaRPr lang="en-US" sz="1900" dirty="0"/>
          </a:p>
        </p:txBody>
      </p:sp>
      <p:sp>
        <p:nvSpPr>
          <p:cNvPr id="12" name="Shape 7"/>
          <p:cNvSpPr/>
          <p:nvPr/>
        </p:nvSpPr>
        <p:spPr>
          <a:xfrm>
            <a:off x="6350198" y="5772388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3" name="Text 8"/>
          <p:cNvSpPr/>
          <p:nvPr/>
        </p:nvSpPr>
        <p:spPr>
          <a:xfrm>
            <a:off x="7152323" y="577238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IDEO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152323" y="6271022"/>
            <a:ext cx="661427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IDEO adalah perusahaan desain terkemuka. Mereka menggunakan Design Thinking.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755333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Design Thinking: Ideate, Prototype &amp; Test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8" y="2528054"/>
            <a:ext cx="1234083" cy="173259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68047" y="277487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Ideate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468047" y="3273504"/>
            <a:ext cx="5812155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Menghasilkan berbagai solusi potensial. Jangan takut ide gila.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98" y="4260652"/>
            <a:ext cx="1234083" cy="14808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68047" y="450746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Prototype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468047" y="5006102"/>
            <a:ext cx="5812155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Membuat versi sederhana solusi. Cepat dan murah.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98" y="5741551"/>
            <a:ext cx="1234083" cy="173259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68047" y="598836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Test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468047" y="6487001"/>
            <a:ext cx="5812155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Menguji prototipe dengan pengguna. Dapatkan </a:t>
            </a:r>
            <a:r>
              <a:rPr lang="en-US" sz="1900" i="1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feedback</a:t>
            </a: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002268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Inovasi dan Risiko: Hubungan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63798" y="2774990"/>
            <a:ext cx="3584853" cy="2472928"/>
          </a:xfrm>
          <a:prstGeom prst="roundRect">
            <a:avLst>
              <a:gd name="adj" fmla="val 149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110615" y="302180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Ketidakpastian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10615" y="3520440"/>
            <a:ext cx="3091220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Inovasi selalu melibatkan risiko ketidakpastian. Ada banyak faktor yang tidak dapat diprediksi.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695468" y="2774990"/>
            <a:ext cx="3584853" cy="2472928"/>
          </a:xfrm>
          <a:prstGeom prst="roundRect">
            <a:avLst>
              <a:gd name="adj" fmla="val 1497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4942284" y="3021806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Risiko Kegagalan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42284" y="3520440"/>
            <a:ext cx="30912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Pasar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4942284" y="3976926"/>
            <a:ext cx="30912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Teknologi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4942284" y="4433411"/>
            <a:ext cx="309122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Operasional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863798" y="5494734"/>
            <a:ext cx="7416403" cy="1732598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1110615" y="574155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Statistik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110615" y="6240185"/>
            <a:ext cx="692277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70-90% produk baru gagal di pasar. Kegagalan adalah bagian dari inovasi.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259324"/>
            <a:ext cx="7098268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Mengelola Risiko Inovasi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8672" y="390763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Diversifikasi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406265"/>
            <a:ext cx="3699748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Mengembangkan beberapa proyek inovasi. Jangan bergantung pada satu ide.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80" y="2454235"/>
            <a:ext cx="4515922" cy="4515922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860" y="4481274"/>
            <a:ext cx="369213" cy="4616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3267" y="277856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Prototyping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3267" y="3277195"/>
            <a:ext cx="3823335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Menguji ide dengan biaya rendah. Verifikasi sebelum investasi besar.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80" y="2454235"/>
            <a:ext cx="4515922" cy="451592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752" y="3112413"/>
            <a:ext cx="369213" cy="46160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3267" y="503658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Analisis SWOT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3267" y="5535216"/>
            <a:ext cx="3823335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Identifikasi kekuatan, kelemahan, peluang, ancaman. Pahami konteksnya.</a:t>
            </a:r>
            <a:endParaRPr lang="en-US" sz="1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180" y="2454235"/>
            <a:ext cx="4515922" cy="4515922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752" y="5850136"/>
            <a:ext cx="369213" cy="461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999768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Kepemimpinan dalam Inovasi: Budaya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50198" y="2772489"/>
            <a:ext cx="185023" cy="1238964"/>
          </a:xfrm>
          <a:prstGeom prst="roundRect">
            <a:avLst>
              <a:gd name="adj" fmla="val 20011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905387" y="2772489"/>
            <a:ext cx="289393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Budaya Eksperimen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5387" y="3271123"/>
            <a:ext cx="6861215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Menciptakan budaya yang mendukung eksperimen. Dorong pengambilan risiko terukur.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720364" y="4258270"/>
            <a:ext cx="185023" cy="1238964"/>
          </a:xfrm>
          <a:prstGeom prst="roundRect">
            <a:avLst>
              <a:gd name="adj" fmla="val 20011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7275552" y="425827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Ruang Kreasi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275552" y="4756904"/>
            <a:ext cx="6491049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Memberi ruang bagi karyawan untuk berkreasi. Beri kebebasan dan otonomi.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7090648" y="5744051"/>
            <a:ext cx="185023" cy="1238964"/>
          </a:xfrm>
          <a:prstGeom prst="roundRect">
            <a:avLst>
              <a:gd name="adj" fmla="val 20011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7645837" y="574405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Contoh: Netflix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645837" y="6242685"/>
            <a:ext cx="6120765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Kebebasan dan tanggung jawab mendorong inovasi. Percayai tim Anda.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2096" y="634603"/>
            <a:ext cx="7532608" cy="1307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kern="0" spc="-4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Kepemimpinan dalam Inovasi: Visi &amp; Strategi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551057" y="2287667"/>
            <a:ext cx="30480" cy="530733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6779538" y="2790349"/>
            <a:ext cx="690562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6292096" y="2546628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6394133" y="2609433"/>
            <a:ext cx="313849" cy="392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2034" y="2517815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Visi Inovasi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2034" y="2982873"/>
            <a:ext cx="6122670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Mengkomunikasikan visi inovasi yang jelas. Pastikan semua orang memahami tujuan.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779538" y="4636175"/>
            <a:ext cx="690562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6292096" y="4392454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6394133" y="4455259"/>
            <a:ext cx="313849" cy="392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2034" y="4363641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Target Terukur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2034" y="4828699"/>
            <a:ext cx="6122670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Menetapkan target inovasi yang terukur. Pantau kemajuan dan buat penyesuaian.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6779538" y="6482001"/>
            <a:ext cx="690562" cy="30480"/>
          </a:xfrm>
          <a:prstGeom prst="roundRect">
            <a:avLst>
              <a:gd name="adj" fmla="val 113290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292096" y="6238280"/>
            <a:ext cx="517922" cy="51792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6394133" y="6301085"/>
            <a:ext cx="313849" cy="3923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2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2034" y="6209467"/>
            <a:ext cx="2615922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21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Kesimpulan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2034" y="6674525"/>
            <a:ext cx="6122670" cy="690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Inovasi berkelanjutan kunci keberhasilan organisasi. Teruslah berinovasi!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359</Words>
  <Application>Microsoft Office PowerPoint</Application>
  <PresentationFormat>Custom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Montserrat Bold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Rinde Riyana</cp:lastModifiedBy>
  <cp:revision>2</cp:revision>
  <dcterms:created xsi:type="dcterms:W3CDTF">2025-04-19T03:46:55Z</dcterms:created>
  <dcterms:modified xsi:type="dcterms:W3CDTF">2025-04-19T04:15:09Z</dcterms:modified>
</cp:coreProperties>
</file>