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3" r:id="rId4"/>
    <p:sldId id="273" r:id="rId5"/>
    <p:sldId id="278" r:id="rId6"/>
    <p:sldId id="279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1"/>
  </p:normalViewPr>
  <p:slideViewPr>
    <p:cSldViewPr>
      <p:cViewPr varScale="1">
        <p:scale>
          <a:sx n="101" d="100"/>
          <a:sy n="101" d="100"/>
        </p:scale>
        <p:origin x="12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1447800"/>
            <a:ext cx="9144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Studio DKV II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286000"/>
            <a:ext cx="73152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Perancangan</a:t>
            </a:r>
            <a:r>
              <a:rPr kumimoji="0" lang="en-US" sz="48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800" b="1" i="0" u="none" strike="noStrike" kern="1200" cap="none" spc="-150" normalizeH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r>
              <a:rPr kumimoji="0" lang="en-US" sz="48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 (3)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13314" name="Picture 2" descr="http://www.oxygen-consulting.co.uk/wp-content/uploads/2012/06/times-infographi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97215" cy="1447800"/>
          </a:xfrm>
          <a:prstGeom prst="rect">
            <a:avLst/>
          </a:prstGeom>
          <a:noFill/>
        </p:spPr>
      </p:pic>
      <p:pic>
        <p:nvPicPr>
          <p:cNvPr id="13316" name="Picture 4" descr="http://smarthive.com/wp-content/uploads/2014/05/flight-instruction-illustration-505x3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0"/>
            <a:ext cx="2299179" cy="1447800"/>
          </a:xfrm>
          <a:prstGeom prst="rect">
            <a:avLst/>
          </a:prstGeom>
          <a:noFill/>
        </p:spPr>
      </p:pic>
      <p:pic>
        <p:nvPicPr>
          <p:cNvPr id="13318" name="Picture 6" descr="http://previews.123rf.com/images/arrow/arrow1107/arrow110700001/10025431-Media-Icons-Stock-Photo-icon.jpg"/>
          <p:cNvPicPr>
            <a:picLocks noChangeAspect="1" noChangeArrowheads="1"/>
          </p:cNvPicPr>
          <p:nvPr/>
        </p:nvPicPr>
        <p:blipFill>
          <a:blip r:embed="rId4" cstate="print"/>
          <a:srcRect r="54000" b="62000"/>
          <a:stretch>
            <a:fillRect/>
          </a:stretch>
        </p:blipFill>
        <p:spPr bwMode="auto">
          <a:xfrm>
            <a:off x="3581400" y="0"/>
            <a:ext cx="1752600" cy="1447800"/>
          </a:xfrm>
          <a:prstGeom prst="rect">
            <a:avLst/>
          </a:prstGeom>
          <a:noFill/>
        </p:spPr>
      </p:pic>
      <p:pic>
        <p:nvPicPr>
          <p:cNvPr id="13320" name="Picture 8" descr="http://retaildesignblog.net/wp-content/uploads/2013/04/Voskresenskoe-wayfinding-and-identity-by-Tomat-design-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-1"/>
            <a:ext cx="2133600" cy="1472777"/>
          </a:xfrm>
          <a:prstGeom prst="rect">
            <a:avLst/>
          </a:prstGeom>
          <a:noFill/>
        </p:spPr>
      </p:pic>
      <p:pic>
        <p:nvPicPr>
          <p:cNvPr id="13322" name="Picture 10" descr="https://thisisbravetalk.files.wordpress.com/2013/03/coventgarden595_0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0"/>
            <a:ext cx="2066925" cy="147481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 flipV="1">
            <a:off x="0" y="1447800"/>
            <a:ext cx="9144000" cy="76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4ED8F-D2FA-21FB-190D-8B08D1C10D3B}"/>
              </a:ext>
            </a:extLst>
          </p:cNvPr>
          <p:cNvSpPr txBox="1">
            <a:spLocks/>
          </p:cNvSpPr>
          <p:nvPr/>
        </p:nvSpPr>
        <p:spPr>
          <a:xfrm>
            <a:off x="6096000" y="4495800"/>
            <a:ext cx="64008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sz="1400" dirty="0" err="1">
                <a:solidFill>
                  <a:schemeClr val="tx1"/>
                </a:solidFill>
              </a:rPr>
              <a:t>Sumber</a:t>
            </a:r>
            <a:r>
              <a:rPr lang="en-US" sz="1400" dirty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1400" b="1" dirty="0" err="1">
                <a:solidFill>
                  <a:schemeClr val="tx1"/>
                </a:solidFill>
              </a:rPr>
              <a:t>Wantoro</a:t>
            </a:r>
            <a:r>
              <a:rPr lang="en-US" sz="1400" b="1" dirty="0">
                <a:solidFill>
                  <a:schemeClr val="tx1"/>
                </a:solidFill>
              </a:rPr>
              <a:t>, M.Ds</a:t>
            </a:r>
          </a:p>
          <a:p>
            <a:pPr algn="l"/>
            <a:r>
              <a:rPr lang="en-US" sz="1400" b="1" dirty="0" err="1">
                <a:solidFill>
                  <a:schemeClr val="tx1"/>
                </a:solidFill>
              </a:rPr>
              <a:t>Arif</a:t>
            </a:r>
            <a:r>
              <a:rPr lang="en-US" sz="1400" b="1" dirty="0">
                <a:solidFill>
                  <a:schemeClr val="tx1"/>
                </a:solidFill>
              </a:rPr>
              <a:t> Try </a:t>
            </a:r>
            <a:r>
              <a:rPr lang="en-US" sz="1400" b="1" dirty="0" err="1">
                <a:solidFill>
                  <a:schemeClr val="tx1"/>
                </a:solidFill>
              </a:rPr>
              <a:t>Cahyadi</a:t>
            </a:r>
            <a:r>
              <a:rPr lang="en-US" sz="1400" b="1" dirty="0">
                <a:solidFill>
                  <a:schemeClr val="tx1"/>
                </a:solidFill>
              </a:rPr>
              <a:t>, M.Ds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Review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Asistensi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467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2800" dirty="0"/>
              <a:t>1.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huruf</a:t>
            </a:r>
            <a:r>
              <a:rPr lang="en-US" sz="2800" dirty="0"/>
              <a:t> (</a:t>
            </a:r>
            <a:r>
              <a:rPr lang="en-US" sz="2800" dirty="0" err="1"/>
              <a:t>jenis</a:t>
            </a:r>
            <a:r>
              <a:rPr lang="en-US" sz="2800" dirty="0"/>
              <a:t>, </a:t>
            </a:r>
            <a:r>
              <a:rPr lang="en-US" sz="2800" dirty="0" err="1"/>
              <a:t>ukuran</a:t>
            </a:r>
            <a:r>
              <a:rPr lang="en-US" sz="2800" dirty="0"/>
              <a:t>, </a:t>
            </a:r>
            <a:r>
              <a:rPr lang="en-US" sz="2800" dirty="0" err="1"/>
              <a:t>dll</a:t>
            </a:r>
            <a:r>
              <a:rPr lang="en-US" sz="2800" dirty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2.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warna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3.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ilustrasi</a:t>
            </a:r>
            <a:r>
              <a:rPr lang="en-US" sz="2800" dirty="0"/>
              <a:t>, </a:t>
            </a:r>
            <a:r>
              <a:rPr lang="en-US" sz="2800" dirty="0" err="1"/>
              <a:t>fotografi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4. </a:t>
            </a:r>
            <a:r>
              <a:rPr lang="en-US" sz="2800" dirty="0" err="1"/>
              <a:t>Arah</a:t>
            </a:r>
            <a:r>
              <a:rPr lang="en-US" sz="2800" dirty="0"/>
              <a:t> </a:t>
            </a:r>
            <a:r>
              <a:rPr lang="en-US" sz="2800" dirty="0" err="1"/>
              <a:t>baca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hirarki</a:t>
            </a:r>
            <a:r>
              <a:rPr lang="en-US" sz="2800" dirty="0"/>
              <a:t> visual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/>
              <a:t>    5. </a:t>
            </a:r>
            <a:r>
              <a:rPr lang="en-US" sz="2800" dirty="0" err="1"/>
              <a:t>Dll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3716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Format </a:t>
            </a:r>
            <a:r>
              <a:rPr kumimoji="0" lang="en-US" sz="4400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Akhir</a:t>
            </a: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7772400" cy="5715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>
              <a:buFont typeface="Arial" pitchFamily="34" charset="0"/>
              <a:buAutoNum type="arabicPeriod"/>
              <a:defRPr/>
            </a:pPr>
            <a:r>
              <a:rPr lang="en-US" sz="2400" dirty="0" err="1"/>
              <a:t>Infografis</a:t>
            </a:r>
            <a:r>
              <a:rPr lang="en-US" sz="2400" dirty="0"/>
              <a:t> </a:t>
            </a:r>
            <a:r>
              <a:rPr lang="en-US" sz="2400" dirty="0" err="1"/>
              <a:t>dikumpulkan</a:t>
            </a:r>
            <a:r>
              <a:rPr lang="en-US" sz="2400" dirty="0"/>
              <a:t> pada </a:t>
            </a:r>
            <a:r>
              <a:rPr lang="en-US" sz="2400" dirty="0" err="1"/>
              <a:t>hari</a:t>
            </a:r>
            <a:r>
              <a:rPr lang="en-US" sz="2400" dirty="0"/>
              <a:t> UTS dan </a:t>
            </a:r>
            <a:r>
              <a:rPr lang="en-US" sz="2400" dirty="0" err="1"/>
              <a:t>maksimal</a:t>
            </a:r>
            <a:r>
              <a:rPr lang="en-US" sz="2400" dirty="0"/>
              <a:t> </a:t>
            </a:r>
            <a:r>
              <a:rPr lang="en-US" sz="2400" dirty="0" err="1"/>
              <a:t>pukul</a:t>
            </a:r>
            <a:r>
              <a:rPr lang="en-US" sz="2400" dirty="0"/>
              <a:t> 16.10 </a:t>
            </a:r>
            <a:r>
              <a:rPr lang="en-US" sz="2400" dirty="0" err="1"/>
              <a:t>wib</a:t>
            </a:r>
            <a:r>
              <a:rPr lang="en-US" sz="2400" dirty="0"/>
              <a:t>. </a:t>
            </a:r>
            <a:r>
              <a:rPr lang="en-US" sz="2400" dirty="0" err="1"/>
              <a:t>Keterlambatan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UTS.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mengumpulkan</a:t>
            </a:r>
            <a:r>
              <a:rPr lang="en-US" sz="2400" dirty="0"/>
              <a:t> 2 file, yang masing2 </a:t>
            </a:r>
            <a:r>
              <a:rPr lang="en-US" sz="2400" dirty="0" err="1"/>
              <a:t>diberi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- </a:t>
            </a:r>
            <a:r>
              <a:rPr lang="en-US" sz="2400" b="1" dirty="0" err="1"/>
              <a:t>NPM_Nama_Kelas_Lokasi_Proses</a:t>
            </a:r>
            <a:r>
              <a:rPr lang="en-US" sz="2400" b="1" dirty="0"/>
              <a:t> </a:t>
            </a:r>
            <a:r>
              <a:rPr lang="en-US" sz="2400" dirty="0"/>
              <a:t>(PDF)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dirty="0"/>
              <a:t>	</a:t>
            </a:r>
            <a:r>
              <a:rPr lang="en-US" sz="2400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NIM_Nama_Kelas_Lokasi_Final</a:t>
            </a:r>
            <a:r>
              <a:rPr lang="en-US" sz="2400" b="1" dirty="0"/>
              <a:t> Artwork </a:t>
            </a:r>
            <a:r>
              <a:rPr lang="en-US" sz="2400" dirty="0"/>
              <a:t>(PRINT)</a:t>
            </a:r>
            <a:br>
              <a:rPr lang="en-US" sz="2400" dirty="0"/>
            </a:br>
            <a:r>
              <a:rPr lang="en-US" sz="2400" dirty="0" err="1"/>
              <a:t>Maksimal</a:t>
            </a:r>
            <a:r>
              <a:rPr lang="en-US" sz="2400" dirty="0"/>
              <a:t> </a:t>
            </a:r>
            <a:r>
              <a:rPr lang="en-US" sz="2400" dirty="0" err="1"/>
              <a:t>berat</a:t>
            </a:r>
            <a:r>
              <a:rPr lang="en-US" sz="2400" dirty="0"/>
              <a:t> file ZIP/RAR </a:t>
            </a:r>
            <a:r>
              <a:rPr lang="en-US" sz="2400" b="1" dirty="0"/>
              <a:t>20 MB</a:t>
            </a:r>
            <a:r>
              <a:rPr lang="en-US" sz="2400" dirty="0"/>
              <a:t>. </a:t>
            </a:r>
            <a:r>
              <a:rPr lang="en-US" sz="2400" dirty="0" err="1"/>
              <a:t>Gunakan</a:t>
            </a:r>
            <a:r>
              <a:rPr lang="en-US" sz="2400" dirty="0"/>
              <a:t> Compressed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charset="0"/>
              <a:buAutoNum type="arabicPeriod" startAt="4"/>
              <a:defRPr/>
            </a:pPr>
            <a:r>
              <a:rPr lang="en-US" sz="2400" dirty="0" err="1"/>
              <a:t>Ketidaksesuaian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file, format file, </a:t>
            </a:r>
            <a:r>
              <a:rPr lang="en-US" sz="2400" dirty="0" err="1"/>
              <a:t>isi</a:t>
            </a:r>
            <a:r>
              <a:rPr lang="en-US" sz="2400" dirty="0"/>
              <a:t> file, </a:t>
            </a:r>
            <a:r>
              <a:rPr lang="en-US" sz="2400" dirty="0" err="1"/>
              <a:t>berat</a:t>
            </a:r>
            <a:r>
              <a:rPr lang="en-US" sz="2400" dirty="0"/>
              <a:t> file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susunan</a:t>
            </a:r>
            <a:r>
              <a:rPr lang="en-US" sz="2400" dirty="0"/>
              <a:t> </a:t>
            </a:r>
            <a:r>
              <a:rPr lang="en-US" sz="2400" dirty="0" err="1"/>
              <a:t>halaman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/final artwork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pengurangan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10 point.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charset="0"/>
              <a:buAutoNum type="arabicPeriod" startAt="4"/>
              <a:defRPr/>
            </a:pPr>
            <a:endParaRPr lang="en-US" sz="2400" dirty="0"/>
          </a:p>
          <a:p>
            <a:pPr marL="457200" indent="-4572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82000" cy="6477000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600" dirty="0"/>
              <a:t>Isi File PDF </a:t>
            </a:r>
            <a:r>
              <a:rPr lang="en-US" sz="2800" b="1" dirty="0" err="1"/>
              <a:t>NIM_Nama_Kelas_Lokasi_Proses</a:t>
            </a:r>
            <a:endParaRPr lang="en-US" sz="2600" b="1" dirty="0"/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/>
              <a:t>	</a:t>
            </a:r>
            <a:r>
              <a:rPr lang="en-US" sz="2800" dirty="0"/>
              <a:t>Hal. 1 : Cover/</a:t>
            </a:r>
            <a:r>
              <a:rPr lang="en-US" sz="2800" dirty="0" err="1"/>
              <a:t>Sampul</a:t>
            </a:r>
            <a:r>
              <a:rPr lang="en-US" sz="2800" dirty="0"/>
              <a:t>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	Hal. 2 : Keywords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Keyvisual</a:t>
            </a:r>
            <a:r>
              <a:rPr lang="en-US" sz="2800" dirty="0"/>
              <a:t> </a:t>
            </a:r>
            <a:endParaRPr lang="en-US" sz="1900" i="1" dirty="0"/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	Hal. 3 : </a:t>
            </a:r>
            <a:r>
              <a:rPr lang="en-US" sz="2800" dirty="0" err="1"/>
              <a:t>Moodboard</a:t>
            </a:r>
            <a:r>
              <a:rPr lang="en-US" sz="2800" dirty="0"/>
              <a:t>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i="1" dirty="0"/>
              <a:t>                     </a:t>
            </a:r>
            <a:r>
              <a:rPr lang="en-US" sz="1900" i="1" dirty="0"/>
              <a:t>(</a:t>
            </a:r>
            <a:r>
              <a:rPr lang="en-US" sz="1900" i="1" dirty="0" err="1"/>
              <a:t>lengkap</a:t>
            </a:r>
            <a:r>
              <a:rPr lang="en-US" sz="1900" i="1" dirty="0"/>
              <a:t> : list </a:t>
            </a:r>
            <a:r>
              <a:rPr lang="en-US" sz="1900" i="1" dirty="0" err="1"/>
              <a:t>huruf</a:t>
            </a:r>
            <a:r>
              <a:rPr lang="en-US" sz="1900" i="1" dirty="0"/>
              <a:t>, </a:t>
            </a:r>
            <a:r>
              <a:rPr lang="en-US" sz="1900" i="1" dirty="0" err="1"/>
              <a:t>skema</a:t>
            </a:r>
            <a:r>
              <a:rPr lang="en-US" sz="1900" i="1" dirty="0"/>
              <a:t> </a:t>
            </a:r>
            <a:r>
              <a:rPr lang="en-US" sz="1900" i="1" dirty="0" err="1"/>
              <a:t>warna</a:t>
            </a:r>
            <a:r>
              <a:rPr lang="en-US" sz="1900" i="1" dirty="0"/>
              <a:t>, </a:t>
            </a:r>
            <a:r>
              <a:rPr lang="en-US" sz="1900" i="1" dirty="0" err="1"/>
              <a:t>gaya</a:t>
            </a:r>
            <a:r>
              <a:rPr lang="en-US" sz="1900" i="1" dirty="0"/>
              <a:t> </a:t>
            </a:r>
            <a:r>
              <a:rPr lang="en-US" sz="1900" i="1" dirty="0" err="1"/>
              <a:t>ilustrasi</a:t>
            </a:r>
            <a:r>
              <a:rPr lang="en-US" sz="1900" i="1" dirty="0"/>
              <a:t>, </a:t>
            </a:r>
            <a:r>
              <a:rPr lang="en-US" sz="1900" i="1" dirty="0" err="1"/>
              <a:t>efek</a:t>
            </a:r>
            <a:r>
              <a:rPr lang="en-US" sz="1900" i="1" dirty="0"/>
              <a:t>, </a:t>
            </a:r>
            <a:r>
              <a:rPr lang="en-US" sz="1900" i="1" dirty="0" err="1"/>
              <a:t>dll</a:t>
            </a:r>
            <a:r>
              <a:rPr lang="en-US" sz="1900" i="1" dirty="0"/>
              <a:t>)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/>
              <a:t>	</a:t>
            </a:r>
            <a:r>
              <a:rPr lang="en-US" sz="2800" dirty="0"/>
              <a:t>Hal. 4 : </a:t>
            </a:r>
            <a:r>
              <a:rPr lang="en-US" sz="2800" dirty="0" err="1"/>
              <a:t>Sketsa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digital </a:t>
            </a:r>
            <a:r>
              <a:rPr lang="en-US" sz="2800" dirty="0" err="1"/>
              <a:t>terpilih</a:t>
            </a:r>
            <a:r>
              <a:rPr lang="en-US" sz="2800" dirty="0"/>
              <a:t> </a:t>
            </a:r>
          </a:p>
          <a:p>
            <a:pPr marL="1379538" indent="-128588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1316038" algn="l"/>
              </a:tabLst>
              <a:defRPr/>
            </a:pPr>
            <a:r>
              <a:rPr lang="en-US" sz="1900" i="1" dirty="0"/>
              <a:t>  (</a:t>
            </a:r>
            <a:r>
              <a:rPr lang="en-US" sz="1900" i="1" dirty="0" err="1"/>
              <a:t>jika</a:t>
            </a:r>
            <a:r>
              <a:rPr lang="en-US" sz="1900" i="1" dirty="0"/>
              <a:t> </a:t>
            </a:r>
            <a:r>
              <a:rPr lang="en-US" sz="1900" i="1" dirty="0" err="1"/>
              <a:t>ada</a:t>
            </a:r>
            <a:r>
              <a:rPr lang="en-US" sz="1900" i="1" dirty="0"/>
              <a:t> </a:t>
            </a:r>
            <a:r>
              <a:rPr lang="en-US" sz="1900" i="1" dirty="0" err="1"/>
              <a:t>beberapa</a:t>
            </a:r>
            <a:r>
              <a:rPr lang="en-US" sz="1900" i="1" dirty="0"/>
              <a:t> </a:t>
            </a:r>
            <a:r>
              <a:rPr lang="en-US" sz="1900" i="1" dirty="0" err="1"/>
              <a:t>sketsa</a:t>
            </a:r>
            <a:r>
              <a:rPr lang="en-US" sz="1900" i="1" dirty="0"/>
              <a:t>/</a:t>
            </a:r>
            <a:r>
              <a:rPr lang="en-US" sz="1900" i="1" dirty="0" err="1"/>
              <a:t>desain</a:t>
            </a:r>
            <a:r>
              <a:rPr lang="en-US" sz="1900" i="1" dirty="0"/>
              <a:t> digital </a:t>
            </a:r>
            <a:r>
              <a:rPr lang="en-US" sz="1900" i="1" dirty="0" err="1"/>
              <a:t>terpilih</a:t>
            </a:r>
            <a:r>
              <a:rPr lang="en-US" sz="1900" i="1" dirty="0"/>
              <a:t>, </a:t>
            </a:r>
            <a:r>
              <a:rPr lang="en-US" sz="1900" i="1" dirty="0" err="1"/>
              <a:t>gabung</a:t>
            </a:r>
            <a:r>
              <a:rPr lang="en-US" sz="1900" i="1" dirty="0"/>
              <a:t> </a:t>
            </a:r>
            <a:r>
              <a:rPr lang="en-US" sz="1900" i="1" dirty="0" err="1"/>
              <a:t>dalam</a:t>
            </a:r>
            <a:r>
              <a:rPr lang="en-US" sz="1900" i="1" dirty="0"/>
              <a:t> 1 </a:t>
            </a:r>
            <a:r>
              <a:rPr lang="en-US" sz="1900" i="1" dirty="0" err="1"/>
              <a:t>halaman</a:t>
            </a:r>
            <a:r>
              <a:rPr lang="en-US" sz="1900" i="1" dirty="0"/>
              <a:t> </a:t>
            </a:r>
            <a:r>
              <a:rPr lang="en-US" sz="1900" i="1" dirty="0" err="1"/>
              <a:t>ini</a:t>
            </a:r>
            <a:r>
              <a:rPr lang="en-US" sz="1900" i="1" dirty="0"/>
              <a:t>,  grid  </a:t>
            </a:r>
            <a:r>
              <a:rPr lang="en-US" sz="1900" i="1" dirty="0" err="1"/>
              <a:t>wajib</a:t>
            </a:r>
            <a:r>
              <a:rPr lang="en-US" sz="1900" i="1" dirty="0"/>
              <a:t> </a:t>
            </a:r>
            <a:r>
              <a:rPr lang="en-US" sz="1900" i="1" dirty="0" err="1"/>
              <a:t>ditampilkan</a:t>
            </a:r>
            <a:r>
              <a:rPr lang="en-US" sz="1900" i="1" dirty="0"/>
              <a:t>)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  <a:p>
            <a:pPr marL="514350" indent="-514350" eaLnBrk="1" fontAlgn="auto" hangingPunct="1">
              <a:spcAft>
                <a:spcPts val="0"/>
              </a:spcAft>
              <a:buAutoNum type="arabicPeriod" startAt="2"/>
              <a:defRPr/>
            </a:pPr>
            <a:r>
              <a:rPr lang="en-US" sz="2800" dirty="0"/>
              <a:t>PRINT OUT</a:t>
            </a:r>
          </a:p>
          <a:p>
            <a:pPr marL="854075" indent="-339725">
              <a:defRPr/>
            </a:pPr>
            <a:r>
              <a:rPr lang="en-US" sz="2800" dirty="0"/>
              <a:t>Hardcopy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kelas</a:t>
            </a:r>
            <a:r>
              <a:rPr lang="en-US" sz="2800" dirty="0"/>
              <a:t> </a:t>
            </a:r>
            <a:r>
              <a:rPr lang="en-US" sz="2800" dirty="0" err="1"/>
              <a:t>disatukan</a:t>
            </a:r>
            <a:r>
              <a:rPr lang="en-US" sz="2800" dirty="0"/>
              <a:t> dan di ring</a:t>
            </a:r>
          </a:p>
          <a:p>
            <a:pPr marL="854075" indent="-339725">
              <a:defRPr/>
            </a:pPr>
            <a:r>
              <a:rPr lang="en-US" sz="2800" dirty="0" err="1"/>
              <a:t>Kertas</a:t>
            </a:r>
            <a:r>
              <a:rPr lang="en-US" sz="2800" dirty="0"/>
              <a:t> Art </a:t>
            </a:r>
            <a:r>
              <a:rPr lang="en-US" sz="2800" dirty="0" err="1"/>
              <a:t>Papper</a:t>
            </a:r>
            <a:r>
              <a:rPr lang="en-US" sz="2800" dirty="0"/>
              <a:t> A3 150gram</a:t>
            </a:r>
          </a:p>
          <a:p>
            <a:pPr marL="854075" indent="-339725">
              <a:defRPr/>
            </a:pPr>
            <a:endParaRPr lang="en-US" sz="2800" dirty="0"/>
          </a:p>
          <a:p>
            <a:pPr marL="854075" indent="-339725">
              <a:tabLst>
                <a:tab pos="476250" algn="l"/>
              </a:tabLst>
              <a:defRPr/>
            </a:pPr>
            <a:r>
              <a:rPr lang="en-US" sz="2800" dirty="0" err="1"/>
              <a:t>Diberi</a:t>
            </a:r>
            <a:r>
              <a:rPr lang="en-US" sz="2800" dirty="0"/>
              <a:t> cover Art </a:t>
            </a:r>
            <a:r>
              <a:rPr lang="en-US" sz="2800" dirty="0" err="1"/>
              <a:t>Papper</a:t>
            </a:r>
            <a:r>
              <a:rPr lang="en-US" sz="2800" dirty="0"/>
              <a:t> 230gram</a:t>
            </a:r>
          </a:p>
          <a:p>
            <a:pPr marL="514350" indent="0">
              <a:buNone/>
              <a:tabLst>
                <a:tab pos="476250" algn="l"/>
              </a:tabLst>
              <a:defRPr/>
            </a:pPr>
            <a:r>
              <a:rPr lang="en-US" sz="2800" dirty="0"/>
              <a:t>      </a:t>
            </a:r>
            <a:r>
              <a:rPr lang="en-US" sz="2800" dirty="0" err="1"/>
              <a:t>Dengan</a:t>
            </a:r>
            <a:r>
              <a:rPr lang="en-US" sz="2800" dirty="0"/>
              <a:t> format : INFOGRAFIS – KELAS – JURUSAN – KAMPUS</a:t>
            </a:r>
          </a:p>
          <a:p>
            <a:pPr marL="488950" indent="0" eaLnBrk="1" fontAlgn="auto" hangingPunct="1">
              <a:spcAft>
                <a:spcPts val="0"/>
              </a:spcAft>
              <a:buNone/>
              <a:tabLst>
                <a:tab pos="476250" algn="l"/>
              </a:tabLst>
              <a:defRPr/>
            </a:pPr>
            <a:r>
              <a:rPr lang="en-US" sz="2800" dirty="0"/>
              <a:t>	- TAHUN (di DESAIN </a:t>
            </a:r>
            <a:r>
              <a:rPr lang="en-US" sz="2800" dirty="0" err="1"/>
              <a:t>sebagus</a:t>
            </a:r>
            <a:r>
              <a:rPr lang="en-US" sz="2800" dirty="0"/>
              <a:t> </a:t>
            </a:r>
            <a:r>
              <a:rPr lang="en-US" sz="2800" dirty="0" err="1"/>
              <a:t>mungkin</a:t>
            </a:r>
            <a:r>
              <a:rPr lang="en-US" sz="2800" dirty="0"/>
              <a:t>) </a:t>
            </a:r>
          </a:p>
          <a:p>
            <a:pPr marL="488950" indent="0" eaLnBrk="1" fontAlgn="auto" hangingPunct="1">
              <a:spcAft>
                <a:spcPts val="0"/>
              </a:spcAft>
              <a:buNone/>
              <a:tabLst>
                <a:tab pos="476250" algn="l"/>
              </a:tabLst>
              <a:defRPr/>
            </a:pPr>
            <a:endParaRPr lang="en-US" sz="2800" dirty="0"/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/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1800" dirty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447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289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Studio DKV II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96</cp:revision>
  <dcterms:created xsi:type="dcterms:W3CDTF">2016-02-13T14:18:26Z</dcterms:created>
  <dcterms:modified xsi:type="dcterms:W3CDTF">2025-03-11T06:01:11Z</dcterms:modified>
</cp:coreProperties>
</file>