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STATISTIK PENELITIAN  PENDIDIKAN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495800" cy="748262"/>
          </a:xfrm>
        </p:spPr>
        <p:txBody>
          <a:bodyPr/>
          <a:lstStyle/>
          <a:p>
            <a:r>
              <a:rPr lang="en-US" b="1" dirty="0" err="1" smtClean="0"/>
              <a:t>Amnah</a:t>
            </a:r>
            <a:r>
              <a:rPr lang="en-US" b="1" dirty="0" smtClean="0"/>
              <a:t>, S.</a:t>
            </a:r>
            <a:r>
              <a:rPr lang="en-US" b="1" dirty="0" err="1" smtClean="0"/>
              <a:t>Kom</a:t>
            </a:r>
            <a:r>
              <a:rPr lang="en-US" b="1" dirty="0" smtClean="0"/>
              <a:t>.,MTI</a:t>
            </a:r>
            <a:endParaRPr lang="en-US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943600" y="5257800"/>
            <a:ext cx="3124200" cy="74826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/>
              <a:t>Pertemuan_Tiga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5354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066800"/>
          </a:xfrm>
        </p:spPr>
        <p:txBody>
          <a:bodyPr/>
          <a:lstStyle/>
          <a:p>
            <a:r>
              <a:rPr lang="en-US" dirty="0" err="1" smtClean="0"/>
              <a:t>Statistik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915400" cy="54102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 : Cara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r</a:t>
            </a:r>
            <a:r>
              <a:rPr lang="en-US" dirty="0" err="1" smtClean="0"/>
              <a:t>esiko</a:t>
            </a:r>
            <a:r>
              <a:rPr lang="en-US" dirty="0" smtClean="0"/>
              <a:t> yang paling </a:t>
            </a:r>
            <a:r>
              <a:rPr lang="en-US" dirty="0" err="1" smtClean="0"/>
              <a:t>kecil</a:t>
            </a:r>
            <a:endParaRPr lang="en-US" dirty="0" smtClean="0"/>
          </a:p>
          <a:p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endParaRPr lang="en-US" dirty="0" smtClean="0"/>
          </a:p>
          <a:p>
            <a:pPr marL="862013" indent="-457200">
              <a:buFontTx/>
              <a:buChar char="-"/>
            </a:pPr>
            <a:r>
              <a:rPr lang="en-US" dirty="0" err="1" smtClean="0"/>
              <a:t>Merumuskan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endParaRPr lang="en-US" dirty="0" smtClean="0"/>
          </a:p>
          <a:p>
            <a:pPr marL="862013" indent="-457200">
              <a:buFontTx/>
              <a:buChar char="-"/>
            </a:pP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Literatur</a:t>
            </a:r>
            <a:r>
              <a:rPr lang="en-US" dirty="0" smtClean="0"/>
              <a:t> / </a:t>
            </a:r>
            <a:r>
              <a:rPr lang="en-US" dirty="0" err="1" smtClean="0"/>
              <a:t>kajian</a:t>
            </a:r>
            <a:r>
              <a:rPr lang="en-US" dirty="0" smtClean="0"/>
              <a:t> </a:t>
            </a:r>
            <a:r>
              <a:rPr lang="en-US" dirty="0" err="1" smtClean="0"/>
              <a:t>pustaka</a:t>
            </a:r>
            <a:endParaRPr lang="en-US" dirty="0" smtClean="0"/>
          </a:p>
          <a:p>
            <a:pPr marL="862013" indent="-457200">
              <a:buFontTx/>
              <a:buChar char="-"/>
            </a:pP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dugaan-dugaan</a:t>
            </a:r>
            <a:r>
              <a:rPr lang="en-US" dirty="0" smtClean="0"/>
              <a:t>, </a:t>
            </a:r>
            <a:r>
              <a:rPr lang="en-US" dirty="0" err="1" smtClean="0"/>
              <a:t>pertanyaan-pertanyaan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endParaRPr lang="en-US" dirty="0" smtClean="0"/>
          </a:p>
          <a:p>
            <a:pPr marL="862013" indent="-457200">
              <a:buFontTx/>
              <a:buChar char="-"/>
            </a:pPr>
            <a:r>
              <a:rPr lang="en-US" b="1" dirty="0" err="1" smtClean="0"/>
              <a:t>Peran</a:t>
            </a:r>
            <a:r>
              <a:rPr lang="en-US" b="1" dirty="0" smtClean="0"/>
              <a:t> </a:t>
            </a:r>
            <a:r>
              <a:rPr lang="en-US" b="1" dirty="0" err="1" smtClean="0"/>
              <a:t>Statistika</a:t>
            </a:r>
            <a:r>
              <a:rPr lang="en-US" b="1" dirty="0" smtClean="0"/>
              <a:t> : </a:t>
            </a:r>
            <a:r>
              <a:rPr lang="en-US" dirty="0" err="1" smtClean="0"/>
              <a:t>Mengumpulkan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Mengolah</a:t>
            </a:r>
            <a:r>
              <a:rPr lang="en-US" dirty="0" smtClean="0"/>
              <a:t> Data,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menjawab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.</a:t>
            </a:r>
          </a:p>
          <a:p>
            <a:pPr marL="862013" indent="-457200">
              <a:buFontTx/>
              <a:buChar char="-"/>
            </a:pP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Kesimpulan</a:t>
            </a:r>
            <a:r>
              <a:rPr lang="en-US" dirty="0" smtClean="0"/>
              <a:t> </a:t>
            </a:r>
          </a:p>
          <a:p>
            <a:pPr marL="855663" indent="-450850">
              <a:buNone/>
            </a:pPr>
            <a:r>
              <a:rPr lang="en-US" dirty="0"/>
              <a:t>	</a:t>
            </a:r>
            <a:r>
              <a:rPr lang="en-US" dirty="0" err="1" smtClean="0"/>
              <a:t>Instrumen</a:t>
            </a:r>
            <a:r>
              <a:rPr lang="en-US" dirty="0" smtClean="0"/>
              <a:t>, Sample, </a:t>
            </a:r>
            <a:r>
              <a:rPr lang="en-US" dirty="0" err="1" smtClean="0"/>
              <a:t>Sifat</a:t>
            </a:r>
            <a:r>
              <a:rPr lang="en-US" dirty="0" smtClean="0"/>
              <a:t> Data, </a:t>
            </a:r>
            <a:r>
              <a:rPr lang="en-US" dirty="0" err="1" smtClean="0"/>
              <a:t>Variabel</a:t>
            </a:r>
            <a:r>
              <a:rPr lang="en-US" dirty="0" smtClean="0"/>
              <a:t>,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26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4" t="30000" r="24217" b="11875"/>
          <a:stretch/>
        </p:blipFill>
        <p:spPr bwMode="auto">
          <a:xfrm>
            <a:off x="335280" y="1447800"/>
            <a:ext cx="8580120" cy="5319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2612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Pengertian</a:t>
            </a:r>
            <a:r>
              <a:rPr lang="en-US" dirty="0" smtClean="0"/>
              <a:t>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7913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Data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jamak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Datum</a:t>
            </a:r>
          </a:p>
          <a:p>
            <a:pPr algn="just"/>
            <a:r>
              <a:rPr lang="en-US" dirty="0" smtClean="0"/>
              <a:t>Data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 </a:t>
            </a:r>
            <a:r>
              <a:rPr lang="en-US" dirty="0" err="1" smtClean="0"/>
              <a:t>fakta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dipercaya</a:t>
            </a:r>
            <a:r>
              <a:rPr lang="en-US" dirty="0" smtClean="0"/>
              <a:t> </a:t>
            </a:r>
            <a:r>
              <a:rPr lang="en-US" dirty="0" err="1" smtClean="0"/>
              <a:t>kebenarannya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menarik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kesimpulan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r>
              <a:rPr lang="en-US" dirty="0" smtClean="0"/>
              <a:t> data </a:t>
            </a:r>
            <a:r>
              <a:rPr lang="en-US" dirty="0" err="1" smtClean="0"/>
              <a:t>statistik</a:t>
            </a:r>
            <a:r>
              <a:rPr lang="en-US" dirty="0" smtClean="0"/>
              <a:t>,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r>
              <a:rPr lang="en-US" dirty="0" smtClean="0"/>
              <a:t> data </a:t>
            </a:r>
            <a:r>
              <a:rPr lang="en-US" dirty="0" err="1" smtClean="0"/>
              <a:t>statistik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agregatif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lapangan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  <a:p>
            <a:r>
              <a:rPr lang="en-US" dirty="0" err="1" smtClean="0"/>
              <a:t>Agregatif</a:t>
            </a:r>
            <a:endParaRPr lang="en-US" dirty="0" smtClean="0"/>
          </a:p>
          <a:p>
            <a:pPr marL="803275" indent="-457200" algn="just">
              <a:buFontTx/>
              <a:buChar char="-"/>
            </a:pPr>
            <a:r>
              <a:rPr lang="en-US" dirty="0" err="1" smtClean="0"/>
              <a:t>Mengenai</a:t>
            </a:r>
            <a:r>
              <a:rPr lang="en-US" dirty="0" smtClean="0"/>
              <a:t> 1 </a:t>
            </a:r>
            <a:r>
              <a:rPr lang="en-US" dirty="0" err="1" smtClean="0"/>
              <a:t>individu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berulang</a:t>
            </a:r>
            <a:r>
              <a:rPr lang="en-US" dirty="0" smtClean="0"/>
              <a:t> kali</a:t>
            </a:r>
          </a:p>
          <a:p>
            <a:pPr marL="803275" indent="-457200" algn="just">
              <a:buFontTx/>
              <a:buChar char="-"/>
            </a:pPr>
            <a:r>
              <a:rPr lang="en-US" dirty="0" err="1" smtClean="0"/>
              <a:t>Dilakukan</a:t>
            </a:r>
            <a:r>
              <a:rPr lang="en-US" dirty="0" smtClean="0"/>
              <a:t> 1 kali,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1 </a:t>
            </a:r>
            <a:r>
              <a:rPr lang="en-US" dirty="0" err="1" smtClean="0"/>
              <a:t>individu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177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JENIS-JENIS DTA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7913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4" t="35208" r="30542" b="17292"/>
          <a:stretch/>
        </p:blipFill>
        <p:spPr bwMode="auto">
          <a:xfrm>
            <a:off x="380999" y="1295400"/>
            <a:ext cx="8412747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7646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533400" y="1866900"/>
            <a:ext cx="4267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Data </a:t>
            </a:r>
            <a:r>
              <a:rPr lang="en-US" b="1" dirty="0" err="1" smtClean="0"/>
              <a:t>Kualitatif</a:t>
            </a:r>
            <a:r>
              <a:rPr lang="en-US" b="1" dirty="0" smtClean="0"/>
              <a:t>, Data yang </a:t>
            </a:r>
            <a:r>
              <a:rPr lang="en-US" b="1" dirty="0" err="1" smtClean="0"/>
              <a:t>berbentuk</a:t>
            </a:r>
            <a:r>
              <a:rPr lang="en-US" b="1" dirty="0" smtClean="0"/>
              <a:t> </a:t>
            </a:r>
            <a:r>
              <a:rPr lang="en-US" b="1" dirty="0" err="1" smtClean="0"/>
              <a:t>kalimat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gambar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581400" y="3429000"/>
            <a:ext cx="5105400" cy="23622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Data </a:t>
            </a:r>
            <a:r>
              <a:rPr lang="en-US" sz="1800" b="1" dirty="0" err="1" smtClean="0"/>
              <a:t>Kuantitatif</a:t>
            </a:r>
            <a:r>
              <a:rPr lang="en-US" sz="1800" b="1" dirty="0" smtClean="0"/>
              <a:t>, Data </a:t>
            </a:r>
            <a:r>
              <a:rPr lang="en-US" sz="1800" b="1" dirty="0" err="1" smtClean="0"/>
              <a:t>Berupa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angka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669756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Kuantitatif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09600" y="1752600"/>
            <a:ext cx="4648200" cy="21336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 </a:t>
            </a:r>
            <a:r>
              <a:rPr lang="en-US" dirty="0" err="1" smtClean="0">
                <a:solidFill>
                  <a:schemeClr val="tx1"/>
                </a:solidFill>
              </a:rPr>
              <a:t>Diskrit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</a:t>
            </a:r>
            <a:r>
              <a:rPr lang="en-US" dirty="0" err="1" smtClean="0">
                <a:solidFill>
                  <a:schemeClr val="tx1"/>
                </a:solidFill>
              </a:rPr>
              <a:t>aitu</a:t>
            </a:r>
            <a:r>
              <a:rPr lang="en-US" dirty="0" smtClean="0">
                <a:solidFill>
                  <a:schemeClr val="tx1"/>
                </a:solidFill>
              </a:rPr>
              <a:t>, Data-data yang </a:t>
            </a: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dikonsepsikan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adanya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nilai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nilai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diantara</a:t>
            </a:r>
            <a:r>
              <a:rPr lang="en-US" dirty="0" smtClean="0">
                <a:solidFill>
                  <a:schemeClr val="tx1"/>
                </a:solidFill>
              </a:rPr>
              <a:t>  data (</a:t>
            </a:r>
            <a:r>
              <a:rPr lang="en-US" dirty="0" err="1" smtClean="0">
                <a:solidFill>
                  <a:schemeClr val="tx1"/>
                </a:solidFill>
              </a:rPr>
              <a:t>bilangan</a:t>
            </a:r>
            <a:r>
              <a:rPr lang="en-US" dirty="0" smtClean="0">
                <a:solidFill>
                  <a:schemeClr val="tx1"/>
                </a:solidFill>
              </a:rPr>
              <a:t>) lain yang </a:t>
            </a:r>
            <a:r>
              <a:rPr lang="en-US" dirty="0" err="1" smtClean="0">
                <a:solidFill>
                  <a:schemeClr val="tx1"/>
                </a:solidFill>
              </a:rPr>
              <a:t>terdekat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429000" y="3352800"/>
            <a:ext cx="5715000" cy="2819400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chemeClr val="tx1"/>
                </a:solidFill>
              </a:rPr>
              <a:t>Data </a:t>
            </a:r>
            <a:r>
              <a:rPr lang="en-US" sz="1800" dirty="0" err="1" smtClean="0">
                <a:solidFill>
                  <a:schemeClr val="tx1"/>
                </a:solidFill>
              </a:rPr>
              <a:t>Kontinu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yaitu</a:t>
            </a:r>
            <a:r>
              <a:rPr lang="en-US" sz="1800" dirty="0" smtClean="0">
                <a:solidFill>
                  <a:schemeClr val="tx1"/>
                </a:solidFill>
              </a:rPr>
              <a:t> data yang </a:t>
            </a:r>
            <a:r>
              <a:rPr lang="en-US" sz="1800" dirty="0" err="1" smtClean="0">
                <a:solidFill>
                  <a:schemeClr val="tx1"/>
                </a:solidFill>
              </a:rPr>
              <a:t>didapat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dari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hasil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pengukuran</a:t>
            </a:r>
            <a:r>
              <a:rPr lang="en-US" sz="1800" dirty="0" smtClean="0">
                <a:solidFill>
                  <a:schemeClr val="tx1"/>
                </a:solidFill>
              </a:rPr>
              <a:t> . Data </a:t>
            </a:r>
            <a:r>
              <a:rPr lang="en-US" sz="1800" dirty="0" err="1" smtClean="0">
                <a:solidFill>
                  <a:schemeClr val="tx1"/>
                </a:solidFill>
              </a:rPr>
              <a:t>hasil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pengukuran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diperoleh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dari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tes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Kuesioner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ataupun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alat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ukur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lainyang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sudah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terstandar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misalnya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timbangan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panjang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ataupundata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psikologis</a:t>
            </a:r>
            <a:r>
              <a:rPr lang="en-US" sz="1800" dirty="0" smtClean="0">
                <a:solidFill>
                  <a:schemeClr val="tx1"/>
                </a:solidFill>
              </a:rPr>
              <a:t> yang lain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655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Jenis</a:t>
            </a:r>
            <a:r>
              <a:rPr lang="en-US" dirty="0" smtClean="0"/>
              <a:t> Data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9" t="35625" r="25154" b="12500"/>
          <a:stretch/>
        </p:blipFill>
        <p:spPr bwMode="auto">
          <a:xfrm>
            <a:off x="160020" y="1371599"/>
            <a:ext cx="8831580" cy="5248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1262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528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Sekian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jumpa</a:t>
            </a:r>
            <a:r>
              <a:rPr lang="en-US" dirty="0" smtClean="0"/>
              <a:t> d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smtClean="0"/>
              <a:t>Empat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038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115</TotalTime>
  <Words>225</Words>
  <Application>Microsoft Office PowerPoint</Application>
  <PresentationFormat>On-screen Show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Urban</vt:lpstr>
      <vt:lpstr>STATISTIK PENELITIAN  PENDIDIKAN </vt:lpstr>
      <vt:lpstr>Statistik dan Metode Ilmiah</vt:lpstr>
      <vt:lpstr>Langkah-langkah Penting</vt:lpstr>
      <vt:lpstr>Pengertian Data</vt:lpstr>
      <vt:lpstr>JENIS-JENIS DTA</vt:lpstr>
      <vt:lpstr>a. Berdasarkan Sifat</vt:lpstr>
      <vt:lpstr>Data Kuantitatif</vt:lpstr>
      <vt:lpstr>Jenis Data berdasarkan skala Pengukuran</vt:lpstr>
      <vt:lpstr>Sekian Materi Pertemuan Tiga sampai jumpa d pertemuan Empat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 PENELITIAN  PENDIDIKAN</dc:title>
  <dc:creator>User</dc:creator>
  <cp:lastModifiedBy>User</cp:lastModifiedBy>
  <cp:revision>17</cp:revision>
  <dcterms:created xsi:type="dcterms:W3CDTF">2024-08-16T02:02:40Z</dcterms:created>
  <dcterms:modified xsi:type="dcterms:W3CDTF">2024-08-24T12:27:58Z</dcterms:modified>
</cp:coreProperties>
</file>