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6" r:id="rId2"/>
    <p:sldId id="299" r:id="rId3"/>
    <p:sldId id="302" r:id="rId4"/>
    <p:sldId id="303" r:id="rId5"/>
    <p:sldId id="307" r:id="rId6"/>
    <p:sldId id="304" r:id="rId7"/>
    <p:sldId id="305" r:id="rId8"/>
    <p:sldId id="306" r:id="rId9"/>
    <p:sldId id="308" r:id="rId10"/>
    <p:sldId id="309" r:id="rId11"/>
    <p:sldId id="301" r:id="rId12"/>
    <p:sldId id="311" r:id="rId13"/>
    <p:sldId id="312" r:id="rId14"/>
    <p:sldId id="313" r:id="rId15"/>
    <p:sldId id="314" r:id="rId16"/>
    <p:sldId id="300" r:id="rId17"/>
  </p:sldIdLst>
  <p:sldSz cx="9144000" cy="6858000" type="screen4x3"/>
  <p:notesSz cx="7045325" cy="9345613"/>
  <p:custDataLst>
    <p:tags r:id="rId2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72" autoAdjust="0"/>
    <p:restoredTop sz="86061" autoAdjust="0"/>
  </p:normalViewPr>
  <p:slideViewPr>
    <p:cSldViewPr>
      <p:cViewPr varScale="1">
        <p:scale>
          <a:sx n="48" d="100"/>
          <a:sy n="48" d="100"/>
        </p:scale>
        <p:origin x="1708" y="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4ECDEA-F84E-6309-D374-7E5E6BB5F1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998AF12-5803-E03B-C469-38D201D63ED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2A84AF3-F41C-0701-7F04-284AE973CA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8382C1-B060-0D01-D824-88E008169FF8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2609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6520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72C992-36FE-08E4-F904-DFD8142F9A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139904E-B654-304C-B322-F59A44AB768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367F396-2B73-B5EF-8141-90935F2192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7D5AD-ADD7-3B97-5345-F12A09B1819C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5246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ED777A-A958-435E-CAD7-1015731535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05F2B19-E8F8-9B07-8A60-1063681A31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245C0EC-E3BD-C45C-897D-7DBE841B204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727FAD-2ACB-CBEE-C31C-BC87AA87BE32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52904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E83C13-B829-C316-B9DC-CFBD6CC8C3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F4B35E1-0915-1388-64ED-4164CC549F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92F9B71-C232-4A98-9A9B-CE48E48B3E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064D83-0378-62BA-6850-59D9B7C53F2E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532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DF273F-3C6E-E57F-6704-F78066553E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A14171C-7065-8ECA-677A-A3516F5C91A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98816D1-0021-85FA-6FF2-37D530623D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BD5D41-6E6C-42D7-68B5-02CC995D3EED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52804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C35E76-988D-20D9-4E33-1F6FD42011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D14E578-DC1A-9517-3AEB-EFB9DB4544A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CB0AB3C-9C37-A837-B8E5-1731FCEAF5A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97F385-53F6-1236-D562-369B68AAC758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67340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E29BAC-A463-5515-B687-BDF77ED858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BEA491F-28F9-7B3B-EF59-61E75F2CA5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59993A0-EE60-0448-9244-71668A5DBC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2FE0A8-3DF4-A89C-979D-9E011651EA1B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98774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33F81B-1B1B-9EDD-F8B2-B0A82AD47F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12CE76F-FC2B-3919-10AA-DD59CF9DD1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233ECB8-F90C-1E02-A470-E52A19047C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7D5DF9-B947-3038-9692-1B00EC8C1D91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29436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PAR23203 –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Pengantar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SDM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Pariwisata</a:t>
            </a:r>
            <a:endParaRPr kumimoji="0" 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PAR23203 –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Pengantar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SDM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Pariwisata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PAR23203 –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Pengantar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SDM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Pariwisata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PAR23203 –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Pengantar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SDM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Pariwisata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SUMBER DAYA MANUSIA PARIWISATA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9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F8E5BB-346B-B900-7D39-B77210188B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A1487C6D-DD9A-097C-62E7-25632135F6E2}"/>
              </a:ext>
            </a:extLst>
          </p:cNvPr>
          <p:cNvSpPr txBox="1">
            <a:spLocks/>
          </p:cNvSpPr>
          <p:nvPr/>
        </p:nvSpPr>
        <p:spPr>
          <a:xfrm>
            <a:off x="457199" y="548680"/>
            <a:ext cx="8363273" cy="55774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Tx/>
              <a:buChar char="-"/>
            </a:pP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Opportunities (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Peluang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Perkembangan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teknologi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globalisasi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program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pemerintah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pengembangan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SDM.</a:t>
            </a:r>
          </a:p>
          <a:p>
            <a:pPr marL="457200" indent="-457200" algn="just">
              <a:buFontTx/>
              <a:buChar char="-"/>
            </a:pP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Tx/>
              <a:buChar char="-"/>
            </a:pP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Threats (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Ancaman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Persaingan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global,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perubahan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teknologi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cepat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ketidakstabilan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ekonomi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16190853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34DB736-D9A2-E5E7-2492-728996496C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32453"/>
            <a:ext cx="9144000" cy="1793093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1D5BA53-CAC7-B007-BFB1-E2167F225FAD}"/>
              </a:ext>
            </a:extLst>
          </p:cNvPr>
          <p:cNvSpPr txBox="1">
            <a:spLocks/>
          </p:cNvSpPr>
          <p:nvPr/>
        </p:nvSpPr>
        <p:spPr>
          <a:xfrm>
            <a:off x="457199" y="1196752"/>
            <a:ext cx="8363273" cy="49294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Tx/>
              <a:buChar char="-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Contoh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Implementasi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Analisis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SWOT: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966214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D841E8-05A8-6885-C398-25EB7F39461A}"/>
              </a:ext>
            </a:extLst>
          </p:cNvPr>
          <p:cNvSpPr txBox="1">
            <a:spLocks/>
          </p:cNvSpPr>
          <p:nvPr/>
        </p:nvSpPr>
        <p:spPr>
          <a:xfrm>
            <a:off x="457199" y="548680"/>
            <a:ext cx="8363273" cy="55774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Berdasarkan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hasil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analisis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SWOT,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dikembangkan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strategi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pengembangan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SDM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efektif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Misalnya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algn="just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Tx/>
              <a:buChar char="-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Meningkatkan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kualitas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pendidikan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memperbaiki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kurikulum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meningkatkan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kompetensi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guru,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menyediakan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fasilitas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belajar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memadai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Tx/>
              <a:buChar char="-"/>
            </a:pP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Tx/>
              <a:buChar char="-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Mengembangkan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program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pelatihan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Membuka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akses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pelatihan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luas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/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karyawan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terutama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keterampilan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dibutuhkan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pasar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kerja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62665144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FD24C1-028C-F8FC-A9EF-47C64B0B70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94650E-1FC2-C3A8-BFB5-3A7E1C78F9A1}"/>
              </a:ext>
            </a:extLst>
          </p:cNvPr>
          <p:cNvSpPr txBox="1">
            <a:spLocks/>
          </p:cNvSpPr>
          <p:nvPr/>
        </p:nvSpPr>
        <p:spPr>
          <a:xfrm>
            <a:off x="457199" y="548680"/>
            <a:ext cx="8363273" cy="55774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Tx/>
              <a:buChar char="-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Memanfaatkan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teknologi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Menggunakan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teknologi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mempermudah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akses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pendidikan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pelatihan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Tx/>
              <a:buChar char="-"/>
            </a:pP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Tx/>
              <a:buChar char="-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Membangun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kerjasama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Membangun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kerjasama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pemerintah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swasta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pengembangan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SDM.</a:t>
            </a:r>
          </a:p>
        </p:txBody>
      </p:sp>
    </p:spTree>
    <p:extLst>
      <p:ext uri="{BB962C8B-B14F-4D97-AF65-F5344CB8AC3E}">
        <p14:creationId xmlns:p14="http://schemas.microsoft.com/office/powerpoint/2010/main" val="429148989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E370277-32F1-DC42-6FB1-D596C165DE4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2318"/>
          <a:stretch/>
        </p:blipFill>
        <p:spPr>
          <a:xfrm>
            <a:off x="2267744" y="116632"/>
            <a:ext cx="6408712" cy="6591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1774404"/>
      </p:ext>
    </p:extLst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04C025-4E13-33B6-A32B-8E3F969856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3986EB1-A69E-64B0-822D-9E024871B8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522" y="116632"/>
            <a:ext cx="8249934" cy="6591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529229"/>
      </p:ext>
    </p:extLst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0423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Faktor-Faktor Pengembangan SDM dalam Masyarakat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199" y="1600200"/>
            <a:ext cx="8363273" cy="452596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AutoNum type="arabicPeriod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Faktor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Pendorong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Pengembangan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SDM di Masyarakat</a:t>
            </a:r>
          </a:p>
          <a:p>
            <a:pPr algn="just"/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Faktor-faktor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mendorong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pengembangan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Sumber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Daya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Manusia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(SDM)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sangat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beragam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saling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terkait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Berikut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beberapa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faktor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utama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457200" indent="-457200" algn="just">
              <a:buFontTx/>
              <a:buChar char="-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Perkembangan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Teknologi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Revolusi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industri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4.0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menuntut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SDM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memiliki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kompetensi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digital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kemampuan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adaptasi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tinggi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Tx/>
              <a:buChar char="-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Globalisasi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Persaingan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global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mendorong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meningkatkan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kualitas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SDM agar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mampu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bersaing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pasar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kerja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8B8753-C136-37EA-7DCE-E1080AAE60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6BC3E1FA-A369-4155-B5D9-0BBCEAD91975}"/>
              </a:ext>
            </a:extLst>
          </p:cNvPr>
          <p:cNvSpPr txBox="1">
            <a:spLocks/>
          </p:cNvSpPr>
          <p:nvPr/>
        </p:nvSpPr>
        <p:spPr>
          <a:xfrm>
            <a:off x="457200" y="557808"/>
            <a:ext cx="8229600" cy="10423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Faktor-Faktor Pengembangan SDM dalam Masyarakat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59ACE35-09E9-5E80-F7E7-3C774A56CF06}"/>
              </a:ext>
            </a:extLst>
          </p:cNvPr>
          <p:cNvSpPr txBox="1">
            <a:spLocks/>
          </p:cNvSpPr>
          <p:nvPr/>
        </p:nvSpPr>
        <p:spPr>
          <a:xfrm>
            <a:off x="457199" y="1600200"/>
            <a:ext cx="8363273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Tx/>
              <a:buChar char="-"/>
            </a:pP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Tx/>
              <a:buChar char="-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Kebijakan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Pemerintah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Kebijakan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pemerintah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mendukung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pendidikan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pelatihan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pengembangan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karir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sangat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mempengaruhi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kualitas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SDM.</a:t>
            </a:r>
          </a:p>
          <a:p>
            <a:pPr marL="457200" indent="-457200" algn="just">
              <a:buFontTx/>
              <a:buChar char="-"/>
            </a:pP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Tx/>
              <a:buChar char="-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Permintaan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Pasar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Permintaan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pasar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terus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berubah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mendorong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meningkatkan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keterampilan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pengetahuan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70250785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10825F-D276-69CC-E347-CB1D0100BB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344168CC-B349-2879-36F1-7F8AA51915EB}"/>
              </a:ext>
            </a:extLst>
          </p:cNvPr>
          <p:cNvSpPr txBox="1">
            <a:spLocks/>
          </p:cNvSpPr>
          <p:nvPr/>
        </p:nvSpPr>
        <p:spPr>
          <a:xfrm>
            <a:off x="457200" y="557808"/>
            <a:ext cx="8229600" cy="10423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Faktor-Faktor Pengembangan SDM dalam Masyarakat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5FDEE27-553E-B80C-48D3-84F5D6E9089D}"/>
              </a:ext>
            </a:extLst>
          </p:cNvPr>
          <p:cNvSpPr txBox="1">
            <a:spLocks/>
          </p:cNvSpPr>
          <p:nvPr/>
        </p:nvSpPr>
        <p:spPr>
          <a:xfrm>
            <a:off x="457199" y="1600200"/>
            <a:ext cx="8363273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Tx/>
              <a:buChar char="-"/>
            </a:pP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Tx/>
              <a:buChar char="-"/>
            </a:pP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Peran Pendidikan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Pendidikan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berkualitas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relevan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kebutuhan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pasar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kerja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fondasi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pengembangan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SDM.</a:t>
            </a:r>
          </a:p>
          <a:p>
            <a:pPr marL="457200" indent="-457200" algn="just">
              <a:buFontTx/>
              <a:buChar char="-"/>
            </a:pP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Tx/>
              <a:buChar char="-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Motivasi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Individu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Motivasi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individu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meningkatkan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seperti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keinginan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mencapai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kesuksesan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meningkatkan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taraf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hidup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memenuhi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kebutuhan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49896184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D7FEF1-7C8D-C00E-9969-D6022DFEED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DBEFCAF-1E2A-74ED-FA9D-571ADD2706C7}"/>
              </a:ext>
            </a:extLst>
          </p:cNvPr>
          <p:cNvSpPr txBox="1">
            <a:spLocks/>
          </p:cNvSpPr>
          <p:nvPr/>
        </p:nvSpPr>
        <p:spPr>
          <a:xfrm>
            <a:off x="457199" y="908720"/>
            <a:ext cx="8363273" cy="52174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Tx/>
              <a:buChar char="-"/>
            </a:pP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Tx/>
              <a:buChar char="-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Budaya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Budaya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kurang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mendukung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pengembangan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seperti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budaya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patriarki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budaya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mengutamakan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status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sosial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penghambat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Tx/>
              <a:buChar char="-"/>
            </a:pP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Tx/>
              <a:buChar char="-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Bencana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Alam: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Bencana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mengganggu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proses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pendidikan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pelatihan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menyebabkan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kerusakan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infrastruktur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9769851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42C990-CF60-70B2-2A69-1FA973B402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02E291AF-9629-20CB-E442-793A570587D3}"/>
              </a:ext>
            </a:extLst>
          </p:cNvPr>
          <p:cNvSpPr txBox="1">
            <a:spLocks/>
          </p:cNvSpPr>
          <p:nvPr/>
        </p:nvSpPr>
        <p:spPr>
          <a:xfrm>
            <a:off x="457199" y="548680"/>
            <a:ext cx="8363273" cy="55774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2.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Faktor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Penghambat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Pengembangan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SDM di Masyarakat</a:t>
            </a:r>
          </a:p>
          <a:p>
            <a:pPr algn="just"/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Selain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faktor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pendorong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terdapat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pula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faktor-faktor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menghambat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pengembangan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SDM.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Beberapa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antaranya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457200" indent="-457200" algn="just">
              <a:buFontTx/>
              <a:buChar char="-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Kesenjangan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Sosial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Ekonomi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Kesenjangan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ekonomi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menyebabkan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akses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terhadap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pendidikan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pelatihan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berkualitas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Tx/>
              <a:buChar char="-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Kurangnya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Fasilitas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Keterbatasan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fasilitas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pendidikan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pelatihan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terutama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daerah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terpencil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menghambat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pengembangan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SDM.</a:t>
            </a:r>
          </a:p>
        </p:txBody>
      </p:sp>
    </p:spTree>
    <p:extLst>
      <p:ext uri="{BB962C8B-B14F-4D97-AF65-F5344CB8AC3E}">
        <p14:creationId xmlns:p14="http://schemas.microsoft.com/office/powerpoint/2010/main" val="283462467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135469-84A3-DFF9-43AA-5DE9235DAB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88622BF-36C2-8267-A5E8-80EEC382EA3B}"/>
              </a:ext>
            </a:extLst>
          </p:cNvPr>
          <p:cNvSpPr txBox="1">
            <a:spLocks/>
          </p:cNvSpPr>
          <p:nvPr/>
        </p:nvSpPr>
        <p:spPr>
          <a:xfrm>
            <a:off x="457199" y="908720"/>
            <a:ext cx="8363273" cy="52174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Tx/>
              <a:buChar char="-"/>
            </a:pP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Tx/>
              <a:buChar char="-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Kurangnya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Motivasi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Kurangnya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motivasi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individu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keluarga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menghambat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upaya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pengembangan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Tx/>
              <a:buChar char="-"/>
            </a:pP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Tx/>
              <a:buChar char="-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Perubahan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Kebijakan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Perubahan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kebijakan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pemerintah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konsisten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menghambat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upaya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pengembangan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SDM.</a:t>
            </a:r>
          </a:p>
        </p:txBody>
      </p:sp>
    </p:spTree>
    <p:extLst>
      <p:ext uri="{BB962C8B-B14F-4D97-AF65-F5344CB8AC3E}">
        <p14:creationId xmlns:p14="http://schemas.microsoft.com/office/powerpoint/2010/main" val="4014184140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5DCA4E-FD89-E7C3-AF9F-437CAAB035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E07369F3-FC7A-E14D-F52D-7F4A8DBF373B}"/>
              </a:ext>
            </a:extLst>
          </p:cNvPr>
          <p:cNvSpPr txBox="1">
            <a:spLocks/>
          </p:cNvSpPr>
          <p:nvPr/>
        </p:nvSpPr>
        <p:spPr>
          <a:xfrm>
            <a:off x="457199" y="908720"/>
            <a:ext cx="8363273" cy="52174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Tx/>
              <a:buChar char="-"/>
            </a:pP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Tx/>
              <a:buChar char="-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Budaya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Budaya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kurang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mendukung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pengembangan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seperti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budaya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patriarki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budaya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mengutamakan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status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sosial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penghambat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Tx/>
              <a:buChar char="-"/>
            </a:pP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Tx/>
              <a:buChar char="-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Bencana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Alam: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Bencana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mengganggu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proses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pendidikan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pelatihan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menyebabkan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kerusakan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infrastruktur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4379265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582BD8-2216-5065-C420-935030384C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D472B2F-B702-D15D-F716-ABC68C89F05C}"/>
              </a:ext>
            </a:extLst>
          </p:cNvPr>
          <p:cNvSpPr txBox="1">
            <a:spLocks/>
          </p:cNvSpPr>
          <p:nvPr/>
        </p:nvSpPr>
        <p:spPr>
          <a:xfrm>
            <a:off x="457199" y="548680"/>
            <a:ext cx="8363273" cy="55774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3.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Analisis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SWOT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Pengembangan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SDM di Masyarakat</a:t>
            </a:r>
          </a:p>
          <a:p>
            <a:pPr algn="just"/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Analisis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SWOT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digunakan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mengidentifikasi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kekuatan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kelemahan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peluang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ancaman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pengembangan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SDM.</a:t>
            </a:r>
          </a:p>
          <a:p>
            <a:pPr algn="just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Tx/>
              <a:buChar char="-"/>
            </a:pP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Strengths (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Kekuatan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Potensi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sumber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manusia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besar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lembaga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pendidikan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dukungan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pemerintah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komunitas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belajar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Tx/>
              <a:buChar char="-"/>
            </a:pP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Tx/>
              <a:buChar char="-"/>
            </a:pP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Weaknesses (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Kelemahan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Kualitas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pendidikan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kurangnya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fasilitas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pelatihan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rendahnya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motivasi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belajar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97643448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5898</TotalTime>
  <Words>529</Words>
  <Application>Microsoft Office PowerPoint</Application>
  <PresentationFormat>On-screen Show (4:3)</PresentationFormat>
  <Paragraphs>59</Paragraphs>
  <Slides>16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Cambria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Rionaldi Ali</cp:lastModifiedBy>
  <cp:revision>500</cp:revision>
  <cp:lastPrinted>2017-08-29T02:54:51Z</cp:lastPrinted>
  <dcterms:created xsi:type="dcterms:W3CDTF">2010-04-18T12:06:30Z</dcterms:created>
  <dcterms:modified xsi:type="dcterms:W3CDTF">2024-11-26T07:15:38Z</dcterms:modified>
</cp:coreProperties>
</file>