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81" r:id="rId2"/>
    <p:sldId id="477" r:id="rId3"/>
    <p:sldId id="484" r:id="rId4"/>
    <p:sldId id="478" r:id="rId5"/>
    <p:sldId id="486" r:id="rId6"/>
    <p:sldId id="479" r:id="rId7"/>
    <p:sldId id="487" r:id="rId8"/>
    <p:sldId id="488" r:id="rId9"/>
    <p:sldId id="489" r:id="rId10"/>
    <p:sldId id="490" r:id="rId11"/>
    <p:sldId id="491" r:id="rId12"/>
    <p:sldId id="40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9900"/>
    <a:srgbClr val="990000"/>
    <a:srgbClr val="FFFF99"/>
    <a:srgbClr val="EE7012"/>
    <a:srgbClr val="ED5949"/>
    <a:srgbClr val="284C43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8" autoAdjust="0"/>
    <p:restoredTop sz="94651"/>
  </p:normalViewPr>
  <p:slideViewPr>
    <p:cSldViewPr>
      <p:cViewPr varScale="1">
        <p:scale>
          <a:sx n="101" d="100"/>
          <a:sy n="101" d="100"/>
        </p:scale>
        <p:origin x="184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0B7929-9AD3-4243-B5E9-1F39EDB5490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9B1B11-C849-4023-A747-4AB71B2C14F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B1B11-C849-4023-A747-4AB71B2C14F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711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B1B11-C849-4023-A747-4AB71B2C14F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116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B1B11-C849-4023-A747-4AB71B2C14F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599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B1B11-C849-4023-A747-4AB71B2C14F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375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90seconds.com/what-is/script-writer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62000" y="1524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Media </a:t>
            </a:r>
            <a:r>
              <a:rPr kumimoji="0" lang="en-US" sz="32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Kreatif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685800" y="2667000"/>
            <a:ext cx="7696200" cy="3581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Rancangan</a:t>
            </a:r>
            <a:r>
              <a:rPr lang="en-US" sz="7200" b="1" dirty="0">
                <a:solidFill>
                  <a:srgbClr val="FF0000"/>
                </a:solidFill>
              </a:rPr>
              <a:t> Storyboard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27C8A8-587B-14AC-AC26-FB86CC47C578}"/>
              </a:ext>
            </a:extLst>
          </p:cNvPr>
          <p:cNvSpPr txBox="1"/>
          <p:nvPr/>
        </p:nvSpPr>
        <p:spPr>
          <a:xfrm>
            <a:off x="539750" y="914400"/>
            <a:ext cx="8064500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Visualisasi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Narasi</a:t>
            </a:r>
            <a:endParaRPr lang="en-ID" sz="1600" b="1" i="0" dirty="0">
              <a:solidFill>
                <a:srgbClr val="22222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fontAlgn="base"/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storyboard,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kreator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mengubah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ide dan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konsep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representasi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visual yang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nyata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 fontAlgn="base"/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Hal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membantu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menggambarkan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alur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cerita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memastikan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setiap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momen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ditangkap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visual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memudahkan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mempertahankan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narasi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kohesif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 fontAlgn="base"/>
            <a:endParaRPr lang="en-ID" sz="1600" b="0" i="0" dirty="0">
              <a:solidFill>
                <a:srgbClr val="22222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fontAlgn="base"/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Penjelasan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Visi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Kreatif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D" sz="1600" b="1" i="0" dirty="0">
              <a:solidFill>
                <a:srgbClr val="22222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fontAlgn="base"/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kerjasama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produksi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video,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memastikan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semua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pihak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terlibat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pemahaman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sama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 fontAlgn="base"/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Storyboard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berfungsi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titik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referensi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yang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menggabungkan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visi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sutradara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desainer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penulis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tim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lainnya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mengurangi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kesalahpahaman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memastikan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arah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seragam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 fontAlgn="base"/>
            <a:endParaRPr lang="en-ID" sz="1600" b="0" i="0" dirty="0">
              <a:solidFill>
                <a:srgbClr val="22222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fontAlgn="base"/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Perencanaan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Efisien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algn="l" fontAlgn="base"/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Waktu dan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sumber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hal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sangat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berharga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produksi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video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iklan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 fontAlgn="base"/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Melalui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contoh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storyboard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iklan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Anda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mengantisipasi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potensi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tantangan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mengidentifikasi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kebutuhan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logistik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penyesuaian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sebelum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produksi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dimulai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 fontAlgn="base"/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Hal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menghasilkan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proses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syuting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lancar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dan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mengurangi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risiko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hambatan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tak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terduga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2635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27C8A8-587B-14AC-AC26-FB86CC47C578}"/>
              </a:ext>
            </a:extLst>
          </p:cNvPr>
          <p:cNvSpPr txBox="1"/>
          <p:nvPr/>
        </p:nvSpPr>
        <p:spPr>
          <a:xfrm>
            <a:off x="539750" y="762000"/>
            <a:ext cx="80645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Komposisi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Visual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D" sz="1600" b="1" i="0" dirty="0">
              <a:solidFill>
                <a:srgbClr val="22222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/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Storyboard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membantu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menentukan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komposisi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visual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setiap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adegan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 fontAlgn="base"/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Mulai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membingkai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karakter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gambar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hingga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memilih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sudut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kamera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hal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memungkinkan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kreator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memaksimalkan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estetika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video.</a:t>
            </a:r>
          </a:p>
          <a:p>
            <a:pPr algn="just" fontAlgn="base"/>
            <a:endParaRPr lang="en-ID" sz="1600" b="0" i="0" dirty="0">
              <a:solidFill>
                <a:srgbClr val="22222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/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Pengelolaan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Anggaran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D" sz="1600" b="1" i="0" dirty="0">
              <a:solidFill>
                <a:srgbClr val="22222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/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contoh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storyboard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iklan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bahkan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membantu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memperkirakan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anggaran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dibutuhkan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setiap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adegan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 fontAlgn="base"/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membantu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perencanaan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alokasi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dana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lokasi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properti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kostum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peralatan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sehingga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menghindari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pemborosan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memastikan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pemanfaatan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sumber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optimal.</a:t>
            </a:r>
          </a:p>
          <a:p>
            <a:pPr algn="just" fontAlgn="base"/>
            <a:endParaRPr lang="en-ID" sz="1600" b="0" i="0" dirty="0">
              <a:solidFill>
                <a:srgbClr val="22222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/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Umpan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Balik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 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Iterasi</a:t>
            </a:r>
            <a:endParaRPr lang="en-ID" sz="1600" b="1" i="0" dirty="0">
              <a:solidFill>
                <a:srgbClr val="22222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/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Storyboard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berfungsi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umpan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balik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 fontAlgn="base"/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menyajikan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rencana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visual di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awal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proses,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klien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memberikan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masukan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saran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yang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diterapkan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sebelum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produksi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dimulai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 fontAlgn="base"/>
            <a:endParaRPr lang="en-ID" sz="1600" b="0" i="0" dirty="0">
              <a:solidFill>
                <a:srgbClr val="22222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/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7.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Memperhalus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Proses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Penyuntingan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D" sz="1600" b="1" i="0" dirty="0">
              <a:solidFill>
                <a:srgbClr val="22222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/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Ketika video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diambil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sesuai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storyboard, proses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penyuntingannya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efisien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 fontAlgn="base"/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Editor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mengikuti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petunjuk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visual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yang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diberikan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storyboard,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memastikan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produk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akhir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sesuai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narasi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aliran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diinginkan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5263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819400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Terima</a:t>
            </a:r>
            <a:r>
              <a:rPr kumimoji="0" lang="en-US" sz="4800" b="1" i="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800" i="0" u="none" strike="noStrike" kern="1200" cap="none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Kasih</a:t>
            </a:r>
            <a:endParaRPr kumimoji="0" lang="en-US" sz="4800" i="0" u="none" strike="noStrike" kern="120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D64068-7379-F213-50FC-8E5E5A1BB9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contoh storyboard iklan">
            <a:extLst>
              <a:ext uri="{FF2B5EF4-FFF2-40B4-BE49-F238E27FC236}">
                <a16:creationId xmlns:a16="http://schemas.microsoft.com/office/drawing/2014/main" id="{40B00F77-088B-7F76-EF1B-ABC8CAF4A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29" y="710968"/>
            <a:ext cx="8460342" cy="543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609600"/>
            <a:ext cx="8077200" cy="5638800"/>
          </a:xfrm>
        </p:spPr>
        <p:txBody>
          <a:bodyPr>
            <a:noAutofit/>
          </a:bodyPr>
          <a:lstStyle/>
          <a:p>
            <a:pPr marL="0" indent="0" algn="just" eaLnBrk="1" hangingPunct="1">
              <a:lnSpc>
                <a:spcPct val="1700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Pengertian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Storyboard</a:t>
            </a:r>
            <a:endParaRPr lang="id-ID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lnSpc>
                <a:spcPct val="170000"/>
              </a:lnSpc>
            </a:pPr>
            <a:endParaRPr lang="en-US" sz="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endParaRPr lang="en-US" sz="16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70000"/>
              </a:lnSpc>
              <a:buAutoNum type="arabicPeriod"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70A748-7026-41AA-A01F-500951CBE59C}"/>
              </a:ext>
            </a:extLst>
          </p:cNvPr>
          <p:cNvSpPr txBox="1"/>
          <p:nvPr/>
        </p:nvSpPr>
        <p:spPr>
          <a:xfrm>
            <a:off x="609600" y="1600200"/>
            <a:ext cx="80772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Storyboard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adalah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sebuah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media visual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berupa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 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serangkaian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gambar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atau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ilustrasi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 yang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mendeskripsikan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urutan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adegan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dalam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sebuah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video, film,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atau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presentasi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.</a:t>
            </a:r>
            <a:endParaRPr lang="en-ID" b="0" i="0" dirty="0">
              <a:solidFill>
                <a:srgbClr val="222222"/>
              </a:solidFill>
              <a:effectLst/>
              <a:latin typeface="Proxima Nova"/>
            </a:endParaRPr>
          </a:p>
          <a:p>
            <a:pPr algn="just" fontAlgn="base"/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Secara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sederhana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, storyboard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merupakan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peta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yang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menggambarkan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 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bagaimana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alur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cerita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akan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berkembang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 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dalam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bentuk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gambar-gambar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yang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berurutan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.</a:t>
            </a:r>
            <a:endParaRPr lang="en-ID" b="0" i="0" dirty="0">
              <a:solidFill>
                <a:srgbClr val="222222"/>
              </a:solidFill>
              <a:effectLst/>
              <a:latin typeface="Proxima Nova"/>
            </a:endParaRPr>
          </a:p>
          <a:p>
            <a:pPr algn="just" fontAlgn="base"/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Setiap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gambar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dalam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storyboard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mewakili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suatu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adegan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atau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momen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tertentu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dalam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video,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lengkap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dengan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komposisi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visual,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sudut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pandang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kamera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,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gerakan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,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serta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dialog.</a:t>
            </a:r>
            <a:endParaRPr lang="en-ID" b="0" i="0" dirty="0">
              <a:solidFill>
                <a:srgbClr val="222222"/>
              </a:solidFill>
              <a:effectLst/>
              <a:latin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3310495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8077200" cy="5638800"/>
          </a:xfrm>
        </p:spPr>
        <p:txBody>
          <a:bodyPr>
            <a:noAutofit/>
          </a:bodyPr>
          <a:lstStyle/>
          <a:p>
            <a:pPr marL="0" indent="0" algn="just" eaLnBrk="1" hangingPunct="1">
              <a:lnSpc>
                <a:spcPct val="1700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Fungsi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Storyboard</a:t>
            </a:r>
            <a:endParaRPr lang="id-ID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endParaRPr lang="en-US" sz="16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70000"/>
              </a:lnSpc>
              <a:buAutoNum type="arabicPeriod"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27C8A8-587B-14AC-AC26-FB86CC47C578}"/>
              </a:ext>
            </a:extLst>
          </p:cNvPr>
          <p:cNvSpPr txBox="1"/>
          <p:nvPr/>
        </p:nvSpPr>
        <p:spPr>
          <a:xfrm>
            <a:off x="609600" y="1066800"/>
            <a:ext cx="806450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Pada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dasarnya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,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fungsi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utama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dari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storyboard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adalah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untuk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 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merencanakan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secara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 visual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 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setiap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aspek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dari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produksi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video,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sebelum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masuk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ke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proses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pengambilan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gambar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.</a:t>
            </a:r>
            <a:endParaRPr lang="en-ID" b="0" i="0" dirty="0">
              <a:solidFill>
                <a:srgbClr val="222222"/>
              </a:solidFill>
              <a:effectLst/>
              <a:latin typeface="Proxima Nova"/>
            </a:endParaRPr>
          </a:p>
          <a:p>
            <a:pPr algn="just" fontAlgn="base"/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Lewat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storyboard,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tim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kreatif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dapat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memiliki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sudut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pandang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yang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jelas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tentang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 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bagaimana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setiap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adegan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akan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terlihat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 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sebelum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produksi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dimulai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.</a:t>
            </a:r>
            <a:endParaRPr lang="en-ID" b="0" i="0" dirty="0">
              <a:solidFill>
                <a:srgbClr val="222222"/>
              </a:solidFill>
              <a:effectLst/>
              <a:latin typeface="Proxima Nova"/>
            </a:endParaRPr>
          </a:p>
          <a:p>
            <a:pPr algn="just" fontAlgn="base"/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Hal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ini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tentu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dapat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membantu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menghemat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waktu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dan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mempercepat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proses shooting.</a:t>
            </a:r>
            <a:endParaRPr lang="en-ID" b="0" i="0" dirty="0">
              <a:solidFill>
                <a:srgbClr val="222222"/>
              </a:solidFill>
              <a:effectLst/>
              <a:latin typeface="Proxima Nova"/>
            </a:endParaRPr>
          </a:p>
          <a:p>
            <a:pPr algn="just" fontAlgn="base"/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Pasalnya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, storyboard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memungkinkan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perencanaan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yang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lebih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baik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dalam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video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sebelum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adegan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difilmkan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.</a:t>
            </a:r>
            <a:endParaRPr lang="en-ID" b="0" i="0" dirty="0">
              <a:solidFill>
                <a:srgbClr val="222222"/>
              </a:solidFill>
              <a:effectLst/>
              <a:latin typeface="Proxima Nova"/>
            </a:endParaRPr>
          </a:p>
          <a:p>
            <a:pPr algn="just" fontAlgn="base"/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Selain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itu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, storyboard juga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 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membantu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memvisualisasikan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alur</a:t>
            </a:r>
            <a:r>
              <a:rPr lang="en-ID" b="1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1" i="0" dirty="0" err="1">
                <a:solidFill>
                  <a:srgbClr val="222222"/>
                </a:solidFill>
                <a:effectLst/>
                <a:latin typeface="inherit"/>
              </a:rPr>
              <a:t>cerita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,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menentukan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urutan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peristiwa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, dan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mengidentifikasi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potensi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masalah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sebelum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produksi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berlangsung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.</a:t>
            </a:r>
            <a:endParaRPr lang="en-ID" b="0" i="0" dirty="0">
              <a:solidFill>
                <a:srgbClr val="222222"/>
              </a:solidFill>
              <a:effectLst/>
              <a:latin typeface="Proxima Nova"/>
            </a:endParaRPr>
          </a:p>
          <a:p>
            <a:pPr algn="just" fontAlgn="base"/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Dalam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proses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pembuatan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iklan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,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beberapa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contoh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storyboard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bahkan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menjadi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landasan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kolaborasi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dari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berbagai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aspek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seperti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 </a:t>
            </a:r>
            <a:r>
              <a:rPr lang="en-ID" b="1" i="0" dirty="0">
                <a:solidFill>
                  <a:srgbClr val="5BBC2E"/>
                </a:solidFill>
                <a:effectLst/>
                <a:latin typeface="inherit"/>
                <a:hlinkClick r:id="rId2"/>
              </a:rPr>
              <a:t>penulisan script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,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desain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, dan editor.</a:t>
            </a:r>
            <a:endParaRPr lang="en-ID" b="0" i="0" dirty="0">
              <a:solidFill>
                <a:srgbClr val="222222"/>
              </a:solidFill>
              <a:effectLst/>
              <a:latin typeface="Proxima Nova"/>
            </a:endParaRPr>
          </a:p>
          <a:p>
            <a:pPr algn="just" fontAlgn="base"/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Dengan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kata lain, storyboard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berfungsi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sebagai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fondasi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yang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memungkinkan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kolaborasi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yang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selaras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untuk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menghasilkan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iklan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digital yang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menarik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dan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konsisten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.</a:t>
            </a:r>
            <a:endParaRPr lang="en-ID" b="0" i="0" dirty="0">
              <a:solidFill>
                <a:srgbClr val="222222"/>
              </a:solidFill>
              <a:effectLst/>
              <a:latin typeface="Proxima Nova"/>
            </a:endParaRPr>
          </a:p>
          <a:p>
            <a:pPr algn="just" fontAlgn="base"/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Secara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keseluruhan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, storyboard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bukan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hanya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sekadar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gambar-gambar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acak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semata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.</a:t>
            </a:r>
            <a:endParaRPr lang="en-ID" b="0" i="0" dirty="0">
              <a:solidFill>
                <a:srgbClr val="222222"/>
              </a:solidFill>
              <a:effectLst/>
              <a:latin typeface="Proxima Nova"/>
            </a:endParaRPr>
          </a:p>
          <a:p>
            <a:pPr algn="just" fontAlgn="base"/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Namun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,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lebih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dari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itu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storyboard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adalah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media yang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membantu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menghubungkan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konsep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dengan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inherit"/>
              </a:rPr>
              <a:t>eksekusi</a:t>
            </a:r>
            <a:r>
              <a:rPr lang="en-ID" b="0" i="0" dirty="0">
                <a:solidFill>
                  <a:srgbClr val="222222"/>
                </a:solidFill>
                <a:effectLst/>
                <a:latin typeface="inherit"/>
              </a:rPr>
              <a:t> video.</a:t>
            </a:r>
            <a:endParaRPr lang="en-ID" b="0" i="0" dirty="0">
              <a:solidFill>
                <a:srgbClr val="222222"/>
              </a:solidFill>
              <a:effectLst/>
              <a:latin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2578885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D64068-7379-F213-50FC-8E5E5A1BB9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058CBA-732C-213B-6BAE-A8F1A81A994A}"/>
              </a:ext>
            </a:extLst>
          </p:cNvPr>
          <p:cNvSpPr txBox="1"/>
          <p:nvPr/>
        </p:nvSpPr>
        <p:spPr>
          <a:xfrm>
            <a:off x="800100" y="290578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ID" sz="28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CONTOH-CONTOH STORYBOARD</a:t>
            </a:r>
          </a:p>
        </p:txBody>
      </p:sp>
    </p:spTree>
    <p:extLst>
      <p:ext uri="{BB962C8B-B14F-4D97-AF65-F5344CB8AC3E}">
        <p14:creationId xmlns:p14="http://schemas.microsoft.com/office/powerpoint/2010/main" val="118847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2628900" y="228600"/>
            <a:ext cx="3886200" cy="838200"/>
          </a:xfrm>
        </p:spPr>
        <p:txBody>
          <a:bodyPr>
            <a:noAutofit/>
          </a:bodyPr>
          <a:lstStyle/>
          <a:p>
            <a:pPr marL="0" indent="0" algn="ctr" eaLnBrk="1" hangingPunct="1">
              <a:lnSpc>
                <a:spcPct val="170000"/>
              </a:lnSpc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IKLAN PEPSI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contoh storyboard iklan">
            <a:extLst>
              <a:ext uri="{FF2B5EF4-FFF2-40B4-BE49-F238E27FC236}">
                <a16:creationId xmlns:a16="http://schemas.microsoft.com/office/drawing/2014/main" id="{D33545FC-6739-1430-DA12-7BE88F888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382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580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2628900" y="228600"/>
            <a:ext cx="3886200" cy="838200"/>
          </a:xfrm>
        </p:spPr>
        <p:txBody>
          <a:bodyPr>
            <a:noAutofit/>
          </a:bodyPr>
          <a:lstStyle/>
          <a:p>
            <a:pPr marL="0" indent="0" algn="ctr" eaLnBrk="1" hangingPunct="1">
              <a:lnSpc>
                <a:spcPct val="170000"/>
              </a:lnSpc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IKLAN FANTA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98" name="Picture 2" descr="contoh storyboard iklan">
            <a:extLst>
              <a:ext uri="{FF2B5EF4-FFF2-40B4-BE49-F238E27FC236}">
                <a16:creationId xmlns:a16="http://schemas.microsoft.com/office/drawing/2014/main" id="{321823CC-009D-3FC0-5B43-BC03892CC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762000"/>
            <a:ext cx="7829550" cy="599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061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2628900" y="228600"/>
            <a:ext cx="3886200" cy="838200"/>
          </a:xfrm>
        </p:spPr>
        <p:txBody>
          <a:bodyPr>
            <a:noAutofit/>
          </a:bodyPr>
          <a:lstStyle/>
          <a:p>
            <a:pPr marL="0" indent="0" algn="ctr" eaLnBrk="1" hangingPunct="1">
              <a:lnSpc>
                <a:spcPct val="170000"/>
              </a:lnSpc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IKLAN OREO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2" name="Picture 2" descr="contoh storyboard iklan">
            <a:extLst>
              <a:ext uri="{FF2B5EF4-FFF2-40B4-BE49-F238E27FC236}">
                <a16:creationId xmlns:a16="http://schemas.microsoft.com/office/drawing/2014/main" id="{D271E982-D394-5BC3-89AD-76A969225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79" y="1219200"/>
            <a:ext cx="8251242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682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2628900" y="228600"/>
            <a:ext cx="3886200" cy="838200"/>
          </a:xfrm>
        </p:spPr>
        <p:txBody>
          <a:bodyPr>
            <a:noAutofit/>
          </a:bodyPr>
          <a:lstStyle/>
          <a:p>
            <a:pPr marL="0" indent="0" algn="ctr" eaLnBrk="1" hangingPunct="1">
              <a:lnSpc>
                <a:spcPct val="170000"/>
              </a:lnSpc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IKLAN NUTI FOOD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170" name="Picture 2" descr="contoh storyboard iklan">
            <a:extLst>
              <a:ext uri="{FF2B5EF4-FFF2-40B4-BE49-F238E27FC236}">
                <a16:creationId xmlns:a16="http://schemas.microsoft.com/office/drawing/2014/main" id="{F5359B64-CED8-D48D-A394-D72A5D0C7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76350"/>
            <a:ext cx="7620000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2201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3497</TotalTime>
  <Words>568</Words>
  <Application>Microsoft Macintosh PowerPoint</Application>
  <PresentationFormat>On-screen Show (4:3)</PresentationFormat>
  <Paragraphs>59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inherit</vt:lpstr>
      <vt:lpstr>Proxima Nova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Universitas Komputer Indonesia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m. syahril iskandar</dc:creator>
  <cp:lastModifiedBy>Redintan Justin</cp:lastModifiedBy>
  <cp:revision>462</cp:revision>
  <dcterms:created xsi:type="dcterms:W3CDTF">2010-02-03T03:34:03Z</dcterms:created>
  <dcterms:modified xsi:type="dcterms:W3CDTF">2023-10-23T02:14:46Z</dcterms:modified>
</cp:coreProperties>
</file>