
<file path=[Content_Types].xml><?xml version="1.0" encoding="utf-8"?>
<Types xmlns="http://schemas.openxmlformats.org/package/2006/content-types">
  <Override PartName="/ppt/diagrams/colors22.xml" ContentType="application/vnd.openxmlformats-officedocument.drawingml.diagramColors+xml"/>
  <Override PartName="/ppt/slides/slide36.xml" ContentType="application/vnd.openxmlformats-officedocument.presentationml.slide+xml"/>
  <Override PartName="/ppt/diagrams/colors11.xml" ContentType="application/vnd.openxmlformats-officedocument.drawingml.diagramColors+xml"/>
  <Override PartName="/ppt/diagrams/data24.xml" ContentType="application/vnd.openxmlformats-officedocument.drawingml.diagramData+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Override PartName="/ppt/diagrams/data13.xml" ContentType="application/vnd.openxmlformats-officedocument.drawingml.diagramData+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diagrams/quickStyle17.xml" ContentType="application/vnd.openxmlformats-officedocument.drawingml.diagramStyle+xml"/>
  <Override PartName="/ppt/diagrams/data20.xml" ContentType="application/vnd.openxmlformats-officedocument.drawingml.diagramData+xml"/>
  <Override PartName="/ppt/diagrams/drawing18.xml" ContentType="application/vnd.ms-office.drawingml.diagramDrawing+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diagrams/layout5.xml" ContentType="application/vnd.openxmlformats-officedocument.drawingml.diagramLayout+xml"/>
  <Override PartName="/ppt/diagrams/data6.xml" ContentType="application/vnd.openxmlformats-officedocument.drawingml.diagramData+xml"/>
  <Override PartName="/ppt/diagrams/layout17.xml" ContentType="application/vnd.openxmlformats-officedocument.drawingml.diagramLayout+xml"/>
  <Override PartName="/ppt/diagrams/quickStyle24.xml" ContentType="application/vnd.openxmlformats-officedocument.drawingml.diagramStyle+xml"/>
  <Override PartName="/ppt/diagrams/drawing25.xml" ContentType="application/vnd.ms-office.drawingml.diagramDrawing+xml"/>
  <Override PartName="/ppt/diagrams/colors8.xml" ContentType="application/vnd.openxmlformats-officedocument.drawingml.diagramColors+xml"/>
  <Override PartName="/ppt/diagrams/quickStyle13.xml" ContentType="application/vnd.openxmlformats-officedocument.drawingml.diagramStyle+xml"/>
  <Override PartName="/ppt/diagrams/drawing14.xml" ContentType="application/vnd.ms-office.drawingml.diagramDrawing+xml"/>
  <Override PartName="/ppt/diagrams/layout1.xml" ContentType="application/vnd.openxmlformats-officedocument.drawingml.diagramLayout+xml"/>
  <Override PartName="/ppt/diagrams/data2.xml" ContentType="application/vnd.openxmlformats-officedocument.drawingml.diagramData+xml"/>
  <Override PartName="/ppt/diagrams/layout13.xml" ContentType="application/vnd.openxmlformats-officedocument.drawingml.diagramLayout+xml"/>
  <Override PartName="/ppt/diagrams/quickStyle20.xml" ContentType="application/vnd.openxmlformats-officedocument.drawingml.diagramStyle+xml"/>
  <Override PartName="/ppt/diagrams/layout24.xml" ContentType="application/vnd.openxmlformats-officedocument.drawingml.diagramLayout+xml"/>
  <Override PartName="/ppt/diagrams/colors27.xml" ContentType="application/vnd.openxmlformats-officedocument.drawingml.diagramColors+xml"/>
  <Override PartName="/ppt/diagrams/drawing7.xml" ContentType="application/vnd.ms-office.drawingml.diagramDrawing+xml"/>
  <Override PartName="/ppt/diagrams/drawing21.xml" ContentType="application/vnd.ms-office.drawingml.diagramDrawing+xml"/>
  <Override PartName="/ppt/slides/slide9.xml" ContentType="application/vnd.openxmlformats-officedocument.presentationml.slide+xml"/>
  <Override PartName="/ppt/viewProps.xml" ContentType="application/vnd.openxmlformats-officedocument.presentationml.viewProps+xml"/>
  <Override PartName="/ppt/diagrams/colors4.xml" ContentType="application/vnd.openxmlformats-officedocument.drawingml.diagramColors+xml"/>
  <Override PartName="/ppt/diagrams/quickStyle7.xml" ContentType="application/vnd.openxmlformats-officedocument.drawingml.diagramStyle+xml"/>
  <Override PartName="/ppt/diagrams/colors16.xml" ContentType="application/vnd.openxmlformats-officedocument.drawingml.diagramColors+xml"/>
  <Override PartName="/ppt/diagrams/data18.xml" ContentType="application/vnd.openxmlformats-officedocument.drawingml.diagramData+xml"/>
  <Override PartName="/ppt/diagrams/drawing10.xml" ContentType="application/vnd.ms-office.drawingml.diagramDrawing+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12.xml" ContentType="application/vnd.openxmlformats-officedocument.drawingml.diagramColors+xml"/>
  <Override PartName="/ppt/diagrams/layout20.xml" ContentType="application/vnd.openxmlformats-officedocument.drawingml.diagramLayout+xml"/>
  <Override PartName="/ppt/diagrams/colors23.xml" ContentType="application/vnd.openxmlformats-officedocument.drawingml.diagramColors+xml"/>
  <Override PartName="/ppt/diagrams/data25.xml" ContentType="application/vnd.openxmlformats-officedocument.drawingml.diagramData+xml"/>
  <Override PartName="/ppt/diagrams/drawing3.xml" ContentType="application/vnd.ms-office.drawingml.diagramDrawing+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diagrams/quickStyle3.xml" ContentType="application/vnd.openxmlformats-officedocument.drawingml.diagramStyle+xml"/>
  <Override PartName="/ppt/diagrams/data14.xml" ContentType="application/vnd.openxmlformats-officedocument.drawingml.diagramData+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Override PartName="/ppt/diagrams/data21.xml" ContentType="application/vnd.openxmlformats-officedocument.drawingml.diagramData+xml"/>
  <Override PartName="/ppt/diagrams/drawing19.xml" ContentType="application/vnd.ms-office.drawingml.diagramDrawing+xml"/>
  <Override PartName="/ppt/presentation.xml" ContentType="application/vnd.openxmlformats-officedocument.presentationml.presentation.main+xml"/>
  <Override PartName="/ppt/slides/slide22.xml" ContentType="application/vnd.openxmlformats-officedocument.presentationml.slide+xml"/>
  <Override PartName="/ppt/diagrams/layout6.xml" ContentType="application/vnd.openxmlformats-officedocument.drawingml.diagramLayout+xml"/>
  <Override PartName="/ppt/diagrams/data10.xml" ContentType="application/vnd.openxmlformats-officedocument.drawingml.diagramData+xml"/>
  <Override PartName="/ppt/diagrams/quickStyle18.xml" ContentType="application/vnd.openxmlformats-officedocument.drawingml.diagramStyl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diagrams/data7.xml" ContentType="application/vnd.openxmlformats-officedocument.drawingml.diagramData+xml"/>
  <Override PartName="/ppt/diagrams/colors9.xml" ContentType="application/vnd.openxmlformats-officedocument.drawingml.diagramColors+xml"/>
  <Override PartName="/ppt/diagrams/quickStyle14.xml" ContentType="application/vnd.openxmlformats-officedocument.drawingml.diagramStyle+xml"/>
  <Override PartName="/ppt/diagrams/layout18.xml" ContentType="application/vnd.openxmlformats-officedocument.drawingml.diagramLayout+xml"/>
  <Override PartName="/ppt/diagrams/quickStyle25.xml" ContentType="application/vnd.openxmlformats-officedocument.drawingml.diagramStyle+xml"/>
  <Override PartName="/ppt/diagrams/drawing15.xml" ContentType="application/vnd.ms-office.drawingml.diagramDrawing+xml"/>
  <Override PartName="/ppt/diagrams/drawing26.xml" ContentType="application/vnd.ms-office.drawingml.diagramDrawing+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25.xml" ContentType="application/vnd.openxmlformats-officedocument.drawingml.diagramLayout+xml"/>
  <Override PartName="/ppt/diagrams/drawing8.xml" ContentType="application/vnd.ms-office.drawingml.diagramDrawing+xml"/>
  <Override PartName="/ppt/diagrams/data3.xml" ContentType="application/vnd.openxmlformats-officedocument.drawingml.diagramData+xml"/>
  <Override PartName="/ppt/diagrams/colors5.xml" ContentType="application/vnd.openxmlformats-officedocument.drawingml.diagramColors+xml"/>
  <Override PartName="/ppt/diagrams/quickStyle8.xml" ContentType="application/vnd.openxmlformats-officedocument.drawingml.diagramStyle+xml"/>
  <Override PartName="/ppt/diagrams/quickStyle10.xml" ContentType="application/vnd.openxmlformats-officedocument.drawingml.diagramStyle+xml"/>
  <Override PartName="/ppt/diagrams/layout14.xml" ContentType="application/vnd.openxmlformats-officedocument.drawingml.diagramLayout+xml"/>
  <Override PartName="/ppt/diagrams/colors17.xml" ContentType="application/vnd.openxmlformats-officedocument.drawingml.diagramColors+xml"/>
  <Override PartName="/ppt/diagrams/quickStyle21.xml" ContentType="application/vnd.openxmlformats-officedocument.drawingml.diagramStyle+xml"/>
  <Override PartName="/ppt/diagrams/drawing22.xml" ContentType="application/vnd.ms-office.drawingml.diagramDrawing+xml"/>
  <Override PartName="/ppt/diagrams/drawing11.xml" ContentType="application/vnd.ms-office.drawingml.diagramDrawing+xml"/>
  <Override PartName="/ppt/diagrams/data19.xml" ContentType="application/vnd.openxmlformats-officedocument.drawingml.diagramData+xml"/>
  <Override PartName="/ppt/diagrams/layout21.xml" ContentType="application/vnd.openxmlformats-officedocument.drawingml.diagramLayout+xml"/>
  <Override PartName="/ppt/diagrams/colors24.xml" ContentType="application/vnd.openxmlformats-officedocument.drawingml.diagramColors+xml"/>
  <Override PartName="/docProps/core.xml" ContentType="application/vnd.openxmlformats-package.core-properties+xml"/>
  <Override PartName="/ppt/diagrams/drawing4.xml" ContentType="application/vnd.ms-office.drawingml.diagramDrawing+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diagrams/colors13.xml" ContentType="application/vnd.openxmlformats-officedocument.drawingml.diagramColors+xml"/>
  <Override PartName="/ppt/diagrams/data26.xml" ContentType="application/vnd.openxmlformats-officedocument.drawingml.diagramData+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diagrams/data15.xml" ContentType="application/vnd.openxmlformats-officedocument.drawingml.diagramData+xml"/>
  <Override PartName="/ppt/diagrams/colors20.xml" ContentType="application/vnd.openxmlformats-officedocument.drawingml.diagramColors+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diagrams/data11.xml" ContentType="application/vnd.openxmlformats-officedocument.drawingml.diagramData+xml"/>
  <Override PartName="/ppt/diagrams/quickStyle19.xml" ContentType="application/vnd.openxmlformats-officedocument.drawingml.diagramStyle+xml"/>
  <Override PartName="/ppt/diagrams/data22.xml" ContentType="application/vnd.openxmlformats-officedocument.drawingml.diagramData+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diagrams/layout7.xml" ContentType="application/vnd.openxmlformats-officedocument.drawingml.diagramLayout+xml"/>
  <Override PartName="/ppt/diagrams/data8.xml" ContentType="application/vnd.openxmlformats-officedocument.drawingml.diagramData+xml"/>
  <Override PartName="/ppt/diagrams/quickStyle26.xml" ContentType="application/vnd.openxmlformats-officedocument.drawingml.diagramStyle+xml"/>
  <Override PartName="/ppt/diagrams/drawing27.xml" ContentType="application/vnd.ms-office.drawingml.diagramDrawing+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diagrams/quickStyle15.xml" ContentType="application/vnd.openxmlformats-officedocument.drawingml.diagramStyle+xml"/>
  <Override PartName="/ppt/diagrams/layout19.xml" ContentType="application/vnd.openxmlformats-officedocument.drawingml.diagramLayout+xml"/>
  <Override PartName="/ppt/diagrams/drawing16.xml" ContentType="application/vnd.ms-office.drawingml.diagramDrawing+xml"/>
  <Override PartName="/ppt/diagrams/layout3.xml" ContentType="application/vnd.openxmlformats-officedocument.drawingml.diagramLayout+xml"/>
  <Override PartName="/ppt/diagrams/data4.xml" ContentType="application/vnd.openxmlformats-officedocument.drawingml.diagramData+xml"/>
  <Override PartName="/ppt/diagrams/layout15.xml" ContentType="application/vnd.openxmlformats-officedocument.drawingml.diagramLayout+xml"/>
  <Override PartName="/ppt/diagrams/quickStyle22.xml" ContentType="application/vnd.openxmlformats-officedocument.drawingml.diagramStyle+xml"/>
  <Override PartName="/ppt/diagrams/layout26.xml" ContentType="application/vnd.openxmlformats-officedocument.drawingml.diagramLayout+xml"/>
  <Override PartName="/ppt/diagrams/drawing9.xml" ContentType="application/vnd.ms-office.drawingml.diagramDrawing+xml"/>
  <Override PartName="/ppt/diagrams/drawing23.xml" ContentType="application/vnd.ms-office.drawingml.diagramDrawing+xml"/>
  <Override PartName="/ppt/diagrams/colors6.xml" ContentType="application/vnd.openxmlformats-officedocument.drawingml.diagramColors+xml"/>
  <Override PartName="/ppt/diagrams/quickStyle9.xml" ContentType="application/vnd.openxmlformats-officedocument.drawingml.diagramStyle+xml"/>
  <Override PartName="/ppt/diagrams/quickStyle11.xml" ContentType="application/vnd.openxmlformats-officedocument.drawingml.diagramStyle+xml"/>
  <Override PartName="/ppt/diagrams/colors18.xml" ContentType="application/vnd.openxmlformats-officedocument.drawingml.diagramColors+xml"/>
  <Override PartName="/ppt/diagrams/drawing12.xml" ContentType="application/vnd.ms-office.drawingml.diagramDrawing+xml"/>
  <Override PartName="/ppt/slides/slide7.xml" ContentType="application/vnd.openxmlformats-officedocument.presentationml.slide+xml"/>
  <Override PartName="/ppt/slideLayouts/slideLayout9.xml" ContentType="application/vnd.openxmlformats-officedocument.presentationml.slideLayout+xml"/>
  <Override PartName="/ppt/diagrams/layout11.xml" ContentType="application/vnd.openxmlformats-officedocument.drawingml.diagramLayout+xml"/>
  <Override PartName="/ppt/diagrams/colors14.xml" ContentType="application/vnd.openxmlformats-officedocument.drawingml.diagramColors+xml"/>
  <Override PartName="/ppt/diagrams/layout22.xml" ContentType="application/vnd.openxmlformats-officedocument.drawingml.diagramLayout+xml"/>
  <Override PartName="/ppt/diagrams/colors25.xml" ContentType="application/vnd.openxmlformats-officedocument.drawingml.diagramColors+xml"/>
  <Override PartName="/ppt/diagrams/data27.xml" ContentType="application/vnd.openxmlformats-officedocument.drawingml.diagramData+xml"/>
  <Override PartName="/ppt/diagrams/drawing5.xml" ContentType="application/vnd.ms-office.drawingml.diagramDrawing+xml"/>
  <Override PartName="/ppt/slides/slide28.xml" ContentType="application/vnd.openxmlformats-officedocument.presentationml.slide+xml"/>
  <Override PartName="/ppt/slides/slide39.xml" ContentType="application/vnd.openxmlformats-officedocument.presentationml.slide+xml"/>
  <Override PartName="/ppt/diagrams/colors2.xml" ContentType="application/vnd.openxmlformats-officedocument.drawingml.diagramColors+xml"/>
  <Override PartName="/ppt/diagrams/quickStyle5.xml" ContentType="application/vnd.openxmlformats-officedocument.drawingml.diagramStyle+xml"/>
  <Override PartName="/ppt/diagrams/data16.xml" ContentType="application/vnd.openxmlformats-officedocument.drawingml.diagramData+xml"/>
  <Override PartName="/ppt/slides/slide3.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diagrams/colors10.xml" ContentType="application/vnd.openxmlformats-officedocument.drawingml.diagramColors+xml"/>
  <Override PartName="/ppt/diagrams/colors21.xml" ContentType="application/vnd.openxmlformats-officedocument.drawingml.diagramColors+xml"/>
  <Override PartName="/ppt/diagrams/data23.xml" ContentType="application/vnd.openxmlformats-officedocument.drawingml.diagramData+xml"/>
  <Override PartName="/ppt/diagrams/drawing1.xml" ContentType="application/vnd.ms-office.drawingml.diagramDrawing+xml"/>
  <Override PartName="/ppt/slides/slide24.xml" ContentType="application/vnd.openxmlformats-officedocument.presentationml.slide+xml"/>
  <Override PartName="/ppt/slides/slide35.xml" ContentType="application/vnd.openxmlformats-officedocument.presentationml.slide+xml"/>
  <Override PartName="/ppt/diagrams/quickStyle1.xml" ContentType="application/vnd.openxmlformats-officedocument.drawingml.diagramStyle+xml"/>
  <Override PartName="/ppt/diagrams/layout8.xml" ContentType="application/vnd.openxmlformats-officedocument.drawingml.diagramLayout+xml"/>
  <Override PartName="/ppt/diagrams/data12.xml" ContentType="application/vnd.openxmlformats-officedocument.drawingml.diagramData+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diagrams/data9.xml" ContentType="application/vnd.openxmlformats-officedocument.drawingml.diagramData+xml"/>
  <Override PartName="/ppt/diagrams/quickStyle16.xml" ContentType="application/vnd.openxmlformats-officedocument.drawingml.diagramStyle+xml"/>
  <Override PartName="/ppt/diagrams/quickStyle27.xml" ContentType="application/vnd.openxmlformats-officedocument.drawingml.diagramStyle+xml"/>
  <Override PartName="/ppt/diagrams/drawing17.xml" ContentType="application/vnd.ms-office.drawingml.diagramDrawing+xml"/>
  <Override PartName="/ppt/slides/slide20.xml" ContentType="application/vnd.openxmlformats-officedocument.presentationml.slide+xml"/>
  <Override PartName="/ppt/diagrams/layout4.xml" ContentType="application/vnd.openxmlformats-officedocument.drawingml.diagramLayout+xml"/>
  <Override PartName="/ppt/diagrams/layout27.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quickStyle12.xml" ContentType="application/vnd.openxmlformats-officedocument.drawingml.diagramStyle+xml"/>
  <Override PartName="/ppt/diagrams/layout16.xml" ContentType="application/vnd.openxmlformats-officedocument.drawingml.diagramLayout+xml"/>
  <Override PartName="/ppt/diagrams/colors19.xml" ContentType="application/vnd.openxmlformats-officedocument.drawingml.diagramColors+xml"/>
  <Override PartName="/ppt/diagrams/quickStyle23.xml" ContentType="application/vnd.openxmlformats-officedocument.drawingml.diagramStyle+xml"/>
  <Override PartName="/ppt/diagrams/drawing24.xml" ContentType="application/vnd.ms-office.drawingml.diagramDrawing+xml"/>
  <Override PartName="/ppt/diagrams/drawing13.xml" ContentType="application/vnd.ms-office.drawingml.diagramDrawing+xml"/>
  <Override PartName="/ppt/diagrams/layout23.xml" ContentType="application/vnd.openxmlformats-officedocument.drawingml.diagramLayout+xml"/>
  <Override PartName="/ppt/diagrams/colors26.xml" ContentType="application/vnd.openxmlformats-officedocument.drawingml.diagramColors+xml"/>
  <Override PartName="/ppt/diagrams/drawing6.xml" ContentType="application/vnd.ms-office.drawingml.diagramDrawing+xml"/>
  <Override PartName="/ppt/diagrams/drawing20.xml" ContentType="application/vnd.ms-office.drawingml.diagramDrawing+xml"/>
  <Override PartName="/ppt/slides/slide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ppt/diagrams/layout12.xml" ContentType="application/vnd.openxmlformats-officedocument.drawingml.diagramLayout+xml"/>
  <Override PartName="/ppt/diagrams/colors15.xml" ContentType="application/vnd.openxmlformats-officedocument.drawingml.diagramColors+xml"/>
  <Override PartName="/ppt/slides/slide29.xml" ContentType="application/vnd.openxmlformats-officedocument.presentationml.slide+xml"/>
  <Override PartName="/ppt/diagrams/data17.xml" ContentType="application/vnd.openxmlformats-officedocument.drawingml.diagramData+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8" r:id="rId3"/>
    <p:sldId id="289" r:id="rId4"/>
    <p:sldId id="290" r:id="rId5"/>
    <p:sldId id="291" r:id="rId6"/>
    <p:sldId id="292" r:id="rId7"/>
    <p:sldId id="293" r:id="rId8"/>
    <p:sldId id="294" r:id="rId9"/>
    <p:sldId id="295" r:id="rId10"/>
    <p:sldId id="296" r:id="rId11"/>
    <p:sldId id="297" r:id="rId12"/>
    <p:sldId id="298" r:id="rId13"/>
    <p:sldId id="299" r:id="rId14"/>
    <p:sldId id="300" r:id="rId15"/>
    <p:sldId id="305" r:id="rId16"/>
    <p:sldId id="304" r:id="rId17"/>
    <p:sldId id="302" r:id="rId18"/>
    <p:sldId id="261" r:id="rId19"/>
    <p:sldId id="263" r:id="rId20"/>
    <p:sldId id="264" r:id="rId21"/>
    <p:sldId id="265" r:id="rId22"/>
    <p:sldId id="267" r:id="rId23"/>
    <p:sldId id="268" r:id="rId24"/>
    <p:sldId id="286" r:id="rId25"/>
    <p:sldId id="270" r:id="rId26"/>
    <p:sldId id="271" r:id="rId27"/>
    <p:sldId id="272" r:id="rId28"/>
    <p:sldId id="273" r:id="rId29"/>
    <p:sldId id="274" r:id="rId30"/>
    <p:sldId id="275" r:id="rId31"/>
    <p:sldId id="276" r:id="rId32"/>
    <p:sldId id="277" r:id="rId33"/>
    <p:sldId id="278" r:id="rId34"/>
    <p:sldId id="301" r:id="rId35"/>
    <p:sldId id="306" r:id="rId36"/>
    <p:sldId id="313" r:id="rId37"/>
    <p:sldId id="279" r:id="rId38"/>
    <p:sldId id="280" r:id="rId39"/>
    <p:sldId id="281" r:id="rId40"/>
    <p:sldId id="282" r:id="rId41"/>
    <p:sldId id="283" r:id="rId42"/>
    <p:sldId id="284" r:id="rId43"/>
    <p:sldId id="285"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50" d="100"/>
          <a:sy n="50" d="100"/>
        </p:scale>
        <p:origin x="-1734" y="-48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A00359B-2B0D-46DD-A4B7-E5D4464F64A0}" type="doc">
      <dgm:prSet loTypeId="urn:microsoft.com/office/officeart/2005/8/layout/list1" loCatId="list" qsTypeId="urn:microsoft.com/office/officeart/2005/8/quickstyle/simple1" qsCatId="simple" csTypeId="urn:microsoft.com/office/officeart/2005/8/colors/accent1_4" csCatId="accent1" phldr="1"/>
      <dgm:spPr/>
      <dgm:t>
        <a:bodyPr/>
        <a:lstStyle/>
        <a:p>
          <a:endParaRPr lang="id-ID"/>
        </a:p>
      </dgm:t>
    </dgm:pt>
    <dgm:pt modelId="{F0C31BF3-5587-4990-B7DB-9EE0B16DEA6C}">
      <dgm:prSet phldrT="[Text]" custT="1"/>
      <dgm:spPr/>
      <dgm:t>
        <a:bodyPr/>
        <a:lstStyle/>
        <a:p>
          <a:r>
            <a:rPr lang="id-ID" sz="2000" dirty="0"/>
            <a:t>PPh atas penghasilan dari usaha yang diterima/diperoleh Wajib Pajak yang memiliki peredaran bruto tertentu.</a:t>
          </a:r>
        </a:p>
      </dgm:t>
    </dgm:pt>
    <dgm:pt modelId="{F67D4CCE-2B7F-4B6E-8AAB-3E91C03BC36A}" type="parTrans" cxnId="{D84F34D1-B0E9-484E-977F-A1E8C96FC7B4}">
      <dgm:prSet/>
      <dgm:spPr/>
      <dgm:t>
        <a:bodyPr/>
        <a:lstStyle/>
        <a:p>
          <a:endParaRPr lang="id-ID"/>
        </a:p>
      </dgm:t>
    </dgm:pt>
    <dgm:pt modelId="{C7756541-B2B3-4AE9-A6DD-65449BDBB675}" type="sibTrans" cxnId="{D84F34D1-B0E9-484E-977F-A1E8C96FC7B4}">
      <dgm:prSet/>
      <dgm:spPr/>
      <dgm:t>
        <a:bodyPr/>
        <a:lstStyle/>
        <a:p>
          <a:endParaRPr lang="id-ID"/>
        </a:p>
      </dgm:t>
    </dgm:pt>
    <dgm:pt modelId="{4158D5A5-AA03-4331-A287-91A4D4EE3F99}">
      <dgm:prSet phldrT="[Text]" custT="1"/>
      <dgm:spPr/>
      <dgm:t>
        <a:bodyPr/>
        <a:lstStyle/>
        <a:p>
          <a:r>
            <a:rPr lang="es-ES" sz="2000" dirty="0" err="1"/>
            <a:t>PPh</a:t>
          </a:r>
          <a:r>
            <a:rPr lang="es-ES" sz="2000" dirty="0"/>
            <a:t> </a:t>
          </a:r>
          <a:r>
            <a:rPr lang="es-ES" sz="2000" dirty="0" err="1"/>
            <a:t>Pasal</a:t>
          </a:r>
          <a:r>
            <a:rPr lang="es-ES" sz="2000" dirty="0"/>
            <a:t> 15 UU </a:t>
          </a:r>
          <a:r>
            <a:rPr lang="es-ES" sz="2000" dirty="0" err="1"/>
            <a:t>PPh</a:t>
          </a:r>
          <a:r>
            <a:rPr lang="es-ES" sz="2000" dirty="0"/>
            <a:t> </a:t>
          </a:r>
          <a:r>
            <a:rPr lang="es-ES" sz="2000" dirty="0" err="1"/>
            <a:t>untuk</a:t>
          </a:r>
          <a:r>
            <a:rPr lang="es-ES" sz="2000" dirty="0"/>
            <a:t> </a:t>
          </a:r>
          <a:r>
            <a:rPr lang="es-ES" sz="2000" dirty="0" err="1"/>
            <a:t>usaha</a:t>
          </a:r>
          <a:r>
            <a:rPr lang="es-ES" sz="2000" dirty="0"/>
            <a:t> </a:t>
          </a:r>
          <a:r>
            <a:rPr lang="es-ES" sz="2000" dirty="0" err="1"/>
            <a:t>tertentu</a:t>
          </a:r>
          <a:r>
            <a:rPr lang="es-ES" sz="2000" dirty="0"/>
            <a:t>.</a:t>
          </a:r>
          <a:endParaRPr lang="id-ID" sz="2000" dirty="0"/>
        </a:p>
      </dgm:t>
    </dgm:pt>
    <dgm:pt modelId="{A8231AEC-A237-4832-AC85-D1D1D5E41923}" type="parTrans" cxnId="{1613A840-42F7-4E1D-B120-9886A03A20B4}">
      <dgm:prSet/>
      <dgm:spPr/>
      <dgm:t>
        <a:bodyPr/>
        <a:lstStyle/>
        <a:p>
          <a:endParaRPr lang="id-ID"/>
        </a:p>
      </dgm:t>
    </dgm:pt>
    <dgm:pt modelId="{E2BFE449-4771-4347-A604-C7331FFC6753}" type="sibTrans" cxnId="{1613A840-42F7-4E1D-B120-9886A03A20B4}">
      <dgm:prSet/>
      <dgm:spPr/>
      <dgm:t>
        <a:bodyPr/>
        <a:lstStyle/>
        <a:p>
          <a:endParaRPr lang="id-ID"/>
        </a:p>
      </dgm:t>
    </dgm:pt>
    <dgm:pt modelId="{E0A1DAFA-D082-4F37-9DB8-6CBA43BB4EBE}">
      <dgm:prSet phldrT="[Text]" custT="1"/>
      <dgm:spPr/>
      <dgm:t>
        <a:bodyPr/>
        <a:lstStyle/>
        <a:p>
          <a:r>
            <a:rPr lang="es-ES" sz="2000" dirty="0" err="1"/>
            <a:t>PPh</a:t>
          </a:r>
          <a:r>
            <a:rPr lang="es-ES" sz="2000" dirty="0"/>
            <a:t> </a:t>
          </a:r>
          <a:r>
            <a:rPr lang="es-ES" sz="2000" dirty="0" err="1"/>
            <a:t>Pasal</a:t>
          </a:r>
          <a:r>
            <a:rPr lang="es-ES" sz="2000" dirty="0"/>
            <a:t> 4 </a:t>
          </a:r>
          <a:r>
            <a:rPr lang="es-ES" sz="2000" dirty="0" err="1"/>
            <a:t>ayat</a:t>
          </a:r>
          <a:r>
            <a:rPr lang="es-ES" sz="2000" dirty="0"/>
            <a:t> (2) UU </a:t>
          </a:r>
          <a:r>
            <a:rPr lang="es-ES" sz="2000" dirty="0" err="1"/>
            <a:t>PPh</a:t>
          </a:r>
          <a:r>
            <a:rPr lang="es-ES" sz="2000" dirty="0"/>
            <a:t>.</a:t>
          </a:r>
          <a:endParaRPr lang="id-ID" sz="2000" dirty="0"/>
        </a:p>
      </dgm:t>
    </dgm:pt>
    <dgm:pt modelId="{EE8CB52A-B1B2-4D07-B335-0DF320842058}" type="parTrans" cxnId="{63BD562D-D86D-4DC1-81A3-DC6018591AF1}">
      <dgm:prSet/>
      <dgm:spPr/>
      <dgm:t>
        <a:bodyPr/>
        <a:lstStyle/>
        <a:p>
          <a:endParaRPr lang="id-ID"/>
        </a:p>
      </dgm:t>
    </dgm:pt>
    <dgm:pt modelId="{9AC1C4FB-56AA-4800-A99D-4F422910F3D5}" type="sibTrans" cxnId="{63BD562D-D86D-4DC1-81A3-DC6018591AF1}">
      <dgm:prSet/>
      <dgm:spPr/>
      <dgm:t>
        <a:bodyPr/>
        <a:lstStyle/>
        <a:p>
          <a:endParaRPr lang="id-ID"/>
        </a:p>
      </dgm:t>
    </dgm:pt>
    <dgm:pt modelId="{4BDDA261-ACD7-4F86-BBFE-E5C50A789CC3}" type="pres">
      <dgm:prSet presAssocID="{5A00359B-2B0D-46DD-A4B7-E5D4464F64A0}" presName="linear" presStyleCnt="0">
        <dgm:presLayoutVars>
          <dgm:dir/>
          <dgm:animLvl val="lvl"/>
          <dgm:resizeHandles val="exact"/>
        </dgm:presLayoutVars>
      </dgm:prSet>
      <dgm:spPr/>
      <dgm:t>
        <a:bodyPr/>
        <a:lstStyle/>
        <a:p>
          <a:endParaRPr lang="en-US"/>
        </a:p>
      </dgm:t>
    </dgm:pt>
    <dgm:pt modelId="{44CC9FBC-CBE6-4A18-8E62-86504EE59600}" type="pres">
      <dgm:prSet presAssocID="{F0C31BF3-5587-4990-B7DB-9EE0B16DEA6C}" presName="parentLin" presStyleCnt="0"/>
      <dgm:spPr/>
    </dgm:pt>
    <dgm:pt modelId="{6E1059EF-251B-42B4-AC8A-2B389166E30A}" type="pres">
      <dgm:prSet presAssocID="{F0C31BF3-5587-4990-B7DB-9EE0B16DEA6C}" presName="parentLeftMargin" presStyleLbl="node1" presStyleIdx="0" presStyleCnt="3"/>
      <dgm:spPr/>
      <dgm:t>
        <a:bodyPr/>
        <a:lstStyle/>
        <a:p>
          <a:endParaRPr lang="en-US"/>
        </a:p>
      </dgm:t>
    </dgm:pt>
    <dgm:pt modelId="{9306DE65-087D-4956-B1FC-6DD201D35F8A}" type="pres">
      <dgm:prSet presAssocID="{F0C31BF3-5587-4990-B7DB-9EE0B16DEA6C}" presName="parentText" presStyleLbl="node1" presStyleIdx="0" presStyleCnt="3" custScaleX="134674" custScaleY="197075">
        <dgm:presLayoutVars>
          <dgm:chMax val="0"/>
          <dgm:bulletEnabled val="1"/>
        </dgm:presLayoutVars>
      </dgm:prSet>
      <dgm:spPr/>
      <dgm:t>
        <a:bodyPr/>
        <a:lstStyle/>
        <a:p>
          <a:endParaRPr lang="en-US"/>
        </a:p>
      </dgm:t>
    </dgm:pt>
    <dgm:pt modelId="{C9F5215A-6AD5-4E0A-8FBC-99AEED593F63}" type="pres">
      <dgm:prSet presAssocID="{F0C31BF3-5587-4990-B7DB-9EE0B16DEA6C}" presName="negativeSpace" presStyleCnt="0"/>
      <dgm:spPr/>
    </dgm:pt>
    <dgm:pt modelId="{570A8AC3-6E22-467B-9368-6A090D86CDC1}" type="pres">
      <dgm:prSet presAssocID="{F0C31BF3-5587-4990-B7DB-9EE0B16DEA6C}" presName="childText" presStyleLbl="conFgAcc1" presStyleIdx="0" presStyleCnt="3" custLinFactNeighborX="-1111">
        <dgm:presLayoutVars>
          <dgm:bulletEnabled val="1"/>
        </dgm:presLayoutVars>
      </dgm:prSet>
      <dgm:spPr/>
    </dgm:pt>
    <dgm:pt modelId="{CE4C1339-A44C-4315-A096-4F9C3C898B6E}" type="pres">
      <dgm:prSet presAssocID="{C7756541-B2B3-4AE9-A6DD-65449BDBB675}" presName="spaceBetweenRectangles" presStyleCnt="0"/>
      <dgm:spPr/>
    </dgm:pt>
    <dgm:pt modelId="{5C4F02C2-BDBC-419A-9C18-6EB0BE334336}" type="pres">
      <dgm:prSet presAssocID="{4158D5A5-AA03-4331-A287-91A4D4EE3F99}" presName="parentLin" presStyleCnt="0"/>
      <dgm:spPr/>
    </dgm:pt>
    <dgm:pt modelId="{E0E53A09-3B69-46F8-AF8B-86AB1754847B}" type="pres">
      <dgm:prSet presAssocID="{4158D5A5-AA03-4331-A287-91A4D4EE3F99}" presName="parentLeftMargin" presStyleLbl="node1" presStyleIdx="0" presStyleCnt="3"/>
      <dgm:spPr/>
      <dgm:t>
        <a:bodyPr/>
        <a:lstStyle/>
        <a:p>
          <a:endParaRPr lang="en-US"/>
        </a:p>
      </dgm:t>
    </dgm:pt>
    <dgm:pt modelId="{0CBAE892-8077-45A1-91C7-A87E36BFBFC1}" type="pres">
      <dgm:prSet presAssocID="{4158D5A5-AA03-4331-A287-91A4D4EE3F99}" presName="parentText" presStyleLbl="node1" presStyleIdx="1" presStyleCnt="3">
        <dgm:presLayoutVars>
          <dgm:chMax val="0"/>
          <dgm:bulletEnabled val="1"/>
        </dgm:presLayoutVars>
      </dgm:prSet>
      <dgm:spPr/>
      <dgm:t>
        <a:bodyPr/>
        <a:lstStyle/>
        <a:p>
          <a:endParaRPr lang="en-US"/>
        </a:p>
      </dgm:t>
    </dgm:pt>
    <dgm:pt modelId="{A24C24AA-749F-42D2-9250-0BD9FFA1DC57}" type="pres">
      <dgm:prSet presAssocID="{4158D5A5-AA03-4331-A287-91A4D4EE3F99}" presName="negativeSpace" presStyleCnt="0"/>
      <dgm:spPr/>
    </dgm:pt>
    <dgm:pt modelId="{2130072F-CAB5-40B8-AF98-9F0F06D14DF5}" type="pres">
      <dgm:prSet presAssocID="{4158D5A5-AA03-4331-A287-91A4D4EE3F99}" presName="childText" presStyleLbl="conFgAcc1" presStyleIdx="1" presStyleCnt="3">
        <dgm:presLayoutVars>
          <dgm:bulletEnabled val="1"/>
        </dgm:presLayoutVars>
      </dgm:prSet>
      <dgm:spPr/>
    </dgm:pt>
    <dgm:pt modelId="{207A8B68-A50B-4FE9-BFCE-1B35E5BF38B1}" type="pres">
      <dgm:prSet presAssocID="{E2BFE449-4771-4347-A604-C7331FFC6753}" presName="spaceBetweenRectangles" presStyleCnt="0"/>
      <dgm:spPr/>
    </dgm:pt>
    <dgm:pt modelId="{6B2D2E40-7A70-475E-859D-1140C8DE6079}" type="pres">
      <dgm:prSet presAssocID="{E0A1DAFA-D082-4F37-9DB8-6CBA43BB4EBE}" presName="parentLin" presStyleCnt="0"/>
      <dgm:spPr/>
    </dgm:pt>
    <dgm:pt modelId="{055AB9EA-FF52-4AEC-84B2-A54A8A17953F}" type="pres">
      <dgm:prSet presAssocID="{E0A1DAFA-D082-4F37-9DB8-6CBA43BB4EBE}" presName="parentLeftMargin" presStyleLbl="node1" presStyleIdx="1" presStyleCnt="3"/>
      <dgm:spPr/>
      <dgm:t>
        <a:bodyPr/>
        <a:lstStyle/>
        <a:p>
          <a:endParaRPr lang="en-US"/>
        </a:p>
      </dgm:t>
    </dgm:pt>
    <dgm:pt modelId="{28066A73-77E0-4725-A5A1-29856977C9D3}" type="pres">
      <dgm:prSet presAssocID="{E0A1DAFA-D082-4F37-9DB8-6CBA43BB4EBE}" presName="parentText" presStyleLbl="node1" presStyleIdx="2" presStyleCnt="3">
        <dgm:presLayoutVars>
          <dgm:chMax val="0"/>
          <dgm:bulletEnabled val="1"/>
        </dgm:presLayoutVars>
      </dgm:prSet>
      <dgm:spPr/>
      <dgm:t>
        <a:bodyPr/>
        <a:lstStyle/>
        <a:p>
          <a:endParaRPr lang="en-US"/>
        </a:p>
      </dgm:t>
    </dgm:pt>
    <dgm:pt modelId="{5F23EDDE-387F-49CA-ADFF-A1E3DAFFC3C1}" type="pres">
      <dgm:prSet presAssocID="{E0A1DAFA-D082-4F37-9DB8-6CBA43BB4EBE}" presName="negativeSpace" presStyleCnt="0"/>
      <dgm:spPr/>
    </dgm:pt>
    <dgm:pt modelId="{0273A6D0-43A0-4CEA-AD5A-042A1CA62468}" type="pres">
      <dgm:prSet presAssocID="{E0A1DAFA-D082-4F37-9DB8-6CBA43BB4EBE}" presName="childText" presStyleLbl="conFgAcc1" presStyleIdx="2" presStyleCnt="3">
        <dgm:presLayoutVars>
          <dgm:bulletEnabled val="1"/>
        </dgm:presLayoutVars>
      </dgm:prSet>
      <dgm:spPr/>
    </dgm:pt>
  </dgm:ptLst>
  <dgm:cxnLst>
    <dgm:cxn modelId="{E550E379-4A3F-4383-9E84-240BE9CA50A7}" type="presOf" srcId="{F0C31BF3-5587-4990-B7DB-9EE0B16DEA6C}" destId="{9306DE65-087D-4956-B1FC-6DD201D35F8A}" srcOrd="1" destOrd="0" presId="urn:microsoft.com/office/officeart/2005/8/layout/list1"/>
    <dgm:cxn modelId="{101AEEE7-59BE-453E-ABE3-B161B8CE5C12}" type="presOf" srcId="{E0A1DAFA-D082-4F37-9DB8-6CBA43BB4EBE}" destId="{28066A73-77E0-4725-A5A1-29856977C9D3}" srcOrd="1" destOrd="0" presId="urn:microsoft.com/office/officeart/2005/8/layout/list1"/>
    <dgm:cxn modelId="{F094B4FD-BE2C-4BE7-9523-AC38AAE721F8}" type="presOf" srcId="{5A00359B-2B0D-46DD-A4B7-E5D4464F64A0}" destId="{4BDDA261-ACD7-4F86-BBFE-E5C50A789CC3}" srcOrd="0" destOrd="0" presId="urn:microsoft.com/office/officeart/2005/8/layout/list1"/>
    <dgm:cxn modelId="{D84F34D1-B0E9-484E-977F-A1E8C96FC7B4}" srcId="{5A00359B-2B0D-46DD-A4B7-E5D4464F64A0}" destId="{F0C31BF3-5587-4990-B7DB-9EE0B16DEA6C}" srcOrd="0" destOrd="0" parTransId="{F67D4CCE-2B7F-4B6E-8AAB-3E91C03BC36A}" sibTransId="{C7756541-B2B3-4AE9-A6DD-65449BDBB675}"/>
    <dgm:cxn modelId="{63BD562D-D86D-4DC1-81A3-DC6018591AF1}" srcId="{5A00359B-2B0D-46DD-A4B7-E5D4464F64A0}" destId="{E0A1DAFA-D082-4F37-9DB8-6CBA43BB4EBE}" srcOrd="2" destOrd="0" parTransId="{EE8CB52A-B1B2-4D07-B335-0DF320842058}" sibTransId="{9AC1C4FB-56AA-4800-A99D-4F422910F3D5}"/>
    <dgm:cxn modelId="{ACF8AC18-108A-4440-93B5-1DCBD25D8BEB}" type="presOf" srcId="{E0A1DAFA-D082-4F37-9DB8-6CBA43BB4EBE}" destId="{055AB9EA-FF52-4AEC-84B2-A54A8A17953F}" srcOrd="0" destOrd="0" presId="urn:microsoft.com/office/officeart/2005/8/layout/list1"/>
    <dgm:cxn modelId="{1159999B-B53A-465E-B2F8-F219AA3CA991}" type="presOf" srcId="{F0C31BF3-5587-4990-B7DB-9EE0B16DEA6C}" destId="{6E1059EF-251B-42B4-AC8A-2B389166E30A}" srcOrd="0" destOrd="0" presId="urn:microsoft.com/office/officeart/2005/8/layout/list1"/>
    <dgm:cxn modelId="{69BBECD7-7702-4A70-B3EF-077F9CEA2FE8}" type="presOf" srcId="{4158D5A5-AA03-4331-A287-91A4D4EE3F99}" destId="{E0E53A09-3B69-46F8-AF8B-86AB1754847B}" srcOrd="0" destOrd="0" presId="urn:microsoft.com/office/officeart/2005/8/layout/list1"/>
    <dgm:cxn modelId="{8B7F8A56-7D5C-4899-BE3F-7A3FB7E8C0E6}" type="presOf" srcId="{4158D5A5-AA03-4331-A287-91A4D4EE3F99}" destId="{0CBAE892-8077-45A1-91C7-A87E36BFBFC1}" srcOrd="1" destOrd="0" presId="urn:microsoft.com/office/officeart/2005/8/layout/list1"/>
    <dgm:cxn modelId="{1613A840-42F7-4E1D-B120-9886A03A20B4}" srcId="{5A00359B-2B0D-46DD-A4B7-E5D4464F64A0}" destId="{4158D5A5-AA03-4331-A287-91A4D4EE3F99}" srcOrd="1" destOrd="0" parTransId="{A8231AEC-A237-4832-AC85-D1D1D5E41923}" sibTransId="{E2BFE449-4771-4347-A604-C7331FFC6753}"/>
    <dgm:cxn modelId="{A1301EB5-6810-49C8-8A2A-6CFEB7C6A88D}" type="presParOf" srcId="{4BDDA261-ACD7-4F86-BBFE-E5C50A789CC3}" destId="{44CC9FBC-CBE6-4A18-8E62-86504EE59600}" srcOrd="0" destOrd="0" presId="urn:microsoft.com/office/officeart/2005/8/layout/list1"/>
    <dgm:cxn modelId="{74256DEE-C0CD-4935-A599-E8FFF475029D}" type="presParOf" srcId="{44CC9FBC-CBE6-4A18-8E62-86504EE59600}" destId="{6E1059EF-251B-42B4-AC8A-2B389166E30A}" srcOrd="0" destOrd="0" presId="urn:microsoft.com/office/officeart/2005/8/layout/list1"/>
    <dgm:cxn modelId="{CE6A26E2-F417-40F7-9B04-392EC055E5D0}" type="presParOf" srcId="{44CC9FBC-CBE6-4A18-8E62-86504EE59600}" destId="{9306DE65-087D-4956-B1FC-6DD201D35F8A}" srcOrd="1" destOrd="0" presId="urn:microsoft.com/office/officeart/2005/8/layout/list1"/>
    <dgm:cxn modelId="{9A55C42E-72B6-4AA1-A78F-C547BAEE636C}" type="presParOf" srcId="{4BDDA261-ACD7-4F86-BBFE-E5C50A789CC3}" destId="{C9F5215A-6AD5-4E0A-8FBC-99AEED593F63}" srcOrd="1" destOrd="0" presId="urn:microsoft.com/office/officeart/2005/8/layout/list1"/>
    <dgm:cxn modelId="{34FBD0AD-C291-4923-8B7B-9E26B4FB5A80}" type="presParOf" srcId="{4BDDA261-ACD7-4F86-BBFE-E5C50A789CC3}" destId="{570A8AC3-6E22-467B-9368-6A090D86CDC1}" srcOrd="2" destOrd="0" presId="urn:microsoft.com/office/officeart/2005/8/layout/list1"/>
    <dgm:cxn modelId="{6FB55C1B-73C5-4A31-AA06-E9266C8EAB4F}" type="presParOf" srcId="{4BDDA261-ACD7-4F86-BBFE-E5C50A789CC3}" destId="{CE4C1339-A44C-4315-A096-4F9C3C898B6E}" srcOrd="3" destOrd="0" presId="urn:microsoft.com/office/officeart/2005/8/layout/list1"/>
    <dgm:cxn modelId="{78E499CA-9ED6-4D61-A0B4-78842B6D4C5A}" type="presParOf" srcId="{4BDDA261-ACD7-4F86-BBFE-E5C50A789CC3}" destId="{5C4F02C2-BDBC-419A-9C18-6EB0BE334336}" srcOrd="4" destOrd="0" presId="urn:microsoft.com/office/officeart/2005/8/layout/list1"/>
    <dgm:cxn modelId="{02E15874-C007-4203-84E9-7177CDCE33C1}" type="presParOf" srcId="{5C4F02C2-BDBC-419A-9C18-6EB0BE334336}" destId="{E0E53A09-3B69-46F8-AF8B-86AB1754847B}" srcOrd="0" destOrd="0" presId="urn:microsoft.com/office/officeart/2005/8/layout/list1"/>
    <dgm:cxn modelId="{F07F869E-4840-4C35-9072-D7043F64BA62}" type="presParOf" srcId="{5C4F02C2-BDBC-419A-9C18-6EB0BE334336}" destId="{0CBAE892-8077-45A1-91C7-A87E36BFBFC1}" srcOrd="1" destOrd="0" presId="urn:microsoft.com/office/officeart/2005/8/layout/list1"/>
    <dgm:cxn modelId="{6621632A-126D-4D6D-A45B-443F04AEB38F}" type="presParOf" srcId="{4BDDA261-ACD7-4F86-BBFE-E5C50A789CC3}" destId="{A24C24AA-749F-42D2-9250-0BD9FFA1DC57}" srcOrd="5" destOrd="0" presId="urn:microsoft.com/office/officeart/2005/8/layout/list1"/>
    <dgm:cxn modelId="{7974784F-86D6-4967-878B-28351D045B54}" type="presParOf" srcId="{4BDDA261-ACD7-4F86-BBFE-E5C50A789CC3}" destId="{2130072F-CAB5-40B8-AF98-9F0F06D14DF5}" srcOrd="6" destOrd="0" presId="urn:microsoft.com/office/officeart/2005/8/layout/list1"/>
    <dgm:cxn modelId="{D40BFC67-4FBB-4305-96C8-9DF1A7938353}" type="presParOf" srcId="{4BDDA261-ACD7-4F86-BBFE-E5C50A789CC3}" destId="{207A8B68-A50B-4FE9-BFCE-1B35E5BF38B1}" srcOrd="7" destOrd="0" presId="urn:microsoft.com/office/officeart/2005/8/layout/list1"/>
    <dgm:cxn modelId="{E4038CDF-F238-4FFF-8A1D-CC5E450DE60C}" type="presParOf" srcId="{4BDDA261-ACD7-4F86-BBFE-E5C50A789CC3}" destId="{6B2D2E40-7A70-475E-859D-1140C8DE6079}" srcOrd="8" destOrd="0" presId="urn:microsoft.com/office/officeart/2005/8/layout/list1"/>
    <dgm:cxn modelId="{284C423C-3E03-48E8-B4F0-B810CBD08094}" type="presParOf" srcId="{6B2D2E40-7A70-475E-859D-1140C8DE6079}" destId="{055AB9EA-FF52-4AEC-84B2-A54A8A17953F}" srcOrd="0" destOrd="0" presId="urn:microsoft.com/office/officeart/2005/8/layout/list1"/>
    <dgm:cxn modelId="{BCBA0024-3B33-44AF-A5DD-F52BBB573CBA}" type="presParOf" srcId="{6B2D2E40-7A70-475E-859D-1140C8DE6079}" destId="{28066A73-77E0-4725-A5A1-29856977C9D3}" srcOrd="1" destOrd="0" presId="urn:microsoft.com/office/officeart/2005/8/layout/list1"/>
    <dgm:cxn modelId="{0256BEE5-4CD1-4523-9B2F-B2FB313EA819}" type="presParOf" srcId="{4BDDA261-ACD7-4F86-BBFE-E5C50A789CC3}" destId="{5F23EDDE-387F-49CA-ADFF-A1E3DAFFC3C1}" srcOrd="9" destOrd="0" presId="urn:microsoft.com/office/officeart/2005/8/layout/list1"/>
    <dgm:cxn modelId="{3A47B777-4A3B-4D42-9A59-94C9752524D4}" type="presParOf" srcId="{4BDDA261-ACD7-4F86-BBFE-E5C50A789CC3}" destId="{0273A6D0-43A0-4CEA-AD5A-042A1CA62468}" srcOrd="10" destOrd="0" presId="urn:microsoft.com/office/officeart/2005/8/layout/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DB13186C-511E-4A62-92DD-FAD0D578777A}" type="doc">
      <dgm:prSet loTypeId="urn:microsoft.com/office/officeart/2005/8/layout/vList2" loCatId="list" qsTypeId="urn:microsoft.com/office/officeart/2005/8/quickstyle/simple1" qsCatId="simple" csTypeId="urn:microsoft.com/office/officeart/2005/8/colors/accent1_2" csCatId="accent1" phldr="0"/>
      <dgm:spPr/>
      <dgm:t>
        <a:bodyPr/>
        <a:lstStyle/>
        <a:p>
          <a:endParaRPr lang="id-ID"/>
        </a:p>
      </dgm:t>
    </dgm:pt>
    <dgm:pt modelId="{E1FFAFF0-E7D6-4594-9D89-F076B085B04F}">
      <dgm:prSet phldrT="[Text]" phldr="1"/>
      <dgm:spPr/>
      <dgm:t>
        <a:bodyPr/>
        <a:lstStyle/>
        <a:p>
          <a:endParaRPr lang="id-ID"/>
        </a:p>
      </dgm:t>
    </dgm:pt>
    <dgm:pt modelId="{C9892C31-DB63-4B81-AFFB-BD395DD6ABD9}" type="parTrans" cxnId="{20E0F8B4-2350-4EBC-8EA7-6A324B658D51}">
      <dgm:prSet/>
      <dgm:spPr/>
      <dgm:t>
        <a:bodyPr/>
        <a:lstStyle/>
        <a:p>
          <a:endParaRPr lang="id-ID"/>
        </a:p>
      </dgm:t>
    </dgm:pt>
    <dgm:pt modelId="{A3882354-65DC-4FFB-A0E6-7AB08C470B26}" type="sibTrans" cxnId="{20E0F8B4-2350-4EBC-8EA7-6A324B658D51}">
      <dgm:prSet/>
      <dgm:spPr/>
      <dgm:t>
        <a:bodyPr/>
        <a:lstStyle/>
        <a:p>
          <a:endParaRPr lang="id-ID"/>
        </a:p>
      </dgm:t>
    </dgm:pt>
    <dgm:pt modelId="{3BDFF706-371C-4AA5-B65C-6D9EE3FF64A6}">
      <dgm:prSet phldrT="[Text]" phldr="1"/>
      <dgm:spPr/>
      <dgm:t>
        <a:bodyPr/>
        <a:lstStyle/>
        <a:p>
          <a:endParaRPr lang="id-ID"/>
        </a:p>
      </dgm:t>
    </dgm:pt>
    <dgm:pt modelId="{B50522BB-1342-458D-A21F-1EB3B987B765}" type="parTrans" cxnId="{BDF3BBBF-FF3D-42D0-914B-2B386EE5E462}">
      <dgm:prSet/>
      <dgm:spPr/>
      <dgm:t>
        <a:bodyPr/>
        <a:lstStyle/>
        <a:p>
          <a:endParaRPr lang="id-ID"/>
        </a:p>
      </dgm:t>
    </dgm:pt>
    <dgm:pt modelId="{E625BF76-8F93-4064-B00C-9E48AC7DEFEB}" type="sibTrans" cxnId="{BDF3BBBF-FF3D-42D0-914B-2B386EE5E462}">
      <dgm:prSet/>
      <dgm:spPr/>
      <dgm:t>
        <a:bodyPr/>
        <a:lstStyle/>
        <a:p>
          <a:endParaRPr lang="id-ID"/>
        </a:p>
      </dgm:t>
    </dgm:pt>
    <dgm:pt modelId="{25E61836-BBFA-4EC3-AFE5-7A5CB9B6F450}">
      <dgm:prSet phldrT="[Text]" phldr="1"/>
      <dgm:spPr/>
      <dgm:t>
        <a:bodyPr/>
        <a:lstStyle/>
        <a:p>
          <a:endParaRPr lang="id-ID"/>
        </a:p>
      </dgm:t>
    </dgm:pt>
    <dgm:pt modelId="{A615E333-61E6-49CB-A802-D76008E1AEA0}" type="parTrans" cxnId="{3E8C28BA-C0AF-40AA-B346-011BDB8A89CE}">
      <dgm:prSet/>
      <dgm:spPr/>
      <dgm:t>
        <a:bodyPr/>
        <a:lstStyle/>
        <a:p>
          <a:endParaRPr lang="id-ID"/>
        </a:p>
      </dgm:t>
    </dgm:pt>
    <dgm:pt modelId="{EC208906-A25A-4E14-A30E-D9E357944A47}" type="sibTrans" cxnId="{3E8C28BA-C0AF-40AA-B346-011BDB8A89CE}">
      <dgm:prSet/>
      <dgm:spPr/>
      <dgm:t>
        <a:bodyPr/>
        <a:lstStyle/>
        <a:p>
          <a:endParaRPr lang="id-ID"/>
        </a:p>
      </dgm:t>
    </dgm:pt>
    <dgm:pt modelId="{7B787ACE-80BB-4435-AED4-FA5D17373586}">
      <dgm:prSet phldrT="[Text]" phldr="1"/>
      <dgm:spPr/>
      <dgm:t>
        <a:bodyPr/>
        <a:lstStyle/>
        <a:p>
          <a:endParaRPr lang="id-ID"/>
        </a:p>
      </dgm:t>
    </dgm:pt>
    <dgm:pt modelId="{9357141F-7496-4BD6-BD5F-528C5D0539FF}" type="parTrans" cxnId="{53111C0B-6C51-4926-A398-949C215E8340}">
      <dgm:prSet/>
      <dgm:spPr/>
      <dgm:t>
        <a:bodyPr/>
        <a:lstStyle/>
        <a:p>
          <a:endParaRPr lang="id-ID"/>
        </a:p>
      </dgm:t>
    </dgm:pt>
    <dgm:pt modelId="{75CE6EB3-19E6-4C64-A02E-D70939F5D9EC}" type="sibTrans" cxnId="{53111C0B-6C51-4926-A398-949C215E8340}">
      <dgm:prSet/>
      <dgm:spPr/>
      <dgm:t>
        <a:bodyPr/>
        <a:lstStyle/>
        <a:p>
          <a:endParaRPr lang="id-ID"/>
        </a:p>
      </dgm:t>
    </dgm:pt>
    <dgm:pt modelId="{8A629504-4735-46D6-A8AB-D62D3F51F42E}" type="pres">
      <dgm:prSet presAssocID="{DB13186C-511E-4A62-92DD-FAD0D578777A}" presName="linear" presStyleCnt="0">
        <dgm:presLayoutVars>
          <dgm:animLvl val="lvl"/>
          <dgm:resizeHandles val="exact"/>
        </dgm:presLayoutVars>
      </dgm:prSet>
      <dgm:spPr/>
      <dgm:t>
        <a:bodyPr/>
        <a:lstStyle/>
        <a:p>
          <a:endParaRPr lang="en-US"/>
        </a:p>
      </dgm:t>
    </dgm:pt>
    <dgm:pt modelId="{86A5C148-9A1B-45C7-8139-C730DC51A40F}" type="pres">
      <dgm:prSet presAssocID="{E1FFAFF0-E7D6-4594-9D89-F076B085B04F}" presName="parentText" presStyleLbl="node1" presStyleIdx="0" presStyleCnt="2">
        <dgm:presLayoutVars>
          <dgm:chMax val="0"/>
          <dgm:bulletEnabled val="1"/>
        </dgm:presLayoutVars>
      </dgm:prSet>
      <dgm:spPr/>
      <dgm:t>
        <a:bodyPr/>
        <a:lstStyle/>
        <a:p>
          <a:endParaRPr lang="en-US"/>
        </a:p>
      </dgm:t>
    </dgm:pt>
    <dgm:pt modelId="{5A255DB7-E718-4A08-A0EE-2C6C8622D1B4}" type="pres">
      <dgm:prSet presAssocID="{E1FFAFF0-E7D6-4594-9D89-F076B085B04F}" presName="childText" presStyleLbl="revTx" presStyleIdx="0" presStyleCnt="2">
        <dgm:presLayoutVars>
          <dgm:bulletEnabled val="1"/>
        </dgm:presLayoutVars>
      </dgm:prSet>
      <dgm:spPr/>
      <dgm:t>
        <a:bodyPr/>
        <a:lstStyle/>
        <a:p>
          <a:endParaRPr lang="en-US"/>
        </a:p>
      </dgm:t>
    </dgm:pt>
    <dgm:pt modelId="{F08DAC4A-51C9-4840-90A0-B5E9302ADE42}" type="pres">
      <dgm:prSet presAssocID="{25E61836-BBFA-4EC3-AFE5-7A5CB9B6F450}" presName="parentText" presStyleLbl="node1" presStyleIdx="1" presStyleCnt="2">
        <dgm:presLayoutVars>
          <dgm:chMax val="0"/>
          <dgm:bulletEnabled val="1"/>
        </dgm:presLayoutVars>
      </dgm:prSet>
      <dgm:spPr/>
      <dgm:t>
        <a:bodyPr/>
        <a:lstStyle/>
        <a:p>
          <a:endParaRPr lang="en-US"/>
        </a:p>
      </dgm:t>
    </dgm:pt>
    <dgm:pt modelId="{7FA827B8-3862-4954-9C50-2E81A7179CC0}" type="pres">
      <dgm:prSet presAssocID="{25E61836-BBFA-4EC3-AFE5-7A5CB9B6F450}" presName="childText" presStyleLbl="revTx" presStyleIdx="1" presStyleCnt="2">
        <dgm:presLayoutVars>
          <dgm:bulletEnabled val="1"/>
        </dgm:presLayoutVars>
      </dgm:prSet>
      <dgm:spPr/>
      <dgm:t>
        <a:bodyPr/>
        <a:lstStyle/>
        <a:p>
          <a:endParaRPr lang="en-US"/>
        </a:p>
      </dgm:t>
    </dgm:pt>
  </dgm:ptLst>
  <dgm:cxnLst>
    <dgm:cxn modelId="{208E1B7B-FDED-40A0-AAD2-5A123DDD13E8}" type="presOf" srcId="{3BDFF706-371C-4AA5-B65C-6D9EE3FF64A6}" destId="{5A255DB7-E718-4A08-A0EE-2C6C8622D1B4}" srcOrd="0" destOrd="0" presId="urn:microsoft.com/office/officeart/2005/8/layout/vList2"/>
    <dgm:cxn modelId="{53111C0B-6C51-4926-A398-949C215E8340}" srcId="{25E61836-BBFA-4EC3-AFE5-7A5CB9B6F450}" destId="{7B787ACE-80BB-4435-AED4-FA5D17373586}" srcOrd="0" destOrd="0" parTransId="{9357141F-7496-4BD6-BD5F-528C5D0539FF}" sibTransId="{75CE6EB3-19E6-4C64-A02E-D70939F5D9EC}"/>
    <dgm:cxn modelId="{8EAECBFD-4C9F-4E55-B449-CA3BB14DCBBD}" type="presOf" srcId="{DB13186C-511E-4A62-92DD-FAD0D578777A}" destId="{8A629504-4735-46D6-A8AB-D62D3F51F42E}" srcOrd="0" destOrd="0" presId="urn:microsoft.com/office/officeart/2005/8/layout/vList2"/>
    <dgm:cxn modelId="{94F7FCFE-B898-4945-B42F-F461F4FF6DB7}" type="presOf" srcId="{E1FFAFF0-E7D6-4594-9D89-F076B085B04F}" destId="{86A5C148-9A1B-45C7-8139-C730DC51A40F}" srcOrd="0" destOrd="0" presId="urn:microsoft.com/office/officeart/2005/8/layout/vList2"/>
    <dgm:cxn modelId="{20E0F8B4-2350-4EBC-8EA7-6A324B658D51}" srcId="{DB13186C-511E-4A62-92DD-FAD0D578777A}" destId="{E1FFAFF0-E7D6-4594-9D89-F076B085B04F}" srcOrd="0" destOrd="0" parTransId="{C9892C31-DB63-4B81-AFFB-BD395DD6ABD9}" sibTransId="{A3882354-65DC-4FFB-A0E6-7AB08C470B26}"/>
    <dgm:cxn modelId="{34088588-9C24-41A1-9E02-560AAD4D9B12}" type="presOf" srcId="{7B787ACE-80BB-4435-AED4-FA5D17373586}" destId="{7FA827B8-3862-4954-9C50-2E81A7179CC0}" srcOrd="0" destOrd="0" presId="urn:microsoft.com/office/officeart/2005/8/layout/vList2"/>
    <dgm:cxn modelId="{BDF3BBBF-FF3D-42D0-914B-2B386EE5E462}" srcId="{E1FFAFF0-E7D6-4594-9D89-F076B085B04F}" destId="{3BDFF706-371C-4AA5-B65C-6D9EE3FF64A6}" srcOrd="0" destOrd="0" parTransId="{B50522BB-1342-458D-A21F-1EB3B987B765}" sibTransId="{E625BF76-8F93-4064-B00C-9E48AC7DEFEB}"/>
    <dgm:cxn modelId="{3E8C28BA-C0AF-40AA-B346-011BDB8A89CE}" srcId="{DB13186C-511E-4A62-92DD-FAD0D578777A}" destId="{25E61836-BBFA-4EC3-AFE5-7A5CB9B6F450}" srcOrd="1" destOrd="0" parTransId="{A615E333-61E6-49CB-A802-D76008E1AEA0}" sibTransId="{EC208906-A25A-4E14-A30E-D9E357944A47}"/>
    <dgm:cxn modelId="{2CCA4BC1-C48C-4B39-B3BE-D49AD7570EB9}" type="presOf" srcId="{25E61836-BBFA-4EC3-AFE5-7A5CB9B6F450}" destId="{F08DAC4A-51C9-4840-90A0-B5E9302ADE42}" srcOrd="0" destOrd="0" presId="urn:microsoft.com/office/officeart/2005/8/layout/vList2"/>
    <dgm:cxn modelId="{E27CCF75-11F5-4C9E-8918-DC526DFD7601}" type="presParOf" srcId="{8A629504-4735-46D6-A8AB-D62D3F51F42E}" destId="{86A5C148-9A1B-45C7-8139-C730DC51A40F}" srcOrd="0" destOrd="0" presId="urn:microsoft.com/office/officeart/2005/8/layout/vList2"/>
    <dgm:cxn modelId="{B5D2390F-9636-4A4E-9565-A8FC5D029EDB}" type="presParOf" srcId="{8A629504-4735-46D6-A8AB-D62D3F51F42E}" destId="{5A255DB7-E718-4A08-A0EE-2C6C8622D1B4}" srcOrd="1" destOrd="0" presId="urn:microsoft.com/office/officeart/2005/8/layout/vList2"/>
    <dgm:cxn modelId="{78D0766F-0712-4EC3-BAB0-6FAB029FDB9E}" type="presParOf" srcId="{8A629504-4735-46D6-A8AB-D62D3F51F42E}" destId="{F08DAC4A-51C9-4840-90A0-B5E9302ADE42}" srcOrd="2" destOrd="0" presId="urn:microsoft.com/office/officeart/2005/8/layout/vList2"/>
    <dgm:cxn modelId="{8E6684E2-30EA-475F-87B5-390E58E42026}" type="presParOf" srcId="{8A629504-4735-46D6-A8AB-D62D3F51F42E}" destId="{7FA827B8-3862-4954-9C50-2E81A7179CC0}" srcOrd="3"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8B42BACC-5DDB-4DB8-B633-AD14B2D2969F}" type="doc">
      <dgm:prSet loTypeId="urn:microsoft.com/office/officeart/2005/8/layout/vList2" loCatId="list" qsTypeId="urn:microsoft.com/office/officeart/2005/8/quickstyle/simple2" qsCatId="simple" csTypeId="urn:microsoft.com/office/officeart/2005/8/colors/accent1_4" csCatId="accent1" phldr="1"/>
      <dgm:spPr/>
      <dgm:t>
        <a:bodyPr/>
        <a:lstStyle/>
        <a:p>
          <a:endParaRPr lang="id-ID"/>
        </a:p>
      </dgm:t>
    </dgm:pt>
    <dgm:pt modelId="{A7B103FE-6BD5-4097-9252-CCF148DDCE73}">
      <dgm:prSet phldrT="[Text]"/>
      <dgm:spPr/>
      <dgm:t>
        <a:bodyPr/>
        <a:lstStyle/>
        <a:p>
          <a:r>
            <a:rPr lang="id-ID" dirty="0"/>
            <a:t>WAJIB PAJAK</a:t>
          </a:r>
        </a:p>
      </dgm:t>
    </dgm:pt>
    <dgm:pt modelId="{2E0D80A4-5338-4437-876F-953EBB8AE9B6}" type="parTrans" cxnId="{769DF52F-9D8B-4049-96D3-61D469F00325}">
      <dgm:prSet/>
      <dgm:spPr/>
      <dgm:t>
        <a:bodyPr/>
        <a:lstStyle/>
        <a:p>
          <a:endParaRPr lang="id-ID"/>
        </a:p>
      </dgm:t>
    </dgm:pt>
    <dgm:pt modelId="{58F00487-88AC-4A68-BC7A-FCEB4B79A499}" type="sibTrans" cxnId="{769DF52F-9D8B-4049-96D3-61D469F00325}">
      <dgm:prSet/>
      <dgm:spPr/>
      <dgm:t>
        <a:bodyPr/>
        <a:lstStyle/>
        <a:p>
          <a:endParaRPr lang="id-ID"/>
        </a:p>
      </dgm:t>
    </dgm:pt>
    <dgm:pt modelId="{BD31EF47-5322-49F6-899A-C289356EDA86}">
      <dgm:prSet phldrT="[Text]" custT="1"/>
      <dgm:spPr/>
      <dgm:t>
        <a:bodyPr/>
        <a:lstStyle/>
        <a:p>
          <a:r>
            <a:rPr lang="id-ID" sz="2000" dirty="0"/>
            <a:t>Perusahaan pelayaran dan/atau penerbangan yang berkedudukan di luar negeri dan melakukan usaha melalui Bentuk Usaha Tetap (BUT) di Indonesia.</a:t>
          </a:r>
        </a:p>
      </dgm:t>
    </dgm:pt>
    <dgm:pt modelId="{4478C354-B762-4547-9114-47C8236F2BA7}" type="parTrans" cxnId="{3168C8A6-20CA-4B55-B5BF-2D0F143A7CAC}">
      <dgm:prSet/>
      <dgm:spPr/>
      <dgm:t>
        <a:bodyPr/>
        <a:lstStyle/>
        <a:p>
          <a:endParaRPr lang="id-ID"/>
        </a:p>
      </dgm:t>
    </dgm:pt>
    <dgm:pt modelId="{755D27C9-6D8B-4DC6-82B9-A4BCA843C716}" type="sibTrans" cxnId="{3168C8A6-20CA-4B55-B5BF-2D0F143A7CAC}">
      <dgm:prSet/>
      <dgm:spPr/>
      <dgm:t>
        <a:bodyPr/>
        <a:lstStyle/>
        <a:p>
          <a:endParaRPr lang="id-ID"/>
        </a:p>
      </dgm:t>
    </dgm:pt>
    <dgm:pt modelId="{6A84DF3F-3444-4393-B8B9-26D4631870AC}">
      <dgm:prSet phldrT="[Text]"/>
      <dgm:spPr/>
      <dgm:t>
        <a:bodyPr/>
        <a:lstStyle/>
        <a:p>
          <a:r>
            <a:rPr lang="id-ID" dirty="0"/>
            <a:t>OBJEK PAJAK</a:t>
          </a:r>
        </a:p>
      </dgm:t>
    </dgm:pt>
    <dgm:pt modelId="{AE43B010-1D89-4DFF-A1DF-D035E3C42E8C}" type="parTrans" cxnId="{CFF12269-6164-4829-8ACA-395F94DF18C6}">
      <dgm:prSet/>
      <dgm:spPr/>
      <dgm:t>
        <a:bodyPr/>
        <a:lstStyle/>
        <a:p>
          <a:endParaRPr lang="id-ID"/>
        </a:p>
      </dgm:t>
    </dgm:pt>
    <dgm:pt modelId="{90D61748-1910-4382-B191-C1ED0EA70CAD}" type="sibTrans" cxnId="{CFF12269-6164-4829-8ACA-395F94DF18C6}">
      <dgm:prSet/>
      <dgm:spPr/>
      <dgm:t>
        <a:bodyPr/>
        <a:lstStyle/>
        <a:p>
          <a:endParaRPr lang="id-ID"/>
        </a:p>
      </dgm:t>
    </dgm:pt>
    <dgm:pt modelId="{CD2A2948-B609-4F36-884F-DFFDE8CCF456}">
      <dgm:prSet phldrT="[Text]" custT="1"/>
      <dgm:spPr/>
      <dgm:t>
        <a:bodyPr/>
        <a:lstStyle/>
        <a:p>
          <a:r>
            <a:rPr lang="id-ID" sz="2000" dirty="0"/>
            <a:t>Penghasilan berupa imbalan yang diterima atau diperoleh perusahaan pelayaran dan penerbangan luar negeri terkait pengangkutan orang dan/ atau barang termasuk carter kapal laut dan/atau udara.</a:t>
          </a:r>
        </a:p>
      </dgm:t>
    </dgm:pt>
    <dgm:pt modelId="{0370D76E-5B5D-41DF-89DC-14192105F1E1}" type="parTrans" cxnId="{ED86D2FC-4428-44F8-8905-E2511AB064B8}">
      <dgm:prSet/>
      <dgm:spPr/>
      <dgm:t>
        <a:bodyPr/>
        <a:lstStyle/>
        <a:p>
          <a:endParaRPr lang="id-ID"/>
        </a:p>
      </dgm:t>
    </dgm:pt>
    <dgm:pt modelId="{9369B98F-E664-44AE-96BE-5724656B774D}" type="sibTrans" cxnId="{ED86D2FC-4428-44F8-8905-E2511AB064B8}">
      <dgm:prSet/>
      <dgm:spPr/>
      <dgm:t>
        <a:bodyPr/>
        <a:lstStyle/>
        <a:p>
          <a:endParaRPr lang="id-ID"/>
        </a:p>
      </dgm:t>
    </dgm:pt>
    <dgm:pt modelId="{E2C939A8-6FC9-4873-AAC4-B22EC436AF13}">
      <dgm:prSet phldrT="[Text]"/>
      <dgm:spPr/>
      <dgm:t>
        <a:bodyPr/>
        <a:lstStyle/>
        <a:p>
          <a:r>
            <a:rPr lang="id-ID" dirty="0"/>
            <a:t>TARIF</a:t>
          </a:r>
        </a:p>
      </dgm:t>
    </dgm:pt>
    <dgm:pt modelId="{BE4DC46D-B8BC-4C49-9A01-656D328D52A9}" type="parTrans" cxnId="{A08D7D8E-89C5-482B-90A9-931D3C28EB65}">
      <dgm:prSet/>
      <dgm:spPr/>
      <dgm:t>
        <a:bodyPr/>
        <a:lstStyle/>
        <a:p>
          <a:endParaRPr lang="id-ID"/>
        </a:p>
      </dgm:t>
    </dgm:pt>
    <dgm:pt modelId="{C95FD580-2AD1-4A5F-86CC-9530BAA1EEB1}" type="sibTrans" cxnId="{A08D7D8E-89C5-482B-90A9-931D3C28EB65}">
      <dgm:prSet/>
      <dgm:spPr/>
      <dgm:t>
        <a:bodyPr/>
        <a:lstStyle/>
        <a:p>
          <a:endParaRPr lang="id-ID"/>
        </a:p>
      </dgm:t>
    </dgm:pt>
    <dgm:pt modelId="{AE1FECD3-B6C1-41A9-AE8A-0059FE81C025}">
      <dgm:prSet phldrT="[Text]" custT="1"/>
      <dgm:spPr/>
      <dgm:t>
        <a:bodyPr/>
        <a:lstStyle/>
        <a:p>
          <a:r>
            <a:rPr lang="id-ID" sz="2000" dirty="0"/>
            <a:t>2,64% (dua koma enam puluh empat persen).</a:t>
          </a:r>
        </a:p>
      </dgm:t>
    </dgm:pt>
    <dgm:pt modelId="{EB27940A-60FE-4587-A474-FC7AAFD75896}" type="parTrans" cxnId="{270C150A-7D09-432F-B926-A254C24215C8}">
      <dgm:prSet/>
      <dgm:spPr/>
      <dgm:t>
        <a:bodyPr/>
        <a:lstStyle/>
        <a:p>
          <a:endParaRPr lang="id-ID"/>
        </a:p>
      </dgm:t>
    </dgm:pt>
    <dgm:pt modelId="{DF97B944-C37E-4961-B3BC-613EFADCB6B1}" type="sibTrans" cxnId="{270C150A-7D09-432F-B926-A254C24215C8}">
      <dgm:prSet/>
      <dgm:spPr/>
      <dgm:t>
        <a:bodyPr/>
        <a:lstStyle/>
        <a:p>
          <a:endParaRPr lang="id-ID"/>
        </a:p>
      </dgm:t>
    </dgm:pt>
    <dgm:pt modelId="{53E3C037-C222-4BFA-B7B1-486E9D89971A}">
      <dgm:prSet phldrT="[Text]"/>
      <dgm:spPr/>
      <dgm:t>
        <a:bodyPr/>
        <a:lstStyle/>
        <a:p>
          <a:r>
            <a:rPr lang="id-ID" dirty="0"/>
            <a:t>DASAR PENGENAAN</a:t>
          </a:r>
        </a:p>
      </dgm:t>
    </dgm:pt>
    <dgm:pt modelId="{A55C214A-C33C-4C03-BEEE-3550BF5EA94D}" type="parTrans" cxnId="{FB9FAC1F-B3DD-4873-BB32-DB2A653B9EE2}">
      <dgm:prSet/>
      <dgm:spPr/>
      <dgm:t>
        <a:bodyPr/>
        <a:lstStyle/>
        <a:p>
          <a:endParaRPr lang="id-ID"/>
        </a:p>
      </dgm:t>
    </dgm:pt>
    <dgm:pt modelId="{852EC572-7850-42B6-893B-CE6196E6C85A}" type="sibTrans" cxnId="{FB9FAC1F-B3DD-4873-BB32-DB2A653B9EE2}">
      <dgm:prSet/>
      <dgm:spPr/>
      <dgm:t>
        <a:bodyPr/>
        <a:lstStyle/>
        <a:p>
          <a:endParaRPr lang="id-ID"/>
        </a:p>
      </dgm:t>
    </dgm:pt>
    <dgm:pt modelId="{3AA9C666-9C93-4801-BCC9-51FCAADC9972}">
      <dgm:prSet phldrT="[Text]" custT="1"/>
      <dgm:spPr/>
      <dgm:t>
        <a:bodyPr/>
        <a:lstStyle/>
        <a:p>
          <a:r>
            <a:rPr lang="id-ID" sz="2000" dirty="0"/>
            <a:t>Peredaran bruto</a:t>
          </a:r>
        </a:p>
      </dgm:t>
    </dgm:pt>
    <dgm:pt modelId="{48460E55-B0C5-4047-A224-D562F534E31F}" type="parTrans" cxnId="{3959AAC4-CFD9-4E74-A14A-C65430E73521}">
      <dgm:prSet/>
      <dgm:spPr/>
      <dgm:t>
        <a:bodyPr/>
        <a:lstStyle/>
        <a:p>
          <a:endParaRPr lang="id-ID"/>
        </a:p>
      </dgm:t>
    </dgm:pt>
    <dgm:pt modelId="{CF19DD6F-359B-4C05-A905-76B0B4FD00D3}" type="sibTrans" cxnId="{3959AAC4-CFD9-4E74-A14A-C65430E73521}">
      <dgm:prSet/>
      <dgm:spPr/>
      <dgm:t>
        <a:bodyPr/>
        <a:lstStyle/>
        <a:p>
          <a:endParaRPr lang="id-ID"/>
        </a:p>
      </dgm:t>
    </dgm:pt>
    <dgm:pt modelId="{B4943674-6023-43AD-B690-8964BF61B10E}" type="pres">
      <dgm:prSet presAssocID="{8B42BACC-5DDB-4DB8-B633-AD14B2D2969F}" presName="linear" presStyleCnt="0">
        <dgm:presLayoutVars>
          <dgm:animLvl val="lvl"/>
          <dgm:resizeHandles val="exact"/>
        </dgm:presLayoutVars>
      </dgm:prSet>
      <dgm:spPr/>
      <dgm:t>
        <a:bodyPr/>
        <a:lstStyle/>
        <a:p>
          <a:endParaRPr lang="en-US"/>
        </a:p>
      </dgm:t>
    </dgm:pt>
    <dgm:pt modelId="{1A9F6112-4077-4FF8-AB46-FF02F7214E68}" type="pres">
      <dgm:prSet presAssocID="{A7B103FE-6BD5-4097-9252-CCF148DDCE73}" presName="parentText" presStyleLbl="node1" presStyleIdx="0" presStyleCnt="4" custScaleX="58811" custLinFactNeighborX="-20594">
        <dgm:presLayoutVars>
          <dgm:chMax val="0"/>
          <dgm:bulletEnabled val="1"/>
        </dgm:presLayoutVars>
      </dgm:prSet>
      <dgm:spPr/>
      <dgm:t>
        <a:bodyPr/>
        <a:lstStyle/>
        <a:p>
          <a:endParaRPr lang="en-US"/>
        </a:p>
      </dgm:t>
    </dgm:pt>
    <dgm:pt modelId="{869D16B3-4834-4A04-9677-1E8E586111B8}" type="pres">
      <dgm:prSet presAssocID="{A7B103FE-6BD5-4097-9252-CCF148DDCE73}" presName="childText" presStyleLbl="revTx" presStyleIdx="0" presStyleCnt="4">
        <dgm:presLayoutVars>
          <dgm:bulletEnabled val="1"/>
        </dgm:presLayoutVars>
      </dgm:prSet>
      <dgm:spPr/>
      <dgm:t>
        <a:bodyPr/>
        <a:lstStyle/>
        <a:p>
          <a:endParaRPr lang="en-US"/>
        </a:p>
      </dgm:t>
    </dgm:pt>
    <dgm:pt modelId="{617147D2-0796-4F8E-BC4E-41F39CD92366}" type="pres">
      <dgm:prSet presAssocID="{6A84DF3F-3444-4393-B8B9-26D4631870AC}" presName="parentText" presStyleLbl="node1" presStyleIdx="1" presStyleCnt="4" custScaleX="59605" custLinFactNeighborX="-21054">
        <dgm:presLayoutVars>
          <dgm:chMax val="0"/>
          <dgm:bulletEnabled val="1"/>
        </dgm:presLayoutVars>
      </dgm:prSet>
      <dgm:spPr/>
      <dgm:t>
        <a:bodyPr/>
        <a:lstStyle/>
        <a:p>
          <a:endParaRPr lang="en-US"/>
        </a:p>
      </dgm:t>
    </dgm:pt>
    <dgm:pt modelId="{831BBDC9-1BDD-40D1-93F0-10AEA37B7A0C}" type="pres">
      <dgm:prSet presAssocID="{6A84DF3F-3444-4393-B8B9-26D4631870AC}" presName="childText" presStyleLbl="revTx" presStyleIdx="1" presStyleCnt="4">
        <dgm:presLayoutVars>
          <dgm:bulletEnabled val="1"/>
        </dgm:presLayoutVars>
      </dgm:prSet>
      <dgm:spPr/>
      <dgm:t>
        <a:bodyPr/>
        <a:lstStyle/>
        <a:p>
          <a:endParaRPr lang="en-US"/>
        </a:p>
      </dgm:t>
    </dgm:pt>
    <dgm:pt modelId="{5D0E5270-7E73-4837-AA10-0472A45CCA82}" type="pres">
      <dgm:prSet presAssocID="{E2C939A8-6FC9-4873-AAC4-B22EC436AF13}" presName="parentText" presStyleLbl="node1" presStyleIdx="2" presStyleCnt="4" custScaleX="60527" custLinFactNeighborX="-21055">
        <dgm:presLayoutVars>
          <dgm:chMax val="0"/>
          <dgm:bulletEnabled val="1"/>
        </dgm:presLayoutVars>
      </dgm:prSet>
      <dgm:spPr/>
      <dgm:t>
        <a:bodyPr/>
        <a:lstStyle/>
        <a:p>
          <a:endParaRPr lang="en-US"/>
        </a:p>
      </dgm:t>
    </dgm:pt>
    <dgm:pt modelId="{7BB17F47-1A6D-42CB-BD5C-DB972DD4E3A0}" type="pres">
      <dgm:prSet presAssocID="{E2C939A8-6FC9-4873-AAC4-B22EC436AF13}" presName="childText" presStyleLbl="revTx" presStyleIdx="2" presStyleCnt="4">
        <dgm:presLayoutVars>
          <dgm:bulletEnabled val="1"/>
        </dgm:presLayoutVars>
      </dgm:prSet>
      <dgm:spPr/>
      <dgm:t>
        <a:bodyPr/>
        <a:lstStyle/>
        <a:p>
          <a:endParaRPr lang="en-US"/>
        </a:p>
      </dgm:t>
    </dgm:pt>
    <dgm:pt modelId="{76A5FEB0-7E5A-4FB3-A0EC-5E0F5D5E0566}" type="pres">
      <dgm:prSet presAssocID="{53E3C037-C222-4BFA-B7B1-486E9D89971A}" presName="parentText" presStyleLbl="node1" presStyleIdx="3" presStyleCnt="4" custScaleX="59605" custLinFactNeighborX="-21056">
        <dgm:presLayoutVars>
          <dgm:chMax val="0"/>
          <dgm:bulletEnabled val="1"/>
        </dgm:presLayoutVars>
      </dgm:prSet>
      <dgm:spPr/>
      <dgm:t>
        <a:bodyPr/>
        <a:lstStyle/>
        <a:p>
          <a:endParaRPr lang="en-US"/>
        </a:p>
      </dgm:t>
    </dgm:pt>
    <dgm:pt modelId="{F1025EBF-FB7D-48F3-8AC0-08BDDEC5790F}" type="pres">
      <dgm:prSet presAssocID="{53E3C037-C222-4BFA-B7B1-486E9D89971A}" presName="childText" presStyleLbl="revTx" presStyleIdx="3" presStyleCnt="4">
        <dgm:presLayoutVars>
          <dgm:bulletEnabled val="1"/>
        </dgm:presLayoutVars>
      </dgm:prSet>
      <dgm:spPr/>
      <dgm:t>
        <a:bodyPr/>
        <a:lstStyle/>
        <a:p>
          <a:endParaRPr lang="en-US"/>
        </a:p>
      </dgm:t>
    </dgm:pt>
  </dgm:ptLst>
  <dgm:cxnLst>
    <dgm:cxn modelId="{1D002ABB-A296-4B71-8A94-96019B3BD524}" type="presOf" srcId="{A7B103FE-6BD5-4097-9252-CCF148DDCE73}" destId="{1A9F6112-4077-4FF8-AB46-FF02F7214E68}" srcOrd="0" destOrd="0" presId="urn:microsoft.com/office/officeart/2005/8/layout/vList2"/>
    <dgm:cxn modelId="{9CB87BE4-B336-4D26-8B17-6606077C6A97}" type="presOf" srcId="{E2C939A8-6FC9-4873-AAC4-B22EC436AF13}" destId="{5D0E5270-7E73-4837-AA10-0472A45CCA82}" srcOrd="0" destOrd="0" presId="urn:microsoft.com/office/officeart/2005/8/layout/vList2"/>
    <dgm:cxn modelId="{C0A8E213-8F1E-4BA9-9535-13E4E804B13A}" type="presOf" srcId="{53E3C037-C222-4BFA-B7B1-486E9D89971A}" destId="{76A5FEB0-7E5A-4FB3-A0EC-5E0F5D5E0566}" srcOrd="0" destOrd="0" presId="urn:microsoft.com/office/officeart/2005/8/layout/vList2"/>
    <dgm:cxn modelId="{A08D7D8E-89C5-482B-90A9-931D3C28EB65}" srcId="{8B42BACC-5DDB-4DB8-B633-AD14B2D2969F}" destId="{E2C939A8-6FC9-4873-AAC4-B22EC436AF13}" srcOrd="2" destOrd="0" parTransId="{BE4DC46D-B8BC-4C49-9A01-656D328D52A9}" sibTransId="{C95FD580-2AD1-4A5F-86CC-9530BAA1EEB1}"/>
    <dgm:cxn modelId="{F945E4AE-5C39-4021-B364-D57FC2F25454}" type="presOf" srcId="{3AA9C666-9C93-4801-BCC9-51FCAADC9972}" destId="{F1025EBF-FB7D-48F3-8AC0-08BDDEC5790F}" srcOrd="0" destOrd="0" presId="urn:microsoft.com/office/officeart/2005/8/layout/vList2"/>
    <dgm:cxn modelId="{C87A6E51-8603-4C7E-AB81-9AECCD1E9024}" type="presOf" srcId="{AE1FECD3-B6C1-41A9-AE8A-0059FE81C025}" destId="{7BB17F47-1A6D-42CB-BD5C-DB972DD4E3A0}" srcOrd="0" destOrd="0" presId="urn:microsoft.com/office/officeart/2005/8/layout/vList2"/>
    <dgm:cxn modelId="{396ED2BF-BE64-40CD-8C06-69FC0C4417A2}" type="presOf" srcId="{CD2A2948-B609-4F36-884F-DFFDE8CCF456}" destId="{831BBDC9-1BDD-40D1-93F0-10AEA37B7A0C}" srcOrd="0" destOrd="0" presId="urn:microsoft.com/office/officeart/2005/8/layout/vList2"/>
    <dgm:cxn modelId="{CFF12269-6164-4829-8ACA-395F94DF18C6}" srcId="{8B42BACC-5DDB-4DB8-B633-AD14B2D2969F}" destId="{6A84DF3F-3444-4393-B8B9-26D4631870AC}" srcOrd="1" destOrd="0" parTransId="{AE43B010-1D89-4DFF-A1DF-D035E3C42E8C}" sibTransId="{90D61748-1910-4382-B191-C1ED0EA70CAD}"/>
    <dgm:cxn modelId="{D68DFAD0-834D-41BD-84DE-E32B812B2E0F}" type="presOf" srcId="{6A84DF3F-3444-4393-B8B9-26D4631870AC}" destId="{617147D2-0796-4F8E-BC4E-41F39CD92366}" srcOrd="0" destOrd="0" presId="urn:microsoft.com/office/officeart/2005/8/layout/vList2"/>
    <dgm:cxn modelId="{FB9FAC1F-B3DD-4873-BB32-DB2A653B9EE2}" srcId="{8B42BACC-5DDB-4DB8-B633-AD14B2D2969F}" destId="{53E3C037-C222-4BFA-B7B1-486E9D89971A}" srcOrd="3" destOrd="0" parTransId="{A55C214A-C33C-4C03-BEEE-3550BF5EA94D}" sibTransId="{852EC572-7850-42B6-893B-CE6196E6C85A}"/>
    <dgm:cxn modelId="{4C9142F9-B1FB-48F3-B70F-E640A13E9F91}" type="presOf" srcId="{8B42BACC-5DDB-4DB8-B633-AD14B2D2969F}" destId="{B4943674-6023-43AD-B690-8964BF61B10E}" srcOrd="0" destOrd="0" presId="urn:microsoft.com/office/officeart/2005/8/layout/vList2"/>
    <dgm:cxn modelId="{3959AAC4-CFD9-4E74-A14A-C65430E73521}" srcId="{53E3C037-C222-4BFA-B7B1-486E9D89971A}" destId="{3AA9C666-9C93-4801-BCC9-51FCAADC9972}" srcOrd="0" destOrd="0" parTransId="{48460E55-B0C5-4047-A224-D562F534E31F}" sibTransId="{CF19DD6F-359B-4C05-A905-76B0B4FD00D3}"/>
    <dgm:cxn modelId="{3168C8A6-20CA-4B55-B5BF-2D0F143A7CAC}" srcId="{A7B103FE-6BD5-4097-9252-CCF148DDCE73}" destId="{BD31EF47-5322-49F6-899A-C289356EDA86}" srcOrd="0" destOrd="0" parTransId="{4478C354-B762-4547-9114-47C8236F2BA7}" sibTransId="{755D27C9-6D8B-4DC6-82B9-A4BCA843C716}"/>
    <dgm:cxn modelId="{ED86D2FC-4428-44F8-8905-E2511AB064B8}" srcId="{6A84DF3F-3444-4393-B8B9-26D4631870AC}" destId="{CD2A2948-B609-4F36-884F-DFFDE8CCF456}" srcOrd="0" destOrd="0" parTransId="{0370D76E-5B5D-41DF-89DC-14192105F1E1}" sibTransId="{9369B98F-E664-44AE-96BE-5724656B774D}"/>
    <dgm:cxn modelId="{0F9EE2B3-9996-4A7E-A657-C3AFD3584046}" type="presOf" srcId="{BD31EF47-5322-49F6-899A-C289356EDA86}" destId="{869D16B3-4834-4A04-9677-1E8E586111B8}" srcOrd="0" destOrd="0" presId="urn:microsoft.com/office/officeart/2005/8/layout/vList2"/>
    <dgm:cxn modelId="{270C150A-7D09-432F-B926-A254C24215C8}" srcId="{E2C939A8-6FC9-4873-AAC4-B22EC436AF13}" destId="{AE1FECD3-B6C1-41A9-AE8A-0059FE81C025}" srcOrd="0" destOrd="0" parTransId="{EB27940A-60FE-4587-A474-FC7AAFD75896}" sibTransId="{DF97B944-C37E-4961-B3BC-613EFADCB6B1}"/>
    <dgm:cxn modelId="{769DF52F-9D8B-4049-96D3-61D469F00325}" srcId="{8B42BACC-5DDB-4DB8-B633-AD14B2D2969F}" destId="{A7B103FE-6BD5-4097-9252-CCF148DDCE73}" srcOrd="0" destOrd="0" parTransId="{2E0D80A4-5338-4437-876F-953EBB8AE9B6}" sibTransId="{58F00487-88AC-4A68-BC7A-FCEB4B79A499}"/>
    <dgm:cxn modelId="{41EB2238-3D18-4326-9DB4-20CB74F72804}" type="presParOf" srcId="{B4943674-6023-43AD-B690-8964BF61B10E}" destId="{1A9F6112-4077-4FF8-AB46-FF02F7214E68}" srcOrd="0" destOrd="0" presId="urn:microsoft.com/office/officeart/2005/8/layout/vList2"/>
    <dgm:cxn modelId="{36C60469-1F26-4BE8-9666-6508B7DB1A6C}" type="presParOf" srcId="{B4943674-6023-43AD-B690-8964BF61B10E}" destId="{869D16B3-4834-4A04-9677-1E8E586111B8}" srcOrd="1" destOrd="0" presId="urn:microsoft.com/office/officeart/2005/8/layout/vList2"/>
    <dgm:cxn modelId="{F33ED15E-BF93-484C-B433-F8FA04D6393C}" type="presParOf" srcId="{B4943674-6023-43AD-B690-8964BF61B10E}" destId="{617147D2-0796-4F8E-BC4E-41F39CD92366}" srcOrd="2" destOrd="0" presId="urn:microsoft.com/office/officeart/2005/8/layout/vList2"/>
    <dgm:cxn modelId="{111F260F-6223-4A1E-80FA-2DBC254BA985}" type="presParOf" srcId="{B4943674-6023-43AD-B690-8964BF61B10E}" destId="{831BBDC9-1BDD-40D1-93F0-10AEA37B7A0C}" srcOrd="3" destOrd="0" presId="urn:microsoft.com/office/officeart/2005/8/layout/vList2"/>
    <dgm:cxn modelId="{A5A2F5AF-06E0-41DF-A739-887A82B2B7C6}" type="presParOf" srcId="{B4943674-6023-43AD-B690-8964BF61B10E}" destId="{5D0E5270-7E73-4837-AA10-0472A45CCA82}" srcOrd="4" destOrd="0" presId="urn:microsoft.com/office/officeart/2005/8/layout/vList2"/>
    <dgm:cxn modelId="{767D9577-7E35-40D9-BC8D-3BB96022CFC2}" type="presParOf" srcId="{B4943674-6023-43AD-B690-8964BF61B10E}" destId="{7BB17F47-1A6D-42CB-BD5C-DB972DD4E3A0}" srcOrd="5" destOrd="0" presId="urn:microsoft.com/office/officeart/2005/8/layout/vList2"/>
    <dgm:cxn modelId="{948A1224-F1A7-459A-9C07-C38E59D78D72}" type="presParOf" srcId="{B4943674-6023-43AD-B690-8964BF61B10E}" destId="{76A5FEB0-7E5A-4FB3-A0EC-5E0F5D5E0566}" srcOrd="6" destOrd="0" presId="urn:microsoft.com/office/officeart/2005/8/layout/vList2"/>
    <dgm:cxn modelId="{593F11C0-B26E-4C40-A924-451AB9FE091E}" type="presParOf" srcId="{B4943674-6023-43AD-B690-8964BF61B10E}" destId="{F1025EBF-FB7D-48F3-8AC0-08BDDEC5790F}" srcOrd="7" destOrd="0" presId="urn:microsoft.com/office/officeart/2005/8/layout/vList2"/>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4367670B-70FF-4F98-8820-7F67A5635950}" type="doc">
      <dgm:prSet loTypeId="urn:microsoft.com/office/officeart/2005/8/layout/pList2#1" loCatId="list" qsTypeId="urn:microsoft.com/office/officeart/2005/8/quickstyle/simple1" qsCatId="simple" csTypeId="urn:microsoft.com/office/officeart/2005/8/colors/accent1_2" csCatId="accent1" phldr="0"/>
      <dgm:spPr/>
    </dgm:pt>
    <dgm:pt modelId="{0C92E898-AA6A-4671-B4E7-1B077D743B40}">
      <dgm:prSet phldrT="[Text]" phldr="1"/>
      <dgm:spPr/>
      <dgm:t>
        <a:bodyPr/>
        <a:lstStyle/>
        <a:p>
          <a:endParaRPr lang="id-ID"/>
        </a:p>
      </dgm:t>
    </dgm:pt>
    <dgm:pt modelId="{9F9764F3-8F98-4277-8370-C04E257E501F}" type="parTrans" cxnId="{66B21DE1-3A27-4AF1-A2D4-097D71A592FB}">
      <dgm:prSet/>
      <dgm:spPr/>
      <dgm:t>
        <a:bodyPr/>
        <a:lstStyle/>
        <a:p>
          <a:endParaRPr lang="id-ID"/>
        </a:p>
      </dgm:t>
    </dgm:pt>
    <dgm:pt modelId="{C3120617-4AB6-4686-8A2F-C00C8A6D2282}" type="sibTrans" cxnId="{66B21DE1-3A27-4AF1-A2D4-097D71A592FB}">
      <dgm:prSet/>
      <dgm:spPr/>
      <dgm:t>
        <a:bodyPr/>
        <a:lstStyle/>
        <a:p>
          <a:endParaRPr lang="id-ID"/>
        </a:p>
      </dgm:t>
    </dgm:pt>
    <dgm:pt modelId="{430D4D88-803E-4A53-9F98-9AAC824D6250}">
      <dgm:prSet phldrT="[Text]" phldr="1"/>
      <dgm:spPr/>
      <dgm:t>
        <a:bodyPr/>
        <a:lstStyle/>
        <a:p>
          <a:endParaRPr lang="id-ID"/>
        </a:p>
      </dgm:t>
    </dgm:pt>
    <dgm:pt modelId="{F9249DE2-E55B-4CE8-862D-63C2E42146C8}" type="parTrans" cxnId="{6079EB6B-BDD9-4012-9831-4BA8DA1ECF61}">
      <dgm:prSet/>
      <dgm:spPr/>
      <dgm:t>
        <a:bodyPr/>
        <a:lstStyle/>
        <a:p>
          <a:endParaRPr lang="id-ID"/>
        </a:p>
      </dgm:t>
    </dgm:pt>
    <dgm:pt modelId="{EFF46456-A09C-4715-AF9C-FF54F71C8AF6}" type="sibTrans" cxnId="{6079EB6B-BDD9-4012-9831-4BA8DA1ECF61}">
      <dgm:prSet/>
      <dgm:spPr/>
      <dgm:t>
        <a:bodyPr/>
        <a:lstStyle/>
        <a:p>
          <a:endParaRPr lang="id-ID"/>
        </a:p>
      </dgm:t>
    </dgm:pt>
    <dgm:pt modelId="{8575DB22-FBC1-4417-AF46-504CF4EC5909}">
      <dgm:prSet phldrT="[Text]" phldr="1"/>
      <dgm:spPr/>
      <dgm:t>
        <a:bodyPr/>
        <a:lstStyle/>
        <a:p>
          <a:endParaRPr lang="id-ID"/>
        </a:p>
      </dgm:t>
    </dgm:pt>
    <dgm:pt modelId="{0C7A457C-FD54-4926-8CC6-5A13F65FE11F}" type="parTrans" cxnId="{0D009C9A-B71E-4954-A51F-B04454791F19}">
      <dgm:prSet/>
      <dgm:spPr/>
      <dgm:t>
        <a:bodyPr/>
        <a:lstStyle/>
        <a:p>
          <a:endParaRPr lang="id-ID"/>
        </a:p>
      </dgm:t>
    </dgm:pt>
    <dgm:pt modelId="{CCF81CED-1126-4BE3-BD9C-37D785BE30DD}" type="sibTrans" cxnId="{0D009C9A-B71E-4954-A51F-B04454791F19}">
      <dgm:prSet/>
      <dgm:spPr/>
      <dgm:t>
        <a:bodyPr/>
        <a:lstStyle/>
        <a:p>
          <a:endParaRPr lang="id-ID"/>
        </a:p>
      </dgm:t>
    </dgm:pt>
    <dgm:pt modelId="{B11A902F-3A92-4645-B690-5089D95BB79C}" type="pres">
      <dgm:prSet presAssocID="{4367670B-70FF-4F98-8820-7F67A5635950}" presName="Name0" presStyleCnt="0">
        <dgm:presLayoutVars>
          <dgm:dir/>
          <dgm:resizeHandles val="exact"/>
        </dgm:presLayoutVars>
      </dgm:prSet>
      <dgm:spPr/>
    </dgm:pt>
    <dgm:pt modelId="{AA956EFD-C87A-496B-8135-DC1CE6826DB5}" type="pres">
      <dgm:prSet presAssocID="{4367670B-70FF-4F98-8820-7F67A5635950}" presName="bkgdShp" presStyleLbl="alignAccFollowNode1" presStyleIdx="0" presStyleCnt="1"/>
      <dgm:spPr/>
    </dgm:pt>
    <dgm:pt modelId="{3961A9AF-71D8-4C48-A1E2-6D77391485A9}" type="pres">
      <dgm:prSet presAssocID="{4367670B-70FF-4F98-8820-7F67A5635950}" presName="linComp" presStyleCnt="0"/>
      <dgm:spPr/>
    </dgm:pt>
    <dgm:pt modelId="{2F61C5AC-520E-408C-BAA0-5ABF71F6EE98}" type="pres">
      <dgm:prSet presAssocID="{0C92E898-AA6A-4671-B4E7-1B077D743B40}" presName="compNode" presStyleCnt="0"/>
      <dgm:spPr/>
    </dgm:pt>
    <dgm:pt modelId="{9C555B1D-CDC9-4212-8325-E55B9DAC8414}" type="pres">
      <dgm:prSet presAssocID="{0C92E898-AA6A-4671-B4E7-1B077D743B40}" presName="node" presStyleLbl="node1" presStyleIdx="0" presStyleCnt="3">
        <dgm:presLayoutVars>
          <dgm:bulletEnabled val="1"/>
        </dgm:presLayoutVars>
      </dgm:prSet>
      <dgm:spPr/>
      <dgm:t>
        <a:bodyPr/>
        <a:lstStyle/>
        <a:p>
          <a:endParaRPr lang="en-US"/>
        </a:p>
      </dgm:t>
    </dgm:pt>
    <dgm:pt modelId="{E8E8EF14-9F8B-4639-862F-A2A15FFF2FFB}" type="pres">
      <dgm:prSet presAssocID="{0C92E898-AA6A-4671-B4E7-1B077D743B40}" presName="invisiNode" presStyleLbl="node1" presStyleIdx="0" presStyleCnt="3"/>
      <dgm:spPr/>
    </dgm:pt>
    <dgm:pt modelId="{6B5E84B9-12DC-4535-B140-8A9C55E059ED}" type="pres">
      <dgm:prSet presAssocID="{0C92E898-AA6A-4671-B4E7-1B077D743B40}" presName="imagNode" presStyleLbl="fgImgPlace1" presStyleIdx="0" presStyleCnt="3"/>
      <dgm:spPr/>
    </dgm:pt>
    <dgm:pt modelId="{AE6C7F84-78FB-4C49-A4FE-241011DF3B2F}" type="pres">
      <dgm:prSet presAssocID="{C3120617-4AB6-4686-8A2F-C00C8A6D2282}" presName="sibTrans" presStyleLbl="sibTrans2D1" presStyleIdx="0" presStyleCnt="0"/>
      <dgm:spPr/>
      <dgm:t>
        <a:bodyPr/>
        <a:lstStyle/>
        <a:p>
          <a:endParaRPr lang="en-US"/>
        </a:p>
      </dgm:t>
    </dgm:pt>
    <dgm:pt modelId="{23EBAFF1-C1E2-4734-9CA4-908408C2C353}" type="pres">
      <dgm:prSet presAssocID="{430D4D88-803E-4A53-9F98-9AAC824D6250}" presName="compNode" presStyleCnt="0"/>
      <dgm:spPr/>
    </dgm:pt>
    <dgm:pt modelId="{36301E92-F835-414D-9FDA-78F7F7B9F514}" type="pres">
      <dgm:prSet presAssocID="{430D4D88-803E-4A53-9F98-9AAC824D6250}" presName="node" presStyleLbl="node1" presStyleIdx="1" presStyleCnt="3">
        <dgm:presLayoutVars>
          <dgm:bulletEnabled val="1"/>
        </dgm:presLayoutVars>
      </dgm:prSet>
      <dgm:spPr/>
      <dgm:t>
        <a:bodyPr/>
        <a:lstStyle/>
        <a:p>
          <a:endParaRPr lang="en-US"/>
        </a:p>
      </dgm:t>
    </dgm:pt>
    <dgm:pt modelId="{883EBC95-BB3A-495E-96D2-209E77A29F0C}" type="pres">
      <dgm:prSet presAssocID="{430D4D88-803E-4A53-9F98-9AAC824D6250}" presName="invisiNode" presStyleLbl="node1" presStyleIdx="1" presStyleCnt="3"/>
      <dgm:spPr/>
    </dgm:pt>
    <dgm:pt modelId="{47F6E177-2E10-4229-AEB4-2D87396E20CD}" type="pres">
      <dgm:prSet presAssocID="{430D4D88-803E-4A53-9F98-9AAC824D6250}" presName="imagNode" presStyleLbl="fgImgPlace1" presStyleIdx="1" presStyleCnt="3"/>
      <dgm:spPr/>
    </dgm:pt>
    <dgm:pt modelId="{0747453F-02F8-471C-A617-7DB5006073C8}" type="pres">
      <dgm:prSet presAssocID="{EFF46456-A09C-4715-AF9C-FF54F71C8AF6}" presName="sibTrans" presStyleLbl="sibTrans2D1" presStyleIdx="0" presStyleCnt="0"/>
      <dgm:spPr/>
      <dgm:t>
        <a:bodyPr/>
        <a:lstStyle/>
        <a:p>
          <a:endParaRPr lang="en-US"/>
        </a:p>
      </dgm:t>
    </dgm:pt>
    <dgm:pt modelId="{DEF03A00-B69F-4355-961F-3E81819A848A}" type="pres">
      <dgm:prSet presAssocID="{8575DB22-FBC1-4417-AF46-504CF4EC5909}" presName="compNode" presStyleCnt="0"/>
      <dgm:spPr/>
    </dgm:pt>
    <dgm:pt modelId="{57E0B325-89BB-448B-AD02-D87D08BB462F}" type="pres">
      <dgm:prSet presAssocID="{8575DB22-FBC1-4417-AF46-504CF4EC5909}" presName="node" presStyleLbl="node1" presStyleIdx="2" presStyleCnt="3">
        <dgm:presLayoutVars>
          <dgm:bulletEnabled val="1"/>
        </dgm:presLayoutVars>
      </dgm:prSet>
      <dgm:spPr/>
      <dgm:t>
        <a:bodyPr/>
        <a:lstStyle/>
        <a:p>
          <a:endParaRPr lang="en-US"/>
        </a:p>
      </dgm:t>
    </dgm:pt>
    <dgm:pt modelId="{82C26753-B094-4E20-B681-B5FE30F2BBFF}" type="pres">
      <dgm:prSet presAssocID="{8575DB22-FBC1-4417-AF46-504CF4EC5909}" presName="invisiNode" presStyleLbl="node1" presStyleIdx="2" presStyleCnt="3"/>
      <dgm:spPr/>
    </dgm:pt>
    <dgm:pt modelId="{F9579F8B-C626-4CBA-8C13-22D1CC17B367}" type="pres">
      <dgm:prSet presAssocID="{8575DB22-FBC1-4417-AF46-504CF4EC5909}" presName="imagNode" presStyleLbl="fgImgPlace1" presStyleIdx="2" presStyleCnt="3"/>
      <dgm:spPr/>
    </dgm:pt>
  </dgm:ptLst>
  <dgm:cxnLst>
    <dgm:cxn modelId="{D3B0696D-1A1F-4B80-8580-C5A397FF7DEC}" type="presOf" srcId="{4367670B-70FF-4F98-8820-7F67A5635950}" destId="{B11A902F-3A92-4645-B690-5089D95BB79C}" srcOrd="0" destOrd="0" presId="urn:microsoft.com/office/officeart/2005/8/layout/pList2#1"/>
    <dgm:cxn modelId="{F474BC6F-9403-4113-BF33-2964509CA767}" type="presOf" srcId="{0C92E898-AA6A-4671-B4E7-1B077D743B40}" destId="{9C555B1D-CDC9-4212-8325-E55B9DAC8414}" srcOrd="0" destOrd="0" presId="urn:microsoft.com/office/officeart/2005/8/layout/pList2#1"/>
    <dgm:cxn modelId="{0D009C9A-B71E-4954-A51F-B04454791F19}" srcId="{4367670B-70FF-4F98-8820-7F67A5635950}" destId="{8575DB22-FBC1-4417-AF46-504CF4EC5909}" srcOrd="2" destOrd="0" parTransId="{0C7A457C-FD54-4926-8CC6-5A13F65FE11F}" sibTransId="{CCF81CED-1126-4BE3-BD9C-37D785BE30DD}"/>
    <dgm:cxn modelId="{6079EB6B-BDD9-4012-9831-4BA8DA1ECF61}" srcId="{4367670B-70FF-4F98-8820-7F67A5635950}" destId="{430D4D88-803E-4A53-9F98-9AAC824D6250}" srcOrd="1" destOrd="0" parTransId="{F9249DE2-E55B-4CE8-862D-63C2E42146C8}" sibTransId="{EFF46456-A09C-4715-AF9C-FF54F71C8AF6}"/>
    <dgm:cxn modelId="{8D8DEB8E-43F9-458E-95C1-653A28C0C608}" type="presOf" srcId="{430D4D88-803E-4A53-9F98-9AAC824D6250}" destId="{36301E92-F835-414D-9FDA-78F7F7B9F514}" srcOrd="0" destOrd="0" presId="urn:microsoft.com/office/officeart/2005/8/layout/pList2#1"/>
    <dgm:cxn modelId="{2FDD5A8D-A65F-43D4-B84A-93BC0883467B}" type="presOf" srcId="{C3120617-4AB6-4686-8A2F-C00C8A6D2282}" destId="{AE6C7F84-78FB-4C49-A4FE-241011DF3B2F}" srcOrd="0" destOrd="0" presId="urn:microsoft.com/office/officeart/2005/8/layout/pList2#1"/>
    <dgm:cxn modelId="{A48B3D16-7E8F-445A-960C-BD32500A0B8D}" type="presOf" srcId="{8575DB22-FBC1-4417-AF46-504CF4EC5909}" destId="{57E0B325-89BB-448B-AD02-D87D08BB462F}" srcOrd="0" destOrd="0" presId="urn:microsoft.com/office/officeart/2005/8/layout/pList2#1"/>
    <dgm:cxn modelId="{8470F7FA-271F-421E-B994-A6BD31E5FAB1}" type="presOf" srcId="{EFF46456-A09C-4715-AF9C-FF54F71C8AF6}" destId="{0747453F-02F8-471C-A617-7DB5006073C8}" srcOrd="0" destOrd="0" presId="urn:microsoft.com/office/officeart/2005/8/layout/pList2#1"/>
    <dgm:cxn modelId="{66B21DE1-3A27-4AF1-A2D4-097D71A592FB}" srcId="{4367670B-70FF-4F98-8820-7F67A5635950}" destId="{0C92E898-AA6A-4671-B4E7-1B077D743B40}" srcOrd="0" destOrd="0" parTransId="{9F9764F3-8F98-4277-8370-C04E257E501F}" sibTransId="{C3120617-4AB6-4686-8A2F-C00C8A6D2282}"/>
    <dgm:cxn modelId="{6A515936-476B-49CB-A19D-E1E040FB3137}" type="presParOf" srcId="{B11A902F-3A92-4645-B690-5089D95BB79C}" destId="{AA956EFD-C87A-496B-8135-DC1CE6826DB5}" srcOrd="0" destOrd="0" presId="urn:microsoft.com/office/officeart/2005/8/layout/pList2#1"/>
    <dgm:cxn modelId="{272FF144-88AE-49B6-83C0-5D45C9DA68B2}" type="presParOf" srcId="{B11A902F-3A92-4645-B690-5089D95BB79C}" destId="{3961A9AF-71D8-4C48-A1E2-6D77391485A9}" srcOrd="1" destOrd="0" presId="urn:microsoft.com/office/officeart/2005/8/layout/pList2#1"/>
    <dgm:cxn modelId="{7F85982F-7169-4FF3-A259-2FCCA608A27D}" type="presParOf" srcId="{3961A9AF-71D8-4C48-A1E2-6D77391485A9}" destId="{2F61C5AC-520E-408C-BAA0-5ABF71F6EE98}" srcOrd="0" destOrd="0" presId="urn:microsoft.com/office/officeart/2005/8/layout/pList2#1"/>
    <dgm:cxn modelId="{DAA04F07-5C24-43BF-A74A-C9897B2186E8}" type="presParOf" srcId="{2F61C5AC-520E-408C-BAA0-5ABF71F6EE98}" destId="{9C555B1D-CDC9-4212-8325-E55B9DAC8414}" srcOrd="0" destOrd="0" presId="urn:microsoft.com/office/officeart/2005/8/layout/pList2#1"/>
    <dgm:cxn modelId="{F8AE471F-F48A-46B7-8C8F-B197DD371117}" type="presParOf" srcId="{2F61C5AC-520E-408C-BAA0-5ABF71F6EE98}" destId="{E8E8EF14-9F8B-4639-862F-A2A15FFF2FFB}" srcOrd="1" destOrd="0" presId="urn:microsoft.com/office/officeart/2005/8/layout/pList2#1"/>
    <dgm:cxn modelId="{78143C46-7A05-4D45-88E0-A728D6F0E0CC}" type="presParOf" srcId="{2F61C5AC-520E-408C-BAA0-5ABF71F6EE98}" destId="{6B5E84B9-12DC-4535-B140-8A9C55E059ED}" srcOrd="2" destOrd="0" presId="urn:microsoft.com/office/officeart/2005/8/layout/pList2#1"/>
    <dgm:cxn modelId="{A7D065A5-9DA5-4C9E-A334-2F72DA81D6F1}" type="presParOf" srcId="{3961A9AF-71D8-4C48-A1E2-6D77391485A9}" destId="{AE6C7F84-78FB-4C49-A4FE-241011DF3B2F}" srcOrd="1" destOrd="0" presId="urn:microsoft.com/office/officeart/2005/8/layout/pList2#1"/>
    <dgm:cxn modelId="{3A520AB5-467B-4579-B85D-EF602511E628}" type="presParOf" srcId="{3961A9AF-71D8-4C48-A1E2-6D77391485A9}" destId="{23EBAFF1-C1E2-4734-9CA4-908408C2C353}" srcOrd="2" destOrd="0" presId="urn:microsoft.com/office/officeart/2005/8/layout/pList2#1"/>
    <dgm:cxn modelId="{3702213B-65A3-4E47-86BF-40ED1A11E7BD}" type="presParOf" srcId="{23EBAFF1-C1E2-4734-9CA4-908408C2C353}" destId="{36301E92-F835-414D-9FDA-78F7F7B9F514}" srcOrd="0" destOrd="0" presId="urn:microsoft.com/office/officeart/2005/8/layout/pList2#1"/>
    <dgm:cxn modelId="{31E96224-B142-49E3-9E1E-BC5D6BA6BAE1}" type="presParOf" srcId="{23EBAFF1-C1E2-4734-9CA4-908408C2C353}" destId="{883EBC95-BB3A-495E-96D2-209E77A29F0C}" srcOrd="1" destOrd="0" presId="urn:microsoft.com/office/officeart/2005/8/layout/pList2#1"/>
    <dgm:cxn modelId="{F58B10AE-231C-4B95-8B1D-4CC18513B5E8}" type="presParOf" srcId="{23EBAFF1-C1E2-4734-9CA4-908408C2C353}" destId="{47F6E177-2E10-4229-AEB4-2D87396E20CD}" srcOrd="2" destOrd="0" presId="urn:microsoft.com/office/officeart/2005/8/layout/pList2#1"/>
    <dgm:cxn modelId="{F3B20238-7354-446C-9753-42FBBA305228}" type="presParOf" srcId="{3961A9AF-71D8-4C48-A1E2-6D77391485A9}" destId="{0747453F-02F8-471C-A617-7DB5006073C8}" srcOrd="3" destOrd="0" presId="urn:microsoft.com/office/officeart/2005/8/layout/pList2#1"/>
    <dgm:cxn modelId="{6045B777-4CD7-4281-9C63-94513C121907}" type="presParOf" srcId="{3961A9AF-71D8-4C48-A1E2-6D77391485A9}" destId="{DEF03A00-B69F-4355-961F-3E81819A848A}" srcOrd="4" destOrd="0" presId="urn:microsoft.com/office/officeart/2005/8/layout/pList2#1"/>
    <dgm:cxn modelId="{C7D94E7A-8EB1-4A78-8C63-B4F11135FDF8}" type="presParOf" srcId="{DEF03A00-B69F-4355-961F-3E81819A848A}" destId="{57E0B325-89BB-448B-AD02-D87D08BB462F}" srcOrd="0" destOrd="0" presId="urn:microsoft.com/office/officeart/2005/8/layout/pList2#1"/>
    <dgm:cxn modelId="{C8E1DD1F-7A7A-49B2-B0BC-A8F23DD0EE1B}" type="presParOf" srcId="{DEF03A00-B69F-4355-961F-3E81819A848A}" destId="{82C26753-B094-4E20-B681-B5FE30F2BBFF}" srcOrd="1" destOrd="0" presId="urn:microsoft.com/office/officeart/2005/8/layout/pList2#1"/>
    <dgm:cxn modelId="{87ABD262-617D-4812-9B30-E45581F9C519}" type="presParOf" srcId="{DEF03A00-B69F-4355-961F-3E81819A848A}" destId="{F9579F8B-C626-4CBA-8C13-22D1CC17B367}" srcOrd="2" destOrd="0" presId="urn:microsoft.com/office/officeart/2005/8/layout/pList2#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7C2BF848-DB13-49ED-8009-E7A5996CCD17}" type="doc">
      <dgm:prSet loTypeId="urn:microsoft.com/office/officeart/2005/8/layout/hList1" loCatId="list" qsTypeId="urn:microsoft.com/office/officeart/2005/8/quickstyle/3d3" qsCatId="3D" csTypeId="urn:microsoft.com/office/officeart/2005/8/colors/colorful3" csCatId="colorful" phldr="1"/>
      <dgm:spPr/>
      <dgm:t>
        <a:bodyPr/>
        <a:lstStyle/>
        <a:p>
          <a:endParaRPr lang="id-ID"/>
        </a:p>
      </dgm:t>
    </dgm:pt>
    <dgm:pt modelId="{F086E317-075A-4A75-B2F1-43A386C5FE47}">
      <dgm:prSet phldrT="[Text]" custT="1"/>
      <dgm:spPr/>
      <dgm:t>
        <a:bodyPr/>
        <a:lstStyle/>
        <a:p>
          <a:r>
            <a:rPr lang="id-ID" sz="2000" dirty="0"/>
            <a:t>WAJIB PAJAK</a:t>
          </a:r>
        </a:p>
      </dgm:t>
    </dgm:pt>
    <dgm:pt modelId="{99F4ACF0-4BE4-4989-868E-0A49578953CB}" type="parTrans" cxnId="{0BB5EB14-D798-4FCF-BD17-42AF36664FF1}">
      <dgm:prSet/>
      <dgm:spPr/>
      <dgm:t>
        <a:bodyPr/>
        <a:lstStyle/>
        <a:p>
          <a:endParaRPr lang="id-ID"/>
        </a:p>
      </dgm:t>
    </dgm:pt>
    <dgm:pt modelId="{682DC2BF-91B8-4609-83B6-913E7CA0B810}" type="sibTrans" cxnId="{0BB5EB14-D798-4FCF-BD17-42AF36664FF1}">
      <dgm:prSet/>
      <dgm:spPr/>
      <dgm:t>
        <a:bodyPr/>
        <a:lstStyle/>
        <a:p>
          <a:endParaRPr lang="id-ID"/>
        </a:p>
      </dgm:t>
    </dgm:pt>
    <dgm:pt modelId="{906B30EC-E3E2-4B2A-B0CE-DD5A13D62A9F}">
      <dgm:prSet phldrT="[Text]" custT="1"/>
      <dgm:spPr/>
      <dgm:t>
        <a:bodyPr/>
        <a:lstStyle/>
        <a:p>
          <a:r>
            <a:rPr lang="id-ID" sz="1800" dirty="0"/>
            <a:t>Perusahaan penerbangan yang berkedudukan di Indonesia yang memperoleh penghasilan berdasarkan perjanjian carter.</a:t>
          </a:r>
        </a:p>
      </dgm:t>
    </dgm:pt>
    <dgm:pt modelId="{357C246B-46C7-49B0-AC28-D91228928DAD}" type="parTrans" cxnId="{2224A0BB-F1AD-4C49-B6EC-7C28B8821DFF}">
      <dgm:prSet/>
      <dgm:spPr/>
      <dgm:t>
        <a:bodyPr/>
        <a:lstStyle/>
        <a:p>
          <a:endParaRPr lang="id-ID"/>
        </a:p>
      </dgm:t>
    </dgm:pt>
    <dgm:pt modelId="{D2DA67FF-6331-40D1-AB51-85BEBE0B01CA}" type="sibTrans" cxnId="{2224A0BB-F1AD-4C49-B6EC-7C28B8821DFF}">
      <dgm:prSet/>
      <dgm:spPr/>
      <dgm:t>
        <a:bodyPr/>
        <a:lstStyle/>
        <a:p>
          <a:endParaRPr lang="id-ID"/>
        </a:p>
      </dgm:t>
    </dgm:pt>
    <dgm:pt modelId="{F03779A0-E86F-4583-9DC1-FB7FA4E9272E}">
      <dgm:prSet phldrT="[Text]" custT="1"/>
      <dgm:spPr/>
      <dgm:t>
        <a:bodyPr/>
        <a:lstStyle/>
        <a:p>
          <a:r>
            <a:rPr lang="id-ID" sz="2000" dirty="0"/>
            <a:t>OBJEK PAJAK</a:t>
          </a:r>
        </a:p>
      </dgm:t>
    </dgm:pt>
    <dgm:pt modelId="{363105CB-C89F-4DA5-9530-1A9E222E1520}" type="parTrans" cxnId="{1813BD02-8D26-4BA2-BFA5-DE65409CC017}">
      <dgm:prSet/>
      <dgm:spPr/>
      <dgm:t>
        <a:bodyPr/>
        <a:lstStyle/>
        <a:p>
          <a:endParaRPr lang="id-ID"/>
        </a:p>
      </dgm:t>
    </dgm:pt>
    <dgm:pt modelId="{36B609E7-ECAD-498E-AD2A-6C98BBCB340A}" type="sibTrans" cxnId="{1813BD02-8D26-4BA2-BFA5-DE65409CC017}">
      <dgm:prSet/>
      <dgm:spPr/>
      <dgm:t>
        <a:bodyPr/>
        <a:lstStyle/>
        <a:p>
          <a:endParaRPr lang="id-ID"/>
        </a:p>
      </dgm:t>
    </dgm:pt>
    <dgm:pt modelId="{71F3CC46-9E92-4504-A9F1-68F0D21395E4}">
      <dgm:prSet phldrT="[Text]" custT="1"/>
      <dgm:spPr/>
      <dgm:t>
        <a:bodyPr/>
        <a:lstStyle/>
        <a:p>
          <a:r>
            <a:rPr lang="id-ID" sz="1800" dirty="0"/>
            <a:t>Penghasilan berupa imbalan yang diterima atau diperoleh perusahaan penerbangan dalam negeri berdasarkan perjanjian carter.</a:t>
          </a:r>
        </a:p>
      </dgm:t>
    </dgm:pt>
    <dgm:pt modelId="{01A19706-BB94-48D7-84EF-34331636B441}" type="parTrans" cxnId="{7CB02A49-0C03-4A5D-901F-E9281AC990FA}">
      <dgm:prSet/>
      <dgm:spPr/>
      <dgm:t>
        <a:bodyPr/>
        <a:lstStyle/>
        <a:p>
          <a:endParaRPr lang="id-ID"/>
        </a:p>
      </dgm:t>
    </dgm:pt>
    <dgm:pt modelId="{6EE1B4F6-BAA3-4F36-A3EF-98426CC4E401}" type="sibTrans" cxnId="{7CB02A49-0C03-4A5D-901F-E9281AC990FA}">
      <dgm:prSet/>
      <dgm:spPr/>
      <dgm:t>
        <a:bodyPr/>
        <a:lstStyle/>
        <a:p>
          <a:endParaRPr lang="id-ID"/>
        </a:p>
      </dgm:t>
    </dgm:pt>
    <dgm:pt modelId="{225D00E9-FD73-4DAE-8895-1902ADA17C1E}">
      <dgm:prSet phldrT="[Text]" custT="1"/>
      <dgm:spPr/>
      <dgm:t>
        <a:bodyPr/>
        <a:lstStyle/>
        <a:p>
          <a:r>
            <a:rPr lang="id-ID" sz="2000" dirty="0"/>
            <a:t>TARIF</a:t>
          </a:r>
        </a:p>
      </dgm:t>
    </dgm:pt>
    <dgm:pt modelId="{F452DF58-3D3B-4E4E-A4F1-D0859F5C9399}" type="parTrans" cxnId="{34B1A68D-2510-400C-B992-676019BFA4D0}">
      <dgm:prSet/>
      <dgm:spPr/>
      <dgm:t>
        <a:bodyPr/>
        <a:lstStyle/>
        <a:p>
          <a:endParaRPr lang="id-ID"/>
        </a:p>
      </dgm:t>
    </dgm:pt>
    <dgm:pt modelId="{ACBC9BF0-B342-44D9-9C0B-3C76992BD5A1}" type="sibTrans" cxnId="{34B1A68D-2510-400C-B992-676019BFA4D0}">
      <dgm:prSet/>
      <dgm:spPr/>
      <dgm:t>
        <a:bodyPr/>
        <a:lstStyle/>
        <a:p>
          <a:endParaRPr lang="id-ID"/>
        </a:p>
      </dgm:t>
    </dgm:pt>
    <dgm:pt modelId="{41FD9A98-7CC3-4B16-8542-57A7059F90B8}">
      <dgm:prSet phldrT="[Text]" custT="1"/>
      <dgm:spPr/>
      <dgm:t>
        <a:bodyPr/>
        <a:lstStyle/>
        <a:p>
          <a:r>
            <a:rPr lang="id-ID" sz="1800" dirty="0"/>
            <a:t>1,8% (satu koma delapan persen).</a:t>
          </a:r>
        </a:p>
      </dgm:t>
    </dgm:pt>
    <dgm:pt modelId="{A2B4B09C-EEBA-404C-8D2D-F78B80513369}" type="parTrans" cxnId="{0E91CF45-7472-42F3-A423-5A640F71E579}">
      <dgm:prSet/>
      <dgm:spPr/>
      <dgm:t>
        <a:bodyPr/>
        <a:lstStyle/>
        <a:p>
          <a:endParaRPr lang="id-ID"/>
        </a:p>
      </dgm:t>
    </dgm:pt>
    <dgm:pt modelId="{72D44243-B9D1-4F81-9250-95D536FBA817}" type="sibTrans" cxnId="{0E91CF45-7472-42F3-A423-5A640F71E579}">
      <dgm:prSet/>
      <dgm:spPr/>
      <dgm:t>
        <a:bodyPr/>
        <a:lstStyle/>
        <a:p>
          <a:endParaRPr lang="id-ID"/>
        </a:p>
      </dgm:t>
    </dgm:pt>
    <dgm:pt modelId="{92009763-25A0-48E7-852C-E95AB8CB3D7F}">
      <dgm:prSet phldrT="[Text]" custT="1"/>
      <dgm:spPr/>
      <dgm:t>
        <a:bodyPr/>
        <a:lstStyle/>
        <a:p>
          <a:r>
            <a:rPr lang="id-ID" sz="2000" dirty="0"/>
            <a:t>DASAR PENGENAAN</a:t>
          </a:r>
        </a:p>
      </dgm:t>
    </dgm:pt>
    <dgm:pt modelId="{0E2B66E3-41D9-4FA9-89E6-8FFD2894D69B}" type="parTrans" cxnId="{9D17F9B8-A88F-4C3D-A88C-195FE97C0BF7}">
      <dgm:prSet/>
      <dgm:spPr/>
      <dgm:t>
        <a:bodyPr/>
        <a:lstStyle/>
        <a:p>
          <a:endParaRPr lang="id-ID"/>
        </a:p>
      </dgm:t>
    </dgm:pt>
    <dgm:pt modelId="{D3C563E3-6B19-42E8-BDFF-C9EFEAC7A0A6}" type="sibTrans" cxnId="{9D17F9B8-A88F-4C3D-A88C-195FE97C0BF7}">
      <dgm:prSet/>
      <dgm:spPr/>
      <dgm:t>
        <a:bodyPr/>
        <a:lstStyle/>
        <a:p>
          <a:endParaRPr lang="id-ID"/>
        </a:p>
      </dgm:t>
    </dgm:pt>
    <dgm:pt modelId="{AD18A3C9-DCB9-4565-94EA-9A9C0FE534B9}">
      <dgm:prSet phldrT="[Text]" custT="1"/>
      <dgm:spPr/>
      <dgm:t>
        <a:bodyPr/>
        <a:lstStyle/>
        <a:p>
          <a:r>
            <a:rPr lang="id-ID" sz="1800" dirty="0"/>
            <a:t>Peredaran bruto</a:t>
          </a:r>
        </a:p>
      </dgm:t>
    </dgm:pt>
    <dgm:pt modelId="{7F4614FB-B62E-4331-AB81-95951D7CCC5C}" type="parTrans" cxnId="{1516A849-956D-4798-A8B2-80F78482D9FF}">
      <dgm:prSet/>
      <dgm:spPr/>
      <dgm:t>
        <a:bodyPr/>
        <a:lstStyle/>
        <a:p>
          <a:endParaRPr lang="id-ID"/>
        </a:p>
      </dgm:t>
    </dgm:pt>
    <dgm:pt modelId="{109F28D1-D776-4C72-A140-1D2378F7CC34}" type="sibTrans" cxnId="{1516A849-956D-4798-A8B2-80F78482D9FF}">
      <dgm:prSet/>
      <dgm:spPr/>
      <dgm:t>
        <a:bodyPr/>
        <a:lstStyle/>
        <a:p>
          <a:endParaRPr lang="id-ID"/>
        </a:p>
      </dgm:t>
    </dgm:pt>
    <dgm:pt modelId="{88988E3C-4273-42CD-AA38-C38635F49E08}" type="pres">
      <dgm:prSet presAssocID="{7C2BF848-DB13-49ED-8009-E7A5996CCD17}" presName="Name0" presStyleCnt="0">
        <dgm:presLayoutVars>
          <dgm:dir/>
          <dgm:animLvl val="lvl"/>
          <dgm:resizeHandles val="exact"/>
        </dgm:presLayoutVars>
      </dgm:prSet>
      <dgm:spPr/>
      <dgm:t>
        <a:bodyPr/>
        <a:lstStyle/>
        <a:p>
          <a:endParaRPr lang="en-US"/>
        </a:p>
      </dgm:t>
    </dgm:pt>
    <dgm:pt modelId="{F8DEF0E6-DE7B-4934-A78E-DD5492939EC9}" type="pres">
      <dgm:prSet presAssocID="{F086E317-075A-4A75-B2F1-43A386C5FE47}" presName="composite" presStyleCnt="0"/>
      <dgm:spPr/>
    </dgm:pt>
    <dgm:pt modelId="{B759A673-A851-4398-AEA7-F1BB4E824E52}" type="pres">
      <dgm:prSet presAssocID="{F086E317-075A-4A75-B2F1-43A386C5FE47}" presName="parTx" presStyleLbl="alignNode1" presStyleIdx="0" presStyleCnt="4">
        <dgm:presLayoutVars>
          <dgm:chMax val="0"/>
          <dgm:chPref val="0"/>
          <dgm:bulletEnabled val="1"/>
        </dgm:presLayoutVars>
      </dgm:prSet>
      <dgm:spPr/>
      <dgm:t>
        <a:bodyPr/>
        <a:lstStyle/>
        <a:p>
          <a:endParaRPr lang="en-US"/>
        </a:p>
      </dgm:t>
    </dgm:pt>
    <dgm:pt modelId="{F410ADA9-7CB0-4B67-AC30-02A05BF67176}" type="pres">
      <dgm:prSet presAssocID="{F086E317-075A-4A75-B2F1-43A386C5FE47}" presName="desTx" presStyleLbl="alignAccFollowNode1" presStyleIdx="0" presStyleCnt="4">
        <dgm:presLayoutVars>
          <dgm:bulletEnabled val="1"/>
        </dgm:presLayoutVars>
      </dgm:prSet>
      <dgm:spPr/>
      <dgm:t>
        <a:bodyPr/>
        <a:lstStyle/>
        <a:p>
          <a:endParaRPr lang="en-US"/>
        </a:p>
      </dgm:t>
    </dgm:pt>
    <dgm:pt modelId="{3E081227-1278-4E85-BA42-398C56E16235}" type="pres">
      <dgm:prSet presAssocID="{682DC2BF-91B8-4609-83B6-913E7CA0B810}" presName="space" presStyleCnt="0"/>
      <dgm:spPr/>
    </dgm:pt>
    <dgm:pt modelId="{0B5EED97-7FAB-4482-B96B-1A892C7D8FA8}" type="pres">
      <dgm:prSet presAssocID="{F03779A0-E86F-4583-9DC1-FB7FA4E9272E}" presName="composite" presStyleCnt="0"/>
      <dgm:spPr/>
    </dgm:pt>
    <dgm:pt modelId="{6A88C28C-21CE-4C5B-8B85-DF320327AADC}" type="pres">
      <dgm:prSet presAssocID="{F03779A0-E86F-4583-9DC1-FB7FA4E9272E}" presName="parTx" presStyleLbl="alignNode1" presStyleIdx="1" presStyleCnt="4">
        <dgm:presLayoutVars>
          <dgm:chMax val="0"/>
          <dgm:chPref val="0"/>
          <dgm:bulletEnabled val="1"/>
        </dgm:presLayoutVars>
      </dgm:prSet>
      <dgm:spPr/>
      <dgm:t>
        <a:bodyPr/>
        <a:lstStyle/>
        <a:p>
          <a:endParaRPr lang="en-US"/>
        </a:p>
      </dgm:t>
    </dgm:pt>
    <dgm:pt modelId="{F24FBD6E-B9DA-487C-8AFA-C6294F739A35}" type="pres">
      <dgm:prSet presAssocID="{F03779A0-E86F-4583-9DC1-FB7FA4E9272E}" presName="desTx" presStyleLbl="alignAccFollowNode1" presStyleIdx="1" presStyleCnt="4">
        <dgm:presLayoutVars>
          <dgm:bulletEnabled val="1"/>
        </dgm:presLayoutVars>
      </dgm:prSet>
      <dgm:spPr/>
      <dgm:t>
        <a:bodyPr/>
        <a:lstStyle/>
        <a:p>
          <a:endParaRPr lang="en-US"/>
        </a:p>
      </dgm:t>
    </dgm:pt>
    <dgm:pt modelId="{98C64875-40B5-4455-B942-E9E6AEB95F65}" type="pres">
      <dgm:prSet presAssocID="{36B609E7-ECAD-498E-AD2A-6C98BBCB340A}" presName="space" presStyleCnt="0"/>
      <dgm:spPr/>
    </dgm:pt>
    <dgm:pt modelId="{6FF69165-D270-4082-8DA6-3FC371F8C0A2}" type="pres">
      <dgm:prSet presAssocID="{225D00E9-FD73-4DAE-8895-1902ADA17C1E}" presName="composite" presStyleCnt="0"/>
      <dgm:spPr/>
    </dgm:pt>
    <dgm:pt modelId="{6FFB15F5-3545-4FEA-B307-B6905DB7B57A}" type="pres">
      <dgm:prSet presAssocID="{225D00E9-FD73-4DAE-8895-1902ADA17C1E}" presName="parTx" presStyleLbl="alignNode1" presStyleIdx="2" presStyleCnt="4">
        <dgm:presLayoutVars>
          <dgm:chMax val="0"/>
          <dgm:chPref val="0"/>
          <dgm:bulletEnabled val="1"/>
        </dgm:presLayoutVars>
      </dgm:prSet>
      <dgm:spPr/>
      <dgm:t>
        <a:bodyPr/>
        <a:lstStyle/>
        <a:p>
          <a:endParaRPr lang="en-US"/>
        </a:p>
      </dgm:t>
    </dgm:pt>
    <dgm:pt modelId="{3A798E58-4E71-425F-B84A-7826A4BFA10A}" type="pres">
      <dgm:prSet presAssocID="{225D00E9-FD73-4DAE-8895-1902ADA17C1E}" presName="desTx" presStyleLbl="alignAccFollowNode1" presStyleIdx="2" presStyleCnt="4">
        <dgm:presLayoutVars>
          <dgm:bulletEnabled val="1"/>
        </dgm:presLayoutVars>
      </dgm:prSet>
      <dgm:spPr/>
      <dgm:t>
        <a:bodyPr/>
        <a:lstStyle/>
        <a:p>
          <a:endParaRPr lang="en-US"/>
        </a:p>
      </dgm:t>
    </dgm:pt>
    <dgm:pt modelId="{251F8183-B57C-4133-BA28-DD4A11BAD662}" type="pres">
      <dgm:prSet presAssocID="{ACBC9BF0-B342-44D9-9C0B-3C76992BD5A1}" presName="space" presStyleCnt="0"/>
      <dgm:spPr/>
    </dgm:pt>
    <dgm:pt modelId="{18787F32-94A7-4849-8E04-431D6C0C3054}" type="pres">
      <dgm:prSet presAssocID="{92009763-25A0-48E7-852C-E95AB8CB3D7F}" presName="composite" presStyleCnt="0"/>
      <dgm:spPr/>
    </dgm:pt>
    <dgm:pt modelId="{DE0A5585-6745-47E1-A8DA-445B7EB96FA1}" type="pres">
      <dgm:prSet presAssocID="{92009763-25A0-48E7-852C-E95AB8CB3D7F}" presName="parTx" presStyleLbl="alignNode1" presStyleIdx="3" presStyleCnt="4">
        <dgm:presLayoutVars>
          <dgm:chMax val="0"/>
          <dgm:chPref val="0"/>
          <dgm:bulletEnabled val="1"/>
        </dgm:presLayoutVars>
      </dgm:prSet>
      <dgm:spPr/>
      <dgm:t>
        <a:bodyPr/>
        <a:lstStyle/>
        <a:p>
          <a:endParaRPr lang="en-US"/>
        </a:p>
      </dgm:t>
    </dgm:pt>
    <dgm:pt modelId="{37BCA0AF-0C38-4AED-8041-612ABC7FA085}" type="pres">
      <dgm:prSet presAssocID="{92009763-25A0-48E7-852C-E95AB8CB3D7F}" presName="desTx" presStyleLbl="alignAccFollowNode1" presStyleIdx="3" presStyleCnt="4">
        <dgm:presLayoutVars>
          <dgm:bulletEnabled val="1"/>
        </dgm:presLayoutVars>
      </dgm:prSet>
      <dgm:spPr/>
      <dgm:t>
        <a:bodyPr/>
        <a:lstStyle/>
        <a:p>
          <a:endParaRPr lang="en-US"/>
        </a:p>
      </dgm:t>
    </dgm:pt>
  </dgm:ptLst>
  <dgm:cxnLst>
    <dgm:cxn modelId="{7017F60D-E9A3-4AD0-80BD-5926D285515B}" type="presOf" srcId="{AD18A3C9-DCB9-4565-94EA-9A9C0FE534B9}" destId="{37BCA0AF-0C38-4AED-8041-612ABC7FA085}" srcOrd="0" destOrd="0" presId="urn:microsoft.com/office/officeart/2005/8/layout/hList1"/>
    <dgm:cxn modelId="{C6BD2806-561B-4C4A-A306-CA96C1D274E9}" type="presOf" srcId="{F03779A0-E86F-4583-9DC1-FB7FA4E9272E}" destId="{6A88C28C-21CE-4C5B-8B85-DF320327AADC}" srcOrd="0" destOrd="0" presId="urn:microsoft.com/office/officeart/2005/8/layout/hList1"/>
    <dgm:cxn modelId="{645BCBC3-C5E3-40EE-85E9-D26FB55CFCC3}" type="presOf" srcId="{F086E317-075A-4A75-B2F1-43A386C5FE47}" destId="{B759A673-A851-4398-AEA7-F1BB4E824E52}" srcOrd="0" destOrd="0" presId="urn:microsoft.com/office/officeart/2005/8/layout/hList1"/>
    <dgm:cxn modelId="{0E91CF45-7472-42F3-A423-5A640F71E579}" srcId="{225D00E9-FD73-4DAE-8895-1902ADA17C1E}" destId="{41FD9A98-7CC3-4B16-8542-57A7059F90B8}" srcOrd="0" destOrd="0" parTransId="{A2B4B09C-EEBA-404C-8D2D-F78B80513369}" sibTransId="{72D44243-B9D1-4F81-9250-95D536FBA817}"/>
    <dgm:cxn modelId="{F4402553-D1CF-40DF-A047-FF48B1F8791B}" type="presOf" srcId="{7C2BF848-DB13-49ED-8009-E7A5996CCD17}" destId="{88988E3C-4273-42CD-AA38-C38635F49E08}" srcOrd="0" destOrd="0" presId="urn:microsoft.com/office/officeart/2005/8/layout/hList1"/>
    <dgm:cxn modelId="{BD96C75E-D237-4112-A842-96293F97A351}" type="presOf" srcId="{906B30EC-E3E2-4B2A-B0CE-DD5A13D62A9F}" destId="{F410ADA9-7CB0-4B67-AC30-02A05BF67176}" srcOrd="0" destOrd="0" presId="urn:microsoft.com/office/officeart/2005/8/layout/hList1"/>
    <dgm:cxn modelId="{0BB5EB14-D798-4FCF-BD17-42AF36664FF1}" srcId="{7C2BF848-DB13-49ED-8009-E7A5996CCD17}" destId="{F086E317-075A-4A75-B2F1-43A386C5FE47}" srcOrd="0" destOrd="0" parTransId="{99F4ACF0-4BE4-4989-868E-0A49578953CB}" sibTransId="{682DC2BF-91B8-4609-83B6-913E7CA0B810}"/>
    <dgm:cxn modelId="{9D17F9B8-A88F-4C3D-A88C-195FE97C0BF7}" srcId="{7C2BF848-DB13-49ED-8009-E7A5996CCD17}" destId="{92009763-25A0-48E7-852C-E95AB8CB3D7F}" srcOrd="3" destOrd="0" parTransId="{0E2B66E3-41D9-4FA9-89E6-8FFD2894D69B}" sibTransId="{D3C563E3-6B19-42E8-BDFF-C9EFEAC7A0A6}"/>
    <dgm:cxn modelId="{1516A849-956D-4798-A8B2-80F78482D9FF}" srcId="{92009763-25A0-48E7-852C-E95AB8CB3D7F}" destId="{AD18A3C9-DCB9-4565-94EA-9A9C0FE534B9}" srcOrd="0" destOrd="0" parTransId="{7F4614FB-B62E-4331-AB81-95951D7CCC5C}" sibTransId="{109F28D1-D776-4C72-A140-1D2378F7CC34}"/>
    <dgm:cxn modelId="{2224A0BB-F1AD-4C49-B6EC-7C28B8821DFF}" srcId="{F086E317-075A-4A75-B2F1-43A386C5FE47}" destId="{906B30EC-E3E2-4B2A-B0CE-DD5A13D62A9F}" srcOrd="0" destOrd="0" parTransId="{357C246B-46C7-49B0-AC28-D91228928DAD}" sibTransId="{D2DA67FF-6331-40D1-AB51-85BEBE0B01CA}"/>
    <dgm:cxn modelId="{7CB02A49-0C03-4A5D-901F-E9281AC990FA}" srcId="{F03779A0-E86F-4583-9DC1-FB7FA4E9272E}" destId="{71F3CC46-9E92-4504-A9F1-68F0D21395E4}" srcOrd="0" destOrd="0" parTransId="{01A19706-BB94-48D7-84EF-34331636B441}" sibTransId="{6EE1B4F6-BAA3-4F36-A3EF-98426CC4E401}"/>
    <dgm:cxn modelId="{C5CBC305-83E9-4709-B6D0-8DA177197D1C}" type="presOf" srcId="{71F3CC46-9E92-4504-A9F1-68F0D21395E4}" destId="{F24FBD6E-B9DA-487C-8AFA-C6294F739A35}" srcOrd="0" destOrd="0" presId="urn:microsoft.com/office/officeart/2005/8/layout/hList1"/>
    <dgm:cxn modelId="{777EA0CB-7136-401D-9882-332DAF30E83F}" type="presOf" srcId="{92009763-25A0-48E7-852C-E95AB8CB3D7F}" destId="{DE0A5585-6745-47E1-A8DA-445B7EB96FA1}" srcOrd="0" destOrd="0" presId="urn:microsoft.com/office/officeart/2005/8/layout/hList1"/>
    <dgm:cxn modelId="{531FD120-3D47-4375-964A-8390F8AD86D0}" type="presOf" srcId="{41FD9A98-7CC3-4B16-8542-57A7059F90B8}" destId="{3A798E58-4E71-425F-B84A-7826A4BFA10A}" srcOrd="0" destOrd="0" presId="urn:microsoft.com/office/officeart/2005/8/layout/hList1"/>
    <dgm:cxn modelId="{1813BD02-8D26-4BA2-BFA5-DE65409CC017}" srcId="{7C2BF848-DB13-49ED-8009-E7A5996CCD17}" destId="{F03779A0-E86F-4583-9DC1-FB7FA4E9272E}" srcOrd="1" destOrd="0" parTransId="{363105CB-C89F-4DA5-9530-1A9E222E1520}" sibTransId="{36B609E7-ECAD-498E-AD2A-6C98BBCB340A}"/>
    <dgm:cxn modelId="{001BDC0E-F671-4A45-9227-3C5D6FBE2E70}" type="presOf" srcId="{225D00E9-FD73-4DAE-8895-1902ADA17C1E}" destId="{6FFB15F5-3545-4FEA-B307-B6905DB7B57A}" srcOrd="0" destOrd="0" presId="urn:microsoft.com/office/officeart/2005/8/layout/hList1"/>
    <dgm:cxn modelId="{34B1A68D-2510-400C-B992-676019BFA4D0}" srcId="{7C2BF848-DB13-49ED-8009-E7A5996CCD17}" destId="{225D00E9-FD73-4DAE-8895-1902ADA17C1E}" srcOrd="2" destOrd="0" parTransId="{F452DF58-3D3B-4E4E-A4F1-D0859F5C9399}" sibTransId="{ACBC9BF0-B342-44D9-9C0B-3C76992BD5A1}"/>
    <dgm:cxn modelId="{B8BE2CAE-5CEA-4202-A78F-D17A2D9AF8F1}" type="presParOf" srcId="{88988E3C-4273-42CD-AA38-C38635F49E08}" destId="{F8DEF0E6-DE7B-4934-A78E-DD5492939EC9}" srcOrd="0" destOrd="0" presId="urn:microsoft.com/office/officeart/2005/8/layout/hList1"/>
    <dgm:cxn modelId="{BF570C29-8123-4857-8DA6-B4144A391151}" type="presParOf" srcId="{F8DEF0E6-DE7B-4934-A78E-DD5492939EC9}" destId="{B759A673-A851-4398-AEA7-F1BB4E824E52}" srcOrd="0" destOrd="0" presId="urn:microsoft.com/office/officeart/2005/8/layout/hList1"/>
    <dgm:cxn modelId="{D6A56493-B4C6-4201-940A-800C40D77017}" type="presParOf" srcId="{F8DEF0E6-DE7B-4934-A78E-DD5492939EC9}" destId="{F410ADA9-7CB0-4B67-AC30-02A05BF67176}" srcOrd="1" destOrd="0" presId="urn:microsoft.com/office/officeart/2005/8/layout/hList1"/>
    <dgm:cxn modelId="{CD3FAF5E-0318-4D42-AC7A-EC5B2E8E22EA}" type="presParOf" srcId="{88988E3C-4273-42CD-AA38-C38635F49E08}" destId="{3E081227-1278-4E85-BA42-398C56E16235}" srcOrd="1" destOrd="0" presId="urn:microsoft.com/office/officeart/2005/8/layout/hList1"/>
    <dgm:cxn modelId="{5784EC02-73BB-4473-8717-57B08006CD94}" type="presParOf" srcId="{88988E3C-4273-42CD-AA38-C38635F49E08}" destId="{0B5EED97-7FAB-4482-B96B-1A892C7D8FA8}" srcOrd="2" destOrd="0" presId="urn:microsoft.com/office/officeart/2005/8/layout/hList1"/>
    <dgm:cxn modelId="{948458B4-F799-4AC5-B21F-B28A9313C4C6}" type="presParOf" srcId="{0B5EED97-7FAB-4482-B96B-1A892C7D8FA8}" destId="{6A88C28C-21CE-4C5B-8B85-DF320327AADC}" srcOrd="0" destOrd="0" presId="urn:microsoft.com/office/officeart/2005/8/layout/hList1"/>
    <dgm:cxn modelId="{45E89BB2-C86D-4872-AB5A-5ACA1F7D4114}" type="presParOf" srcId="{0B5EED97-7FAB-4482-B96B-1A892C7D8FA8}" destId="{F24FBD6E-B9DA-487C-8AFA-C6294F739A35}" srcOrd="1" destOrd="0" presId="urn:microsoft.com/office/officeart/2005/8/layout/hList1"/>
    <dgm:cxn modelId="{AB39D5EF-F36C-4A7A-95EC-72CAA97CAEA1}" type="presParOf" srcId="{88988E3C-4273-42CD-AA38-C38635F49E08}" destId="{98C64875-40B5-4455-B942-E9E6AEB95F65}" srcOrd="3" destOrd="0" presId="urn:microsoft.com/office/officeart/2005/8/layout/hList1"/>
    <dgm:cxn modelId="{3D449DC1-DA84-4DBF-AAD7-A546EF55A0B5}" type="presParOf" srcId="{88988E3C-4273-42CD-AA38-C38635F49E08}" destId="{6FF69165-D270-4082-8DA6-3FC371F8C0A2}" srcOrd="4" destOrd="0" presId="urn:microsoft.com/office/officeart/2005/8/layout/hList1"/>
    <dgm:cxn modelId="{294C51F5-4EAD-4C63-9873-4389DD50AE60}" type="presParOf" srcId="{6FF69165-D270-4082-8DA6-3FC371F8C0A2}" destId="{6FFB15F5-3545-4FEA-B307-B6905DB7B57A}" srcOrd="0" destOrd="0" presId="urn:microsoft.com/office/officeart/2005/8/layout/hList1"/>
    <dgm:cxn modelId="{856C260F-6CF0-49A2-AE74-4EFD02818E00}" type="presParOf" srcId="{6FF69165-D270-4082-8DA6-3FC371F8C0A2}" destId="{3A798E58-4E71-425F-B84A-7826A4BFA10A}" srcOrd="1" destOrd="0" presId="urn:microsoft.com/office/officeart/2005/8/layout/hList1"/>
    <dgm:cxn modelId="{D135A1C1-0B1A-436D-864A-B0EBC0F6FCC6}" type="presParOf" srcId="{88988E3C-4273-42CD-AA38-C38635F49E08}" destId="{251F8183-B57C-4133-BA28-DD4A11BAD662}" srcOrd="5" destOrd="0" presId="urn:microsoft.com/office/officeart/2005/8/layout/hList1"/>
    <dgm:cxn modelId="{1D1821D2-B4DA-490F-99A6-07DB4AE3605D}" type="presParOf" srcId="{88988E3C-4273-42CD-AA38-C38635F49E08}" destId="{18787F32-94A7-4849-8E04-431D6C0C3054}" srcOrd="6" destOrd="0" presId="urn:microsoft.com/office/officeart/2005/8/layout/hList1"/>
    <dgm:cxn modelId="{8D6D2673-2542-49AD-872D-4B4A8288D380}" type="presParOf" srcId="{18787F32-94A7-4849-8E04-431D6C0C3054}" destId="{DE0A5585-6745-47E1-A8DA-445B7EB96FA1}" srcOrd="0" destOrd="0" presId="urn:microsoft.com/office/officeart/2005/8/layout/hList1"/>
    <dgm:cxn modelId="{8AF18955-F0CA-4B62-8E2F-F2C4F5836E96}" type="presParOf" srcId="{18787F32-94A7-4849-8E04-431D6C0C3054}" destId="{37BCA0AF-0C38-4AED-8041-612ABC7FA085}" srcOrd="1" destOrd="0" presId="urn:microsoft.com/office/officeart/2005/8/layout/hList1"/>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0042883D-C994-4E31-9934-A94E29C8E3FB}" type="doc">
      <dgm:prSet loTypeId="urn:microsoft.com/office/officeart/2005/8/layout/default#1" loCatId="list" qsTypeId="urn:microsoft.com/office/officeart/2005/8/quickstyle/simple3" qsCatId="simple" csTypeId="urn:microsoft.com/office/officeart/2005/8/colors/colorful3" csCatId="colorful" phldr="1"/>
      <dgm:spPr/>
      <dgm:t>
        <a:bodyPr/>
        <a:lstStyle/>
        <a:p>
          <a:endParaRPr lang="en-US"/>
        </a:p>
      </dgm:t>
    </dgm:pt>
    <dgm:pt modelId="{FD2102EE-1CC9-4257-8C3B-A21BF32D7484}">
      <dgm:prSet phldrT="[Text]" custT="1"/>
      <dgm:spPr/>
      <dgm:t>
        <a:bodyPr/>
        <a:lstStyle/>
        <a:p>
          <a:r>
            <a:rPr lang="en-US" sz="1600" dirty="0" err="1">
              <a:latin typeface="Candara" pitchFamily="34" charset="0"/>
            </a:rPr>
            <a:t>Bunga</a:t>
          </a:r>
          <a:r>
            <a:rPr lang="en-US" sz="1600" dirty="0">
              <a:latin typeface="Candara" pitchFamily="34" charset="0"/>
            </a:rPr>
            <a:t> </a:t>
          </a:r>
          <a:r>
            <a:rPr lang="en-US" sz="1600" dirty="0" err="1">
              <a:latin typeface="Candara" pitchFamily="34" charset="0"/>
            </a:rPr>
            <a:t>deposito</a:t>
          </a:r>
          <a:r>
            <a:rPr lang="en-US" sz="1600" dirty="0">
              <a:latin typeface="Candara" pitchFamily="34" charset="0"/>
            </a:rPr>
            <a:t>/</a:t>
          </a:r>
          <a:r>
            <a:rPr lang="en-US" sz="1600" dirty="0" err="1">
              <a:latin typeface="Candara" pitchFamily="34" charset="0"/>
            </a:rPr>
            <a:t>tabungan</a:t>
          </a:r>
          <a:r>
            <a:rPr lang="en-US" sz="1600" dirty="0">
              <a:latin typeface="Candara" pitchFamily="34" charset="0"/>
            </a:rPr>
            <a:t>, </a:t>
          </a:r>
          <a:r>
            <a:rPr lang="en-US" sz="1600" dirty="0" err="1">
              <a:latin typeface="Candara" pitchFamily="34" charset="0"/>
            </a:rPr>
            <a:t>diskonto</a:t>
          </a:r>
          <a:r>
            <a:rPr lang="en-US" sz="1600" dirty="0">
              <a:latin typeface="Candara" pitchFamily="34" charset="0"/>
            </a:rPr>
            <a:t> SBI, </a:t>
          </a:r>
          <a:r>
            <a:rPr lang="en-US" sz="1600" dirty="0" err="1">
              <a:latin typeface="Candara" pitchFamily="34" charset="0"/>
            </a:rPr>
            <a:t>jasa</a:t>
          </a:r>
          <a:r>
            <a:rPr lang="en-US" sz="1600" dirty="0">
              <a:latin typeface="Candara" pitchFamily="34" charset="0"/>
            </a:rPr>
            <a:t> </a:t>
          </a:r>
          <a:r>
            <a:rPr lang="en-US" sz="1600" dirty="0" err="1">
              <a:latin typeface="Candara" pitchFamily="34" charset="0"/>
            </a:rPr>
            <a:t>giro</a:t>
          </a:r>
          <a:endParaRPr lang="en-US" sz="1600" dirty="0">
            <a:latin typeface="Candara" pitchFamily="34" charset="0"/>
          </a:endParaRPr>
        </a:p>
      </dgm:t>
    </dgm:pt>
    <dgm:pt modelId="{A89B4E91-0C5B-4455-8C8D-DF59ED1B7C10}" type="parTrans" cxnId="{FADC0258-E410-4474-A471-04EDEBC57876}">
      <dgm:prSet/>
      <dgm:spPr/>
      <dgm:t>
        <a:bodyPr/>
        <a:lstStyle/>
        <a:p>
          <a:endParaRPr lang="en-US" sz="1600">
            <a:latin typeface="Candara" pitchFamily="34" charset="0"/>
          </a:endParaRPr>
        </a:p>
      </dgm:t>
    </dgm:pt>
    <dgm:pt modelId="{425B0874-3326-485B-94A1-9BA757509935}" type="sibTrans" cxnId="{FADC0258-E410-4474-A471-04EDEBC57876}">
      <dgm:prSet/>
      <dgm:spPr/>
      <dgm:t>
        <a:bodyPr/>
        <a:lstStyle/>
        <a:p>
          <a:endParaRPr lang="en-US" sz="1600">
            <a:latin typeface="Candara" pitchFamily="34" charset="0"/>
          </a:endParaRPr>
        </a:p>
      </dgm:t>
    </dgm:pt>
    <dgm:pt modelId="{98CB01D4-EC2E-4453-B5C7-C5F4D430D27D}">
      <dgm:prSet phldrT="[Text]" custT="1"/>
      <dgm:spPr/>
      <dgm:t>
        <a:bodyPr/>
        <a:lstStyle/>
        <a:p>
          <a:r>
            <a:rPr lang="en-US" sz="1600" dirty="0" err="1">
              <a:latin typeface="Candara" pitchFamily="34" charset="0"/>
            </a:rPr>
            <a:t>Transaksi</a:t>
          </a:r>
          <a:r>
            <a:rPr lang="en-US" sz="1600" dirty="0">
              <a:latin typeface="Candara" pitchFamily="34" charset="0"/>
            </a:rPr>
            <a:t> </a:t>
          </a:r>
          <a:r>
            <a:rPr lang="en-US" sz="1600" dirty="0" err="1">
              <a:latin typeface="Candara" pitchFamily="34" charset="0"/>
            </a:rPr>
            <a:t>penjualan</a:t>
          </a:r>
          <a:r>
            <a:rPr lang="en-US" sz="1600" dirty="0">
              <a:latin typeface="Candara" pitchFamily="34" charset="0"/>
            </a:rPr>
            <a:t> </a:t>
          </a:r>
          <a:r>
            <a:rPr lang="en-US" sz="1600" dirty="0" err="1">
              <a:latin typeface="Candara" pitchFamily="34" charset="0"/>
            </a:rPr>
            <a:t>saham</a:t>
          </a:r>
          <a:endParaRPr lang="en-US" sz="1600" dirty="0">
            <a:latin typeface="Candara" pitchFamily="34" charset="0"/>
          </a:endParaRPr>
        </a:p>
      </dgm:t>
    </dgm:pt>
    <dgm:pt modelId="{B5BD9032-9D46-4F0C-BBF1-9129C38796BA}" type="parTrans" cxnId="{D43FDF1A-8A9C-4A74-A9C8-F041CB53B7A5}">
      <dgm:prSet/>
      <dgm:spPr/>
      <dgm:t>
        <a:bodyPr/>
        <a:lstStyle/>
        <a:p>
          <a:endParaRPr lang="en-US" sz="1600">
            <a:latin typeface="Candara" pitchFamily="34" charset="0"/>
          </a:endParaRPr>
        </a:p>
      </dgm:t>
    </dgm:pt>
    <dgm:pt modelId="{62739F6A-6B6D-4712-AC79-66D4C81B0AAF}" type="sibTrans" cxnId="{D43FDF1A-8A9C-4A74-A9C8-F041CB53B7A5}">
      <dgm:prSet/>
      <dgm:spPr/>
      <dgm:t>
        <a:bodyPr/>
        <a:lstStyle/>
        <a:p>
          <a:endParaRPr lang="en-US" sz="1600">
            <a:latin typeface="Candara" pitchFamily="34" charset="0"/>
          </a:endParaRPr>
        </a:p>
      </dgm:t>
    </dgm:pt>
    <dgm:pt modelId="{151737DF-A38C-41B5-BD41-DD151A900257}">
      <dgm:prSet phldrT="[Text]" custT="1"/>
      <dgm:spPr/>
      <dgm:t>
        <a:bodyPr/>
        <a:lstStyle/>
        <a:p>
          <a:r>
            <a:rPr lang="en-US" sz="1600" dirty="0" err="1">
              <a:latin typeface="Candara" pitchFamily="34" charset="0"/>
            </a:rPr>
            <a:t>Bunga</a:t>
          </a:r>
          <a:r>
            <a:rPr lang="en-US" sz="1600" dirty="0">
              <a:latin typeface="Candara" pitchFamily="34" charset="0"/>
            </a:rPr>
            <a:t>/</a:t>
          </a:r>
          <a:r>
            <a:rPr lang="en-US" sz="1600" dirty="0" err="1">
              <a:latin typeface="Candara" pitchFamily="34" charset="0"/>
            </a:rPr>
            <a:t>diskonto</a:t>
          </a:r>
          <a:r>
            <a:rPr lang="en-US" sz="1600" dirty="0">
              <a:latin typeface="Candara" pitchFamily="34" charset="0"/>
            </a:rPr>
            <a:t> </a:t>
          </a:r>
          <a:r>
            <a:rPr lang="en-US" sz="1600" dirty="0" err="1">
              <a:latin typeface="Candara" pitchFamily="34" charset="0"/>
            </a:rPr>
            <a:t>obligasi</a:t>
          </a:r>
          <a:r>
            <a:rPr lang="en-US" sz="1600" dirty="0">
              <a:latin typeface="Candara" pitchFamily="34" charset="0"/>
            </a:rPr>
            <a:t> </a:t>
          </a:r>
          <a:r>
            <a:rPr lang="en-US" sz="1600" dirty="0" err="1">
              <a:latin typeface="Candara" pitchFamily="34" charset="0"/>
            </a:rPr>
            <a:t>dan</a:t>
          </a:r>
          <a:r>
            <a:rPr lang="en-US" sz="1600" dirty="0">
              <a:latin typeface="Candara" pitchFamily="34" charset="0"/>
            </a:rPr>
            <a:t> </a:t>
          </a:r>
          <a:r>
            <a:rPr lang="en-US" sz="1600" dirty="0" err="1">
              <a:latin typeface="Candara" pitchFamily="34" charset="0"/>
            </a:rPr>
            <a:t>surat</a:t>
          </a:r>
          <a:r>
            <a:rPr lang="en-US" sz="1600" dirty="0">
              <a:latin typeface="Candara" pitchFamily="34" charset="0"/>
            </a:rPr>
            <a:t> </a:t>
          </a:r>
          <a:r>
            <a:rPr lang="en-US" sz="1600" dirty="0" err="1">
              <a:latin typeface="Candara" pitchFamily="34" charset="0"/>
            </a:rPr>
            <a:t>berharga</a:t>
          </a:r>
          <a:r>
            <a:rPr lang="en-US" sz="1600" dirty="0">
              <a:latin typeface="Candara" pitchFamily="34" charset="0"/>
            </a:rPr>
            <a:t> </a:t>
          </a:r>
          <a:r>
            <a:rPr lang="en-US" sz="1600" dirty="0" err="1">
              <a:latin typeface="Candara" pitchFamily="34" charset="0"/>
            </a:rPr>
            <a:t>negara</a:t>
          </a:r>
          <a:endParaRPr lang="en-US" sz="1600" dirty="0">
            <a:latin typeface="Candara" pitchFamily="34" charset="0"/>
          </a:endParaRPr>
        </a:p>
      </dgm:t>
    </dgm:pt>
    <dgm:pt modelId="{D3E35DA0-FFE5-4B77-AAA9-24ED69802962}" type="parTrans" cxnId="{C37496C8-9AAB-4B33-89E1-702297144EE8}">
      <dgm:prSet/>
      <dgm:spPr/>
      <dgm:t>
        <a:bodyPr/>
        <a:lstStyle/>
        <a:p>
          <a:endParaRPr lang="en-US" sz="1600">
            <a:latin typeface="Candara" pitchFamily="34" charset="0"/>
          </a:endParaRPr>
        </a:p>
      </dgm:t>
    </dgm:pt>
    <dgm:pt modelId="{7F3880FE-6CCF-47DF-A9D4-207A43676769}" type="sibTrans" cxnId="{C37496C8-9AAB-4B33-89E1-702297144EE8}">
      <dgm:prSet/>
      <dgm:spPr/>
      <dgm:t>
        <a:bodyPr/>
        <a:lstStyle/>
        <a:p>
          <a:endParaRPr lang="en-US" sz="1600">
            <a:latin typeface="Candara" pitchFamily="34" charset="0"/>
          </a:endParaRPr>
        </a:p>
      </dgm:t>
    </dgm:pt>
    <dgm:pt modelId="{7899BB32-E2E9-480D-A46B-9AFD1A1113A8}">
      <dgm:prSet phldrT="[Text]" custT="1"/>
      <dgm:spPr/>
      <dgm:t>
        <a:bodyPr/>
        <a:lstStyle/>
        <a:p>
          <a:r>
            <a:rPr lang="en-US" sz="1600" dirty="0" err="1">
              <a:latin typeface="Candara" pitchFamily="34" charset="0"/>
            </a:rPr>
            <a:t>Hadiah</a:t>
          </a:r>
          <a:r>
            <a:rPr lang="en-US" sz="1600" dirty="0">
              <a:latin typeface="Candara" pitchFamily="34" charset="0"/>
            </a:rPr>
            <a:t> </a:t>
          </a:r>
          <a:r>
            <a:rPr lang="en-US" sz="1600" dirty="0" err="1">
              <a:latin typeface="Candara" pitchFamily="34" charset="0"/>
            </a:rPr>
            <a:t>undian</a:t>
          </a:r>
          <a:endParaRPr lang="en-US" sz="1600" dirty="0">
            <a:latin typeface="Candara" pitchFamily="34" charset="0"/>
          </a:endParaRPr>
        </a:p>
      </dgm:t>
    </dgm:pt>
    <dgm:pt modelId="{55BCF2D2-D912-4864-A9EB-D305F0CCB532}" type="parTrans" cxnId="{484F529F-CB1E-4051-A209-455DB1D8763E}">
      <dgm:prSet/>
      <dgm:spPr/>
      <dgm:t>
        <a:bodyPr/>
        <a:lstStyle/>
        <a:p>
          <a:endParaRPr lang="en-US" sz="1600">
            <a:latin typeface="Candara" pitchFamily="34" charset="0"/>
          </a:endParaRPr>
        </a:p>
      </dgm:t>
    </dgm:pt>
    <dgm:pt modelId="{FDECD9B6-1E77-480C-A7B6-364197A3669A}" type="sibTrans" cxnId="{484F529F-CB1E-4051-A209-455DB1D8763E}">
      <dgm:prSet/>
      <dgm:spPr/>
      <dgm:t>
        <a:bodyPr/>
        <a:lstStyle/>
        <a:p>
          <a:endParaRPr lang="en-US" sz="1600">
            <a:latin typeface="Candara" pitchFamily="34" charset="0"/>
          </a:endParaRPr>
        </a:p>
      </dgm:t>
    </dgm:pt>
    <dgm:pt modelId="{0727E506-4710-4F52-A866-084006EDF31C}">
      <dgm:prSet phldrT="[Text]" custT="1"/>
      <dgm:spPr/>
      <dgm:t>
        <a:bodyPr/>
        <a:lstStyle/>
        <a:p>
          <a:r>
            <a:rPr lang="en-US" sz="1600" dirty="0" err="1">
              <a:latin typeface="Candara" pitchFamily="34" charset="0"/>
            </a:rPr>
            <a:t>Persewaan</a:t>
          </a:r>
          <a:r>
            <a:rPr lang="en-US" sz="1600" dirty="0">
              <a:latin typeface="Candara" pitchFamily="34" charset="0"/>
            </a:rPr>
            <a:t> </a:t>
          </a:r>
          <a:r>
            <a:rPr lang="en-US" sz="1600" dirty="0" err="1">
              <a:latin typeface="Candara" pitchFamily="34" charset="0"/>
            </a:rPr>
            <a:t>tanah</a:t>
          </a:r>
          <a:r>
            <a:rPr lang="en-US" sz="1600" dirty="0">
              <a:latin typeface="Candara" pitchFamily="34" charset="0"/>
            </a:rPr>
            <a:t> </a:t>
          </a:r>
          <a:r>
            <a:rPr lang="en-US" sz="1600" dirty="0" err="1">
              <a:latin typeface="Candara" pitchFamily="34" charset="0"/>
            </a:rPr>
            <a:t>dan</a:t>
          </a:r>
          <a:r>
            <a:rPr lang="en-US" sz="1600" dirty="0">
              <a:latin typeface="Candara" pitchFamily="34" charset="0"/>
            </a:rPr>
            <a:t>/</a:t>
          </a:r>
          <a:r>
            <a:rPr lang="en-US" sz="1600" dirty="0" err="1">
              <a:latin typeface="Candara" pitchFamily="34" charset="0"/>
            </a:rPr>
            <a:t>atau</a:t>
          </a:r>
          <a:r>
            <a:rPr lang="en-US" sz="1600" dirty="0">
              <a:latin typeface="Candara" pitchFamily="34" charset="0"/>
            </a:rPr>
            <a:t> </a:t>
          </a:r>
          <a:r>
            <a:rPr lang="en-US" sz="1600" dirty="0" err="1">
              <a:latin typeface="Candara" pitchFamily="34" charset="0"/>
            </a:rPr>
            <a:t>bangunan</a:t>
          </a:r>
          <a:endParaRPr lang="en-US" sz="1600" dirty="0">
            <a:latin typeface="Candara" pitchFamily="34" charset="0"/>
          </a:endParaRPr>
        </a:p>
      </dgm:t>
    </dgm:pt>
    <dgm:pt modelId="{386C4A51-ACDC-422A-91DB-97E442983B58}" type="parTrans" cxnId="{BF33CBCE-2BA4-4866-9A9B-F151619694F6}">
      <dgm:prSet/>
      <dgm:spPr/>
      <dgm:t>
        <a:bodyPr/>
        <a:lstStyle/>
        <a:p>
          <a:endParaRPr lang="en-US" sz="1600">
            <a:latin typeface="Candara" pitchFamily="34" charset="0"/>
          </a:endParaRPr>
        </a:p>
      </dgm:t>
    </dgm:pt>
    <dgm:pt modelId="{3587CDEA-7304-4810-BC9D-CBBA2E1F0CB1}" type="sibTrans" cxnId="{BF33CBCE-2BA4-4866-9A9B-F151619694F6}">
      <dgm:prSet/>
      <dgm:spPr/>
      <dgm:t>
        <a:bodyPr/>
        <a:lstStyle/>
        <a:p>
          <a:endParaRPr lang="en-US" sz="1600">
            <a:latin typeface="Candara" pitchFamily="34" charset="0"/>
          </a:endParaRPr>
        </a:p>
      </dgm:t>
    </dgm:pt>
    <dgm:pt modelId="{4432E491-1BCF-492C-B648-0E723D752296}">
      <dgm:prSet phldrT="[Text]" custT="1"/>
      <dgm:spPr/>
      <dgm:t>
        <a:bodyPr/>
        <a:lstStyle/>
        <a:p>
          <a:r>
            <a:rPr lang="en-US" sz="1600" dirty="0" err="1">
              <a:latin typeface="Candara" pitchFamily="34" charset="0"/>
            </a:rPr>
            <a:t>Jasa</a:t>
          </a:r>
          <a:r>
            <a:rPr lang="en-US" sz="1600" dirty="0">
              <a:latin typeface="Candara" pitchFamily="34" charset="0"/>
            </a:rPr>
            <a:t> </a:t>
          </a:r>
          <a:r>
            <a:rPr lang="en-US" sz="1600" dirty="0" err="1">
              <a:latin typeface="Candara" pitchFamily="34" charset="0"/>
            </a:rPr>
            <a:t>konstruksi</a:t>
          </a:r>
          <a:endParaRPr lang="en-US" sz="1600" dirty="0">
            <a:latin typeface="Candara" pitchFamily="34" charset="0"/>
          </a:endParaRPr>
        </a:p>
      </dgm:t>
    </dgm:pt>
    <dgm:pt modelId="{16109A16-7A95-4916-8B0C-51C57EBE9340}" type="parTrans" cxnId="{74A144C7-4C41-4D71-ABCC-BC0F66C7B894}">
      <dgm:prSet/>
      <dgm:spPr/>
      <dgm:t>
        <a:bodyPr/>
        <a:lstStyle/>
        <a:p>
          <a:endParaRPr lang="en-US" sz="1600">
            <a:latin typeface="Candara" pitchFamily="34" charset="0"/>
          </a:endParaRPr>
        </a:p>
      </dgm:t>
    </dgm:pt>
    <dgm:pt modelId="{6EE1C903-8E2C-40FD-BF57-09FCBA875B6F}" type="sibTrans" cxnId="{74A144C7-4C41-4D71-ABCC-BC0F66C7B894}">
      <dgm:prSet/>
      <dgm:spPr/>
      <dgm:t>
        <a:bodyPr/>
        <a:lstStyle/>
        <a:p>
          <a:endParaRPr lang="en-US" sz="1600">
            <a:latin typeface="Candara" pitchFamily="34" charset="0"/>
          </a:endParaRPr>
        </a:p>
      </dgm:t>
    </dgm:pt>
    <dgm:pt modelId="{5CB31589-5A56-4475-818C-801098142980}">
      <dgm:prSet phldrT="[Text]" custT="1"/>
      <dgm:spPr/>
      <dgm:t>
        <a:bodyPr/>
        <a:lstStyle/>
        <a:p>
          <a:r>
            <a:rPr lang="en-US" sz="1600" dirty="0" err="1">
              <a:latin typeface="Candara" pitchFamily="34" charset="0"/>
            </a:rPr>
            <a:t>Pengalihan</a:t>
          </a:r>
          <a:r>
            <a:rPr lang="en-US" sz="1600" dirty="0">
              <a:latin typeface="Candara" pitchFamily="34" charset="0"/>
            </a:rPr>
            <a:t> </a:t>
          </a:r>
          <a:r>
            <a:rPr lang="en-US" sz="1600" dirty="0" err="1">
              <a:latin typeface="Candara" pitchFamily="34" charset="0"/>
            </a:rPr>
            <a:t>hak</a:t>
          </a:r>
          <a:r>
            <a:rPr lang="en-US" sz="1600" dirty="0">
              <a:latin typeface="Candara" pitchFamily="34" charset="0"/>
            </a:rPr>
            <a:t> </a:t>
          </a:r>
          <a:r>
            <a:rPr lang="en-US" sz="1600" dirty="0" err="1">
              <a:latin typeface="Candara" pitchFamily="34" charset="0"/>
            </a:rPr>
            <a:t>atas</a:t>
          </a:r>
          <a:r>
            <a:rPr lang="en-US" sz="1600" dirty="0">
              <a:latin typeface="Candara" pitchFamily="34" charset="0"/>
            </a:rPr>
            <a:t> </a:t>
          </a:r>
          <a:r>
            <a:rPr lang="en-US" sz="1600" dirty="0" err="1">
              <a:latin typeface="Candara" pitchFamily="34" charset="0"/>
            </a:rPr>
            <a:t>tanah</a:t>
          </a:r>
          <a:r>
            <a:rPr lang="en-US" sz="1600" dirty="0">
              <a:latin typeface="Candara" pitchFamily="34" charset="0"/>
            </a:rPr>
            <a:t> </a:t>
          </a:r>
          <a:r>
            <a:rPr lang="en-US" sz="1600" dirty="0" err="1">
              <a:latin typeface="Candara" pitchFamily="34" charset="0"/>
            </a:rPr>
            <a:t>dan</a:t>
          </a:r>
          <a:r>
            <a:rPr lang="en-US" sz="1600" dirty="0">
              <a:latin typeface="Candara" pitchFamily="34" charset="0"/>
            </a:rPr>
            <a:t> </a:t>
          </a:r>
          <a:r>
            <a:rPr lang="en-US" sz="1600" dirty="0" err="1">
              <a:latin typeface="Candara" pitchFamily="34" charset="0"/>
            </a:rPr>
            <a:t>bangunan</a:t>
          </a:r>
          <a:endParaRPr lang="en-US" sz="1600" dirty="0">
            <a:latin typeface="Candara" pitchFamily="34" charset="0"/>
          </a:endParaRPr>
        </a:p>
      </dgm:t>
    </dgm:pt>
    <dgm:pt modelId="{5B784A6A-B96F-4C5E-9ACB-6EEB7C03FD81}" type="parTrans" cxnId="{179F94D5-2A6D-42D5-8C9F-89178A9774C3}">
      <dgm:prSet/>
      <dgm:spPr/>
      <dgm:t>
        <a:bodyPr/>
        <a:lstStyle/>
        <a:p>
          <a:endParaRPr lang="en-US" sz="1600">
            <a:latin typeface="Candara" pitchFamily="34" charset="0"/>
          </a:endParaRPr>
        </a:p>
      </dgm:t>
    </dgm:pt>
    <dgm:pt modelId="{36064020-E6CE-4EA2-BA73-2122E308F7EA}" type="sibTrans" cxnId="{179F94D5-2A6D-42D5-8C9F-89178A9774C3}">
      <dgm:prSet/>
      <dgm:spPr/>
      <dgm:t>
        <a:bodyPr/>
        <a:lstStyle/>
        <a:p>
          <a:endParaRPr lang="en-US" sz="1600">
            <a:latin typeface="Candara" pitchFamily="34" charset="0"/>
          </a:endParaRPr>
        </a:p>
      </dgm:t>
    </dgm:pt>
    <dgm:pt modelId="{508CB36A-5FAB-4D51-96BB-E2FAB0EBAA38}">
      <dgm:prSet phldrT="[Text]" custT="1"/>
      <dgm:spPr/>
      <dgm:t>
        <a:bodyPr/>
        <a:lstStyle/>
        <a:p>
          <a:r>
            <a:rPr lang="en-US" sz="1600" dirty="0" err="1">
              <a:latin typeface="Candara" pitchFamily="34" charset="0"/>
            </a:rPr>
            <a:t>Bunga</a:t>
          </a:r>
          <a:r>
            <a:rPr lang="en-US" sz="1600" dirty="0">
              <a:latin typeface="Candara" pitchFamily="34" charset="0"/>
            </a:rPr>
            <a:t> </a:t>
          </a:r>
          <a:r>
            <a:rPr lang="en-US" sz="1600" dirty="0" err="1">
              <a:latin typeface="Candara" pitchFamily="34" charset="0"/>
            </a:rPr>
            <a:t>simpanan</a:t>
          </a:r>
          <a:r>
            <a:rPr lang="en-US" sz="1600" dirty="0">
              <a:latin typeface="Candara" pitchFamily="34" charset="0"/>
            </a:rPr>
            <a:t> yang </a:t>
          </a:r>
          <a:r>
            <a:rPr lang="en-US" sz="1600" dirty="0" err="1">
              <a:latin typeface="Candara" pitchFamily="34" charset="0"/>
            </a:rPr>
            <a:t>dibayarkan</a:t>
          </a:r>
          <a:r>
            <a:rPr lang="en-US" sz="1600" dirty="0">
              <a:latin typeface="Candara" pitchFamily="34" charset="0"/>
            </a:rPr>
            <a:t> </a:t>
          </a:r>
          <a:r>
            <a:rPr lang="en-US" sz="1600" dirty="0" err="1">
              <a:latin typeface="Candara" pitchFamily="34" charset="0"/>
            </a:rPr>
            <a:t>koperasi</a:t>
          </a:r>
          <a:r>
            <a:rPr lang="en-US" sz="1600" dirty="0">
              <a:latin typeface="Candara" pitchFamily="34" charset="0"/>
            </a:rPr>
            <a:t> </a:t>
          </a:r>
          <a:r>
            <a:rPr lang="en-US" sz="1600" dirty="0" err="1">
              <a:latin typeface="Candara" pitchFamily="34" charset="0"/>
            </a:rPr>
            <a:t>kepada</a:t>
          </a:r>
          <a:r>
            <a:rPr lang="en-US" sz="1600" dirty="0">
              <a:latin typeface="Candara" pitchFamily="34" charset="0"/>
            </a:rPr>
            <a:t> </a:t>
          </a:r>
          <a:r>
            <a:rPr lang="en-US" sz="1600" dirty="0" err="1">
              <a:latin typeface="Candara" pitchFamily="34" charset="0"/>
            </a:rPr>
            <a:t>anggota</a:t>
          </a:r>
          <a:r>
            <a:rPr lang="en-US" sz="1600" dirty="0">
              <a:latin typeface="Candara" pitchFamily="34" charset="0"/>
            </a:rPr>
            <a:t> WP-OP</a:t>
          </a:r>
        </a:p>
      </dgm:t>
    </dgm:pt>
    <dgm:pt modelId="{FC81C293-FE08-4599-AC14-F12FF2C37BAB}" type="parTrans" cxnId="{FC5D0165-156A-4F73-9BE7-3B1704A56846}">
      <dgm:prSet/>
      <dgm:spPr/>
      <dgm:t>
        <a:bodyPr/>
        <a:lstStyle/>
        <a:p>
          <a:endParaRPr lang="en-US" sz="1600">
            <a:latin typeface="Candara" pitchFamily="34" charset="0"/>
          </a:endParaRPr>
        </a:p>
      </dgm:t>
    </dgm:pt>
    <dgm:pt modelId="{3F424C7B-B810-4D5A-A111-7A41E2535CCF}" type="sibTrans" cxnId="{FC5D0165-156A-4F73-9BE7-3B1704A56846}">
      <dgm:prSet/>
      <dgm:spPr/>
      <dgm:t>
        <a:bodyPr/>
        <a:lstStyle/>
        <a:p>
          <a:endParaRPr lang="en-US" sz="1600">
            <a:latin typeface="Candara" pitchFamily="34" charset="0"/>
          </a:endParaRPr>
        </a:p>
      </dgm:t>
    </dgm:pt>
    <dgm:pt modelId="{64933D48-0A95-4E18-93E6-67B8FD3F2B5D}">
      <dgm:prSet phldrT="[Text]" custT="1"/>
      <dgm:spPr/>
      <dgm:t>
        <a:bodyPr/>
        <a:lstStyle/>
        <a:p>
          <a:r>
            <a:rPr lang="en-US" sz="1600" dirty="0" err="1">
              <a:latin typeface="Candara" pitchFamily="34" charset="0"/>
            </a:rPr>
            <a:t>Dividen</a:t>
          </a:r>
          <a:r>
            <a:rPr lang="en-US" sz="1600" dirty="0">
              <a:latin typeface="Candara" pitchFamily="34" charset="0"/>
            </a:rPr>
            <a:t> yang </a:t>
          </a:r>
          <a:r>
            <a:rPr lang="en-US" sz="1600" dirty="0" err="1">
              <a:latin typeface="Candara" pitchFamily="34" charset="0"/>
            </a:rPr>
            <a:t>diterima</a:t>
          </a:r>
          <a:r>
            <a:rPr lang="en-US" sz="1600" dirty="0">
              <a:latin typeface="Candara" pitchFamily="34" charset="0"/>
            </a:rPr>
            <a:t> WP-OP</a:t>
          </a:r>
        </a:p>
      </dgm:t>
    </dgm:pt>
    <dgm:pt modelId="{4FC97085-4DA8-4112-B5A0-B376AA6B6B1D}" type="parTrans" cxnId="{085D2ADB-8F11-428D-8589-745F6023802A}">
      <dgm:prSet/>
      <dgm:spPr/>
      <dgm:t>
        <a:bodyPr/>
        <a:lstStyle/>
        <a:p>
          <a:endParaRPr lang="en-US" sz="1600">
            <a:latin typeface="Candara" pitchFamily="34" charset="0"/>
          </a:endParaRPr>
        </a:p>
      </dgm:t>
    </dgm:pt>
    <dgm:pt modelId="{1F1275B3-3598-461C-8891-5FC8BD4BB986}" type="sibTrans" cxnId="{085D2ADB-8F11-428D-8589-745F6023802A}">
      <dgm:prSet/>
      <dgm:spPr/>
      <dgm:t>
        <a:bodyPr/>
        <a:lstStyle/>
        <a:p>
          <a:endParaRPr lang="en-US" sz="1600">
            <a:latin typeface="Candara" pitchFamily="34" charset="0"/>
          </a:endParaRPr>
        </a:p>
      </dgm:t>
    </dgm:pt>
    <dgm:pt modelId="{C8E78132-00E0-4566-8DF2-619CFA235C89}" type="pres">
      <dgm:prSet presAssocID="{0042883D-C994-4E31-9934-A94E29C8E3FB}" presName="diagram" presStyleCnt="0">
        <dgm:presLayoutVars>
          <dgm:dir/>
          <dgm:resizeHandles val="exact"/>
        </dgm:presLayoutVars>
      </dgm:prSet>
      <dgm:spPr/>
      <dgm:t>
        <a:bodyPr/>
        <a:lstStyle/>
        <a:p>
          <a:endParaRPr lang="en-US"/>
        </a:p>
      </dgm:t>
    </dgm:pt>
    <dgm:pt modelId="{2D419878-6B95-45C0-ABEA-3F5DD55BDB86}" type="pres">
      <dgm:prSet presAssocID="{FD2102EE-1CC9-4257-8C3B-A21BF32D7484}" presName="node" presStyleLbl="node1" presStyleIdx="0" presStyleCnt="9" custScaleY="123568">
        <dgm:presLayoutVars>
          <dgm:bulletEnabled val="1"/>
        </dgm:presLayoutVars>
      </dgm:prSet>
      <dgm:spPr/>
      <dgm:t>
        <a:bodyPr/>
        <a:lstStyle/>
        <a:p>
          <a:endParaRPr lang="en-US"/>
        </a:p>
      </dgm:t>
    </dgm:pt>
    <dgm:pt modelId="{EF43B56C-0665-427F-A09A-FF34790F1A3A}" type="pres">
      <dgm:prSet presAssocID="{425B0874-3326-485B-94A1-9BA757509935}" presName="sibTrans" presStyleCnt="0"/>
      <dgm:spPr/>
    </dgm:pt>
    <dgm:pt modelId="{7D89739C-F63F-4656-97A8-5CA9FA541A28}" type="pres">
      <dgm:prSet presAssocID="{98CB01D4-EC2E-4453-B5C7-C5F4D430D27D}" presName="node" presStyleLbl="node1" presStyleIdx="1" presStyleCnt="9">
        <dgm:presLayoutVars>
          <dgm:bulletEnabled val="1"/>
        </dgm:presLayoutVars>
      </dgm:prSet>
      <dgm:spPr/>
      <dgm:t>
        <a:bodyPr/>
        <a:lstStyle/>
        <a:p>
          <a:endParaRPr lang="en-US"/>
        </a:p>
      </dgm:t>
    </dgm:pt>
    <dgm:pt modelId="{5452038C-E547-4D60-A3A2-36BFC7E9C261}" type="pres">
      <dgm:prSet presAssocID="{62739F6A-6B6D-4712-AC79-66D4C81B0AAF}" presName="sibTrans" presStyleCnt="0"/>
      <dgm:spPr/>
    </dgm:pt>
    <dgm:pt modelId="{9B4082EE-3D78-412F-959C-81DDD2742F67}" type="pres">
      <dgm:prSet presAssocID="{151737DF-A38C-41B5-BD41-DD151A900257}" presName="node" presStyleLbl="node1" presStyleIdx="2" presStyleCnt="9">
        <dgm:presLayoutVars>
          <dgm:bulletEnabled val="1"/>
        </dgm:presLayoutVars>
      </dgm:prSet>
      <dgm:spPr/>
      <dgm:t>
        <a:bodyPr/>
        <a:lstStyle/>
        <a:p>
          <a:endParaRPr lang="en-US"/>
        </a:p>
      </dgm:t>
    </dgm:pt>
    <dgm:pt modelId="{71B2F4B3-221A-42FC-821A-D774E4660006}" type="pres">
      <dgm:prSet presAssocID="{7F3880FE-6CCF-47DF-A9D4-207A43676769}" presName="sibTrans" presStyleCnt="0"/>
      <dgm:spPr/>
    </dgm:pt>
    <dgm:pt modelId="{FB3170C2-3656-4CD1-B1C3-DCE8625410AD}" type="pres">
      <dgm:prSet presAssocID="{7899BB32-E2E9-480D-A46B-9AFD1A1113A8}" presName="node" presStyleLbl="node1" presStyleIdx="3" presStyleCnt="9">
        <dgm:presLayoutVars>
          <dgm:bulletEnabled val="1"/>
        </dgm:presLayoutVars>
      </dgm:prSet>
      <dgm:spPr/>
      <dgm:t>
        <a:bodyPr/>
        <a:lstStyle/>
        <a:p>
          <a:endParaRPr lang="en-US"/>
        </a:p>
      </dgm:t>
    </dgm:pt>
    <dgm:pt modelId="{69F41927-8C8C-41CD-AE94-61A6FECF17F7}" type="pres">
      <dgm:prSet presAssocID="{FDECD9B6-1E77-480C-A7B6-364197A3669A}" presName="sibTrans" presStyleCnt="0"/>
      <dgm:spPr/>
    </dgm:pt>
    <dgm:pt modelId="{0FF484A9-1E15-4CBD-A63F-BF626392142A}" type="pres">
      <dgm:prSet presAssocID="{0727E506-4710-4F52-A866-084006EDF31C}" presName="node" presStyleLbl="node1" presStyleIdx="4" presStyleCnt="9">
        <dgm:presLayoutVars>
          <dgm:bulletEnabled val="1"/>
        </dgm:presLayoutVars>
      </dgm:prSet>
      <dgm:spPr/>
      <dgm:t>
        <a:bodyPr/>
        <a:lstStyle/>
        <a:p>
          <a:endParaRPr lang="en-US"/>
        </a:p>
      </dgm:t>
    </dgm:pt>
    <dgm:pt modelId="{C457F38C-720E-495A-B54D-B1D1F5A27298}" type="pres">
      <dgm:prSet presAssocID="{3587CDEA-7304-4810-BC9D-CBBA2E1F0CB1}" presName="sibTrans" presStyleCnt="0"/>
      <dgm:spPr/>
    </dgm:pt>
    <dgm:pt modelId="{B3BF41EE-E170-4CD3-A57B-68166A2BEDAD}" type="pres">
      <dgm:prSet presAssocID="{4432E491-1BCF-492C-B648-0E723D752296}" presName="node" presStyleLbl="node1" presStyleIdx="5" presStyleCnt="9">
        <dgm:presLayoutVars>
          <dgm:bulletEnabled val="1"/>
        </dgm:presLayoutVars>
      </dgm:prSet>
      <dgm:spPr/>
      <dgm:t>
        <a:bodyPr/>
        <a:lstStyle/>
        <a:p>
          <a:endParaRPr lang="en-US"/>
        </a:p>
      </dgm:t>
    </dgm:pt>
    <dgm:pt modelId="{73DD24A8-3784-44BD-9986-89C203A67F16}" type="pres">
      <dgm:prSet presAssocID="{6EE1C903-8E2C-40FD-BF57-09FCBA875B6F}" presName="sibTrans" presStyleCnt="0"/>
      <dgm:spPr/>
    </dgm:pt>
    <dgm:pt modelId="{F612DC15-79B2-4BFE-8A51-7CDFB0F4F1F9}" type="pres">
      <dgm:prSet presAssocID="{5CB31589-5A56-4475-818C-801098142980}" presName="node" presStyleLbl="node1" presStyleIdx="6" presStyleCnt="9">
        <dgm:presLayoutVars>
          <dgm:bulletEnabled val="1"/>
        </dgm:presLayoutVars>
      </dgm:prSet>
      <dgm:spPr/>
      <dgm:t>
        <a:bodyPr/>
        <a:lstStyle/>
        <a:p>
          <a:endParaRPr lang="en-US"/>
        </a:p>
      </dgm:t>
    </dgm:pt>
    <dgm:pt modelId="{90D27CCB-C5B0-4FE3-B8C7-1D49C9514724}" type="pres">
      <dgm:prSet presAssocID="{36064020-E6CE-4EA2-BA73-2122E308F7EA}" presName="sibTrans" presStyleCnt="0"/>
      <dgm:spPr/>
    </dgm:pt>
    <dgm:pt modelId="{381F52E9-C15E-4462-9488-F8AC753F7A42}" type="pres">
      <dgm:prSet presAssocID="{508CB36A-5FAB-4D51-96BB-E2FAB0EBAA38}" presName="node" presStyleLbl="node1" presStyleIdx="7" presStyleCnt="9">
        <dgm:presLayoutVars>
          <dgm:bulletEnabled val="1"/>
        </dgm:presLayoutVars>
      </dgm:prSet>
      <dgm:spPr/>
      <dgm:t>
        <a:bodyPr/>
        <a:lstStyle/>
        <a:p>
          <a:endParaRPr lang="en-US"/>
        </a:p>
      </dgm:t>
    </dgm:pt>
    <dgm:pt modelId="{52FDB6FC-6ECD-4CDE-82E6-5017CF396D31}" type="pres">
      <dgm:prSet presAssocID="{3F424C7B-B810-4D5A-A111-7A41E2535CCF}" presName="sibTrans" presStyleCnt="0"/>
      <dgm:spPr/>
    </dgm:pt>
    <dgm:pt modelId="{0AE57665-7CCC-4215-B8A4-3E0B837A4074}" type="pres">
      <dgm:prSet presAssocID="{64933D48-0A95-4E18-93E6-67B8FD3F2B5D}" presName="node" presStyleLbl="node1" presStyleIdx="8" presStyleCnt="9">
        <dgm:presLayoutVars>
          <dgm:bulletEnabled val="1"/>
        </dgm:presLayoutVars>
      </dgm:prSet>
      <dgm:spPr/>
      <dgm:t>
        <a:bodyPr/>
        <a:lstStyle/>
        <a:p>
          <a:endParaRPr lang="en-US"/>
        </a:p>
      </dgm:t>
    </dgm:pt>
  </dgm:ptLst>
  <dgm:cxnLst>
    <dgm:cxn modelId="{179F94D5-2A6D-42D5-8C9F-89178A9774C3}" srcId="{0042883D-C994-4E31-9934-A94E29C8E3FB}" destId="{5CB31589-5A56-4475-818C-801098142980}" srcOrd="6" destOrd="0" parTransId="{5B784A6A-B96F-4C5E-9ACB-6EEB7C03FD81}" sibTransId="{36064020-E6CE-4EA2-BA73-2122E308F7EA}"/>
    <dgm:cxn modelId="{864A9889-CA3B-463D-A4B3-F6799085400B}" type="presOf" srcId="{508CB36A-5FAB-4D51-96BB-E2FAB0EBAA38}" destId="{381F52E9-C15E-4462-9488-F8AC753F7A42}" srcOrd="0" destOrd="0" presId="urn:microsoft.com/office/officeart/2005/8/layout/default#1"/>
    <dgm:cxn modelId="{85561B2F-F725-4147-9DB6-C0C96B7464E4}" type="presOf" srcId="{0727E506-4710-4F52-A866-084006EDF31C}" destId="{0FF484A9-1E15-4CBD-A63F-BF626392142A}" srcOrd="0" destOrd="0" presId="urn:microsoft.com/office/officeart/2005/8/layout/default#1"/>
    <dgm:cxn modelId="{74A144C7-4C41-4D71-ABCC-BC0F66C7B894}" srcId="{0042883D-C994-4E31-9934-A94E29C8E3FB}" destId="{4432E491-1BCF-492C-B648-0E723D752296}" srcOrd="5" destOrd="0" parTransId="{16109A16-7A95-4916-8B0C-51C57EBE9340}" sibTransId="{6EE1C903-8E2C-40FD-BF57-09FCBA875B6F}"/>
    <dgm:cxn modelId="{D43FDF1A-8A9C-4A74-A9C8-F041CB53B7A5}" srcId="{0042883D-C994-4E31-9934-A94E29C8E3FB}" destId="{98CB01D4-EC2E-4453-B5C7-C5F4D430D27D}" srcOrd="1" destOrd="0" parTransId="{B5BD9032-9D46-4F0C-BBF1-9129C38796BA}" sibTransId="{62739F6A-6B6D-4712-AC79-66D4C81B0AAF}"/>
    <dgm:cxn modelId="{BF33CBCE-2BA4-4866-9A9B-F151619694F6}" srcId="{0042883D-C994-4E31-9934-A94E29C8E3FB}" destId="{0727E506-4710-4F52-A866-084006EDF31C}" srcOrd="4" destOrd="0" parTransId="{386C4A51-ACDC-422A-91DB-97E442983B58}" sibTransId="{3587CDEA-7304-4810-BC9D-CBBA2E1F0CB1}"/>
    <dgm:cxn modelId="{C37496C8-9AAB-4B33-89E1-702297144EE8}" srcId="{0042883D-C994-4E31-9934-A94E29C8E3FB}" destId="{151737DF-A38C-41B5-BD41-DD151A900257}" srcOrd="2" destOrd="0" parTransId="{D3E35DA0-FFE5-4B77-AAA9-24ED69802962}" sibTransId="{7F3880FE-6CCF-47DF-A9D4-207A43676769}"/>
    <dgm:cxn modelId="{085D2ADB-8F11-428D-8589-745F6023802A}" srcId="{0042883D-C994-4E31-9934-A94E29C8E3FB}" destId="{64933D48-0A95-4E18-93E6-67B8FD3F2B5D}" srcOrd="8" destOrd="0" parTransId="{4FC97085-4DA8-4112-B5A0-B376AA6B6B1D}" sibTransId="{1F1275B3-3598-461C-8891-5FC8BD4BB986}"/>
    <dgm:cxn modelId="{6047CB3D-DDBC-49DE-AE8C-F90DA07675B2}" type="presOf" srcId="{151737DF-A38C-41B5-BD41-DD151A900257}" destId="{9B4082EE-3D78-412F-959C-81DDD2742F67}" srcOrd="0" destOrd="0" presId="urn:microsoft.com/office/officeart/2005/8/layout/default#1"/>
    <dgm:cxn modelId="{484F529F-CB1E-4051-A209-455DB1D8763E}" srcId="{0042883D-C994-4E31-9934-A94E29C8E3FB}" destId="{7899BB32-E2E9-480D-A46B-9AFD1A1113A8}" srcOrd="3" destOrd="0" parTransId="{55BCF2D2-D912-4864-A9EB-D305F0CCB532}" sibTransId="{FDECD9B6-1E77-480C-A7B6-364197A3669A}"/>
    <dgm:cxn modelId="{5366FBAF-2203-4928-B9AD-0F332439FD51}" type="presOf" srcId="{5CB31589-5A56-4475-818C-801098142980}" destId="{F612DC15-79B2-4BFE-8A51-7CDFB0F4F1F9}" srcOrd="0" destOrd="0" presId="urn:microsoft.com/office/officeart/2005/8/layout/default#1"/>
    <dgm:cxn modelId="{52924667-7F0F-49DA-8F3D-BBD217729CAA}" type="presOf" srcId="{7899BB32-E2E9-480D-A46B-9AFD1A1113A8}" destId="{FB3170C2-3656-4CD1-B1C3-DCE8625410AD}" srcOrd="0" destOrd="0" presId="urn:microsoft.com/office/officeart/2005/8/layout/default#1"/>
    <dgm:cxn modelId="{56866145-5AAA-417F-B463-37739BB22092}" type="presOf" srcId="{0042883D-C994-4E31-9934-A94E29C8E3FB}" destId="{C8E78132-00E0-4566-8DF2-619CFA235C89}" srcOrd="0" destOrd="0" presId="urn:microsoft.com/office/officeart/2005/8/layout/default#1"/>
    <dgm:cxn modelId="{16F71CF1-747D-43F9-8805-2747E7D892C1}" type="presOf" srcId="{4432E491-1BCF-492C-B648-0E723D752296}" destId="{B3BF41EE-E170-4CD3-A57B-68166A2BEDAD}" srcOrd="0" destOrd="0" presId="urn:microsoft.com/office/officeart/2005/8/layout/default#1"/>
    <dgm:cxn modelId="{FADC0258-E410-4474-A471-04EDEBC57876}" srcId="{0042883D-C994-4E31-9934-A94E29C8E3FB}" destId="{FD2102EE-1CC9-4257-8C3B-A21BF32D7484}" srcOrd="0" destOrd="0" parTransId="{A89B4E91-0C5B-4455-8C8D-DF59ED1B7C10}" sibTransId="{425B0874-3326-485B-94A1-9BA757509935}"/>
    <dgm:cxn modelId="{FC5D0165-156A-4F73-9BE7-3B1704A56846}" srcId="{0042883D-C994-4E31-9934-A94E29C8E3FB}" destId="{508CB36A-5FAB-4D51-96BB-E2FAB0EBAA38}" srcOrd="7" destOrd="0" parTransId="{FC81C293-FE08-4599-AC14-F12FF2C37BAB}" sibTransId="{3F424C7B-B810-4D5A-A111-7A41E2535CCF}"/>
    <dgm:cxn modelId="{BA6FF54A-666F-425C-9AC0-89A9CA0018BB}" type="presOf" srcId="{64933D48-0A95-4E18-93E6-67B8FD3F2B5D}" destId="{0AE57665-7CCC-4215-B8A4-3E0B837A4074}" srcOrd="0" destOrd="0" presId="urn:microsoft.com/office/officeart/2005/8/layout/default#1"/>
    <dgm:cxn modelId="{E9534025-5FDA-4E77-A258-B19C9FD524C9}" type="presOf" srcId="{98CB01D4-EC2E-4453-B5C7-C5F4D430D27D}" destId="{7D89739C-F63F-4656-97A8-5CA9FA541A28}" srcOrd="0" destOrd="0" presId="urn:microsoft.com/office/officeart/2005/8/layout/default#1"/>
    <dgm:cxn modelId="{A5AD6648-8D21-4746-81A3-491AE23F77AC}" type="presOf" srcId="{FD2102EE-1CC9-4257-8C3B-A21BF32D7484}" destId="{2D419878-6B95-45C0-ABEA-3F5DD55BDB86}" srcOrd="0" destOrd="0" presId="urn:microsoft.com/office/officeart/2005/8/layout/default#1"/>
    <dgm:cxn modelId="{C1DA0451-A993-40F2-AC63-40B1713D923D}" type="presParOf" srcId="{C8E78132-00E0-4566-8DF2-619CFA235C89}" destId="{2D419878-6B95-45C0-ABEA-3F5DD55BDB86}" srcOrd="0" destOrd="0" presId="urn:microsoft.com/office/officeart/2005/8/layout/default#1"/>
    <dgm:cxn modelId="{17038B47-DA82-479E-90D4-E13247363514}" type="presParOf" srcId="{C8E78132-00E0-4566-8DF2-619CFA235C89}" destId="{EF43B56C-0665-427F-A09A-FF34790F1A3A}" srcOrd="1" destOrd="0" presId="urn:microsoft.com/office/officeart/2005/8/layout/default#1"/>
    <dgm:cxn modelId="{AA7C83BE-F862-4D7F-A081-47704C62AA73}" type="presParOf" srcId="{C8E78132-00E0-4566-8DF2-619CFA235C89}" destId="{7D89739C-F63F-4656-97A8-5CA9FA541A28}" srcOrd="2" destOrd="0" presId="urn:microsoft.com/office/officeart/2005/8/layout/default#1"/>
    <dgm:cxn modelId="{061E1768-038E-4CED-8D71-938F8956F968}" type="presParOf" srcId="{C8E78132-00E0-4566-8DF2-619CFA235C89}" destId="{5452038C-E547-4D60-A3A2-36BFC7E9C261}" srcOrd="3" destOrd="0" presId="urn:microsoft.com/office/officeart/2005/8/layout/default#1"/>
    <dgm:cxn modelId="{123F8060-2912-4C8F-8F02-30C2AD820C18}" type="presParOf" srcId="{C8E78132-00E0-4566-8DF2-619CFA235C89}" destId="{9B4082EE-3D78-412F-959C-81DDD2742F67}" srcOrd="4" destOrd="0" presId="urn:microsoft.com/office/officeart/2005/8/layout/default#1"/>
    <dgm:cxn modelId="{671075ED-6A89-4AFE-B857-F3EFE1B7E3CD}" type="presParOf" srcId="{C8E78132-00E0-4566-8DF2-619CFA235C89}" destId="{71B2F4B3-221A-42FC-821A-D774E4660006}" srcOrd="5" destOrd="0" presId="urn:microsoft.com/office/officeart/2005/8/layout/default#1"/>
    <dgm:cxn modelId="{D7BC048B-82B4-49D7-BE86-3E6CBF80F058}" type="presParOf" srcId="{C8E78132-00E0-4566-8DF2-619CFA235C89}" destId="{FB3170C2-3656-4CD1-B1C3-DCE8625410AD}" srcOrd="6" destOrd="0" presId="urn:microsoft.com/office/officeart/2005/8/layout/default#1"/>
    <dgm:cxn modelId="{3871307D-E28B-4BDE-A443-04A6EA8C0489}" type="presParOf" srcId="{C8E78132-00E0-4566-8DF2-619CFA235C89}" destId="{69F41927-8C8C-41CD-AE94-61A6FECF17F7}" srcOrd="7" destOrd="0" presId="urn:microsoft.com/office/officeart/2005/8/layout/default#1"/>
    <dgm:cxn modelId="{56399B26-AFA4-457D-8791-CE9965F5444A}" type="presParOf" srcId="{C8E78132-00E0-4566-8DF2-619CFA235C89}" destId="{0FF484A9-1E15-4CBD-A63F-BF626392142A}" srcOrd="8" destOrd="0" presId="urn:microsoft.com/office/officeart/2005/8/layout/default#1"/>
    <dgm:cxn modelId="{9A1ABC06-4653-438B-B2DE-3C6A923D061C}" type="presParOf" srcId="{C8E78132-00E0-4566-8DF2-619CFA235C89}" destId="{C457F38C-720E-495A-B54D-B1D1F5A27298}" srcOrd="9" destOrd="0" presId="urn:microsoft.com/office/officeart/2005/8/layout/default#1"/>
    <dgm:cxn modelId="{AFFD62FB-0A90-4C21-8231-B40D72D6469C}" type="presParOf" srcId="{C8E78132-00E0-4566-8DF2-619CFA235C89}" destId="{B3BF41EE-E170-4CD3-A57B-68166A2BEDAD}" srcOrd="10" destOrd="0" presId="urn:microsoft.com/office/officeart/2005/8/layout/default#1"/>
    <dgm:cxn modelId="{928FCCFE-5872-41FE-90D0-1E29E026BD91}" type="presParOf" srcId="{C8E78132-00E0-4566-8DF2-619CFA235C89}" destId="{73DD24A8-3784-44BD-9986-89C203A67F16}" srcOrd="11" destOrd="0" presId="urn:microsoft.com/office/officeart/2005/8/layout/default#1"/>
    <dgm:cxn modelId="{6B1F9510-3DF2-4BC8-8B3F-CBAF6005E9F8}" type="presParOf" srcId="{C8E78132-00E0-4566-8DF2-619CFA235C89}" destId="{F612DC15-79B2-4BFE-8A51-7CDFB0F4F1F9}" srcOrd="12" destOrd="0" presId="urn:microsoft.com/office/officeart/2005/8/layout/default#1"/>
    <dgm:cxn modelId="{3AB4EF81-A87B-41F1-A755-DA07CEDC4B7C}" type="presParOf" srcId="{C8E78132-00E0-4566-8DF2-619CFA235C89}" destId="{90D27CCB-C5B0-4FE3-B8C7-1D49C9514724}" srcOrd="13" destOrd="0" presId="urn:microsoft.com/office/officeart/2005/8/layout/default#1"/>
    <dgm:cxn modelId="{B7B79527-AAD2-42D6-8758-AB1A4398DA0C}" type="presParOf" srcId="{C8E78132-00E0-4566-8DF2-619CFA235C89}" destId="{381F52E9-C15E-4462-9488-F8AC753F7A42}" srcOrd="14" destOrd="0" presId="urn:microsoft.com/office/officeart/2005/8/layout/default#1"/>
    <dgm:cxn modelId="{07D2152C-5D37-47C4-A22C-A55576B2EAF5}" type="presParOf" srcId="{C8E78132-00E0-4566-8DF2-619CFA235C89}" destId="{52FDB6FC-6ECD-4CDE-82E6-5017CF396D31}" srcOrd="15" destOrd="0" presId="urn:microsoft.com/office/officeart/2005/8/layout/default#1"/>
    <dgm:cxn modelId="{68C23DD8-A8D7-4713-81E8-DE858901E78D}" type="presParOf" srcId="{C8E78132-00E0-4566-8DF2-619CFA235C89}" destId="{0AE57665-7CCC-4215-B8A4-3E0B837A4074}" srcOrd="16" destOrd="0" presId="urn:microsoft.com/office/officeart/2005/8/layout/default#1"/>
  </dgm:cxnLst>
  <dgm:bg>
    <a:solidFill>
      <a:srgbClr val="00B0F0"/>
    </a:solidFill>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2F14B793-CE3B-4520-9D27-D2E90040554D}" type="doc">
      <dgm:prSet loTypeId="urn:microsoft.com/office/officeart/2005/8/layout/hProcess4" loCatId="process" qsTypeId="urn:microsoft.com/office/officeart/2005/8/quickstyle/simple1" qsCatId="simple" csTypeId="urn:microsoft.com/office/officeart/2005/8/colors/accent1_2" csCatId="accent1" phldr="1"/>
      <dgm:spPr/>
      <dgm:t>
        <a:bodyPr/>
        <a:lstStyle/>
        <a:p>
          <a:endParaRPr lang="en-US"/>
        </a:p>
      </dgm:t>
    </dgm:pt>
    <dgm:pt modelId="{45348ABE-A5CD-495A-B498-FE9580FF03EA}">
      <dgm:prSet phldrT="[Text]"/>
      <dgm:spPr/>
      <dgm:t>
        <a:bodyPr/>
        <a:lstStyle/>
        <a:p>
          <a:r>
            <a:rPr lang="en-US" dirty="0" err="1">
              <a:latin typeface="Candara" pitchFamily="34" charset="0"/>
            </a:rPr>
            <a:t>Hadiah</a:t>
          </a:r>
          <a:r>
            <a:rPr lang="en-US" dirty="0">
              <a:latin typeface="Candara" pitchFamily="34" charset="0"/>
            </a:rPr>
            <a:t> </a:t>
          </a:r>
        </a:p>
      </dgm:t>
    </dgm:pt>
    <dgm:pt modelId="{2199D6BA-81E1-4EAF-B073-5B998DC1A708}" type="parTrans" cxnId="{2A5F3394-F2C8-4C46-AC67-B0AB41A957CF}">
      <dgm:prSet/>
      <dgm:spPr/>
      <dgm:t>
        <a:bodyPr/>
        <a:lstStyle/>
        <a:p>
          <a:endParaRPr lang="en-US">
            <a:latin typeface="Candara" pitchFamily="34" charset="0"/>
          </a:endParaRPr>
        </a:p>
      </dgm:t>
    </dgm:pt>
    <dgm:pt modelId="{1DF101DD-D5F7-4DE3-B1FB-CCDE3665DE13}" type="sibTrans" cxnId="{2A5F3394-F2C8-4C46-AC67-B0AB41A957CF}">
      <dgm:prSet/>
      <dgm:spPr/>
      <dgm:t>
        <a:bodyPr/>
        <a:lstStyle/>
        <a:p>
          <a:endParaRPr lang="en-US">
            <a:latin typeface="Candara" pitchFamily="34" charset="0"/>
          </a:endParaRPr>
        </a:p>
      </dgm:t>
    </dgm:pt>
    <dgm:pt modelId="{A8129EF4-75AD-4B7E-9210-6558DB6B90EC}">
      <dgm:prSet phldrT="[Text]" custT="1"/>
      <dgm:spPr>
        <a:solidFill>
          <a:srgbClr val="FFFF00"/>
        </a:solidFill>
      </dgm:spPr>
      <dgm:t>
        <a:bodyPr/>
        <a:lstStyle/>
        <a:p>
          <a:r>
            <a:rPr lang="en-US" sz="1800" u="none" dirty="0" err="1">
              <a:solidFill>
                <a:srgbClr val="FF0000"/>
              </a:solidFill>
              <a:latin typeface="Candara" pitchFamily="34" charset="0"/>
            </a:rPr>
            <a:t>Undian</a:t>
          </a:r>
          <a:r>
            <a:rPr lang="en-US" sz="1800" dirty="0">
              <a:solidFill>
                <a:srgbClr val="FF0000"/>
              </a:solidFill>
              <a:latin typeface="Candara" pitchFamily="34" charset="0"/>
            </a:rPr>
            <a:t>: </a:t>
          </a:r>
          <a:r>
            <a:rPr lang="en-US" sz="1800" dirty="0" err="1">
              <a:latin typeface="Candara" pitchFamily="34" charset="0"/>
            </a:rPr>
            <a:t>diberikan</a:t>
          </a:r>
          <a:r>
            <a:rPr lang="en-US" sz="1800" dirty="0">
              <a:latin typeface="Candara" pitchFamily="34" charset="0"/>
            </a:rPr>
            <a:t> </a:t>
          </a:r>
          <a:r>
            <a:rPr lang="en-US" sz="1800" dirty="0" err="1">
              <a:latin typeface="Candara" pitchFamily="34" charset="0"/>
            </a:rPr>
            <a:t>dengan</a:t>
          </a:r>
          <a:r>
            <a:rPr lang="en-US" sz="1800" dirty="0">
              <a:latin typeface="Candara" pitchFamily="34" charset="0"/>
            </a:rPr>
            <a:t> </a:t>
          </a:r>
          <a:r>
            <a:rPr lang="en-US" sz="1800" dirty="0" err="1">
              <a:latin typeface="Candara" pitchFamily="34" charset="0"/>
            </a:rPr>
            <a:t>cara</a:t>
          </a:r>
          <a:r>
            <a:rPr lang="en-US" sz="1800" dirty="0">
              <a:latin typeface="Candara" pitchFamily="34" charset="0"/>
            </a:rPr>
            <a:t> </a:t>
          </a:r>
          <a:r>
            <a:rPr lang="en-US" sz="1800" dirty="0" err="1">
              <a:latin typeface="Candara" pitchFamily="34" charset="0"/>
            </a:rPr>
            <a:t>diundi</a:t>
          </a:r>
          <a:r>
            <a:rPr lang="en-US" sz="1800" dirty="0">
              <a:latin typeface="Candara" pitchFamily="34" charset="0"/>
            </a:rPr>
            <a:t> </a:t>
          </a:r>
        </a:p>
      </dgm:t>
    </dgm:pt>
    <dgm:pt modelId="{F6331BB0-4026-4199-9F38-1CC0FCDA1889}" type="parTrans" cxnId="{68695888-FE4A-4EEF-9A8E-C7C814595A27}">
      <dgm:prSet/>
      <dgm:spPr/>
      <dgm:t>
        <a:bodyPr/>
        <a:lstStyle/>
        <a:p>
          <a:endParaRPr lang="en-US">
            <a:latin typeface="Candara" pitchFamily="34" charset="0"/>
          </a:endParaRPr>
        </a:p>
      </dgm:t>
    </dgm:pt>
    <dgm:pt modelId="{63FD9DD6-9EB2-4B18-9A1E-A1763FD6F641}" type="sibTrans" cxnId="{68695888-FE4A-4EEF-9A8E-C7C814595A27}">
      <dgm:prSet/>
      <dgm:spPr/>
      <dgm:t>
        <a:bodyPr/>
        <a:lstStyle/>
        <a:p>
          <a:endParaRPr lang="en-US">
            <a:latin typeface="Candara" pitchFamily="34" charset="0"/>
          </a:endParaRPr>
        </a:p>
      </dgm:t>
    </dgm:pt>
    <dgm:pt modelId="{6EFA6F86-DB20-472C-95EC-84EBA5A5CE0A}">
      <dgm:prSet phldrT="[Text]"/>
      <dgm:spPr/>
      <dgm:t>
        <a:bodyPr/>
        <a:lstStyle/>
        <a:p>
          <a:r>
            <a:rPr lang="en-US" dirty="0" err="1">
              <a:latin typeface="Candara" pitchFamily="34" charset="0"/>
            </a:rPr>
            <a:t>Hadiah</a:t>
          </a:r>
          <a:r>
            <a:rPr lang="en-US" dirty="0">
              <a:latin typeface="Candara" pitchFamily="34" charset="0"/>
            </a:rPr>
            <a:t> </a:t>
          </a:r>
        </a:p>
      </dgm:t>
    </dgm:pt>
    <dgm:pt modelId="{599D9071-FA09-4DC7-B8EB-8A5D47D69DA4}" type="parTrans" cxnId="{0E48D48D-E8EB-4E97-86BA-1724A71BE617}">
      <dgm:prSet/>
      <dgm:spPr/>
      <dgm:t>
        <a:bodyPr/>
        <a:lstStyle/>
        <a:p>
          <a:endParaRPr lang="en-US">
            <a:latin typeface="Candara" pitchFamily="34" charset="0"/>
          </a:endParaRPr>
        </a:p>
      </dgm:t>
    </dgm:pt>
    <dgm:pt modelId="{549B220C-9B3C-4120-93AD-4B9A73A99FE3}" type="sibTrans" cxnId="{0E48D48D-E8EB-4E97-86BA-1724A71BE617}">
      <dgm:prSet/>
      <dgm:spPr/>
      <dgm:t>
        <a:bodyPr/>
        <a:lstStyle/>
        <a:p>
          <a:endParaRPr lang="en-US">
            <a:latin typeface="Candara" pitchFamily="34" charset="0"/>
          </a:endParaRPr>
        </a:p>
      </dgm:t>
    </dgm:pt>
    <dgm:pt modelId="{5E8AD484-C48D-4E73-A53E-35E9626C28EE}">
      <dgm:prSet phldrT="[Text]" custT="1"/>
      <dgm:spPr>
        <a:solidFill>
          <a:schemeClr val="bg1"/>
        </a:solidFill>
      </dgm:spPr>
      <dgm:t>
        <a:bodyPr/>
        <a:lstStyle/>
        <a:p>
          <a:r>
            <a:rPr lang="en-US" sz="1300" dirty="0" err="1">
              <a:solidFill>
                <a:srgbClr val="FF0000"/>
              </a:solidFill>
              <a:latin typeface="Candara" pitchFamily="34" charset="0"/>
            </a:rPr>
            <a:t>Penghargaan</a:t>
          </a:r>
          <a:r>
            <a:rPr lang="en-US" sz="1300" dirty="0">
              <a:solidFill>
                <a:srgbClr val="FF0000"/>
              </a:solidFill>
              <a:latin typeface="Candara" pitchFamily="34" charset="0"/>
            </a:rPr>
            <a:t> </a:t>
          </a:r>
          <a:r>
            <a:rPr lang="en-US" sz="1300" dirty="0" err="1">
              <a:solidFill>
                <a:srgbClr val="FF0000"/>
              </a:solidFill>
              <a:latin typeface="Candara" pitchFamily="34" charset="0"/>
            </a:rPr>
            <a:t>perlombaan</a:t>
          </a:r>
          <a:r>
            <a:rPr lang="en-US" sz="1300" dirty="0">
              <a:latin typeface="Candara" pitchFamily="34" charset="0"/>
            </a:rPr>
            <a:t>: </a:t>
          </a:r>
          <a:r>
            <a:rPr lang="en-US" sz="1300" dirty="0" err="1">
              <a:latin typeface="Candara" pitchFamily="34" charset="0"/>
            </a:rPr>
            <a:t>diberikan</a:t>
          </a:r>
          <a:r>
            <a:rPr lang="en-US" sz="1300" dirty="0">
              <a:latin typeface="Candara" pitchFamily="34" charset="0"/>
            </a:rPr>
            <a:t> </a:t>
          </a:r>
          <a:r>
            <a:rPr lang="en-US" sz="1300" dirty="0" err="1">
              <a:latin typeface="Candara" pitchFamily="34" charset="0"/>
            </a:rPr>
            <a:t>melalui</a:t>
          </a:r>
          <a:r>
            <a:rPr lang="en-US" sz="1300" dirty="0">
              <a:latin typeface="Candara" pitchFamily="34" charset="0"/>
            </a:rPr>
            <a:t> </a:t>
          </a:r>
          <a:r>
            <a:rPr lang="en-US" sz="1300" dirty="0" err="1">
              <a:latin typeface="Candara" pitchFamily="34" charset="0"/>
            </a:rPr>
            <a:t>perlombaan</a:t>
          </a:r>
          <a:r>
            <a:rPr lang="en-US" sz="1300" dirty="0">
              <a:latin typeface="Candara" pitchFamily="34" charset="0"/>
            </a:rPr>
            <a:t> </a:t>
          </a:r>
          <a:r>
            <a:rPr lang="en-US" sz="1300" dirty="0" err="1">
              <a:latin typeface="Candara" pitchFamily="34" charset="0"/>
            </a:rPr>
            <a:t>atau</a:t>
          </a:r>
          <a:r>
            <a:rPr lang="en-US" sz="1300" dirty="0">
              <a:latin typeface="Candara" pitchFamily="34" charset="0"/>
            </a:rPr>
            <a:t> </a:t>
          </a:r>
          <a:r>
            <a:rPr lang="en-US" sz="1300" dirty="0" err="1">
              <a:latin typeface="Candara" pitchFamily="34" charset="0"/>
            </a:rPr>
            <a:t>adu</a:t>
          </a:r>
          <a:r>
            <a:rPr lang="en-US" sz="1300" dirty="0">
              <a:latin typeface="Candara" pitchFamily="34" charset="0"/>
            </a:rPr>
            <a:t> </a:t>
          </a:r>
          <a:r>
            <a:rPr lang="en-US" sz="1300" dirty="0" err="1">
              <a:latin typeface="Candara" pitchFamily="34" charset="0"/>
            </a:rPr>
            <a:t>ketangkasan</a:t>
          </a:r>
          <a:endParaRPr lang="en-US" sz="1300" dirty="0">
            <a:latin typeface="Candara" pitchFamily="34" charset="0"/>
          </a:endParaRPr>
        </a:p>
      </dgm:t>
    </dgm:pt>
    <dgm:pt modelId="{8C445844-5DDB-46A1-A852-5620BFCCB6F1}" type="parTrans" cxnId="{E7A1BF41-D541-4E26-90CD-508CF36854C2}">
      <dgm:prSet/>
      <dgm:spPr/>
      <dgm:t>
        <a:bodyPr/>
        <a:lstStyle/>
        <a:p>
          <a:endParaRPr lang="en-US">
            <a:latin typeface="Candara" pitchFamily="34" charset="0"/>
          </a:endParaRPr>
        </a:p>
      </dgm:t>
    </dgm:pt>
    <dgm:pt modelId="{4D9A48D1-D243-4440-B723-58E0F4A22AEA}" type="sibTrans" cxnId="{E7A1BF41-D541-4E26-90CD-508CF36854C2}">
      <dgm:prSet/>
      <dgm:spPr/>
      <dgm:t>
        <a:bodyPr/>
        <a:lstStyle/>
        <a:p>
          <a:endParaRPr lang="en-US">
            <a:latin typeface="Candara" pitchFamily="34" charset="0"/>
          </a:endParaRPr>
        </a:p>
      </dgm:t>
    </dgm:pt>
    <dgm:pt modelId="{258B3ADE-35D7-47F0-888C-8E1635D395BE}">
      <dgm:prSet phldrT="[Text]"/>
      <dgm:spPr/>
      <dgm:t>
        <a:bodyPr/>
        <a:lstStyle/>
        <a:p>
          <a:r>
            <a:rPr lang="en-US" dirty="0" err="1">
              <a:latin typeface="Candara" pitchFamily="34" charset="0"/>
            </a:rPr>
            <a:t>Hadiah</a:t>
          </a:r>
          <a:r>
            <a:rPr lang="en-US" dirty="0">
              <a:latin typeface="Candara" pitchFamily="34" charset="0"/>
            </a:rPr>
            <a:t> </a:t>
          </a:r>
        </a:p>
      </dgm:t>
    </dgm:pt>
    <dgm:pt modelId="{A1475614-6454-469D-AED6-5565A98C78C8}" type="parTrans" cxnId="{DB8FE7AB-1CFC-426D-A57E-8E5184880402}">
      <dgm:prSet/>
      <dgm:spPr/>
      <dgm:t>
        <a:bodyPr/>
        <a:lstStyle/>
        <a:p>
          <a:endParaRPr lang="en-US">
            <a:latin typeface="Candara" pitchFamily="34" charset="0"/>
          </a:endParaRPr>
        </a:p>
      </dgm:t>
    </dgm:pt>
    <dgm:pt modelId="{D9042896-1F16-46C5-BE5B-3ACC330FA926}" type="sibTrans" cxnId="{DB8FE7AB-1CFC-426D-A57E-8E5184880402}">
      <dgm:prSet/>
      <dgm:spPr/>
      <dgm:t>
        <a:bodyPr/>
        <a:lstStyle/>
        <a:p>
          <a:endParaRPr lang="en-US">
            <a:latin typeface="Candara" pitchFamily="34" charset="0"/>
          </a:endParaRPr>
        </a:p>
      </dgm:t>
    </dgm:pt>
    <dgm:pt modelId="{1D5E4B0A-8125-45D8-ACA2-8D590F8685C9}">
      <dgm:prSet phldrT="[Text]" custT="1"/>
      <dgm:spPr>
        <a:solidFill>
          <a:schemeClr val="bg1">
            <a:alpha val="90000"/>
          </a:schemeClr>
        </a:solidFill>
      </dgm:spPr>
      <dgm:t>
        <a:bodyPr/>
        <a:lstStyle/>
        <a:p>
          <a:r>
            <a:rPr lang="en-US" sz="1300" dirty="0" err="1">
              <a:solidFill>
                <a:srgbClr val="FF0000"/>
              </a:solidFill>
              <a:latin typeface="Candara" pitchFamily="34" charset="0"/>
            </a:rPr>
            <a:t>Sehubunan</a:t>
          </a:r>
          <a:r>
            <a:rPr lang="en-US" sz="1300" dirty="0">
              <a:solidFill>
                <a:srgbClr val="FF0000"/>
              </a:solidFill>
              <a:latin typeface="Candara" pitchFamily="34" charset="0"/>
            </a:rPr>
            <a:t> </a:t>
          </a:r>
          <a:r>
            <a:rPr lang="en-US" sz="1300" dirty="0" err="1">
              <a:solidFill>
                <a:srgbClr val="FF0000"/>
              </a:solidFill>
              <a:latin typeface="Candara" pitchFamily="34" charset="0"/>
            </a:rPr>
            <a:t>dengan</a:t>
          </a:r>
          <a:r>
            <a:rPr lang="en-US" sz="1300" dirty="0">
              <a:solidFill>
                <a:srgbClr val="FF0000"/>
              </a:solidFill>
              <a:latin typeface="Candara" pitchFamily="34" charset="0"/>
            </a:rPr>
            <a:t> </a:t>
          </a:r>
          <a:r>
            <a:rPr lang="en-US" sz="1300" dirty="0" err="1">
              <a:solidFill>
                <a:srgbClr val="FF0000"/>
              </a:solidFill>
              <a:latin typeface="Candara" pitchFamily="34" charset="0"/>
            </a:rPr>
            <a:t>pekerjaan</a:t>
          </a:r>
          <a:r>
            <a:rPr lang="en-US" sz="1300" dirty="0">
              <a:solidFill>
                <a:srgbClr val="FF0000"/>
              </a:solidFill>
              <a:latin typeface="Candara" pitchFamily="34" charset="0"/>
            </a:rPr>
            <a:t>, </a:t>
          </a:r>
          <a:r>
            <a:rPr lang="en-US" sz="1300" dirty="0" err="1">
              <a:solidFill>
                <a:srgbClr val="FF0000"/>
              </a:solidFill>
              <a:latin typeface="Candara" pitchFamily="34" charset="0"/>
            </a:rPr>
            <a:t>jasa</a:t>
          </a:r>
          <a:r>
            <a:rPr lang="en-US" sz="1300" dirty="0">
              <a:solidFill>
                <a:srgbClr val="FF0000"/>
              </a:solidFill>
              <a:latin typeface="Candara" pitchFamily="34" charset="0"/>
            </a:rPr>
            <a:t>, </a:t>
          </a:r>
          <a:r>
            <a:rPr lang="en-US" sz="1300" dirty="0" err="1">
              <a:solidFill>
                <a:srgbClr val="FF0000"/>
              </a:solidFill>
              <a:latin typeface="Candara" pitchFamily="34" charset="0"/>
            </a:rPr>
            <a:t>kegiatan</a:t>
          </a:r>
          <a:r>
            <a:rPr lang="en-US" sz="1300" dirty="0">
              <a:solidFill>
                <a:srgbClr val="FF0000"/>
              </a:solidFill>
              <a:latin typeface="Candara" pitchFamily="34" charset="0"/>
            </a:rPr>
            <a:t> lain</a:t>
          </a:r>
          <a:r>
            <a:rPr lang="en-US" sz="1300" dirty="0">
              <a:latin typeface="Candara" pitchFamily="34" charset="0"/>
            </a:rPr>
            <a:t>:  </a:t>
          </a:r>
          <a:r>
            <a:rPr lang="en-US" sz="1300" dirty="0" err="1">
              <a:latin typeface="Candara" pitchFamily="34" charset="0"/>
            </a:rPr>
            <a:t>diberikan</a:t>
          </a:r>
          <a:r>
            <a:rPr lang="en-US" sz="1300" dirty="0">
              <a:latin typeface="Candara" pitchFamily="34" charset="0"/>
            </a:rPr>
            <a:t> </a:t>
          </a:r>
          <a:r>
            <a:rPr lang="en-US" sz="1300" dirty="0" err="1">
              <a:latin typeface="Candara" pitchFamily="34" charset="0"/>
            </a:rPr>
            <a:t>sehubungan</a:t>
          </a:r>
          <a:r>
            <a:rPr lang="en-US" sz="1300" dirty="0">
              <a:latin typeface="Candara" pitchFamily="34" charset="0"/>
            </a:rPr>
            <a:t> </a:t>
          </a:r>
          <a:r>
            <a:rPr lang="en-US" sz="1300" dirty="0" err="1">
              <a:latin typeface="Candara" pitchFamily="34" charset="0"/>
            </a:rPr>
            <a:t>dengan</a:t>
          </a:r>
          <a:r>
            <a:rPr lang="en-US" sz="1300" dirty="0">
              <a:latin typeface="Candara" pitchFamily="34" charset="0"/>
            </a:rPr>
            <a:t> </a:t>
          </a:r>
          <a:r>
            <a:rPr lang="en-US" sz="1300" dirty="0" err="1">
              <a:latin typeface="Candara" pitchFamily="34" charset="0"/>
            </a:rPr>
            <a:t>pekerjaan</a:t>
          </a:r>
          <a:r>
            <a:rPr lang="en-US" sz="1300" dirty="0">
              <a:latin typeface="Candara" pitchFamily="34" charset="0"/>
            </a:rPr>
            <a:t>, </a:t>
          </a:r>
          <a:r>
            <a:rPr lang="en-US" sz="1300" dirty="0" err="1">
              <a:latin typeface="Candara" pitchFamily="34" charset="0"/>
            </a:rPr>
            <a:t>jasa</a:t>
          </a:r>
          <a:r>
            <a:rPr lang="en-US" sz="1300" dirty="0">
              <a:latin typeface="Candara" pitchFamily="34" charset="0"/>
            </a:rPr>
            <a:t>, </a:t>
          </a:r>
          <a:r>
            <a:rPr lang="en-US" sz="1300" dirty="0" err="1">
              <a:latin typeface="Candara" pitchFamily="34" charset="0"/>
            </a:rPr>
            <a:t>kegiatan</a:t>
          </a:r>
          <a:r>
            <a:rPr lang="en-US" sz="1300" dirty="0">
              <a:latin typeface="Candara" pitchFamily="34" charset="0"/>
            </a:rPr>
            <a:t> lain</a:t>
          </a:r>
        </a:p>
      </dgm:t>
    </dgm:pt>
    <dgm:pt modelId="{932DACE8-EA62-4C77-BFF6-3090D1A6667D}" type="parTrans" cxnId="{8BF1C7BB-DBAC-4383-96A4-F1773569F9C4}">
      <dgm:prSet/>
      <dgm:spPr/>
      <dgm:t>
        <a:bodyPr/>
        <a:lstStyle/>
        <a:p>
          <a:endParaRPr lang="en-US">
            <a:latin typeface="Candara" pitchFamily="34" charset="0"/>
          </a:endParaRPr>
        </a:p>
      </dgm:t>
    </dgm:pt>
    <dgm:pt modelId="{7948896F-B0B2-4454-BB01-AA8117F74747}" type="sibTrans" cxnId="{8BF1C7BB-DBAC-4383-96A4-F1773569F9C4}">
      <dgm:prSet/>
      <dgm:spPr/>
      <dgm:t>
        <a:bodyPr/>
        <a:lstStyle/>
        <a:p>
          <a:endParaRPr lang="en-US">
            <a:latin typeface="Candara" pitchFamily="34" charset="0"/>
          </a:endParaRPr>
        </a:p>
      </dgm:t>
    </dgm:pt>
    <dgm:pt modelId="{E35B7642-D211-45F6-94EE-7C31B4900F90}" type="pres">
      <dgm:prSet presAssocID="{2F14B793-CE3B-4520-9D27-D2E90040554D}" presName="Name0" presStyleCnt="0">
        <dgm:presLayoutVars>
          <dgm:dir/>
          <dgm:animLvl val="lvl"/>
          <dgm:resizeHandles val="exact"/>
        </dgm:presLayoutVars>
      </dgm:prSet>
      <dgm:spPr/>
      <dgm:t>
        <a:bodyPr/>
        <a:lstStyle/>
        <a:p>
          <a:endParaRPr lang="en-US"/>
        </a:p>
      </dgm:t>
    </dgm:pt>
    <dgm:pt modelId="{757B6D51-CE38-4900-8BE8-27469F908F8B}" type="pres">
      <dgm:prSet presAssocID="{2F14B793-CE3B-4520-9D27-D2E90040554D}" presName="tSp" presStyleCnt="0"/>
      <dgm:spPr/>
    </dgm:pt>
    <dgm:pt modelId="{4E0EFF03-4680-4F2C-A0B5-3BCC3BAB7A92}" type="pres">
      <dgm:prSet presAssocID="{2F14B793-CE3B-4520-9D27-D2E90040554D}" presName="bSp" presStyleCnt="0"/>
      <dgm:spPr/>
    </dgm:pt>
    <dgm:pt modelId="{34B07BC1-9527-4B66-89E6-2B1CCF8E3B37}" type="pres">
      <dgm:prSet presAssocID="{2F14B793-CE3B-4520-9D27-D2E90040554D}" presName="process" presStyleCnt="0"/>
      <dgm:spPr/>
    </dgm:pt>
    <dgm:pt modelId="{21687CFF-DE33-4D25-9C29-011B09AA2F6F}" type="pres">
      <dgm:prSet presAssocID="{45348ABE-A5CD-495A-B498-FE9580FF03EA}" presName="composite1" presStyleCnt="0"/>
      <dgm:spPr/>
    </dgm:pt>
    <dgm:pt modelId="{4B6EE641-2649-450A-B0CD-8954DC636A8F}" type="pres">
      <dgm:prSet presAssocID="{45348ABE-A5CD-495A-B498-FE9580FF03EA}" presName="dummyNode1" presStyleLbl="node1" presStyleIdx="0" presStyleCnt="3"/>
      <dgm:spPr/>
    </dgm:pt>
    <dgm:pt modelId="{FACD896D-95A9-4B3A-B7F2-A78389373008}" type="pres">
      <dgm:prSet presAssocID="{45348ABE-A5CD-495A-B498-FE9580FF03EA}" presName="childNode1" presStyleLbl="bgAcc1" presStyleIdx="0" presStyleCnt="3" custScaleX="122742" custScaleY="134284">
        <dgm:presLayoutVars>
          <dgm:bulletEnabled val="1"/>
        </dgm:presLayoutVars>
      </dgm:prSet>
      <dgm:spPr/>
      <dgm:t>
        <a:bodyPr/>
        <a:lstStyle/>
        <a:p>
          <a:endParaRPr lang="en-US"/>
        </a:p>
      </dgm:t>
    </dgm:pt>
    <dgm:pt modelId="{C8678CC1-7257-49C0-B699-9F28DA009D1B}" type="pres">
      <dgm:prSet presAssocID="{45348ABE-A5CD-495A-B498-FE9580FF03EA}" presName="childNode1tx" presStyleLbl="bgAcc1" presStyleIdx="0" presStyleCnt="3">
        <dgm:presLayoutVars>
          <dgm:bulletEnabled val="1"/>
        </dgm:presLayoutVars>
      </dgm:prSet>
      <dgm:spPr/>
      <dgm:t>
        <a:bodyPr/>
        <a:lstStyle/>
        <a:p>
          <a:endParaRPr lang="en-US"/>
        </a:p>
      </dgm:t>
    </dgm:pt>
    <dgm:pt modelId="{222045C5-334D-4441-B2E9-7C44801C45D6}" type="pres">
      <dgm:prSet presAssocID="{45348ABE-A5CD-495A-B498-FE9580FF03EA}" presName="parentNode1" presStyleLbl="node1" presStyleIdx="0" presStyleCnt="3">
        <dgm:presLayoutVars>
          <dgm:chMax val="1"/>
          <dgm:bulletEnabled val="1"/>
        </dgm:presLayoutVars>
      </dgm:prSet>
      <dgm:spPr/>
      <dgm:t>
        <a:bodyPr/>
        <a:lstStyle/>
        <a:p>
          <a:endParaRPr lang="en-US"/>
        </a:p>
      </dgm:t>
    </dgm:pt>
    <dgm:pt modelId="{565DA4C6-E50C-4412-B1F6-064976C99D64}" type="pres">
      <dgm:prSet presAssocID="{45348ABE-A5CD-495A-B498-FE9580FF03EA}" presName="connSite1" presStyleCnt="0"/>
      <dgm:spPr/>
    </dgm:pt>
    <dgm:pt modelId="{F9482328-A7C1-4447-A81B-E1806FC906B2}" type="pres">
      <dgm:prSet presAssocID="{1DF101DD-D5F7-4DE3-B1FB-CCDE3665DE13}" presName="Name9" presStyleLbl="sibTrans2D1" presStyleIdx="0" presStyleCnt="2"/>
      <dgm:spPr/>
      <dgm:t>
        <a:bodyPr/>
        <a:lstStyle/>
        <a:p>
          <a:endParaRPr lang="en-US"/>
        </a:p>
      </dgm:t>
    </dgm:pt>
    <dgm:pt modelId="{6C7BC10B-8752-44A8-9442-38337900D3A7}" type="pres">
      <dgm:prSet presAssocID="{6EFA6F86-DB20-472C-95EC-84EBA5A5CE0A}" presName="composite2" presStyleCnt="0"/>
      <dgm:spPr/>
    </dgm:pt>
    <dgm:pt modelId="{4AB69FB8-866E-416C-A441-6E2F8D9B1BB0}" type="pres">
      <dgm:prSet presAssocID="{6EFA6F86-DB20-472C-95EC-84EBA5A5CE0A}" presName="dummyNode2" presStyleLbl="node1" presStyleIdx="0" presStyleCnt="3"/>
      <dgm:spPr/>
    </dgm:pt>
    <dgm:pt modelId="{8B729B34-C3E9-4B72-B769-88C9A6B9CE2C}" type="pres">
      <dgm:prSet presAssocID="{6EFA6F86-DB20-472C-95EC-84EBA5A5CE0A}" presName="childNode2" presStyleLbl="bgAcc1" presStyleIdx="1" presStyleCnt="3" custScaleX="128880" custScaleY="122254">
        <dgm:presLayoutVars>
          <dgm:bulletEnabled val="1"/>
        </dgm:presLayoutVars>
      </dgm:prSet>
      <dgm:spPr/>
      <dgm:t>
        <a:bodyPr/>
        <a:lstStyle/>
        <a:p>
          <a:endParaRPr lang="en-US"/>
        </a:p>
      </dgm:t>
    </dgm:pt>
    <dgm:pt modelId="{E6FC7BC3-1399-487C-B955-A300AB656FD7}" type="pres">
      <dgm:prSet presAssocID="{6EFA6F86-DB20-472C-95EC-84EBA5A5CE0A}" presName="childNode2tx" presStyleLbl="bgAcc1" presStyleIdx="1" presStyleCnt="3">
        <dgm:presLayoutVars>
          <dgm:bulletEnabled val="1"/>
        </dgm:presLayoutVars>
      </dgm:prSet>
      <dgm:spPr/>
      <dgm:t>
        <a:bodyPr/>
        <a:lstStyle/>
        <a:p>
          <a:endParaRPr lang="en-US"/>
        </a:p>
      </dgm:t>
    </dgm:pt>
    <dgm:pt modelId="{94F1069B-8DA5-4E08-B11C-4783878DAFD3}" type="pres">
      <dgm:prSet presAssocID="{6EFA6F86-DB20-472C-95EC-84EBA5A5CE0A}" presName="parentNode2" presStyleLbl="node1" presStyleIdx="1" presStyleCnt="3">
        <dgm:presLayoutVars>
          <dgm:chMax val="0"/>
          <dgm:bulletEnabled val="1"/>
        </dgm:presLayoutVars>
      </dgm:prSet>
      <dgm:spPr/>
      <dgm:t>
        <a:bodyPr/>
        <a:lstStyle/>
        <a:p>
          <a:endParaRPr lang="en-US"/>
        </a:p>
      </dgm:t>
    </dgm:pt>
    <dgm:pt modelId="{E9286E2F-4A09-4E10-9FBF-291267112176}" type="pres">
      <dgm:prSet presAssocID="{6EFA6F86-DB20-472C-95EC-84EBA5A5CE0A}" presName="connSite2" presStyleCnt="0"/>
      <dgm:spPr/>
    </dgm:pt>
    <dgm:pt modelId="{13E3E57D-9C7B-4D82-9329-5B1CDD598A60}" type="pres">
      <dgm:prSet presAssocID="{549B220C-9B3C-4120-93AD-4B9A73A99FE3}" presName="Name18" presStyleLbl="sibTrans2D1" presStyleIdx="1" presStyleCnt="2"/>
      <dgm:spPr/>
      <dgm:t>
        <a:bodyPr/>
        <a:lstStyle/>
        <a:p>
          <a:endParaRPr lang="en-US"/>
        </a:p>
      </dgm:t>
    </dgm:pt>
    <dgm:pt modelId="{507652BC-E1BE-4C8A-972E-CF9D70E9284E}" type="pres">
      <dgm:prSet presAssocID="{258B3ADE-35D7-47F0-888C-8E1635D395BE}" presName="composite1" presStyleCnt="0"/>
      <dgm:spPr/>
    </dgm:pt>
    <dgm:pt modelId="{95295958-2225-436E-ACB6-4802B64A7E3D}" type="pres">
      <dgm:prSet presAssocID="{258B3ADE-35D7-47F0-888C-8E1635D395BE}" presName="dummyNode1" presStyleLbl="node1" presStyleIdx="1" presStyleCnt="3"/>
      <dgm:spPr/>
    </dgm:pt>
    <dgm:pt modelId="{EE6BE430-67D1-4AF5-A210-25BACAED5EF2}" type="pres">
      <dgm:prSet presAssocID="{258B3ADE-35D7-47F0-888C-8E1635D395BE}" presName="childNode1" presStyleLbl="bgAcc1" presStyleIdx="2" presStyleCnt="3" custScaleX="172243">
        <dgm:presLayoutVars>
          <dgm:bulletEnabled val="1"/>
        </dgm:presLayoutVars>
      </dgm:prSet>
      <dgm:spPr/>
      <dgm:t>
        <a:bodyPr/>
        <a:lstStyle/>
        <a:p>
          <a:endParaRPr lang="en-US"/>
        </a:p>
      </dgm:t>
    </dgm:pt>
    <dgm:pt modelId="{B507171F-5399-46D6-9367-D122072469BE}" type="pres">
      <dgm:prSet presAssocID="{258B3ADE-35D7-47F0-888C-8E1635D395BE}" presName="childNode1tx" presStyleLbl="bgAcc1" presStyleIdx="2" presStyleCnt="3">
        <dgm:presLayoutVars>
          <dgm:bulletEnabled val="1"/>
        </dgm:presLayoutVars>
      </dgm:prSet>
      <dgm:spPr/>
      <dgm:t>
        <a:bodyPr/>
        <a:lstStyle/>
        <a:p>
          <a:endParaRPr lang="en-US"/>
        </a:p>
      </dgm:t>
    </dgm:pt>
    <dgm:pt modelId="{49A43810-1115-437A-82B3-6C8A770C2834}" type="pres">
      <dgm:prSet presAssocID="{258B3ADE-35D7-47F0-888C-8E1635D395BE}" presName="parentNode1" presStyleLbl="node1" presStyleIdx="2" presStyleCnt="3">
        <dgm:presLayoutVars>
          <dgm:chMax val="1"/>
          <dgm:bulletEnabled val="1"/>
        </dgm:presLayoutVars>
      </dgm:prSet>
      <dgm:spPr/>
      <dgm:t>
        <a:bodyPr/>
        <a:lstStyle/>
        <a:p>
          <a:endParaRPr lang="en-US"/>
        </a:p>
      </dgm:t>
    </dgm:pt>
    <dgm:pt modelId="{693D3E81-5B39-4B56-A2F8-B52C429B3FA1}" type="pres">
      <dgm:prSet presAssocID="{258B3ADE-35D7-47F0-888C-8E1635D395BE}" presName="connSite1" presStyleCnt="0"/>
      <dgm:spPr/>
    </dgm:pt>
  </dgm:ptLst>
  <dgm:cxnLst>
    <dgm:cxn modelId="{E7A1BF41-D541-4E26-90CD-508CF36854C2}" srcId="{6EFA6F86-DB20-472C-95EC-84EBA5A5CE0A}" destId="{5E8AD484-C48D-4E73-A53E-35E9626C28EE}" srcOrd="0" destOrd="0" parTransId="{8C445844-5DDB-46A1-A852-5620BFCCB6F1}" sibTransId="{4D9A48D1-D243-4440-B723-58E0F4A22AEA}"/>
    <dgm:cxn modelId="{AC8B9E8E-08C9-45A1-A0B6-884945476954}" type="presOf" srcId="{A8129EF4-75AD-4B7E-9210-6558DB6B90EC}" destId="{FACD896D-95A9-4B3A-B7F2-A78389373008}" srcOrd="0" destOrd="0" presId="urn:microsoft.com/office/officeart/2005/8/layout/hProcess4"/>
    <dgm:cxn modelId="{2A5F3394-F2C8-4C46-AC67-B0AB41A957CF}" srcId="{2F14B793-CE3B-4520-9D27-D2E90040554D}" destId="{45348ABE-A5CD-495A-B498-FE9580FF03EA}" srcOrd="0" destOrd="0" parTransId="{2199D6BA-81E1-4EAF-B073-5B998DC1A708}" sibTransId="{1DF101DD-D5F7-4DE3-B1FB-CCDE3665DE13}"/>
    <dgm:cxn modelId="{8BF1C7BB-DBAC-4383-96A4-F1773569F9C4}" srcId="{258B3ADE-35D7-47F0-888C-8E1635D395BE}" destId="{1D5E4B0A-8125-45D8-ACA2-8D590F8685C9}" srcOrd="0" destOrd="0" parTransId="{932DACE8-EA62-4C77-BFF6-3090D1A6667D}" sibTransId="{7948896F-B0B2-4454-BB01-AA8117F74747}"/>
    <dgm:cxn modelId="{273DDACF-F117-41A8-A18F-77E5FE24BEA9}" type="presOf" srcId="{A8129EF4-75AD-4B7E-9210-6558DB6B90EC}" destId="{C8678CC1-7257-49C0-B699-9F28DA009D1B}" srcOrd="1" destOrd="0" presId="urn:microsoft.com/office/officeart/2005/8/layout/hProcess4"/>
    <dgm:cxn modelId="{0E48D48D-E8EB-4E97-86BA-1724A71BE617}" srcId="{2F14B793-CE3B-4520-9D27-D2E90040554D}" destId="{6EFA6F86-DB20-472C-95EC-84EBA5A5CE0A}" srcOrd="1" destOrd="0" parTransId="{599D9071-FA09-4DC7-B8EB-8A5D47D69DA4}" sibTransId="{549B220C-9B3C-4120-93AD-4B9A73A99FE3}"/>
    <dgm:cxn modelId="{7E55314F-D55D-41ED-8679-A296AD0875C9}" type="presOf" srcId="{1D5E4B0A-8125-45D8-ACA2-8D590F8685C9}" destId="{EE6BE430-67D1-4AF5-A210-25BACAED5EF2}" srcOrd="0" destOrd="0" presId="urn:microsoft.com/office/officeart/2005/8/layout/hProcess4"/>
    <dgm:cxn modelId="{06BF7479-5E56-4125-80C4-678DCC55DDCF}" type="presOf" srcId="{1DF101DD-D5F7-4DE3-B1FB-CCDE3665DE13}" destId="{F9482328-A7C1-4447-A81B-E1806FC906B2}" srcOrd="0" destOrd="0" presId="urn:microsoft.com/office/officeart/2005/8/layout/hProcess4"/>
    <dgm:cxn modelId="{68695888-FE4A-4EEF-9A8E-C7C814595A27}" srcId="{45348ABE-A5CD-495A-B498-FE9580FF03EA}" destId="{A8129EF4-75AD-4B7E-9210-6558DB6B90EC}" srcOrd="0" destOrd="0" parTransId="{F6331BB0-4026-4199-9F38-1CC0FCDA1889}" sibTransId="{63FD9DD6-9EB2-4B18-9A1E-A1763FD6F641}"/>
    <dgm:cxn modelId="{2847FB46-8C55-4104-89F3-90F5B7677445}" type="presOf" srcId="{549B220C-9B3C-4120-93AD-4B9A73A99FE3}" destId="{13E3E57D-9C7B-4D82-9329-5B1CDD598A60}" srcOrd="0" destOrd="0" presId="urn:microsoft.com/office/officeart/2005/8/layout/hProcess4"/>
    <dgm:cxn modelId="{964CB4F2-477B-4DCE-995F-94E94E8B6277}" type="presOf" srcId="{6EFA6F86-DB20-472C-95EC-84EBA5A5CE0A}" destId="{94F1069B-8DA5-4E08-B11C-4783878DAFD3}" srcOrd="0" destOrd="0" presId="urn:microsoft.com/office/officeart/2005/8/layout/hProcess4"/>
    <dgm:cxn modelId="{EFE416CD-4DE6-42E3-A3D9-25FAE2DFDD21}" type="presOf" srcId="{5E8AD484-C48D-4E73-A53E-35E9626C28EE}" destId="{8B729B34-C3E9-4B72-B769-88C9A6B9CE2C}" srcOrd="0" destOrd="0" presId="urn:microsoft.com/office/officeart/2005/8/layout/hProcess4"/>
    <dgm:cxn modelId="{27C2E701-FEF1-4C83-B4EA-54DBA14E0802}" type="presOf" srcId="{45348ABE-A5CD-495A-B498-FE9580FF03EA}" destId="{222045C5-334D-4441-B2E9-7C44801C45D6}" srcOrd="0" destOrd="0" presId="urn:microsoft.com/office/officeart/2005/8/layout/hProcess4"/>
    <dgm:cxn modelId="{DB8FE7AB-1CFC-426D-A57E-8E5184880402}" srcId="{2F14B793-CE3B-4520-9D27-D2E90040554D}" destId="{258B3ADE-35D7-47F0-888C-8E1635D395BE}" srcOrd="2" destOrd="0" parTransId="{A1475614-6454-469D-AED6-5565A98C78C8}" sibTransId="{D9042896-1F16-46C5-BE5B-3ACC330FA926}"/>
    <dgm:cxn modelId="{02383099-B3F7-4BE1-AABB-A585F2B19B15}" type="presOf" srcId="{1D5E4B0A-8125-45D8-ACA2-8D590F8685C9}" destId="{B507171F-5399-46D6-9367-D122072469BE}" srcOrd="1" destOrd="0" presId="urn:microsoft.com/office/officeart/2005/8/layout/hProcess4"/>
    <dgm:cxn modelId="{6AB1ED26-9357-41C8-8A0F-02F2B067E8C7}" type="presOf" srcId="{258B3ADE-35D7-47F0-888C-8E1635D395BE}" destId="{49A43810-1115-437A-82B3-6C8A770C2834}" srcOrd="0" destOrd="0" presId="urn:microsoft.com/office/officeart/2005/8/layout/hProcess4"/>
    <dgm:cxn modelId="{F2FA4291-304A-4B5D-99DA-2ACFFC1B55DB}" type="presOf" srcId="{5E8AD484-C48D-4E73-A53E-35E9626C28EE}" destId="{E6FC7BC3-1399-487C-B955-A300AB656FD7}" srcOrd="1" destOrd="0" presId="urn:microsoft.com/office/officeart/2005/8/layout/hProcess4"/>
    <dgm:cxn modelId="{17963F96-752D-43A1-A45A-A48998C15A3E}" type="presOf" srcId="{2F14B793-CE3B-4520-9D27-D2E90040554D}" destId="{E35B7642-D211-45F6-94EE-7C31B4900F90}" srcOrd="0" destOrd="0" presId="urn:microsoft.com/office/officeart/2005/8/layout/hProcess4"/>
    <dgm:cxn modelId="{A5D419DA-8FDA-43CE-9B09-5D0124B9588F}" type="presParOf" srcId="{E35B7642-D211-45F6-94EE-7C31B4900F90}" destId="{757B6D51-CE38-4900-8BE8-27469F908F8B}" srcOrd="0" destOrd="0" presId="urn:microsoft.com/office/officeart/2005/8/layout/hProcess4"/>
    <dgm:cxn modelId="{459FE31C-2666-4D21-9600-6090C3EF56EB}" type="presParOf" srcId="{E35B7642-D211-45F6-94EE-7C31B4900F90}" destId="{4E0EFF03-4680-4F2C-A0B5-3BCC3BAB7A92}" srcOrd="1" destOrd="0" presId="urn:microsoft.com/office/officeart/2005/8/layout/hProcess4"/>
    <dgm:cxn modelId="{EB9DE6B7-97A2-4C9E-AE9B-1153D7F3B02D}" type="presParOf" srcId="{E35B7642-D211-45F6-94EE-7C31B4900F90}" destId="{34B07BC1-9527-4B66-89E6-2B1CCF8E3B37}" srcOrd="2" destOrd="0" presId="urn:microsoft.com/office/officeart/2005/8/layout/hProcess4"/>
    <dgm:cxn modelId="{AB4895D0-3453-426D-BB51-3907FCB7F194}" type="presParOf" srcId="{34B07BC1-9527-4B66-89E6-2B1CCF8E3B37}" destId="{21687CFF-DE33-4D25-9C29-011B09AA2F6F}" srcOrd="0" destOrd="0" presId="urn:microsoft.com/office/officeart/2005/8/layout/hProcess4"/>
    <dgm:cxn modelId="{F3F27DC1-762A-4D59-B0BB-7622372D02DF}" type="presParOf" srcId="{21687CFF-DE33-4D25-9C29-011B09AA2F6F}" destId="{4B6EE641-2649-450A-B0CD-8954DC636A8F}" srcOrd="0" destOrd="0" presId="urn:microsoft.com/office/officeart/2005/8/layout/hProcess4"/>
    <dgm:cxn modelId="{93E1546C-9E50-4D85-94DA-F8CF65C964A5}" type="presParOf" srcId="{21687CFF-DE33-4D25-9C29-011B09AA2F6F}" destId="{FACD896D-95A9-4B3A-B7F2-A78389373008}" srcOrd="1" destOrd="0" presId="urn:microsoft.com/office/officeart/2005/8/layout/hProcess4"/>
    <dgm:cxn modelId="{2F45EA9D-E627-42DC-9E23-5555A103EAA6}" type="presParOf" srcId="{21687CFF-DE33-4D25-9C29-011B09AA2F6F}" destId="{C8678CC1-7257-49C0-B699-9F28DA009D1B}" srcOrd="2" destOrd="0" presId="urn:microsoft.com/office/officeart/2005/8/layout/hProcess4"/>
    <dgm:cxn modelId="{CEE22E80-4280-4F25-9FE0-D3E8DE780B15}" type="presParOf" srcId="{21687CFF-DE33-4D25-9C29-011B09AA2F6F}" destId="{222045C5-334D-4441-B2E9-7C44801C45D6}" srcOrd="3" destOrd="0" presId="urn:microsoft.com/office/officeart/2005/8/layout/hProcess4"/>
    <dgm:cxn modelId="{9D49E624-395D-4D96-A391-5DEB73B57DED}" type="presParOf" srcId="{21687CFF-DE33-4D25-9C29-011B09AA2F6F}" destId="{565DA4C6-E50C-4412-B1F6-064976C99D64}" srcOrd="4" destOrd="0" presId="urn:microsoft.com/office/officeart/2005/8/layout/hProcess4"/>
    <dgm:cxn modelId="{F9699B7A-4EDA-4CA2-888A-0E47D1D2199B}" type="presParOf" srcId="{34B07BC1-9527-4B66-89E6-2B1CCF8E3B37}" destId="{F9482328-A7C1-4447-A81B-E1806FC906B2}" srcOrd="1" destOrd="0" presId="urn:microsoft.com/office/officeart/2005/8/layout/hProcess4"/>
    <dgm:cxn modelId="{86A88BE2-5E16-47AF-84A9-91ACFC8FCA19}" type="presParOf" srcId="{34B07BC1-9527-4B66-89E6-2B1CCF8E3B37}" destId="{6C7BC10B-8752-44A8-9442-38337900D3A7}" srcOrd="2" destOrd="0" presId="urn:microsoft.com/office/officeart/2005/8/layout/hProcess4"/>
    <dgm:cxn modelId="{76646ACA-8B00-4DE2-985D-53FBDFED2B9C}" type="presParOf" srcId="{6C7BC10B-8752-44A8-9442-38337900D3A7}" destId="{4AB69FB8-866E-416C-A441-6E2F8D9B1BB0}" srcOrd="0" destOrd="0" presId="urn:microsoft.com/office/officeart/2005/8/layout/hProcess4"/>
    <dgm:cxn modelId="{A5673222-546E-4080-8409-B6830EEA9A9D}" type="presParOf" srcId="{6C7BC10B-8752-44A8-9442-38337900D3A7}" destId="{8B729B34-C3E9-4B72-B769-88C9A6B9CE2C}" srcOrd="1" destOrd="0" presId="urn:microsoft.com/office/officeart/2005/8/layout/hProcess4"/>
    <dgm:cxn modelId="{DEEDE6E1-01E5-4325-A043-AC8AC793F639}" type="presParOf" srcId="{6C7BC10B-8752-44A8-9442-38337900D3A7}" destId="{E6FC7BC3-1399-487C-B955-A300AB656FD7}" srcOrd="2" destOrd="0" presId="urn:microsoft.com/office/officeart/2005/8/layout/hProcess4"/>
    <dgm:cxn modelId="{B4B745A0-70B9-4C38-B68C-1C478E18EA8E}" type="presParOf" srcId="{6C7BC10B-8752-44A8-9442-38337900D3A7}" destId="{94F1069B-8DA5-4E08-B11C-4783878DAFD3}" srcOrd="3" destOrd="0" presId="urn:microsoft.com/office/officeart/2005/8/layout/hProcess4"/>
    <dgm:cxn modelId="{55983C0D-5F7F-4327-A656-06EB44351AB7}" type="presParOf" srcId="{6C7BC10B-8752-44A8-9442-38337900D3A7}" destId="{E9286E2F-4A09-4E10-9FBF-291267112176}" srcOrd="4" destOrd="0" presId="urn:microsoft.com/office/officeart/2005/8/layout/hProcess4"/>
    <dgm:cxn modelId="{2375E039-2FBF-4557-8A09-79880C3F503C}" type="presParOf" srcId="{34B07BC1-9527-4B66-89E6-2B1CCF8E3B37}" destId="{13E3E57D-9C7B-4D82-9329-5B1CDD598A60}" srcOrd="3" destOrd="0" presId="urn:microsoft.com/office/officeart/2005/8/layout/hProcess4"/>
    <dgm:cxn modelId="{97A3E4D8-C480-46D3-91DE-73E88489AA1D}" type="presParOf" srcId="{34B07BC1-9527-4B66-89E6-2B1CCF8E3B37}" destId="{507652BC-E1BE-4C8A-972E-CF9D70E9284E}" srcOrd="4" destOrd="0" presId="urn:microsoft.com/office/officeart/2005/8/layout/hProcess4"/>
    <dgm:cxn modelId="{5D4D8AC0-A039-4F42-AA04-939DAA08BFAD}" type="presParOf" srcId="{507652BC-E1BE-4C8A-972E-CF9D70E9284E}" destId="{95295958-2225-436E-ACB6-4802B64A7E3D}" srcOrd="0" destOrd="0" presId="urn:microsoft.com/office/officeart/2005/8/layout/hProcess4"/>
    <dgm:cxn modelId="{D12AB1EB-12CA-4211-8054-4B63624AE816}" type="presParOf" srcId="{507652BC-E1BE-4C8A-972E-CF9D70E9284E}" destId="{EE6BE430-67D1-4AF5-A210-25BACAED5EF2}" srcOrd="1" destOrd="0" presId="urn:microsoft.com/office/officeart/2005/8/layout/hProcess4"/>
    <dgm:cxn modelId="{86476A74-6850-4B15-B4A8-AFA04E1FACED}" type="presParOf" srcId="{507652BC-E1BE-4C8A-972E-CF9D70E9284E}" destId="{B507171F-5399-46D6-9367-D122072469BE}" srcOrd="2" destOrd="0" presId="urn:microsoft.com/office/officeart/2005/8/layout/hProcess4"/>
    <dgm:cxn modelId="{764B2C43-1EC8-4391-B08D-AA5FCA903E5A}" type="presParOf" srcId="{507652BC-E1BE-4C8A-972E-CF9D70E9284E}" destId="{49A43810-1115-437A-82B3-6C8A770C2834}" srcOrd="3" destOrd="0" presId="urn:microsoft.com/office/officeart/2005/8/layout/hProcess4"/>
    <dgm:cxn modelId="{30071805-DD7E-4E96-965D-08FF6C2479DD}" type="presParOf" srcId="{507652BC-E1BE-4C8A-972E-CF9D70E9284E}" destId="{693D3E81-5B39-4B56-A2F8-B52C429B3FA1}" srcOrd="4" destOrd="0" presId="urn:microsoft.com/office/officeart/2005/8/layout/hProcess4"/>
  </dgm:cxnLst>
  <dgm:bg>
    <a:solidFill>
      <a:schemeClr val="bg1"/>
    </a:solidFill>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BBA29455-0C0E-4504-9AC9-5146E4744F66}" type="doc">
      <dgm:prSet loTypeId="urn:microsoft.com/office/officeart/2009/3/layout/RandomtoResultProcess" loCatId="process" qsTypeId="urn:microsoft.com/office/officeart/2005/8/quickstyle/simple1" qsCatId="simple" csTypeId="urn:microsoft.com/office/officeart/2005/8/colors/accent1_2" csCatId="accent1" phldr="1"/>
      <dgm:spPr/>
      <dgm:t>
        <a:bodyPr/>
        <a:lstStyle/>
        <a:p>
          <a:endParaRPr lang="en-US"/>
        </a:p>
      </dgm:t>
    </dgm:pt>
    <dgm:pt modelId="{F25EC788-ED09-4DC7-A87C-EE350ACBBF68}">
      <dgm:prSet phldrT="[Text]"/>
      <dgm:spPr/>
      <dgm:t>
        <a:bodyPr/>
        <a:lstStyle/>
        <a:p>
          <a:r>
            <a:rPr lang="en-US" dirty="0" err="1">
              <a:latin typeface="Candara" pitchFamily="34" charset="0"/>
            </a:rPr>
            <a:t>Tarif</a:t>
          </a:r>
          <a:r>
            <a:rPr lang="en-US" dirty="0">
              <a:latin typeface="Candara" pitchFamily="34" charset="0"/>
            </a:rPr>
            <a:t> </a:t>
          </a:r>
        </a:p>
      </dgm:t>
    </dgm:pt>
    <dgm:pt modelId="{C84135BA-5517-4A47-81C6-338530AB9F01}" type="parTrans" cxnId="{5FD6476D-A6C3-4748-98DF-70B2EB14CB89}">
      <dgm:prSet/>
      <dgm:spPr/>
      <dgm:t>
        <a:bodyPr/>
        <a:lstStyle/>
        <a:p>
          <a:endParaRPr lang="en-US">
            <a:latin typeface="Candara" pitchFamily="34" charset="0"/>
          </a:endParaRPr>
        </a:p>
      </dgm:t>
    </dgm:pt>
    <dgm:pt modelId="{1C7DEB7D-DDA5-4495-8070-A830D0A76FE1}" type="sibTrans" cxnId="{5FD6476D-A6C3-4748-98DF-70B2EB14CB89}">
      <dgm:prSet/>
      <dgm:spPr/>
      <dgm:t>
        <a:bodyPr/>
        <a:lstStyle/>
        <a:p>
          <a:endParaRPr lang="en-US">
            <a:latin typeface="Candara" pitchFamily="34" charset="0"/>
          </a:endParaRPr>
        </a:p>
      </dgm:t>
    </dgm:pt>
    <dgm:pt modelId="{636D7EF2-67EC-465F-BA97-204B7BFFE815}">
      <dgm:prSet phldrT="[Text]"/>
      <dgm:spPr/>
      <dgm:t>
        <a:bodyPr/>
        <a:lstStyle/>
        <a:p>
          <a:r>
            <a:rPr lang="en-US" dirty="0">
              <a:latin typeface="Candara" pitchFamily="34" charset="0"/>
            </a:rPr>
            <a:t>25%</a:t>
          </a:r>
        </a:p>
      </dgm:t>
    </dgm:pt>
    <dgm:pt modelId="{7968BA42-1A1D-47C8-BB78-4D24021B7098}" type="parTrans" cxnId="{07D764BE-8809-4937-B5EC-7F08CA248706}">
      <dgm:prSet/>
      <dgm:spPr/>
      <dgm:t>
        <a:bodyPr/>
        <a:lstStyle/>
        <a:p>
          <a:endParaRPr lang="en-US">
            <a:latin typeface="Candara" pitchFamily="34" charset="0"/>
          </a:endParaRPr>
        </a:p>
      </dgm:t>
    </dgm:pt>
    <dgm:pt modelId="{B2D4DF7E-388D-45BE-AD02-C4985AC64E1D}" type="sibTrans" cxnId="{07D764BE-8809-4937-B5EC-7F08CA248706}">
      <dgm:prSet/>
      <dgm:spPr/>
      <dgm:t>
        <a:bodyPr/>
        <a:lstStyle/>
        <a:p>
          <a:endParaRPr lang="en-US">
            <a:latin typeface="Candara" pitchFamily="34" charset="0"/>
          </a:endParaRPr>
        </a:p>
      </dgm:t>
    </dgm:pt>
    <dgm:pt modelId="{83D28352-CBC6-4352-BC45-1D1D8B3BBE8D}">
      <dgm:prSet phldrT="[Text]"/>
      <dgm:spPr/>
      <dgm:t>
        <a:bodyPr/>
        <a:lstStyle/>
        <a:p>
          <a:r>
            <a:rPr lang="en-US" dirty="0" err="1">
              <a:latin typeface="Candara" pitchFamily="34" charset="0"/>
            </a:rPr>
            <a:t>Dasar</a:t>
          </a:r>
          <a:r>
            <a:rPr lang="en-US" dirty="0">
              <a:latin typeface="Candara" pitchFamily="34" charset="0"/>
            </a:rPr>
            <a:t> </a:t>
          </a:r>
          <a:r>
            <a:rPr lang="en-US" dirty="0" err="1">
              <a:latin typeface="Candara" pitchFamily="34" charset="0"/>
            </a:rPr>
            <a:t>pengenaan</a:t>
          </a:r>
          <a:r>
            <a:rPr lang="en-US" dirty="0">
              <a:latin typeface="Candara" pitchFamily="34" charset="0"/>
            </a:rPr>
            <a:t> </a:t>
          </a:r>
          <a:r>
            <a:rPr lang="en-US" dirty="0" err="1">
              <a:latin typeface="Candara" pitchFamily="34" charset="0"/>
            </a:rPr>
            <a:t>pajak</a:t>
          </a:r>
          <a:endParaRPr lang="en-US" dirty="0">
            <a:latin typeface="Candara" pitchFamily="34" charset="0"/>
          </a:endParaRPr>
        </a:p>
      </dgm:t>
    </dgm:pt>
    <dgm:pt modelId="{701F3CB0-9EA6-4299-85A6-BF59422C9664}" type="parTrans" cxnId="{986772D8-D1BA-4709-A31D-8150F294B3FE}">
      <dgm:prSet/>
      <dgm:spPr/>
      <dgm:t>
        <a:bodyPr/>
        <a:lstStyle/>
        <a:p>
          <a:endParaRPr lang="en-US">
            <a:latin typeface="Candara" pitchFamily="34" charset="0"/>
          </a:endParaRPr>
        </a:p>
      </dgm:t>
    </dgm:pt>
    <dgm:pt modelId="{74964E63-E1EB-4442-9552-3C87F61185EA}" type="sibTrans" cxnId="{986772D8-D1BA-4709-A31D-8150F294B3FE}">
      <dgm:prSet/>
      <dgm:spPr/>
      <dgm:t>
        <a:bodyPr/>
        <a:lstStyle/>
        <a:p>
          <a:endParaRPr lang="en-US">
            <a:latin typeface="Candara" pitchFamily="34" charset="0"/>
          </a:endParaRPr>
        </a:p>
      </dgm:t>
    </dgm:pt>
    <dgm:pt modelId="{AE2B339E-538F-49F5-BB38-CE1FC48C7C69}">
      <dgm:prSet phldrT="[Text]"/>
      <dgm:spPr/>
      <dgm:t>
        <a:bodyPr/>
        <a:lstStyle/>
        <a:p>
          <a:r>
            <a:rPr lang="en-US" dirty="0" err="1">
              <a:latin typeface="Candara" pitchFamily="34" charset="0"/>
            </a:rPr>
            <a:t>Jumlah</a:t>
          </a:r>
          <a:r>
            <a:rPr lang="en-US" dirty="0">
              <a:latin typeface="Candara" pitchFamily="34" charset="0"/>
            </a:rPr>
            <a:t> </a:t>
          </a:r>
          <a:r>
            <a:rPr lang="en-US" dirty="0" err="1">
              <a:latin typeface="Candara" pitchFamily="34" charset="0"/>
            </a:rPr>
            <a:t>bruto</a:t>
          </a:r>
          <a:r>
            <a:rPr lang="en-US" dirty="0">
              <a:latin typeface="Candara" pitchFamily="34" charset="0"/>
            </a:rPr>
            <a:t> </a:t>
          </a:r>
          <a:r>
            <a:rPr lang="en-US" dirty="0" err="1">
              <a:latin typeface="Candara" pitchFamily="34" charset="0"/>
            </a:rPr>
            <a:t>hadiah</a:t>
          </a:r>
          <a:r>
            <a:rPr lang="en-US" dirty="0">
              <a:latin typeface="Candara" pitchFamily="34" charset="0"/>
            </a:rPr>
            <a:t> </a:t>
          </a:r>
          <a:r>
            <a:rPr lang="en-US" dirty="0" err="1">
              <a:latin typeface="Candara" pitchFamily="34" charset="0"/>
            </a:rPr>
            <a:t>undian</a:t>
          </a:r>
          <a:endParaRPr lang="en-US" dirty="0">
            <a:latin typeface="Candara" pitchFamily="34" charset="0"/>
          </a:endParaRPr>
        </a:p>
      </dgm:t>
    </dgm:pt>
    <dgm:pt modelId="{FEB332A4-E492-48CF-A8B7-B4D1BF52820D}" type="parTrans" cxnId="{F8FF9D6E-1516-45C6-B767-16F5AA9FA77C}">
      <dgm:prSet/>
      <dgm:spPr/>
      <dgm:t>
        <a:bodyPr/>
        <a:lstStyle/>
        <a:p>
          <a:endParaRPr lang="en-US">
            <a:latin typeface="Candara" pitchFamily="34" charset="0"/>
          </a:endParaRPr>
        </a:p>
      </dgm:t>
    </dgm:pt>
    <dgm:pt modelId="{C2EAC261-23B7-4CBC-A30A-9A0BA2E96CA9}" type="sibTrans" cxnId="{F8FF9D6E-1516-45C6-B767-16F5AA9FA77C}">
      <dgm:prSet/>
      <dgm:spPr/>
      <dgm:t>
        <a:bodyPr/>
        <a:lstStyle/>
        <a:p>
          <a:endParaRPr lang="en-US">
            <a:latin typeface="Candara" pitchFamily="34" charset="0"/>
          </a:endParaRPr>
        </a:p>
      </dgm:t>
    </dgm:pt>
    <dgm:pt modelId="{134151D0-C36B-4F18-9F14-609DF3C12CFC}">
      <dgm:prSet phldrT="[Text]"/>
      <dgm:spPr/>
      <dgm:t>
        <a:bodyPr/>
        <a:lstStyle/>
        <a:p>
          <a:r>
            <a:rPr lang="en-US" dirty="0" err="1">
              <a:latin typeface="Candara" pitchFamily="34" charset="0"/>
            </a:rPr>
            <a:t>PPh</a:t>
          </a:r>
          <a:endParaRPr lang="en-US" dirty="0">
            <a:latin typeface="Candara" pitchFamily="34" charset="0"/>
          </a:endParaRPr>
        </a:p>
      </dgm:t>
    </dgm:pt>
    <dgm:pt modelId="{D79843DA-670F-44E4-B7B6-95A2125BCFA9}" type="parTrans" cxnId="{460A0868-6EB8-4BD1-A013-17B34FE0274C}">
      <dgm:prSet/>
      <dgm:spPr/>
      <dgm:t>
        <a:bodyPr/>
        <a:lstStyle/>
        <a:p>
          <a:endParaRPr lang="en-US">
            <a:latin typeface="Candara" pitchFamily="34" charset="0"/>
          </a:endParaRPr>
        </a:p>
      </dgm:t>
    </dgm:pt>
    <dgm:pt modelId="{2157CDC6-8FB5-4B99-A056-79F56D3DF54F}" type="sibTrans" cxnId="{460A0868-6EB8-4BD1-A013-17B34FE0274C}">
      <dgm:prSet/>
      <dgm:spPr/>
      <dgm:t>
        <a:bodyPr/>
        <a:lstStyle/>
        <a:p>
          <a:endParaRPr lang="en-US">
            <a:latin typeface="Candara" pitchFamily="34" charset="0"/>
          </a:endParaRPr>
        </a:p>
      </dgm:t>
    </dgm:pt>
    <dgm:pt modelId="{9A4CA310-27D1-47A6-90FC-C0854E2390CA}">
      <dgm:prSet phldrT="[Text]"/>
      <dgm:spPr/>
      <dgm:t>
        <a:bodyPr/>
        <a:lstStyle/>
        <a:p>
          <a:r>
            <a:rPr lang="en-US" dirty="0">
              <a:latin typeface="Candara" pitchFamily="34" charset="0"/>
            </a:rPr>
            <a:t>25% × </a:t>
          </a:r>
          <a:r>
            <a:rPr lang="en-US" dirty="0" err="1">
              <a:latin typeface="Candara" pitchFamily="34" charset="0"/>
            </a:rPr>
            <a:t>Jumlah</a:t>
          </a:r>
          <a:r>
            <a:rPr lang="en-US" dirty="0">
              <a:latin typeface="Candara" pitchFamily="34" charset="0"/>
            </a:rPr>
            <a:t> </a:t>
          </a:r>
          <a:r>
            <a:rPr lang="en-US" dirty="0" err="1">
              <a:latin typeface="Candara" pitchFamily="34" charset="0"/>
            </a:rPr>
            <a:t>bruto</a:t>
          </a:r>
          <a:r>
            <a:rPr lang="en-US" dirty="0">
              <a:latin typeface="Candara" pitchFamily="34" charset="0"/>
            </a:rPr>
            <a:t> </a:t>
          </a:r>
          <a:r>
            <a:rPr lang="en-US" dirty="0" err="1">
              <a:latin typeface="Candara" pitchFamily="34" charset="0"/>
            </a:rPr>
            <a:t>hadian</a:t>
          </a:r>
          <a:r>
            <a:rPr lang="en-US" dirty="0">
              <a:latin typeface="Candara" pitchFamily="34" charset="0"/>
            </a:rPr>
            <a:t> </a:t>
          </a:r>
          <a:r>
            <a:rPr lang="en-US" dirty="0" err="1">
              <a:latin typeface="Candara" pitchFamily="34" charset="0"/>
            </a:rPr>
            <a:t>undian</a:t>
          </a:r>
          <a:endParaRPr lang="en-US" dirty="0">
            <a:latin typeface="Candara" pitchFamily="34" charset="0"/>
          </a:endParaRPr>
        </a:p>
      </dgm:t>
    </dgm:pt>
    <dgm:pt modelId="{5532BBA4-CA4D-4BF4-BE77-561E929B41CA}" type="parTrans" cxnId="{4D22F0FC-E2C2-4147-8AE9-86EF1D9D47D7}">
      <dgm:prSet/>
      <dgm:spPr/>
      <dgm:t>
        <a:bodyPr/>
        <a:lstStyle/>
        <a:p>
          <a:endParaRPr lang="en-US">
            <a:latin typeface="Candara" pitchFamily="34" charset="0"/>
          </a:endParaRPr>
        </a:p>
      </dgm:t>
    </dgm:pt>
    <dgm:pt modelId="{3E551B76-E9E1-42CB-A6C5-55877782317B}" type="sibTrans" cxnId="{4D22F0FC-E2C2-4147-8AE9-86EF1D9D47D7}">
      <dgm:prSet/>
      <dgm:spPr/>
      <dgm:t>
        <a:bodyPr/>
        <a:lstStyle/>
        <a:p>
          <a:endParaRPr lang="en-US">
            <a:latin typeface="Candara" pitchFamily="34" charset="0"/>
          </a:endParaRPr>
        </a:p>
      </dgm:t>
    </dgm:pt>
    <dgm:pt modelId="{A22A514D-6B70-4C37-B54D-219A783EAF57}" type="pres">
      <dgm:prSet presAssocID="{BBA29455-0C0E-4504-9AC9-5146E4744F66}" presName="Name0" presStyleCnt="0">
        <dgm:presLayoutVars>
          <dgm:dir/>
          <dgm:animOne val="branch"/>
          <dgm:animLvl val="lvl"/>
        </dgm:presLayoutVars>
      </dgm:prSet>
      <dgm:spPr/>
      <dgm:t>
        <a:bodyPr/>
        <a:lstStyle/>
        <a:p>
          <a:endParaRPr lang="en-US"/>
        </a:p>
      </dgm:t>
    </dgm:pt>
    <dgm:pt modelId="{9C1749FB-CB33-46D5-9278-18DD231F3D60}" type="pres">
      <dgm:prSet presAssocID="{F25EC788-ED09-4DC7-A87C-EE350ACBBF68}" presName="chaos" presStyleCnt="0"/>
      <dgm:spPr/>
    </dgm:pt>
    <dgm:pt modelId="{B9DCBD91-2CD0-4C01-B700-726357341CEC}" type="pres">
      <dgm:prSet presAssocID="{F25EC788-ED09-4DC7-A87C-EE350ACBBF68}" presName="parTx1" presStyleLbl="revTx" presStyleIdx="0" presStyleCnt="5"/>
      <dgm:spPr/>
      <dgm:t>
        <a:bodyPr/>
        <a:lstStyle/>
        <a:p>
          <a:endParaRPr lang="en-US"/>
        </a:p>
      </dgm:t>
    </dgm:pt>
    <dgm:pt modelId="{5ED0A985-3A93-4F8B-862B-601157CC44C8}" type="pres">
      <dgm:prSet presAssocID="{F25EC788-ED09-4DC7-A87C-EE350ACBBF68}" presName="desTx1" presStyleLbl="revTx" presStyleIdx="1" presStyleCnt="5">
        <dgm:presLayoutVars>
          <dgm:bulletEnabled val="1"/>
        </dgm:presLayoutVars>
      </dgm:prSet>
      <dgm:spPr/>
      <dgm:t>
        <a:bodyPr/>
        <a:lstStyle/>
        <a:p>
          <a:endParaRPr lang="en-US"/>
        </a:p>
      </dgm:t>
    </dgm:pt>
    <dgm:pt modelId="{22FE82EE-9592-46A0-BE66-225C9C6DD292}" type="pres">
      <dgm:prSet presAssocID="{F25EC788-ED09-4DC7-A87C-EE350ACBBF68}" presName="c1" presStyleLbl="node1" presStyleIdx="0" presStyleCnt="19"/>
      <dgm:spPr/>
    </dgm:pt>
    <dgm:pt modelId="{F11EA1D5-BC9D-4829-9BA7-42FE5C644D68}" type="pres">
      <dgm:prSet presAssocID="{F25EC788-ED09-4DC7-A87C-EE350ACBBF68}" presName="c2" presStyleLbl="node1" presStyleIdx="1" presStyleCnt="19"/>
      <dgm:spPr/>
    </dgm:pt>
    <dgm:pt modelId="{BF570C90-F800-42F7-9337-04330EB1ED79}" type="pres">
      <dgm:prSet presAssocID="{F25EC788-ED09-4DC7-A87C-EE350ACBBF68}" presName="c3" presStyleLbl="node1" presStyleIdx="2" presStyleCnt="19"/>
      <dgm:spPr/>
    </dgm:pt>
    <dgm:pt modelId="{E7E38F65-6CA7-468E-8F49-4C53D241FDAB}" type="pres">
      <dgm:prSet presAssocID="{F25EC788-ED09-4DC7-A87C-EE350ACBBF68}" presName="c4" presStyleLbl="node1" presStyleIdx="3" presStyleCnt="19"/>
      <dgm:spPr/>
    </dgm:pt>
    <dgm:pt modelId="{F3A88E7C-56ED-4CCA-97D7-3329856D9D64}" type="pres">
      <dgm:prSet presAssocID="{F25EC788-ED09-4DC7-A87C-EE350ACBBF68}" presName="c5" presStyleLbl="node1" presStyleIdx="4" presStyleCnt="19"/>
      <dgm:spPr/>
    </dgm:pt>
    <dgm:pt modelId="{9BEF84A7-1B58-40F0-BDE9-EDDA76485F4D}" type="pres">
      <dgm:prSet presAssocID="{F25EC788-ED09-4DC7-A87C-EE350ACBBF68}" presName="c6" presStyleLbl="node1" presStyleIdx="5" presStyleCnt="19"/>
      <dgm:spPr/>
    </dgm:pt>
    <dgm:pt modelId="{5624F93A-588E-44B3-9C28-8F9EF75CEC3F}" type="pres">
      <dgm:prSet presAssocID="{F25EC788-ED09-4DC7-A87C-EE350ACBBF68}" presName="c7" presStyleLbl="node1" presStyleIdx="6" presStyleCnt="19"/>
      <dgm:spPr/>
    </dgm:pt>
    <dgm:pt modelId="{E14AB5BD-2B80-4B0C-8727-264AE858CCDF}" type="pres">
      <dgm:prSet presAssocID="{F25EC788-ED09-4DC7-A87C-EE350ACBBF68}" presName="c8" presStyleLbl="node1" presStyleIdx="7" presStyleCnt="19"/>
      <dgm:spPr/>
    </dgm:pt>
    <dgm:pt modelId="{2E6FA35E-1CD4-48C4-AAE7-20CA1DCA7E48}" type="pres">
      <dgm:prSet presAssocID="{F25EC788-ED09-4DC7-A87C-EE350ACBBF68}" presName="c9" presStyleLbl="node1" presStyleIdx="8" presStyleCnt="19"/>
      <dgm:spPr/>
    </dgm:pt>
    <dgm:pt modelId="{F96042D3-B8FA-429A-9F18-B7D01528E529}" type="pres">
      <dgm:prSet presAssocID="{F25EC788-ED09-4DC7-A87C-EE350ACBBF68}" presName="c10" presStyleLbl="node1" presStyleIdx="9" presStyleCnt="19"/>
      <dgm:spPr/>
    </dgm:pt>
    <dgm:pt modelId="{BEAF4810-FDFA-4004-A60C-F8508D6AD733}" type="pres">
      <dgm:prSet presAssocID="{F25EC788-ED09-4DC7-A87C-EE350ACBBF68}" presName="c11" presStyleLbl="node1" presStyleIdx="10" presStyleCnt="19"/>
      <dgm:spPr/>
    </dgm:pt>
    <dgm:pt modelId="{5F72B536-FCC7-4516-9972-5E938931D710}" type="pres">
      <dgm:prSet presAssocID="{F25EC788-ED09-4DC7-A87C-EE350ACBBF68}" presName="c12" presStyleLbl="node1" presStyleIdx="11" presStyleCnt="19"/>
      <dgm:spPr/>
    </dgm:pt>
    <dgm:pt modelId="{F1FF03AF-0011-43CE-A893-8715DAEF8E92}" type="pres">
      <dgm:prSet presAssocID="{F25EC788-ED09-4DC7-A87C-EE350ACBBF68}" presName="c13" presStyleLbl="node1" presStyleIdx="12" presStyleCnt="19"/>
      <dgm:spPr/>
    </dgm:pt>
    <dgm:pt modelId="{E2982C50-0027-4C73-B0D3-6C1E6C7921F3}" type="pres">
      <dgm:prSet presAssocID="{F25EC788-ED09-4DC7-A87C-EE350ACBBF68}" presName="c14" presStyleLbl="node1" presStyleIdx="13" presStyleCnt="19"/>
      <dgm:spPr/>
    </dgm:pt>
    <dgm:pt modelId="{34AF8723-87EB-4CAA-B2CA-E27CD1D4A593}" type="pres">
      <dgm:prSet presAssocID="{F25EC788-ED09-4DC7-A87C-EE350ACBBF68}" presName="c15" presStyleLbl="node1" presStyleIdx="14" presStyleCnt="19"/>
      <dgm:spPr/>
    </dgm:pt>
    <dgm:pt modelId="{179D5C4B-B2D7-41CA-B0A5-2D70A99CDEB7}" type="pres">
      <dgm:prSet presAssocID="{F25EC788-ED09-4DC7-A87C-EE350ACBBF68}" presName="c16" presStyleLbl="node1" presStyleIdx="15" presStyleCnt="19"/>
      <dgm:spPr/>
    </dgm:pt>
    <dgm:pt modelId="{3DC38414-8EB8-48BF-A29B-14B037070090}" type="pres">
      <dgm:prSet presAssocID="{F25EC788-ED09-4DC7-A87C-EE350ACBBF68}" presName="c17" presStyleLbl="node1" presStyleIdx="16" presStyleCnt="19"/>
      <dgm:spPr/>
    </dgm:pt>
    <dgm:pt modelId="{FCCFFCAD-63FB-4E5B-9A8F-0EFADB622A66}" type="pres">
      <dgm:prSet presAssocID="{F25EC788-ED09-4DC7-A87C-EE350ACBBF68}" presName="c18" presStyleLbl="node1" presStyleIdx="17" presStyleCnt="19"/>
      <dgm:spPr/>
    </dgm:pt>
    <dgm:pt modelId="{9CC711EF-B888-42CE-AA92-BF7F3361B968}" type="pres">
      <dgm:prSet presAssocID="{1C7DEB7D-DDA5-4495-8070-A830D0A76FE1}" presName="chevronComposite1" presStyleCnt="0"/>
      <dgm:spPr/>
    </dgm:pt>
    <dgm:pt modelId="{23AC9972-21BB-4B3F-8947-C1ED05997368}" type="pres">
      <dgm:prSet presAssocID="{1C7DEB7D-DDA5-4495-8070-A830D0A76FE1}" presName="chevron1" presStyleLbl="sibTrans2D1" presStyleIdx="0" presStyleCnt="2"/>
      <dgm:spPr/>
    </dgm:pt>
    <dgm:pt modelId="{E7A7344E-90D1-4E2E-8500-D7FBCE659BA2}" type="pres">
      <dgm:prSet presAssocID="{1C7DEB7D-DDA5-4495-8070-A830D0A76FE1}" presName="spChevron1" presStyleCnt="0"/>
      <dgm:spPr/>
    </dgm:pt>
    <dgm:pt modelId="{CAE3C022-CCCD-4A6B-8BAC-89C1CEE0F92F}" type="pres">
      <dgm:prSet presAssocID="{83D28352-CBC6-4352-BC45-1D1D8B3BBE8D}" presName="middle" presStyleCnt="0"/>
      <dgm:spPr/>
    </dgm:pt>
    <dgm:pt modelId="{F6BA183F-2F77-406B-B2DB-2C849D380FB0}" type="pres">
      <dgm:prSet presAssocID="{83D28352-CBC6-4352-BC45-1D1D8B3BBE8D}" presName="parTxMid" presStyleLbl="revTx" presStyleIdx="2" presStyleCnt="5"/>
      <dgm:spPr/>
      <dgm:t>
        <a:bodyPr/>
        <a:lstStyle/>
        <a:p>
          <a:endParaRPr lang="en-US"/>
        </a:p>
      </dgm:t>
    </dgm:pt>
    <dgm:pt modelId="{DF9123D3-FF7C-425D-AA3E-CE8B49427036}" type="pres">
      <dgm:prSet presAssocID="{83D28352-CBC6-4352-BC45-1D1D8B3BBE8D}" presName="desTxMid" presStyleLbl="revTx" presStyleIdx="3" presStyleCnt="5">
        <dgm:presLayoutVars>
          <dgm:bulletEnabled val="1"/>
        </dgm:presLayoutVars>
      </dgm:prSet>
      <dgm:spPr/>
      <dgm:t>
        <a:bodyPr/>
        <a:lstStyle/>
        <a:p>
          <a:endParaRPr lang="en-US"/>
        </a:p>
      </dgm:t>
    </dgm:pt>
    <dgm:pt modelId="{3573B6A7-AB07-4F66-B655-E6F84A302AA0}" type="pres">
      <dgm:prSet presAssocID="{83D28352-CBC6-4352-BC45-1D1D8B3BBE8D}" presName="spMid" presStyleCnt="0"/>
      <dgm:spPr/>
    </dgm:pt>
    <dgm:pt modelId="{23DEF3C1-D0F5-4C96-B87C-379B11392B50}" type="pres">
      <dgm:prSet presAssocID="{74964E63-E1EB-4442-9552-3C87F61185EA}" presName="chevronComposite1" presStyleCnt="0"/>
      <dgm:spPr/>
    </dgm:pt>
    <dgm:pt modelId="{2CB96A21-A8AC-4B67-8966-C7D5B4768D3E}" type="pres">
      <dgm:prSet presAssocID="{74964E63-E1EB-4442-9552-3C87F61185EA}" presName="chevron1" presStyleLbl="sibTrans2D1" presStyleIdx="1" presStyleCnt="2"/>
      <dgm:spPr/>
    </dgm:pt>
    <dgm:pt modelId="{01ADD353-745B-4C77-8294-18B8A9CA7D28}" type="pres">
      <dgm:prSet presAssocID="{74964E63-E1EB-4442-9552-3C87F61185EA}" presName="spChevron1" presStyleCnt="0"/>
      <dgm:spPr/>
    </dgm:pt>
    <dgm:pt modelId="{15277E88-C70F-4E35-B102-80A7BEBE0E87}" type="pres">
      <dgm:prSet presAssocID="{134151D0-C36B-4F18-9F14-609DF3C12CFC}" presName="last" presStyleCnt="0"/>
      <dgm:spPr/>
    </dgm:pt>
    <dgm:pt modelId="{C337ABED-24F6-4FC6-9902-0D11D00CBDDE}" type="pres">
      <dgm:prSet presAssocID="{134151D0-C36B-4F18-9F14-609DF3C12CFC}" presName="circleTx" presStyleLbl="node1" presStyleIdx="18" presStyleCnt="19"/>
      <dgm:spPr/>
      <dgm:t>
        <a:bodyPr/>
        <a:lstStyle/>
        <a:p>
          <a:endParaRPr lang="en-US"/>
        </a:p>
      </dgm:t>
    </dgm:pt>
    <dgm:pt modelId="{1BFCB3B6-9B48-4495-A58C-9E15660464A2}" type="pres">
      <dgm:prSet presAssocID="{134151D0-C36B-4F18-9F14-609DF3C12CFC}" presName="desTxN" presStyleLbl="revTx" presStyleIdx="4" presStyleCnt="5">
        <dgm:presLayoutVars>
          <dgm:bulletEnabled val="1"/>
        </dgm:presLayoutVars>
      </dgm:prSet>
      <dgm:spPr/>
      <dgm:t>
        <a:bodyPr/>
        <a:lstStyle/>
        <a:p>
          <a:endParaRPr lang="en-US"/>
        </a:p>
      </dgm:t>
    </dgm:pt>
    <dgm:pt modelId="{3D5F86D9-CCBA-4832-A2B8-C98EF46C1961}" type="pres">
      <dgm:prSet presAssocID="{134151D0-C36B-4F18-9F14-609DF3C12CFC}" presName="spN" presStyleCnt="0"/>
      <dgm:spPr/>
    </dgm:pt>
  </dgm:ptLst>
  <dgm:cxnLst>
    <dgm:cxn modelId="{F8FF9D6E-1516-45C6-B767-16F5AA9FA77C}" srcId="{83D28352-CBC6-4352-BC45-1D1D8B3BBE8D}" destId="{AE2B339E-538F-49F5-BB38-CE1FC48C7C69}" srcOrd="0" destOrd="0" parTransId="{FEB332A4-E492-48CF-A8B7-B4D1BF52820D}" sibTransId="{C2EAC261-23B7-4CBC-A30A-9A0BA2E96CA9}"/>
    <dgm:cxn modelId="{6D908EEA-0C91-436E-853A-7F4AC647355D}" type="presOf" srcId="{83D28352-CBC6-4352-BC45-1D1D8B3BBE8D}" destId="{F6BA183F-2F77-406B-B2DB-2C849D380FB0}" srcOrd="0" destOrd="0" presId="urn:microsoft.com/office/officeart/2009/3/layout/RandomtoResultProcess"/>
    <dgm:cxn modelId="{BDCDE4E0-994E-4373-86C8-47879AC7C04F}" type="presOf" srcId="{F25EC788-ED09-4DC7-A87C-EE350ACBBF68}" destId="{B9DCBD91-2CD0-4C01-B700-726357341CEC}" srcOrd="0" destOrd="0" presId="urn:microsoft.com/office/officeart/2009/3/layout/RandomtoResultProcess"/>
    <dgm:cxn modelId="{D70B237C-5FEA-4088-A6C2-E7BD314C37F6}" type="presOf" srcId="{636D7EF2-67EC-465F-BA97-204B7BFFE815}" destId="{5ED0A985-3A93-4F8B-862B-601157CC44C8}" srcOrd="0" destOrd="0" presId="urn:microsoft.com/office/officeart/2009/3/layout/RandomtoResultProcess"/>
    <dgm:cxn modelId="{BDA2B974-6421-497D-97EF-3E213E9EED86}" type="presOf" srcId="{9A4CA310-27D1-47A6-90FC-C0854E2390CA}" destId="{1BFCB3B6-9B48-4495-A58C-9E15660464A2}" srcOrd="0" destOrd="0" presId="urn:microsoft.com/office/officeart/2009/3/layout/RandomtoResultProcess"/>
    <dgm:cxn modelId="{5FD6476D-A6C3-4748-98DF-70B2EB14CB89}" srcId="{BBA29455-0C0E-4504-9AC9-5146E4744F66}" destId="{F25EC788-ED09-4DC7-A87C-EE350ACBBF68}" srcOrd="0" destOrd="0" parTransId="{C84135BA-5517-4A47-81C6-338530AB9F01}" sibTransId="{1C7DEB7D-DDA5-4495-8070-A830D0A76FE1}"/>
    <dgm:cxn modelId="{7288660A-0AD0-445E-A7BC-8459B8A9E36A}" type="presOf" srcId="{AE2B339E-538F-49F5-BB38-CE1FC48C7C69}" destId="{DF9123D3-FF7C-425D-AA3E-CE8B49427036}" srcOrd="0" destOrd="0" presId="urn:microsoft.com/office/officeart/2009/3/layout/RandomtoResultProcess"/>
    <dgm:cxn modelId="{986772D8-D1BA-4709-A31D-8150F294B3FE}" srcId="{BBA29455-0C0E-4504-9AC9-5146E4744F66}" destId="{83D28352-CBC6-4352-BC45-1D1D8B3BBE8D}" srcOrd="1" destOrd="0" parTransId="{701F3CB0-9EA6-4299-85A6-BF59422C9664}" sibTransId="{74964E63-E1EB-4442-9552-3C87F61185EA}"/>
    <dgm:cxn modelId="{460A0868-6EB8-4BD1-A013-17B34FE0274C}" srcId="{BBA29455-0C0E-4504-9AC9-5146E4744F66}" destId="{134151D0-C36B-4F18-9F14-609DF3C12CFC}" srcOrd="2" destOrd="0" parTransId="{D79843DA-670F-44E4-B7B6-95A2125BCFA9}" sibTransId="{2157CDC6-8FB5-4B99-A056-79F56D3DF54F}"/>
    <dgm:cxn modelId="{4D22F0FC-E2C2-4147-8AE9-86EF1D9D47D7}" srcId="{134151D0-C36B-4F18-9F14-609DF3C12CFC}" destId="{9A4CA310-27D1-47A6-90FC-C0854E2390CA}" srcOrd="0" destOrd="0" parTransId="{5532BBA4-CA4D-4BF4-BE77-561E929B41CA}" sibTransId="{3E551B76-E9E1-42CB-A6C5-55877782317B}"/>
    <dgm:cxn modelId="{734786A7-F584-4495-992B-2DC817D860DF}" type="presOf" srcId="{134151D0-C36B-4F18-9F14-609DF3C12CFC}" destId="{C337ABED-24F6-4FC6-9902-0D11D00CBDDE}" srcOrd="0" destOrd="0" presId="urn:microsoft.com/office/officeart/2009/3/layout/RandomtoResultProcess"/>
    <dgm:cxn modelId="{07D764BE-8809-4937-B5EC-7F08CA248706}" srcId="{F25EC788-ED09-4DC7-A87C-EE350ACBBF68}" destId="{636D7EF2-67EC-465F-BA97-204B7BFFE815}" srcOrd="0" destOrd="0" parTransId="{7968BA42-1A1D-47C8-BB78-4D24021B7098}" sibTransId="{B2D4DF7E-388D-45BE-AD02-C4985AC64E1D}"/>
    <dgm:cxn modelId="{24807CDF-4F48-42BF-ABD3-FA33B816ED12}" type="presOf" srcId="{BBA29455-0C0E-4504-9AC9-5146E4744F66}" destId="{A22A514D-6B70-4C37-B54D-219A783EAF57}" srcOrd="0" destOrd="0" presId="urn:microsoft.com/office/officeart/2009/3/layout/RandomtoResultProcess"/>
    <dgm:cxn modelId="{D5D3576F-EB9C-44B4-BD34-9649F78F908C}" type="presParOf" srcId="{A22A514D-6B70-4C37-B54D-219A783EAF57}" destId="{9C1749FB-CB33-46D5-9278-18DD231F3D60}" srcOrd="0" destOrd="0" presId="urn:microsoft.com/office/officeart/2009/3/layout/RandomtoResultProcess"/>
    <dgm:cxn modelId="{2724A669-FF2B-425A-AEEE-7CEACABBFB52}" type="presParOf" srcId="{9C1749FB-CB33-46D5-9278-18DD231F3D60}" destId="{B9DCBD91-2CD0-4C01-B700-726357341CEC}" srcOrd="0" destOrd="0" presId="urn:microsoft.com/office/officeart/2009/3/layout/RandomtoResultProcess"/>
    <dgm:cxn modelId="{65D68FA4-0DE1-41C3-B30C-6C0B8FB33396}" type="presParOf" srcId="{9C1749FB-CB33-46D5-9278-18DD231F3D60}" destId="{5ED0A985-3A93-4F8B-862B-601157CC44C8}" srcOrd="1" destOrd="0" presId="urn:microsoft.com/office/officeart/2009/3/layout/RandomtoResultProcess"/>
    <dgm:cxn modelId="{7572AFC5-280D-4F56-954E-872071022B5B}" type="presParOf" srcId="{9C1749FB-CB33-46D5-9278-18DD231F3D60}" destId="{22FE82EE-9592-46A0-BE66-225C9C6DD292}" srcOrd="2" destOrd="0" presId="urn:microsoft.com/office/officeart/2009/3/layout/RandomtoResultProcess"/>
    <dgm:cxn modelId="{82F4ECFF-2924-4520-8AB3-E06231E245AC}" type="presParOf" srcId="{9C1749FB-CB33-46D5-9278-18DD231F3D60}" destId="{F11EA1D5-BC9D-4829-9BA7-42FE5C644D68}" srcOrd="3" destOrd="0" presId="urn:microsoft.com/office/officeart/2009/3/layout/RandomtoResultProcess"/>
    <dgm:cxn modelId="{6579CA78-BEDA-4D80-8C3D-777FC9624772}" type="presParOf" srcId="{9C1749FB-CB33-46D5-9278-18DD231F3D60}" destId="{BF570C90-F800-42F7-9337-04330EB1ED79}" srcOrd="4" destOrd="0" presId="urn:microsoft.com/office/officeart/2009/3/layout/RandomtoResultProcess"/>
    <dgm:cxn modelId="{B0992A9E-672E-4A13-A741-CFB37D4BD13E}" type="presParOf" srcId="{9C1749FB-CB33-46D5-9278-18DD231F3D60}" destId="{E7E38F65-6CA7-468E-8F49-4C53D241FDAB}" srcOrd="5" destOrd="0" presId="urn:microsoft.com/office/officeart/2009/3/layout/RandomtoResultProcess"/>
    <dgm:cxn modelId="{0E35B3A1-E4A3-4846-BAF7-56C0F41C08CD}" type="presParOf" srcId="{9C1749FB-CB33-46D5-9278-18DD231F3D60}" destId="{F3A88E7C-56ED-4CCA-97D7-3329856D9D64}" srcOrd="6" destOrd="0" presId="urn:microsoft.com/office/officeart/2009/3/layout/RandomtoResultProcess"/>
    <dgm:cxn modelId="{A2B6C823-9AE5-41E3-BD4E-BD2FCB8B9E79}" type="presParOf" srcId="{9C1749FB-CB33-46D5-9278-18DD231F3D60}" destId="{9BEF84A7-1B58-40F0-BDE9-EDDA76485F4D}" srcOrd="7" destOrd="0" presId="urn:microsoft.com/office/officeart/2009/3/layout/RandomtoResultProcess"/>
    <dgm:cxn modelId="{C2BA989C-03C6-4690-A29C-25285741A4BD}" type="presParOf" srcId="{9C1749FB-CB33-46D5-9278-18DD231F3D60}" destId="{5624F93A-588E-44B3-9C28-8F9EF75CEC3F}" srcOrd="8" destOrd="0" presId="urn:microsoft.com/office/officeart/2009/3/layout/RandomtoResultProcess"/>
    <dgm:cxn modelId="{948B17E8-CBA8-49DF-9DAA-58BEBCD8CC6D}" type="presParOf" srcId="{9C1749FB-CB33-46D5-9278-18DD231F3D60}" destId="{E14AB5BD-2B80-4B0C-8727-264AE858CCDF}" srcOrd="9" destOrd="0" presId="urn:microsoft.com/office/officeart/2009/3/layout/RandomtoResultProcess"/>
    <dgm:cxn modelId="{93AFEDBA-8CC3-4BE1-B9ED-5981277F6C65}" type="presParOf" srcId="{9C1749FB-CB33-46D5-9278-18DD231F3D60}" destId="{2E6FA35E-1CD4-48C4-AAE7-20CA1DCA7E48}" srcOrd="10" destOrd="0" presId="urn:microsoft.com/office/officeart/2009/3/layout/RandomtoResultProcess"/>
    <dgm:cxn modelId="{5D108E1D-1378-4891-8968-44B538264F74}" type="presParOf" srcId="{9C1749FB-CB33-46D5-9278-18DD231F3D60}" destId="{F96042D3-B8FA-429A-9F18-B7D01528E529}" srcOrd="11" destOrd="0" presId="urn:microsoft.com/office/officeart/2009/3/layout/RandomtoResultProcess"/>
    <dgm:cxn modelId="{2C8046F3-F342-43F5-8738-2760ECFB9ECE}" type="presParOf" srcId="{9C1749FB-CB33-46D5-9278-18DD231F3D60}" destId="{BEAF4810-FDFA-4004-A60C-F8508D6AD733}" srcOrd="12" destOrd="0" presId="urn:microsoft.com/office/officeart/2009/3/layout/RandomtoResultProcess"/>
    <dgm:cxn modelId="{3C832904-4CA6-4255-8A38-7CC668062D5D}" type="presParOf" srcId="{9C1749FB-CB33-46D5-9278-18DD231F3D60}" destId="{5F72B536-FCC7-4516-9972-5E938931D710}" srcOrd="13" destOrd="0" presId="urn:microsoft.com/office/officeart/2009/3/layout/RandomtoResultProcess"/>
    <dgm:cxn modelId="{F44BC120-6AF4-418C-8EDF-4809139DD58A}" type="presParOf" srcId="{9C1749FB-CB33-46D5-9278-18DD231F3D60}" destId="{F1FF03AF-0011-43CE-A893-8715DAEF8E92}" srcOrd="14" destOrd="0" presId="urn:microsoft.com/office/officeart/2009/3/layout/RandomtoResultProcess"/>
    <dgm:cxn modelId="{C76B0AF2-793C-4F87-80A6-D5C6BA38529F}" type="presParOf" srcId="{9C1749FB-CB33-46D5-9278-18DD231F3D60}" destId="{E2982C50-0027-4C73-B0D3-6C1E6C7921F3}" srcOrd="15" destOrd="0" presId="urn:microsoft.com/office/officeart/2009/3/layout/RandomtoResultProcess"/>
    <dgm:cxn modelId="{AF96F554-F244-4E34-AA17-3365B0D688C4}" type="presParOf" srcId="{9C1749FB-CB33-46D5-9278-18DD231F3D60}" destId="{34AF8723-87EB-4CAA-B2CA-E27CD1D4A593}" srcOrd="16" destOrd="0" presId="urn:microsoft.com/office/officeart/2009/3/layout/RandomtoResultProcess"/>
    <dgm:cxn modelId="{91BBFB4E-FF96-4F93-8175-21EF7A6A8F65}" type="presParOf" srcId="{9C1749FB-CB33-46D5-9278-18DD231F3D60}" destId="{179D5C4B-B2D7-41CA-B0A5-2D70A99CDEB7}" srcOrd="17" destOrd="0" presId="urn:microsoft.com/office/officeart/2009/3/layout/RandomtoResultProcess"/>
    <dgm:cxn modelId="{4FC7628C-28D5-4775-9622-E4F05276789E}" type="presParOf" srcId="{9C1749FB-CB33-46D5-9278-18DD231F3D60}" destId="{3DC38414-8EB8-48BF-A29B-14B037070090}" srcOrd="18" destOrd="0" presId="urn:microsoft.com/office/officeart/2009/3/layout/RandomtoResultProcess"/>
    <dgm:cxn modelId="{25CEDE39-F652-4CBE-9FC5-7109FCE0BC5D}" type="presParOf" srcId="{9C1749FB-CB33-46D5-9278-18DD231F3D60}" destId="{FCCFFCAD-63FB-4E5B-9A8F-0EFADB622A66}" srcOrd="19" destOrd="0" presId="urn:microsoft.com/office/officeart/2009/3/layout/RandomtoResultProcess"/>
    <dgm:cxn modelId="{6E2D7B83-7B33-462F-A337-3F114C05AC5C}" type="presParOf" srcId="{A22A514D-6B70-4C37-B54D-219A783EAF57}" destId="{9CC711EF-B888-42CE-AA92-BF7F3361B968}" srcOrd="1" destOrd="0" presId="urn:microsoft.com/office/officeart/2009/3/layout/RandomtoResultProcess"/>
    <dgm:cxn modelId="{477A49B4-F1AA-4DC4-99A1-5636540E4C1F}" type="presParOf" srcId="{9CC711EF-B888-42CE-AA92-BF7F3361B968}" destId="{23AC9972-21BB-4B3F-8947-C1ED05997368}" srcOrd="0" destOrd="0" presId="urn:microsoft.com/office/officeart/2009/3/layout/RandomtoResultProcess"/>
    <dgm:cxn modelId="{99E0EAC2-4AED-4AD4-AC92-A39244A3854D}" type="presParOf" srcId="{9CC711EF-B888-42CE-AA92-BF7F3361B968}" destId="{E7A7344E-90D1-4E2E-8500-D7FBCE659BA2}" srcOrd="1" destOrd="0" presId="urn:microsoft.com/office/officeart/2009/3/layout/RandomtoResultProcess"/>
    <dgm:cxn modelId="{591206FC-F3AC-474A-9139-9415E8599038}" type="presParOf" srcId="{A22A514D-6B70-4C37-B54D-219A783EAF57}" destId="{CAE3C022-CCCD-4A6B-8BAC-89C1CEE0F92F}" srcOrd="2" destOrd="0" presId="urn:microsoft.com/office/officeart/2009/3/layout/RandomtoResultProcess"/>
    <dgm:cxn modelId="{7F40E25F-EDBE-483D-9E90-4477FF40D625}" type="presParOf" srcId="{CAE3C022-CCCD-4A6B-8BAC-89C1CEE0F92F}" destId="{F6BA183F-2F77-406B-B2DB-2C849D380FB0}" srcOrd="0" destOrd="0" presId="urn:microsoft.com/office/officeart/2009/3/layout/RandomtoResultProcess"/>
    <dgm:cxn modelId="{C44C4B88-7544-481E-9478-8BB9674A0A81}" type="presParOf" srcId="{CAE3C022-CCCD-4A6B-8BAC-89C1CEE0F92F}" destId="{DF9123D3-FF7C-425D-AA3E-CE8B49427036}" srcOrd="1" destOrd="0" presId="urn:microsoft.com/office/officeart/2009/3/layout/RandomtoResultProcess"/>
    <dgm:cxn modelId="{3B61D47F-676C-4B55-AF1C-40DCA3CDB9E3}" type="presParOf" srcId="{CAE3C022-CCCD-4A6B-8BAC-89C1CEE0F92F}" destId="{3573B6A7-AB07-4F66-B655-E6F84A302AA0}" srcOrd="2" destOrd="0" presId="urn:microsoft.com/office/officeart/2009/3/layout/RandomtoResultProcess"/>
    <dgm:cxn modelId="{06158D21-C5A3-4899-8325-1973002F7D95}" type="presParOf" srcId="{A22A514D-6B70-4C37-B54D-219A783EAF57}" destId="{23DEF3C1-D0F5-4C96-B87C-379B11392B50}" srcOrd="3" destOrd="0" presId="urn:microsoft.com/office/officeart/2009/3/layout/RandomtoResultProcess"/>
    <dgm:cxn modelId="{066A6B6E-C18D-4071-8783-58877B6F0920}" type="presParOf" srcId="{23DEF3C1-D0F5-4C96-B87C-379B11392B50}" destId="{2CB96A21-A8AC-4B67-8966-C7D5B4768D3E}" srcOrd="0" destOrd="0" presId="urn:microsoft.com/office/officeart/2009/3/layout/RandomtoResultProcess"/>
    <dgm:cxn modelId="{65AAF47D-23B1-4EB4-8D5A-AA98290E5E0A}" type="presParOf" srcId="{23DEF3C1-D0F5-4C96-B87C-379B11392B50}" destId="{01ADD353-745B-4C77-8294-18B8A9CA7D28}" srcOrd="1" destOrd="0" presId="urn:microsoft.com/office/officeart/2009/3/layout/RandomtoResultProcess"/>
    <dgm:cxn modelId="{0C064090-E2B8-418B-9566-3338CCBE4C43}" type="presParOf" srcId="{A22A514D-6B70-4C37-B54D-219A783EAF57}" destId="{15277E88-C70F-4E35-B102-80A7BEBE0E87}" srcOrd="4" destOrd="0" presId="urn:microsoft.com/office/officeart/2009/3/layout/RandomtoResultProcess"/>
    <dgm:cxn modelId="{E25D5F70-9A3F-49BB-B7EF-74B2980161ED}" type="presParOf" srcId="{15277E88-C70F-4E35-B102-80A7BEBE0E87}" destId="{C337ABED-24F6-4FC6-9902-0D11D00CBDDE}" srcOrd="0" destOrd="0" presId="urn:microsoft.com/office/officeart/2009/3/layout/RandomtoResultProcess"/>
    <dgm:cxn modelId="{48E3EE2E-8C62-4C71-B076-575201B06CB8}" type="presParOf" srcId="{15277E88-C70F-4E35-B102-80A7BEBE0E87}" destId="{1BFCB3B6-9B48-4495-A58C-9E15660464A2}" srcOrd="1" destOrd="0" presId="urn:microsoft.com/office/officeart/2009/3/layout/RandomtoResultProcess"/>
    <dgm:cxn modelId="{5E58E4DB-4330-408D-A1EA-4E5C830948E3}" type="presParOf" srcId="{15277E88-C70F-4E35-B102-80A7BEBE0E87}" destId="{3D5F86D9-CCBA-4832-A2B8-C98EF46C1961}" srcOrd="2" destOrd="0" presId="urn:microsoft.com/office/officeart/2009/3/layout/RandomtoResultProcess"/>
  </dgm:cxnLst>
  <dgm:bg>
    <a:solidFill>
      <a:schemeClr val="bg1"/>
    </a:solidFill>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50A57E7A-5D13-4ACA-8040-34022F21FD83}" type="doc">
      <dgm:prSet loTypeId="urn:microsoft.com/office/officeart/2005/8/layout/StepDownProcess" loCatId="process" qsTypeId="urn:microsoft.com/office/officeart/2005/8/quickstyle/simple1" qsCatId="simple" csTypeId="urn:microsoft.com/office/officeart/2005/8/colors/accent1_2" csCatId="accent1" phldr="1"/>
      <dgm:spPr/>
      <dgm:t>
        <a:bodyPr/>
        <a:lstStyle/>
        <a:p>
          <a:endParaRPr lang="en-US"/>
        </a:p>
      </dgm:t>
    </dgm:pt>
    <dgm:pt modelId="{A67D8952-B768-48B6-A36F-C51FDB5CF9F1}">
      <dgm:prSet phldrT="[Text]"/>
      <dgm:spPr/>
      <dgm:t>
        <a:bodyPr/>
        <a:lstStyle/>
        <a:p>
          <a:r>
            <a:rPr lang="en-US" dirty="0">
              <a:latin typeface="Candara" pitchFamily="34" charset="0"/>
            </a:rPr>
            <a:t>10%</a:t>
          </a:r>
        </a:p>
      </dgm:t>
    </dgm:pt>
    <dgm:pt modelId="{A8F2E634-710E-48CD-A376-9F6A033CD0DA}" type="parTrans" cxnId="{4D9935DF-40B0-44CF-BEC9-3198EEE76A40}">
      <dgm:prSet/>
      <dgm:spPr/>
      <dgm:t>
        <a:bodyPr/>
        <a:lstStyle/>
        <a:p>
          <a:endParaRPr lang="en-US">
            <a:latin typeface="Candara" pitchFamily="34" charset="0"/>
          </a:endParaRPr>
        </a:p>
      </dgm:t>
    </dgm:pt>
    <dgm:pt modelId="{6AEE7EFA-546A-4AAE-8BE3-2AF3B1608E4D}" type="sibTrans" cxnId="{4D9935DF-40B0-44CF-BEC9-3198EEE76A40}">
      <dgm:prSet/>
      <dgm:spPr/>
      <dgm:t>
        <a:bodyPr/>
        <a:lstStyle/>
        <a:p>
          <a:endParaRPr lang="en-US">
            <a:latin typeface="Candara" pitchFamily="34" charset="0"/>
          </a:endParaRPr>
        </a:p>
      </dgm:t>
    </dgm:pt>
    <dgm:pt modelId="{A883BDD5-5E9F-4D15-8F1D-503419CD8EF4}">
      <dgm:prSet phldrT="[Text]" custT="1"/>
      <dgm:spPr/>
      <dgm:t>
        <a:bodyPr/>
        <a:lstStyle/>
        <a:p>
          <a:r>
            <a:rPr lang="en-US" sz="2000" dirty="0" err="1">
              <a:latin typeface="Candara" pitchFamily="34" charset="0"/>
            </a:rPr>
            <a:t>Tarif</a:t>
          </a:r>
          <a:r>
            <a:rPr lang="en-US" sz="2000" dirty="0">
              <a:latin typeface="Candara" pitchFamily="34" charset="0"/>
            </a:rPr>
            <a:t> </a:t>
          </a:r>
        </a:p>
      </dgm:t>
    </dgm:pt>
    <dgm:pt modelId="{22BD101A-9063-4A1A-9C44-A6AFAE24C2C2}" type="parTrans" cxnId="{F5546FF2-1569-4D75-A6C7-F09A95096292}">
      <dgm:prSet/>
      <dgm:spPr/>
      <dgm:t>
        <a:bodyPr/>
        <a:lstStyle/>
        <a:p>
          <a:endParaRPr lang="en-US">
            <a:latin typeface="Candara" pitchFamily="34" charset="0"/>
          </a:endParaRPr>
        </a:p>
      </dgm:t>
    </dgm:pt>
    <dgm:pt modelId="{4F8C3F73-C69A-4AD4-BA28-6621ACECB8AB}" type="sibTrans" cxnId="{F5546FF2-1569-4D75-A6C7-F09A95096292}">
      <dgm:prSet/>
      <dgm:spPr/>
      <dgm:t>
        <a:bodyPr/>
        <a:lstStyle/>
        <a:p>
          <a:endParaRPr lang="en-US">
            <a:latin typeface="Candara" pitchFamily="34" charset="0"/>
          </a:endParaRPr>
        </a:p>
      </dgm:t>
    </dgm:pt>
    <dgm:pt modelId="{1BEDC4B0-2217-49DC-9027-8323F72C55E7}">
      <dgm:prSet phldrT="[Text]"/>
      <dgm:spPr/>
      <dgm:t>
        <a:bodyPr/>
        <a:lstStyle/>
        <a:p>
          <a:r>
            <a:rPr lang="en-US" dirty="0" err="1">
              <a:latin typeface="Candara" pitchFamily="34" charset="0"/>
            </a:rPr>
            <a:t>Jumlah</a:t>
          </a:r>
          <a:r>
            <a:rPr lang="en-US" dirty="0">
              <a:latin typeface="Candara" pitchFamily="34" charset="0"/>
            </a:rPr>
            <a:t> </a:t>
          </a:r>
          <a:r>
            <a:rPr lang="en-US" dirty="0" err="1">
              <a:latin typeface="Candara" pitchFamily="34" charset="0"/>
            </a:rPr>
            <a:t>bruto</a:t>
          </a:r>
          <a:r>
            <a:rPr lang="en-US" dirty="0">
              <a:latin typeface="Candara" pitchFamily="34" charset="0"/>
            </a:rPr>
            <a:t> </a:t>
          </a:r>
          <a:r>
            <a:rPr lang="en-US" dirty="0" err="1">
              <a:latin typeface="Candara" pitchFamily="34" charset="0"/>
            </a:rPr>
            <a:t>sewa</a:t>
          </a:r>
          <a:endParaRPr lang="en-US" dirty="0">
            <a:latin typeface="Candara" pitchFamily="34" charset="0"/>
          </a:endParaRPr>
        </a:p>
      </dgm:t>
    </dgm:pt>
    <dgm:pt modelId="{356C3458-EC50-4ED0-8E62-74AAA07D327B}" type="parTrans" cxnId="{46AB257A-C8B5-4281-9B15-71440AE77C94}">
      <dgm:prSet/>
      <dgm:spPr/>
      <dgm:t>
        <a:bodyPr/>
        <a:lstStyle/>
        <a:p>
          <a:endParaRPr lang="en-US">
            <a:latin typeface="Candara" pitchFamily="34" charset="0"/>
          </a:endParaRPr>
        </a:p>
      </dgm:t>
    </dgm:pt>
    <dgm:pt modelId="{57F5F3EA-7DCC-4FFC-B19F-ADCD572BADAD}" type="sibTrans" cxnId="{46AB257A-C8B5-4281-9B15-71440AE77C94}">
      <dgm:prSet/>
      <dgm:spPr/>
      <dgm:t>
        <a:bodyPr/>
        <a:lstStyle/>
        <a:p>
          <a:endParaRPr lang="en-US">
            <a:latin typeface="Candara" pitchFamily="34" charset="0"/>
          </a:endParaRPr>
        </a:p>
      </dgm:t>
    </dgm:pt>
    <dgm:pt modelId="{9B4D0B7B-6704-4A87-91C6-F27526880605}">
      <dgm:prSet phldrT="[Text]" custT="1"/>
      <dgm:spPr/>
      <dgm:t>
        <a:bodyPr/>
        <a:lstStyle/>
        <a:p>
          <a:r>
            <a:rPr lang="en-US" sz="2000" dirty="0" err="1">
              <a:latin typeface="Candara" pitchFamily="34" charset="0"/>
            </a:rPr>
            <a:t>Dasar</a:t>
          </a:r>
          <a:r>
            <a:rPr lang="en-US" sz="2000" dirty="0">
              <a:latin typeface="Candara" pitchFamily="34" charset="0"/>
            </a:rPr>
            <a:t> </a:t>
          </a:r>
          <a:r>
            <a:rPr lang="en-US" sz="2000" dirty="0" err="1">
              <a:latin typeface="Candara" pitchFamily="34" charset="0"/>
            </a:rPr>
            <a:t>pengenaan</a:t>
          </a:r>
          <a:r>
            <a:rPr lang="en-US" sz="2000" dirty="0">
              <a:latin typeface="Candara" pitchFamily="34" charset="0"/>
            </a:rPr>
            <a:t> </a:t>
          </a:r>
          <a:r>
            <a:rPr lang="en-US" sz="2000" dirty="0" err="1">
              <a:latin typeface="Candara" pitchFamily="34" charset="0"/>
            </a:rPr>
            <a:t>pajak</a:t>
          </a:r>
          <a:endParaRPr lang="en-US" sz="2000" dirty="0">
            <a:latin typeface="Candara" pitchFamily="34" charset="0"/>
          </a:endParaRPr>
        </a:p>
      </dgm:t>
    </dgm:pt>
    <dgm:pt modelId="{38AFF9FF-BCDC-4058-AD1B-F30B5E539377}" type="parTrans" cxnId="{D454BF07-BF21-4DA0-9F8A-FDDCC5553DC7}">
      <dgm:prSet/>
      <dgm:spPr/>
      <dgm:t>
        <a:bodyPr/>
        <a:lstStyle/>
        <a:p>
          <a:endParaRPr lang="en-US">
            <a:latin typeface="Candara" pitchFamily="34" charset="0"/>
          </a:endParaRPr>
        </a:p>
      </dgm:t>
    </dgm:pt>
    <dgm:pt modelId="{5C54317D-7336-4FCE-BD79-A980555E22A3}" type="sibTrans" cxnId="{D454BF07-BF21-4DA0-9F8A-FDDCC5553DC7}">
      <dgm:prSet/>
      <dgm:spPr/>
      <dgm:t>
        <a:bodyPr/>
        <a:lstStyle/>
        <a:p>
          <a:endParaRPr lang="en-US">
            <a:latin typeface="Candara" pitchFamily="34" charset="0"/>
          </a:endParaRPr>
        </a:p>
      </dgm:t>
    </dgm:pt>
    <dgm:pt modelId="{096589D0-E7E8-45EE-BB80-5B656284C8A0}">
      <dgm:prSet phldrT="[Text]"/>
      <dgm:spPr/>
      <dgm:t>
        <a:bodyPr/>
        <a:lstStyle/>
        <a:p>
          <a:r>
            <a:rPr lang="en-US" dirty="0">
              <a:latin typeface="Candara" pitchFamily="34" charset="0"/>
            </a:rPr>
            <a:t>10% x </a:t>
          </a:r>
          <a:r>
            <a:rPr lang="en-US" dirty="0" err="1">
              <a:latin typeface="Candara" pitchFamily="34" charset="0"/>
            </a:rPr>
            <a:t>jumlah</a:t>
          </a:r>
          <a:r>
            <a:rPr lang="en-US" dirty="0">
              <a:latin typeface="Candara" pitchFamily="34" charset="0"/>
            </a:rPr>
            <a:t> </a:t>
          </a:r>
          <a:r>
            <a:rPr lang="en-US" dirty="0" err="1">
              <a:latin typeface="Candara" pitchFamily="34" charset="0"/>
            </a:rPr>
            <a:t>bruto</a:t>
          </a:r>
          <a:r>
            <a:rPr lang="en-US" dirty="0">
              <a:latin typeface="Candara" pitchFamily="34" charset="0"/>
            </a:rPr>
            <a:t> </a:t>
          </a:r>
          <a:r>
            <a:rPr lang="en-US" dirty="0" err="1">
              <a:latin typeface="Candara" pitchFamily="34" charset="0"/>
            </a:rPr>
            <a:t>sewa</a:t>
          </a:r>
          <a:endParaRPr lang="en-US" dirty="0">
            <a:latin typeface="Candara" pitchFamily="34" charset="0"/>
          </a:endParaRPr>
        </a:p>
      </dgm:t>
    </dgm:pt>
    <dgm:pt modelId="{612D771F-647C-4A91-A16E-42C414DA173C}" type="parTrans" cxnId="{E3BC9B19-B678-4D3D-9EC9-891F26BEC0CA}">
      <dgm:prSet/>
      <dgm:spPr/>
      <dgm:t>
        <a:bodyPr/>
        <a:lstStyle/>
        <a:p>
          <a:endParaRPr lang="en-US">
            <a:latin typeface="Candara" pitchFamily="34" charset="0"/>
          </a:endParaRPr>
        </a:p>
      </dgm:t>
    </dgm:pt>
    <dgm:pt modelId="{5C7E8D2C-7B99-451A-A57C-C8699C754156}" type="sibTrans" cxnId="{E3BC9B19-B678-4D3D-9EC9-891F26BEC0CA}">
      <dgm:prSet/>
      <dgm:spPr/>
      <dgm:t>
        <a:bodyPr/>
        <a:lstStyle/>
        <a:p>
          <a:endParaRPr lang="en-US">
            <a:latin typeface="Candara" pitchFamily="34" charset="0"/>
          </a:endParaRPr>
        </a:p>
      </dgm:t>
    </dgm:pt>
    <dgm:pt modelId="{D7716CCF-49DE-4B71-A88C-3DE0CFCD5396}">
      <dgm:prSet phldrT="[Text]"/>
      <dgm:spPr/>
      <dgm:t>
        <a:bodyPr/>
        <a:lstStyle/>
        <a:p>
          <a:r>
            <a:rPr lang="en-US" dirty="0" err="1">
              <a:latin typeface="Candara" pitchFamily="34" charset="0"/>
            </a:rPr>
            <a:t>PPh</a:t>
          </a:r>
          <a:endParaRPr lang="en-US" dirty="0">
            <a:latin typeface="Candara" pitchFamily="34" charset="0"/>
          </a:endParaRPr>
        </a:p>
      </dgm:t>
    </dgm:pt>
    <dgm:pt modelId="{59F0718B-B969-4B51-A824-AEB563EFD0FA}" type="parTrans" cxnId="{068A16FB-D8F3-4A49-BBC9-95A8D7D458DB}">
      <dgm:prSet/>
      <dgm:spPr/>
      <dgm:t>
        <a:bodyPr/>
        <a:lstStyle/>
        <a:p>
          <a:endParaRPr lang="en-US">
            <a:latin typeface="Candara" pitchFamily="34" charset="0"/>
          </a:endParaRPr>
        </a:p>
      </dgm:t>
    </dgm:pt>
    <dgm:pt modelId="{3D29479F-B5E9-47A0-B675-178276487AE6}" type="sibTrans" cxnId="{068A16FB-D8F3-4A49-BBC9-95A8D7D458DB}">
      <dgm:prSet/>
      <dgm:spPr/>
      <dgm:t>
        <a:bodyPr/>
        <a:lstStyle/>
        <a:p>
          <a:endParaRPr lang="en-US">
            <a:latin typeface="Candara" pitchFamily="34" charset="0"/>
          </a:endParaRPr>
        </a:p>
      </dgm:t>
    </dgm:pt>
    <dgm:pt modelId="{811DC8C9-74A3-4063-85E9-F23A0F546E7C}" type="pres">
      <dgm:prSet presAssocID="{50A57E7A-5D13-4ACA-8040-34022F21FD83}" presName="rootnode" presStyleCnt="0">
        <dgm:presLayoutVars>
          <dgm:chMax/>
          <dgm:chPref/>
          <dgm:dir/>
          <dgm:animLvl val="lvl"/>
        </dgm:presLayoutVars>
      </dgm:prSet>
      <dgm:spPr/>
      <dgm:t>
        <a:bodyPr/>
        <a:lstStyle/>
        <a:p>
          <a:endParaRPr lang="en-US"/>
        </a:p>
      </dgm:t>
    </dgm:pt>
    <dgm:pt modelId="{DDA3DC6A-65B9-4958-8957-D36806054128}" type="pres">
      <dgm:prSet presAssocID="{A67D8952-B768-48B6-A36F-C51FDB5CF9F1}" presName="composite" presStyleCnt="0"/>
      <dgm:spPr/>
    </dgm:pt>
    <dgm:pt modelId="{27EFF90D-5ECD-40F6-817D-FA156131A459}" type="pres">
      <dgm:prSet presAssocID="{A67D8952-B768-48B6-A36F-C51FDB5CF9F1}" presName="bentUpArrow1" presStyleLbl="alignImgPlace1" presStyleIdx="0" presStyleCnt="2"/>
      <dgm:spPr/>
    </dgm:pt>
    <dgm:pt modelId="{5F0F21C4-B5D3-4B4B-8506-EA58DA017DED}" type="pres">
      <dgm:prSet presAssocID="{A67D8952-B768-48B6-A36F-C51FDB5CF9F1}" presName="ParentText" presStyleLbl="node1" presStyleIdx="0" presStyleCnt="3">
        <dgm:presLayoutVars>
          <dgm:chMax val="1"/>
          <dgm:chPref val="1"/>
          <dgm:bulletEnabled val="1"/>
        </dgm:presLayoutVars>
      </dgm:prSet>
      <dgm:spPr/>
      <dgm:t>
        <a:bodyPr/>
        <a:lstStyle/>
        <a:p>
          <a:endParaRPr lang="en-US"/>
        </a:p>
      </dgm:t>
    </dgm:pt>
    <dgm:pt modelId="{9D4FB1FB-6612-47BC-A52E-C778ED30E3E0}" type="pres">
      <dgm:prSet presAssocID="{A67D8952-B768-48B6-A36F-C51FDB5CF9F1}" presName="ChildText" presStyleLbl="revTx" presStyleIdx="0" presStyleCnt="3">
        <dgm:presLayoutVars>
          <dgm:chMax val="0"/>
          <dgm:chPref val="0"/>
          <dgm:bulletEnabled val="1"/>
        </dgm:presLayoutVars>
      </dgm:prSet>
      <dgm:spPr/>
      <dgm:t>
        <a:bodyPr/>
        <a:lstStyle/>
        <a:p>
          <a:endParaRPr lang="en-US"/>
        </a:p>
      </dgm:t>
    </dgm:pt>
    <dgm:pt modelId="{7986E1F5-E7AD-4CF4-A906-1BAA46693667}" type="pres">
      <dgm:prSet presAssocID="{6AEE7EFA-546A-4AAE-8BE3-2AF3B1608E4D}" presName="sibTrans" presStyleCnt="0"/>
      <dgm:spPr/>
    </dgm:pt>
    <dgm:pt modelId="{2412A1E3-C016-4CFD-BC27-47D12A8F3BB1}" type="pres">
      <dgm:prSet presAssocID="{1BEDC4B0-2217-49DC-9027-8323F72C55E7}" presName="composite" presStyleCnt="0"/>
      <dgm:spPr/>
    </dgm:pt>
    <dgm:pt modelId="{B7FC5687-7415-419E-AB9C-9C6056A8AF47}" type="pres">
      <dgm:prSet presAssocID="{1BEDC4B0-2217-49DC-9027-8323F72C55E7}" presName="bentUpArrow1" presStyleLbl="alignImgPlace1" presStyleIdx="1" presStyleCnt="2"/>
      <dgm:spPr/>
    </dgm:pt>
    <dgm:pt modelId="{B366FCA3-FB7A-4DD8-9E30-F02039B9808E}" type="pres">
      <dgm:prSet presAssocID="{1BEDC4B0-2217-49DC-9027-8323F72C55E7}" presName="ParentText" presStyleLbl="node1" presStyleIdx="1" presStyleCnt="3">
        <dgm:presLayoutVars>
          <dgm:chMax val="1"/>
          <dgm:chPref val="1"/>
          <dgm:bulletEnabled val="1"/>
        </dgm:presLayoutVars>
      </dgm:prSet>
      <dgm:spPr/>
      <dgm:t>
        <a:bodyPr/>
        <a:lstStyle/>
        <a:p>
          <a:endParaRPr lang="en-US"/>
        </a:p>
      </dgm:t>
    </dgm:pt>
    <dgm:pt modelId="{D6553734-AAC2-4DEE-B3E6-8DFB8A119468}" type="pres">
      <dgm:prSet presAssocID="{1BEDC4B0-2217-49DC-9027-8323F72C55E7}" presName="ChildText" presStyleLbl="revTx" presStyleIdx="1" presStyleCnt="3" custScaleX="201169" custLinFactNeighborX="52681">
        <dgm:presLayoutVars>
          <dgm:chMax val="0"/>
          <dgm:chPref val="0"/>
          <dgm:bulletEnabled val="1"/>
        </dgm:presLayoutVars>
      </dgm:prSet>
      <dgm:spPr/>
      <dgm:t>
        <a:bodyPr/>
        <a:lstStyle/>
        <a:p>
          <a:endParaRPr lang="en-US"/>
        </a:p>
      </dgm:t>
    </dgm:pt>
    <dgm:pt modelId="{68D2728F-7108-4462-B649-ABCBF92596BA}" type="pres">
      <dgm:prSet presAssocID="{57F5F3EA-7DCC-4FFC-B19F-ADCD572BADAD}" presName="sibTrans" presStyleCnt="0"/>
      <dgm:spPr/>
    </dgm:pt>
    <dgm:pt modelId="{0EF48943-CEBD-4227-B311-23EC7B05221D}" type="pres">
      <dgm:prSet presAssocID="{096589D0-E7E8-45EE-BB80-5B656284C8A0}" presName="composite" presStyleCnt="0"/>
      <dgm:spPr/>
    </dgm:pt>
    <dgm:pt modelId="{1CA9869F-CEE2-49B4-96C7-676B0B0574DC}" type="pres">
      <dgm:prSet presAssocID="{096589D0-E7E8-45EE-BB80-5B656284C8A0}" presName="ParentText" presStyleLbl="node1" presStyleIdx="2" presStyleCnt="3">
        <dgm:presLayoutVars>
          <dgm:chMax val="1"/>
          <dgm:chPref val="1"/>
          <dgm:bulletEnabled val="1"/>
        </dgm:presLayoutVars>
      </dgm:prSet>
      <dgm:spPr/>
      <dgm:t>
        <a:bodyPr/>
        <a:lstStyle/>
        <a:p>
          <a:endParaRPr lang="en-US"/>
        </a:p>
      </dgm:t>
    </dgm:pt>
    <dgm:pt modelId="{6B979451-B9A0-44CC-8693-F2831928AD56}" type="pres">
      <dgm:prSet presAssocID="{096589D0-E7E8-45EE-BB80-5B656284C8A0}" presName="FinalChildText" presStyleLbl="revTx" presStyleIdx="2" presStyleCnt="3">
        <dgm:presLayoutVars>
          <dgm:chMax val="0"/>
          <dgm:chPref val="0"/>
          <dgm:bulletEnabled val="1"/>
        </dgm:presLayoutVars>
      </dgm:prSet>
      <dgm:spPr/>
      <dgm:t>
        <a:bodyPr/>
        <a:lstStyle/>
        <a:p>
          <a:endParaRPr lang="en-US"/>
        </a:p>
      </dgm:t>
    </dgm:pt>
  </dgm:ptLst>
  <dgm:cxnLst>
    <dgm:cxn modelId="{46AB257A-C8B5-4281-9B15-71440AE77C94}" srcId="{50A57E7A-5D13-4ACA-8040-34022F21FD83}" destId="{1BEDC4B0-2217-49DC-9027-8323F72C55E7}" srcOrd="1" destOrd="0" parTransId="{356C3458-EC50-4ED0-8E62-74AAA07D327B}" sibTransId="{57F5F3EA-7DCC-4FFC-B19F-ADCD572BADAD}"/>
    <dgm:cxn modelId="{FF1A7777-F80D-48CA-A7E1-DCFC9BE8C47F}" type="presOf" srcId="{D7716CCF-49DE-4B71-A88C-3DE0CFCD5396}" destId="{6B979451-B9A0-44CC-8693-F2831928AD56}" srcOrd="0" destOrd="0" presId="urn:microsoft.com/office/officeart/2005/8/layout/StepDownProcess"/>
    <dgm:cxn modelId="{E3BC9B19-B678-4D3D-9EC9-891F26BEC0CA}" srcId="{50A57E7A-5D13-4ACA-8040-34022F21FD83}" destId="{096589D0-E7E8-45EE-BB80-5B656284C8A0}" srcOrd="2" destOrd="0" parTransId="{612D771F-647C-4A91-A16E-42C414DA173C}" sibTransId="{5C7E8D2C-7B99-451A-A57C-C8699C754156}"/>
    <dgm:cxn modelId="{91D295B0-48B2-4802-B817-FC863548117E}" type="presOf" srcId="{A883BDD5-5E9F-4D15-8F1D-503419CD8EF4}" destId="{9D4FB1FB-6612-47BC-A52E-C778ED30E3E0}" srcOrd="0" destOrd="0" presId="urn:microsoft.com/office/officeart/2005/8/layout/StepDownProcess"/>
    <dgm:cxn modelId="{F5546FF2-1569-4D75-A6C7-F09A95096292}" srcId="{A67D8952-B768-48B6-A36F-C51FDB5CF9F1}" destId="{A883BDD5-5E9F-4D15-8F1D-503419CD8EF4}" srcOrd="0" destOrd="0" parTransId="{22BD101A-9063-4A1A-9C44-A6AFAE24C2C2}" sibTransId="{4F8C3F73-C69A-4AD4-BA28-6621ACECB8AB}"/>
    <dgm:cxn modelId="{EA879C99-0258-4ED8-81B1-D360BF58EEB1}" type="presOf" srcId="{1BEDC4B0-2217-49DC-9027-8323F72C55E7}" destId="{B366FCA3-FB7A-4DD8-9E30-F02039B9808E}" srcOrd="0" destOrd="0" presId="urn:microsoft.com/office/officeart/2005/8/layout/StepDownProcess"/>
    <dgm:cxn modelId="{5D431A71-16BD-4074-A950-EAB64E36C7D0}" type="presOf" srcId="{50A57E7A-5D13-4ACA-8040-34022F21FD83}" destId="{811DC8C9-74A3-4063-85E9-F23A0F546E7C}" srcOrd="0" destOrd="0" presId="urn:microsoft.com/office/officeart/2005/8/layout/StepDownProcess"/>
    <dgm:cxn modelId="{48D9F61B-276B-4D26-BB57-8564DC94DCAE}" type="presOf" srcId="{096589D0-E7E8-45EE-BB80-5B656284C8A0}" destId="{1CA9869F-CEE2-49B4-96C7-676B0B0574DC}" srcOrd="0" destOrd="0" presId="urn:microsoft.com/office/officeart/2005/8/layout/StepDownProcess"/>
    <dgm:cxn modelId="{3A00B9F3-BF20-4B40-BDD2-BD8F8C27A654}" type="presOf" srcId="{9B4D0B7B-6704-4A87-91C6-F27526880605}" destId="{D6553734-AAC2-4DEE-B3E6-8DFB8A119468}" srcOrd="0" destOrd="0" presId="urn:microsoft.com/office/officeart/2005/8/layout/StepDownProcess"/>
    <dgm:cxn modelId="{068A16FB-D8F3-4A49-BBC9-95A8D7D458DB}" srcId="{096589D0-E7E8-45EE-BB80-5B656284C8A0}" destId="{D7716CCF-49DE-4B71-A88C-3DE0CFCD5396}" srcOrd="0" destOrd="0" parTransId="{59F0718B-B969-4B51-A824-AEB563EFD0FA}" sibTransId="{3D29479F-B5E9-47A0-B675-178276487AE6}"/>
    <dgm:cxn modelId="{4D9935DF-40B0-44CF-BEC9-3198EEE76A40}" srcId="{50A57E7A-5D13-4ACA-8040-34022F21FD83}" destId="{A67D8952-B768-48B6-A36F-C51FDB5CF9F1}" srcOrd="0" destOrd="0" parTransId="{A8F2E634-710E-48CD-A376-9F6A033CD0DA}" sibTransId="{6AEE7EFA-546A-4AAE-8BE3-2AF3B1608E4D}"/>
    <dgm:cxn modelId="{6642195E-C8D7-4BDC-B6F1-3DF78366AC7D}" type="presOf" srcId="{A67D8952-B768-48B6-A36F-C51FDB5CF9F1}" destId="{5F0F21C4-B5D3-4B4B-8506-EA58DA017DED}" srcOrd="0" destOrd="0" presId="urn:microsoft.com/office/officeart/2005/8/layout/StepDownProcess"/>
    <dgm:cxn modelId="{D454BF07-BF21-4DA0-9F8A-FDDCC5553DC7}" srcId="{1BEDC4B0-2217-49DC-9027-8323F72C55E7}" destId="{9B4D0B7B-6704-4A87-91C6-F27526880605}" srcOrd="0" destOrd="0" parTransId="{38AFF9FF-BCDC-4058-AD1B-F30B5E539377}" sibTransId="{5C54317D-7336-4FCE-BD79-A980555E22A3}"/>
    <dgm:cxn modelId="{39404C3E-1F3D-4999-9C6F-2ACAF3A78B61}" type="presParOf" srcId="{811DC8C9-74A3-4063-85E9-F23A0F546E7C}" destId="{DDA3DC6A-65B9-4958-8957-D36806054128}" srcOrd="0" destOrd="0" presId="urn:microsoft.com/office/officeart/2005/8/layout/StepDownProcess"/>
    <dgm:cxn modelId="{0F144184-CB78-4DE9-8573-179C316700DD}" type="presParOf" srcId="{DDA3DC6A-65B9-4958-8957-D36806054128}" destId="{27EFF90D-5ECD-40F6-817D-FA156131A459}" srcOrd="0" destOrd="0" presId="urn:microsoft.com/office/officeart/2005/8/layout/StepDownProcess"/>
    <dgm:cxn modelId="{9A7199EE-C4E6-4AEE-B210-930DE9A0CF96}" type="presParOf" srcId="{DDA3DC6A-65B9-4958-8957-D36806054128}" destId="{5F0F21C4-B5D3-4B4B-8506-EA58DA017DED}" srcOrd="1" destOrd="0" presId="urn:microsoft.com/office/officeart/2005/8/layout/StepDownProcess"/>
    <dgm:cxn modelId="{0119ED0F-FE3C-494D-AD40-5FE867C05A77}" type="presParOf" srcId="{DDA3DC6A-65B9-4958-8957-D36806054128}" destId="{9D4FB1FB-6612-47BC-A52E-C778ED30E3E0}" srcOrd="2" destOrd="0" presId="urn:microsoft.com/office/officeart/2005/8/layout/StepDownProcess"/>
    <dgm:cxn modelId="{FC472FF2-A549-4D20-9348-1BC709E0CBA1}" type="presParOf" srcId="{811DC8C9-74A3-4063-85E9-F23A0F546E7C}" destId="{7986E1F5-E7AD-4CF4-A906-1BAA46693667}" srcOrd="1" destOrd="0" presId="urn:microsoft.com/office/officeart/2005/8/layout/StepDownProcess"/>
    <dgm:cxn modelId="{4FBD0930-D07A-40C7-AF14-447659E1CF10}" type="presParOf" srcId="{811DC8C9-74A3-4063-85E9-F23A0F546E7C}" destId="{2412A1E3-C016-4CFD-BC27-47D12A8F3BB1}" srcOrd="2" destOrd="0" presId="urn:microsoft.com/office/officeart/2005/8/layout/StepDownProcess"/>
    <dgm:cxn modelId="{2DA3DFDE-8DD5-4722-8CAD-59B3158D2BDF}" type="presParOf" srcId="{2412A1E3-C016-4CFD-BC27-47D12A8F3BB1}" destId="{B7FC5687-7415-419E-AB9C-9C6056A8AF47}" srcOrd="0" destOrd="0" presId="urn:microsoft.com/office/officeart/2005/8/layout/StepDownProcess"/>
    <dgm:cxn modelId="{6FF4BC7D-7A73-4C31-A17F-4EEF3BD5C93C}" type="presParOf" srcId="{2412A1E3-C016-4CFD-BC27-47D12A8F3BB1}" destId="{B366FCA3-FB7A-4DD8-9E30-F02039B9808E}" srcOrd="1" destOrd="0" presId="urn:microsoft.com/office/officeart/2005/8/layout/StepDownProcess"/>
    <dgm:cxn modelId="{931362D3-D128-4C7D-859E-4F668EA84BF6}" type="presParOf" srcId="{2412A1E3-C016-4CFD-BC27-47D12A8F3BB1}" destId="{D6553734-AAC2-4DEE-B3E6-8DFB8A119468}" srcOrd="2" destOrd="0" presId="urn:microsoft.com/office/officeart/2005/8/layout/StepDownProcess"/>
    <dgm:cxn modelId="{F8CE1558-1109-4BBC-A8C0-4F0E4334C2C6}" type="presParOf" srcId="{811DC8C9-74A3-4063-85E9-F23A0F546E7C}" destId="{68D2728F-7108-4462-B649-ABCBF92596BA}" srcOrd="3" destOrd="0" presId="urn:microsoft.com/office/officeart/2005/8/layout/StepDownProcess"/>
    <dgm:cxn modelId="{E7BEFEC8-035F-4BBB-A791-F3D60629D23F}" type="presParOf" srcId="{811DC8C9-74A3-4063-85E9-F23A0F546E7C}" destId="{0EF48943-CEBD-4227-B311-23EC7B05221D}" srcOrd="4" destOrd="0" presId="urn:microsoft.com/office/officeart/2005/8/layout/StepDownProcess"/>
    <dgm:cxn modelId="{0E8C85C2-8C6F-49DF-AB2C-88FEBD134199}" type="presParOf" srcId="{0EF48943-CEBD-4227-B311-23EC7B05221D}" destId="{1CA9869F-CEE2-49B4-96C7-676B0B0574DC}" srcOrd="0" destOrd="0" presId="urn:microsoft.com/office/officeart/2005/8/layout/StepDownProcess"/>
    <dgm:cxn modelId="{8748B04D-833C-49D2-9900-6FB762F5BEDA}" type="presParOf" srcId="{0EF48943-CEBD-4227-B311-23EC7B05221D}" destId="{6B979451-B9A0-44CC-8693-F2831928AD56}" srcOrd="1" destOrd="0" presId="urn:microsoft.com/office/officeart/2005/8/layout/StepDownProcess"/>
  </dgm:cxnLst>
  <dgm:bg>
    <a:solidFill>
      <a:schemeClr val="bg1"/>
    </a:solidFill>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A196258C-F67A-4A3A-B35F-DA83EDD9F50E}" type="doc">
      <dgm:prSet loTypeId="urn:microsoft.com/office/officeart/2008/layout/CircleAccentTimeline" loCatId="process" qsTypeId="urn:microsoft.com/office/officeart/2005/8/quickstyle/simple1" qsCatId="simple" csTypeId="urn:microsoft.com/office/officeart/2005/8/colors/accent1_2" csCatId="accent1" phldr="1"/>
      <dgm:spPr/>
      <dgm:t>
        <a:bodyPr/>
        <a:lstStyle/>
        <a:p>
          <a:endParaRPr lang="en-US"/>
        </a:p>
      </dgm:t>
    </dgm:pt>
    <dgm:pt modelId="{BA211C51-D066-4D19-98DB-4CF21D0944F0}">
      <dgm:prSet phldrT="[Text]" custT="1"/>
      <dgm:spPr/>
      <dgm:t>
        <a:bodyPr/>
        <a:lstStyle/>
        <a:p>
          <a:r>
            <a:rPr lang="en-US" sz="1800" dirty="0" err="1">
              <a:latin typeface="Candara" pitchFamily="34" charset="0"/>
            </a:rPr>
            <a:t>Sewa</a:t>
          </a:r>
          <a:r>
            <a:rPr lang="en-US" sz="1800" dirty="0">
              <a:latin typeface="Candara" pitchFamily="34" charset="0"/>
            </a:rPr>
            <a:t> </a:t>
          </a:r>
          <a:r>
            <a:rPr lang="en-US" sz="1800" dirty="0" err="1">
              <a:latin typeface="Candara" pitchFamily="34" charset="0"/>
            </a:rPr>
            <a:t>tanah</a:t>
          </a:r>
          <a:endParaRPr lang="en-US" sz="1800" dirty="0">
            <a:latin typeface="Candara" pitchFamily="34" charset="0"/>
          </a:endParaRPr>
        </a:p>
      </dgm:t>
    </dgm:pt>
    <dgm:pt modelId="{69A65C28-DFD4-4B28-B16D-4EE632766E68}" type="parTrans" cxnId="{5104BDD3-56D2-4BE8-B1FC-5AD7DF973473}">
      <dgm:prSet/>
      <dgm:spPr/>
      <dgm:t>
        <a:bodyPr/>
        <a:lstStyle/>
        <a:p>
          <a:endParaRPr lang="en-US">
            <a:latin typeface="Candara" pitchFamily="34" charset="0"/>
          </a:endParaRPr>
        </a:p>
      </dgm:t>
    </dgm:pt>
    <dgm:pt modelId="{E2982A8E-8267-44F8-A8C7-DEFF9A4D4E55}" type="sibTrans" cxnId="{5104BDD3-56D2-4BE8-B1FC-5AD7DF973473}">
      <dgm:prSet/>
      <dgm:spPr/>
      <dgm:t>
        <a:bodyPr/>
        <a:lstStyle/>
        <a:p>
          <a:endParaRPr lang="en-US">
            <a:latin typeface="Candara" pitchFamily="34" charset="0"/>
          </a:endParaRPr>
        </a:p>
      </dgm:t>
    </dgm:pt>
    <dgm:pt modelId="{F37BB5A8-1E79-4FBF-AF21-E9439D1B1A8C}">
      <dgm:prSet phldrT="[Text]" custT="1"/>
      <dgm:spPr/>
      <dgm:t>
        <a:bodyPr/>
        <a:lstStyle/>
        <a:p>
          <a:r>
            <a:rPr lang="en-US" sz="1800" dirty="0" err="1">
              <a:latin typeface="Candara" pitchFamily="34" charset="0"/>
            </a:rPr>
            <a:t>Sewa</a:t>
          </a:r>
          <a:r>
            <a:rPr lang="en-US" sz="1800" dirty="0">
              <a:latin typeface="Candara" pitchFamily="34" charset="0"/>
            </a:rPr>
            <a:t> </a:t>
          </a:r>
          <a:r>
            <a:rPr lang="en-US" sz="1800" dirty="0" err="1">
              <a:latin typeface="Candara" pitchFamily="34" charset="0"/>
            </a:rPr>
            <a:t>rumah</a:t>
          </a:r>
          <a:endParaRPr lang="en-US" sz="1800" dirty="0">
            <a:latin typeface="Candara" pitchFamily="34" charset="0"/>
          </a:endParaRPr>
        </a:p>
      </dgm:t>
    </dgm:pt>
    <dgm:pt modelId="{050858C4-AAA2-4D3F-BBC2-EC4E87BFE18B}" type="parTrans" cxnId="{1BBCA68D-E421-489D-B97D-8D21D108D78A}">
      <dgm:prSet/>
      <dgm:spPr/>
      <dgm:t>
        <a:bodyPr/>
        <a:lstStyle/>
        <a:p>
          <a:endParaRPr lang="en-US">
            <a:latin typeface="Candara" pitchFamily="34" charset="0"/>
          </a:endParaRPr>
        </a:p>
      </dgm:t>
    </dgm:pt>
    <dgm:pt modelId="{96996CC6-7219-4404-B369-6944E94880EA}" type="sibTrans" cxnId="{1BBCA68D-E421-489D-B97D-8D21D108D78A}">
      <dgm:prSet/>
      <dgm:spPr/>
      <dgm:t>
        <a:bodyPr/>
        <a:lstStyle/>
        <a:p>
          <a:endParaRPr lang="en-US">
            <a:latin typeface="Candara" pitchFamily="34" charset="0"/>
          </a:endParaRPr>
        </a:p>
      </dgm:t>
    </dgm:pt>
    <dgm:pt modelId="{303AC8AC-DB79-4FC6-890B-273DF642F609}">
      <dgm:prSet phldrT="[Text]" custT="1"/>
      <dgm:spPr/>
      <dgm:t>
        <a:bodyPr/>
        <a:lstStyle/>
        <a:p>
          <a:r>
            <a:rPr lang="en-US" sz="1800" dirty="0" err="1">
              <a:latin typeface="Candara" pitchFamily="34" charset="0"/>
            </a:rPr>
            <a:t>Sewa</a:t>
          </a:r>
          <a:r>
            <a:rPr lang="en-US" sz="1800" dirty="0">
              <a:latin typeface="Candara" pitchFamily="34" charset="0"/>
            </a:rPr>
            <a:t> </a:t>
          </a:r>
          <a:r>
            <a:rPr lang="en-US" sz="1800" dirty="0" err="1">
              <a:latin typeface="Candara" pitchFamily="34" charset="0"/>
            </a:rPr>
            <a:t>apartemen</a:t>
          </a:r>
          <a:endParaRPr lang="en-US" sz="1800" dirty="0">
            <a:latin typeface="Candara" pitchFamily="34" charset="0"/>
          </a:endParaRPr>
        </a:p>
      </dgm:t>
    </dgm:pt>
    <dgm:pt modelId="{9AE5DD55-AA84-404F-9F1E-6832B3A7D8AD}" type="parTrans" cxnId="{4D05CE95-1073-48D6-AE8E-5DA7A77E35C4}">
      <dgm:prSet/>
      <dgm:spPr/>
      <dgm:t>
        <a:bodyPr/>
        <a:lstStyle/>
        <a:p>
          <a:endParaRPr lang="en-US">
            <a:latin typeface="Candara" pitchFamily="34" charset="0"/>
          </a:endParaRPr>
        </a:p>
      </dgm:t>
    </dgm:pt>
    <dgm:pt modelId="{5EF030CD-2FD7-414A-ABF1-31BD68A12E3D}" type="sibTrans" cxnId="{4D05CE95-1073-48D6-AE8E-5DA7A77E35C4}">
      <dgm:prSet/>
      <dgm:spPr/>
      <dgm:t>
        <a:bodyPr/>
        <a:lstStyle/>
        <a:p>
          <a:endParaRPr lang="en-US">
            <a:latin typeface="Candara" pitchFamily="34" charset="0"/>
          </a:endParaRPr>
        </a:p>
      </dgm:t>
    </dgm:pt>
    <dgm:pt modelId="{13381F1E-105A-455F-88F8-80459CA1AA54}">
      <dgm:prSet phldrT="[Text]" custT="1"/>
      <dgm:spPr/>
      <dgm:t>
        <a:bodyPr/>
        <a:lstStyle/>
        <a:p>
          <a:r>
            <a:rPr lang="en-US" sz="1800" dirty="0" err="1">
              <a:latin typeface="Candara" pitchFamily="34" charset="0"/>
            </a:rPr>
            <a:t>Sewa</a:t>
          </a:r>
          <a:r>
            <a:rPr lang="en-US" sz="1800" dirty="0">
              <a:latin typeface="Candara" pitchFamily="34" charset="0"/>
            </a:rPr>
            <a:t> </a:t>
          </a:r>
          <a:r>
            <a:rPr lang="en-US" sz="1800" dirty="0" err="1">
              <a:latin typeface="Candara" pitchFamily="34" charset="0"/>
            </a:rPr>
            <a:t>gedung</a:t>
          </a:r>
          <a:r>
            <a:rPr lang="en-US" sz="1800" dirty="0">
              <a:latin typeface="Candara" pitchFamily="34" charset="0"/>
            </a:rPr>
            <a:t> </a:t>
          </a:r>
          <a:r>
            <a:rPr lang="en-US" sz="1800" dirty="0" err="1">
              <a:latin typeface="Candara" pitchFamily="34" charset="0"/>
            </a:rPr>
            <a:t>perkantoran</a:t>
          </a:r>
          <a:endParaRPr lang="en-US" sz="1800" dirty="0">
            <a:latin typeface="Candara" pitchFamily="34" charset="0"/>
          </a:endParaRPr>
        </a:p>
      </dgm:t>
    </dgm:pt>
    <dgm:pt modelId="{1BAB7962-E615-4E87-BDFC-8AC6632F013D}" type="parTrans" cxnId="{F9C1CD59-F245-4FA1-87A0-F07E0B47C26B}">
      <dgm:prSet/>
      <dgm:spPr/>
      <dgm:t>
        <a:bodyPr/>
        <a:lstStyle/>
        <a:p>
          <a:endParaRPr lang="en-US">
            <a:latin typeface="Candara" pitchFamily="34" charset="0"/>
          </a:endParaRPr>
        </a:p>
      </dgm:t>
    </dgm:pt>
    <dgm:pt modelId="{3975F7D6-87AD-4134-AB9D-894335FC2E2F}" type="sibTrans" cxnId="{F9C1CD59-F245-4FA1-87A0-F07E0B47C26B}">
      <dgm:prSet/>
      <dgm:spPr/>
      <dgm:t>
        <a:bodyPr/>
        <a:lstStyle/>
        <a:p>
          <a:endParaRPr lang="en-US">
            <a:latin typeface="Candara" pitchFamily="34" charset="0"/>
          </a:endParaRPr>
        </a:p>
      </dgm:t>
    </dgm:pt>
    <dgm:pt modelId="{3081E4F5-347F-4271-859B-BC49266232A2}">
      <dgm:prSet phldrT="[Text]" custT="1"/>
      <dgm:spPr/>
      <dgm:t>
        <a:bodyPr/>
        <a:lstStyle/>
        <a:p>
          <a:r>
            <a:rPr lang="en-US" sz="1800" dirty="0" err="1">
              <a:latin typeface="Candara" pitchFamily="34" charset="0"/>
            </a:rPr>
            <a:t>Sewa</a:t>
          </a:r>
          <a:r>
            <a:rPr lang="en-US" sz="1800" dirty="0">
              <a:latin typeface="Candara" pitchFamily="34" charset="0"/>
            </a:rPr>
            <a:t> </a:t>
          </a:r>
          <a:r>
            <a:rPr lang="en-US" sz="1800" dirty="0" err="1">
              <a:latin typeface="Candara" pitchFamily="34" charset="0"/>
            </a:rPr>
            <a:t>toko</a:t>
          </a:r>
          <a:endParaRPr lang="en-US" sz="1800" dirty="0">
            <a:latin typeface="Candara" pitchFamily="34" charset="0"/>
          </a:endParaRPr>
        </a:p>
      </dgm:t>
    </dgm:pt>
    <dgm:pt modelId="{DB4EDC7B-1404-4301-81F2-314A2D2633D7}" type="parTrans" cxnId="{09FD9552-B8C3-4EA8-9BF7-86E89E34E7B9}">
      <dgm:prSet/>
      <dgm:spPr/>
      <dgm:t>
        <a:bodyPr/>
        <a:lstStyle/>
        <a:p>
          <a:endParaRPr lang="en-US">
            <a:latin typeface="Candara" pitchFamily="34" charset="0"/>
          </a:endParaRPr>
        </a:p>
      </dgm:t>
    </dgm:pt>
    <dgm:pt modelId="{D4240C5C-9CE5-4BB0-B4E2-F77493890F99}" type="sibTrans" cxnId="{09FD9552-B8C3-4EA8-9BF7-86E89E34E7B9}">
      <dgm:prSet/>
      <dgm:spPr/>
      <dgm:t>
        <a:bodyPr/>
        <a:lstStyle/>
        <a:p>
          <a:endParaRPr lang="en-US">
            <a:latin typeface="Candara" pitchFamily="34" charset="0"/>
          </a:endParaRPr>
        </a:p>
      </dgm:t>
    </dgm:pt>
    <dgm:pt modelId="{3DEF361F-CC8B-4741-9156-F0DE2CE0E234}">
      <dgm:prSet phldrT="[Text]" custT="1"/>
      <dgm:spPr/>
      <dgm:t>
        <a:bodyPr/>
        <a:lstStyle/>
        <a:p>
          <a:r>
            <a:rPr lang="en-US" sz="1800" dirty="0" err="1">
              <a:latin typeface="Candara" pitchFamily="34" charset="0"/>
            </a:rPr>
            <a:t>Sewa</a:t>
          </a:r>
          <a:r>
            <a:rPr lang="en-US" sz="1800" dirty="0">
              <a:latin typeface="Candara" pitchFamily="34" charset="0"/>
            </a:rPr>
            <a:t> </a:t>
          </a:r>
          <a:r>
            <a:rPr lang="en-US" sz="1800" dirty="0" err="1">
              <a:latin typeface="Candara" pitchFamily="34" charset="0"/>
            </a:rPr>
            <a:t>gudang</a:t>
          </a:r>
          <a:endParaRPr lang="en-US" sz="1800" dirty="0">
            <a:latin typeface="Candara" pitchFamily="34" charset="0"/>
          </a:endParaRPr>
        </a:p>
      </dgm:t>
    </dgm:pt>
    <dgm:pt modelId="{12EAACB0-CAA6-4994-898C-35891872F546}" type="parTrans" cxnId="{EAB23622-6FA4-43FD-A89F-71EFCDEE0C1A}">
      <dgm:prSet/>
      <dgm:spPr/>
      <dgm:t>
        <a:bodyPr/>
        <a:lstStyle/>
        <a:p>
          <a:endParaRPr lang="en-US">
            <a:latin typeface="Candara" pitchFamily="34" charset="0"/>
          </a:endParaRPr>
        </a:p>
      </dgm:t>
    </dgm:pt>
    <dgm:pt modelId="{48DEA41A-0C23-4D08-BB81-55A59130A4EA}" type="sibTrans" cxnId="{EAB23622-6FA4-43FD-A89F-71EFCDEE0C1A}">
      <dgm:prSet/>
      <dgm:spPr/>
      <dgm:t>
        <a:bodyPr/>
        <a:lstStyle/>
        <a:p>
          <a:endParaRPr lang="en-US">
            <a:latin typeface="Candara" pitchFamily="34" charset="0"/>
          </a:endParaRPr>
        </a:p>
      </dgm:t>
    </dgm:pt>
    <dgm:pt modelId="{25F19F9E-684D-40EA-A3D6-E0BC68189AC6}" type="pres">
      <dgm:prSet presAssocID="{A196258C-F67A-4A3A-B35F-DA83EDD9F50E}" presName="Name0" presStyleCnt="0">
        <dgm:presLayoutVars>
          <dgm:dir/>
        </dgm:presLayoutVars>
      </dgm:prSet>
      <dgm:spPr/>
      <dgm:t>
        <a:bodyPr/>
        <a:lstStyle/>
        <a:p>
          <a:endParaRPr lang="en-US"/>
        </a:p>
      </dgm:t>
    </dgm:pt>
    <dgm:pt modelId="{64C7643A-CCB3-42E3-8465-052C44DA847D}" type="pres">
      <dgm:prSet presAssocID="{BA211C51-D066-4D19-98DB-4CF21D0944F0}" presName="parComposite" presStyleCnt="0"/>
      <dgm:spPr/>
    </dgm:pt>
    <dgm:pt modelId="{3C552DF3-271A-4DFA-9B23-C977EAB4AD7B}" type="pres">
      <dgm:prSet presAssocID="{BA211C51-D066-4D19-98DB-4CF21D0944F0}" presName="parBigCircle" presStyleLbl="node0" presStyleIdx="0" presStyleCnt="2"/>
      <dgm:spPr/>
    </dgm:pt>
    <dgm:pt modelId="{18B02E6C-5754-4CEF-A112-D3BD7AA68BAE}" type="pres">
      <dgm:prSet presAssocID="{BA211C51-D066-4D19-98DB-4CF21D0944F0}" presName="parTx" presStyleLbl="revTx" presStyleIdx="0" presStyleCnt="10"/>
      <dgm:spPr/>
      <dgm:t>
        <a:bodyPr/>
        <a:lstStyle/>
        <a:p>
          <a:endParaRPr lang="en-US"/>
        </a:p>
      </dgm:t>
    </dgm:pt>
    <dgm:pt modelId="{92340E9A-8E87-445B-8FC5-5575D980B788}" type="pres">
      <dgm:prSet presAssocID="{BA211C51-D066-4D19-98DB-4CF21D0944F0}" presName="bSpace" presStyleCnt="0"/>
      <dgm:spPr/>
    </dgm:pt>
    <dgm:pt modelId="{9A5F16FF-0005-40B7-8842-BD3C1DBCFBB5}" type="pres">
      <dgm:prSet presAssocID="{BA211C51-D066-4D19-98DB-4CF21D0944F0}" presName="parBackupNorm" presStyleCnt="0"/>
      <dgm:spPr/>
    </dgm:pt>
    <dgm:pt modelId="{E10ECA35-EDBC-4236-8681-127C6B0DD6C2}" type="pres">
      <dgm:prSet presAssocID="{E2982A8E-8267-44F8-A8C7-DEFF9A4D4E55}" presName="parSpace" presStyleCnt="0"/>
      <dgm:spPr/>
    </dgm:pt>
    <dgm:pt modelId="{C5107BE6-7010-462F-ACBE-24EC09F11DF1}" type="pres">
      <dgm:prSet presAssocID="{F37BB5A8-1E79-4FBF-AF21-E9439D1B1A8C}" presName="desBackupLeftNorm" presStyleCnt="0"/>
      <dgm:spPr/>
    </dgm:pt>
    <dgm:pt modelId="{A92E6713-BE14-43AC-B27C-ECC462234ACF}" type="pres">
      <dgm:prSet presAssocID="{F37BB5A8-1E79-4FBF-AF21-E9439D1B1A8C}" presName="desComposite" presStyleCnt="0"/>
      <dgm:spPr/>
    </dgm:pt>
    <dgm:pt modelId="{35C183FC-DBD0-437B-ADD3-501A3A432B6B}" type="pres">
      <dgm:prSet presAssocID="{F37BB5A8-1E79-4FBF-AF21-E9439D1B1A8C}" presName="desCircle" presStyleLbl="node1" presStyleIdx="0" presStyleCnt="4"/>
      <dgm:spPr/>
    </dgm:pt>
    <dgm:pt modelId="{0A7DB62C-BDF3-40CA-AB0F-EAE63F151480}" type="pres">
      <dgm:prSet presAssocID="{F37BB5A8-1E79-4FBF-AF21-E9439D1B1A8C}" presName="chTx" presStyleLbl="revTx" presStyleIdx="1" presStyleCnt="10"/>
      <dgm:spPr/>
      <dgm:t>
        <a:bodyPr/>
        <a:lstStyle/>
        <a:p>
          <a:endParaRPr lang="en-US"/>
        </a:p>
      </dgm:t>
    </dgm:pt>
    <dgm:pt modelId="{665021C5-98A8-4EBD-8AAC-51A7E25DB34A}" type="pres">
      <dgm:prSet presAssocID="{F37BB5A8-1E79-4FBF-AF21-E9439D1B1A8C}" presName="desTx" presStyleLbl="revTx" presStyleIdx="2" presStyleCnt="10">
        <dgm:presLayoutVars>
          <dgm:bulletEnabled val="1"/>
        </dgm:presLayoutVars>
      </dgm:prSet>
      <dgm:spPr/>
    </dgm:pt>
    <dgm:pt modelId="{A1002066-893F-41D0-8A39-192E6C62B60F}" type="pres">
      <dgm:prSet presAssocID="{F37BB5A8-1E79-4FBF-AF21-E9439D1B1A8C}" presName="desBackupRightNorm" presStyleCnt="0"/>
      <dgm:spPr/>
    </dgm:pt>
    <dgm:pt modelId="{EC27BB27-E723-4BB1-A9B8-12FE54BE09C3}" type="pres">
      <dgm:prSet presAssocID="{96996CC6-7219-4404-B369-6944E94880EA}" presName="desSpace" presStyleCnt="0"/>
      <dgm:spPr/>
    </dgm:pt>
    <dgm:pt modelId="{DB6D412A-B4C7-4CFC-805E-B81BBA7B77C4}" type="pres">
      <dgm:prSet presAssocID="{303AC8AC-DB79-4FC6-890B-273DF642F609}" presName="desBackupLeftNorm" presStyleCnt="0"/>
      <dgm:spPr/>
    </dgm:pt>
    <dgm:pt modelId="{9351B3E8-2505-4239-AA76-B85AD7E0BDC6}" type="pres">
      <dgm:prSet presAssocID="{303AC8AC-DB79-4FC6-890B-273DF642F609}" presName="desComposite" presStyleCnt="0"/>
      <dgm:spPr/>
    </dgm:pt>
    <dgm:pt modelId="{A3B15920-44BD-4D57-9606-FD5A77F98107}" type="pres">
      <dgm:prSet presAssocID="{303AC8AC-DB79-4FC6-890B-273DF642F609}" presName="desCircle" presStyleLbl="node1" presStyleIdx="1" presStyleCnt="4" custLinFactNeighborY="42444"/>
      <dgm:spPr/>
    </dgm:pt>
    <dgm:pt modelId="{70E3A8CD-929F-4DB3-A0A3-22C25BF1E08E}" type="pres">
      <dgm:prSet presAssocID="{303AC8AC-DB79-4FC6-890B-273DF642F609}" presName="chTx" presStyleLbl="revTx" presStyleIdx="3" presStyleCnt="10" custScaleX="122254" custScaleY="137702" custLinFactNeighborX="10355" custLinFactNeighborY="47281"/>
      <dgm:spPr/>
      <dgm:t>
        <a:bodyPr/>
        <a:lstStyle/>
        <a:p>
          <a:endParaRPr lang="en-US"/>
        </a:p>
      </dgm:t>
    </dgm:pt>
    <dgm:pt modelId="{452398CC-3417-48CE-AE62-8ABB4743C293}" type="pres">
      <dgm:prSet presAssocID="{303AC8AC-DB79-4FC6-890B-273DF642F609}" presName="desTx" presStyleLbl="revTx" presStyleIdx="4" presStyleCnt="10">
        <dgm:presLayoutVars>
          <dgm:bulletEnabled val="1"/>
        </dgm:presLayoutVars>
      </dgm:prSet>
      <dgm:spPr/>
    </dgm:pt>
    <dgm:pt modelId="{FB95FAD0-BBC3-44D5-BA21-3E7CB1B5A7C2}" type="pres">
      <dgm:prSet presAssocID="{303AC8AC-DB79-4FC6-890B-273DF642F609}" presName="desBackupRightNorm" presStyleCnt="0"/>
      <dgm:spPr/>
    </dgm:pt>
    <dgm:pt modelId="{7125675F-A527-4D96-8A61-7BCF3CEB0B40}" type="pres">
      <dgm:prSet presAssocID="{5EF030CD-2FD7-414A-ABF1-31BD68A12E3D}" presName="desSpace" presStyleCnt="0"/>
      <dgm:spPr/>
    </dgm:pt>
    <dgm:pt modelId="{5786DC5B-193A-4560-9735-09FC530C8270}" type="pres">
      <dgm:prSet presAssocID="{13381F1E-105A-455F-88F8-80459CA1AA54}" presName="parComposite" presStyleCnt="0"/>
      <dgm:spPr/>
    </dgm:pt>
    <dgm:pt modelId="{B78ED573-BB03-418D-BA6F-7EBB6FBAC7B5}" type="pres">
      <dgm:prSet presAssocID="{13381F1E-105A-455F-88F8-80459CA1AA54}" presName="parBigCircle" presStyleLbl="node0" presStyleIdx="1" presStyleCnt="2"/>
      <dgm:spPr/>
    </dgm:pt>
    <dgm:pt modelId="{4F0BC794-41B4-46EE-BB35-DBAD1350B370}" type="pres">
      <dgm:prSet presAssocID="{13381F1E-105A-455F-88F8-80459CA1AA54}" presName="parTx" presStyleLbl="revTx" presStyleIdx="5" presStyleCnt="10" custScaleX="159498" custScaleY="181962"/>
      <dgm:spPr/>
      <dgm:t>
        <a:bodyPr/>
        <a:lstStyle/>
        <a:p>
          <a:endParaRPr lang="en-US"/>
        </a:p>
      </dgm:t>
    </dgm:pt>
    <dgm:pt modelId="{D7281812-B691-4D6D-8052-080F4DDA22FE}" type="pres">
      <dgm:prSet presAssocID="{13381F1E-105A-455F-88F8-80459CA1AA54}" presName="bSpace" presStyleCnt="0"/>
      <dgm:spPr/>
    </dgm:pt>
    <dgm:pt modelId="{64DED748-25A0-41AB-A5D2-B474935FE19B}" type="pres">
      <dgm:prSet presAssocID="{13381F1E-105A-455F-88F8-80459CA1AA54}" presName="parBackupNorm" presStyleCnt="0"/>
      <dgm:spPr/>
    </dgm:pt>
    <dgm:pt modelId="{72F67414-0D92-4FB0-9B91-B07BDE75F44D}" type="pres">
      <dgm:prSet presAssocID="{3975F7D6-87AD-4134-AB9D-894335FC2E2F}" presName="parSpace" presStyleCnt="0"/>
      <dgm:spPr/>
    </dgm:pt>
    <dgm:pt modelId="{42590FB9-E653-409B-971B-C9C88E788E86}" type="pres">
      <dgm:prSet presAssocID="{3081E4F5-347F-4271-859B-BC49266232A2}" presName="desBackupLeftNorm" presStyleCnt="0"/>
      <dgm:spPr/>
    </dgm:pt>
    <dgm:pt modelId="{3A3A488A-E242-4C32-9F1D-EE3DFFA4FAD5}" type="pres">
      <dgm:prSet presAssocID="{3081E4F5-347F-4271-859B-BC49266232A2}" presName="desComposite" presStyleCnt="0"/>
      <dgm:spPr/>
    </dgm:pt>
    <dgm:pt modelId="{7F995B5F-6F4C-4E81-9649-74407DD7C8D9}" type="pres">
      <dgm:prSet presAssocID="{3081E4F5-347F-4271-859B-BC49266232A2}" presName="desCircle" presStyleLbl="node1" presStyleIdx="2" presStyleCnt="4"/>
      <dgm:spPr/>
    </dgm:pt>
    <dgm:pt modelId="{11D71E66-6647-40ED-8E80-9434CDD91101}" type="pres">
      <dgm:prSet presAssocID="{3081E4F5-347F-4271-859B-BC49266232A2}" presName="chTx" presStyleLbl="revTx" presStyleIdx="6" presStyleCnt="10"/>
      <dgm:spPr/>
      <dgm:t>
        <a:bodyPr/>
        <a:lstStyle/>
        <a:p>
          <a:endParaRPr lang="en-US"/>
        </a:p>
      </dgm:t>
    </dgm:pt>
    <dgm:pt modelId="{38E8DFE5-9349-4438-9C89-34AB1E899F33}" type="pres">
      <dgm:prSet presAssocID="{3081E4F5-347F-4271-859B-BC49266232A2}" presName="desTx" presStyleLbl="revTx" presStyleIdx="7" presStyleCnt="10">
        <dgm:presLayoutVars>
          <dgm:bulletEnabled val="1"/>
        </dgm:presLayoutVars>
      </dgm:prSet>
      <dgm:spPr/>
    </dgm:pt>
    <dgm:pt modelId="{942D307F-65B7-496F-92DF-8FE86184F881}" type="pres">
      <dgm:prSet presAssocID="{3081E4F5-347F-4271-859B-BC49266232A2}" presName="desBackupRightNorm" presStyleCnt="0"/>
      <dgm:spPr/>
    </dgm:pt>
    <dgm:pt modelId="{B6D56BC3-F812-40DC-970F-E768D01C6C8E}" type="pres">
      <dgm:prSet presAssocID="{D4240C5C-9CE5-4BB0-B4E2-F77493890F99}" presName="desSpace" presStyleCnt="0"/>
      <dgm:spPr/>
    </dgm:pt>
    <dgm:pt modelId="{F47B6B8B-8E98-402F-B21E-1EDA03404608}" type="pres">
      <dgm:prSet presAssocID="{3DEF361F-CC8B-4741-9156-F0DE2CE0E234}" presName="desBackupLeftNorm" presStyleCnt="0"/>
      <dgm:spPr/>
    </dgm:pt>
    <dgm:pt modelId="{5EBC1AC1-66DE-46A3-9B54-90E9E90A129E}" type="pres">
      <dgm:prSet presAssocID="{3DEF361F-CC8B-4741-9156-F0DE2CE0E234}" presName="desComposite" presStyleCnt="0"/>
      <dgm:spPr/>
    </dgm:pt>
    <dgm:pt modelId="{BAEB8228-D206-4559-A88C-EC70D9BD433F}" type="pres">
      <dgm:prSet presAssocID="{3DEF361F-CC8B-4741-9156-F0DE2CE0E234}" presName="desCircle" presStyleLbl="node1" presStyleIdx="3" presStyleCnt="4"/>
      <dgm:spPr/>
    </dgm:pt>
    <dgm:pt modelId="{D2F3E875-AFA4-42DA-9B30-B0FF9A61CBEB}" type="pres">
      <dgm:prSet presAssocID="{3DEF361F-CC8B-4741-9156-F0DE2CE0E234}" presName="chTx" presStyleLbl="revTx" presStyleIdx="8" presStyleCnt="10"/>
      <dgm:spPr/>
      <dgm:t>
        <a:bodyPr/>
        <a:lstStyle/>
        <a:p>
          <a:endParaRPr lang="en-US"/>
        </a:p>
      </dgm:t>
    </dgm:pt>
    <dgm:pt modelId="{C3C47B13-30A2-4770-8138-0F0A863A45A1}" type="pres">
      <dgm:prSet presAssocID="{3DEF361F-CC8B-4741-9156-F0DE2CE0E234}" presName="desTx" presStyleLbl="revTx" presStyleIdx="9" presStyleCnt="10">
        <dgm:presLayoutVars>
          <dgm:bulletEnabled val="1"/>
        </dgm:presLayoutVars>
      </dgm:prSet>
      <dgm:spPr/>
    </dgm:pt>
    <dgm:pt modelId="{1F1FB36D-CD87-4B1B-96C4-7E6388F39CE7}" type="pres">
      <dgm:prSet presAssocID="{3DEF361F-CC8B-4741-9156-F0DE2CE0E234}" presName="desBackupRightNorm" presStyleCnt="0"/>
      <dgm:spPr/>
    </dgm:pt>
    <dgm:pt modelId="{03435DAE-0F1F-474A-9454-42FC6AC6B8DC}" type="pres">
      <dgm:prSet presAssocID="{48DEA41A-0C23-4D08-BB81-55A59130A4EA}" presName="desSpace" presStyleCnt="0"/>
      <dgm:spPr/>
    </dgm:pt>
  </dgm:ptLst>
  <dgm:cxnLst>
    <dgm:cxn modelId="{77B579C1-487B-4454-AE1D-0AF0A8E1542C}" type="presOf" srcId="{BA211C51-D066-4D19-98DB-4CF21D0944F0}" destId="{18B02E6C-5754-4CEF-A112-D3BD7AA68BAE}" srcOrd="0" destOrd="0" presId="urn:microsoft.com/office/officeart/2008/layout/CircleAccentTimeline"/>
    <dgm:cxn modelId="{F9C1CD59-F245-4FA1-87A0-F07E0B47C26B}" srcId="{A196258C-F67A-4A3A-B35F-DA83EDD9F50E}" destId="{13381F1E-105A-455F-88F8-80459CA1AA54}" srcOrd="1" destOrd="0" parTransId="{1BAB7962-E615-4E87-BDFC-8AC6632F013D}" sibTransId="{3975F7D6-87AD-4134-AB9D-894335FC2E2F}"/>
    <dgm:cxn modelId="{7B211B8A-5AE8-4F02-A7CF-4A55B8E129FA}" type="presOf" srcId="{A196258C-F67A-4A3A-B35F-DA83EDD9F50E}" destId="{25F19F9E-684D-40EA-A3D6-E0BC68189AC6}" srcOrd="0" destOrd="0" presId="urn:microsoft.com/office/officeart/2008/layout/CircleAccentTimeline"/>
    <dgm:cxn modelId="{43872B61-1965-4C1E-ABA3-4873D3922C16}" type="presOf" srcId="{3081E4F5-347F-4271-859B-BC49266232A2}" destId="{11D71E66-6647-40ED-8E80-9434CDD91101}" srcOrd="0" destOrd="0" presId="urn:microsoft.com/office/officeart/2008/layout/CircleAccentTimeline"/>
    <dgm:cxn modelId="{1BBCA68D-E421-489D-B97D-8D21D108D78A}" srcId="{BA211C51-D066-4D19-98DB-4CF21D0944F0}" destId="{F37BB5A8-1E79-4FBF-AF21-E9439D1B1A8C}" srcOrd="0" destOrd="0" parTransId="{050858C4-AAA2-4D3F-BBC2-EC4E87BFE18B}" sibTransId="{96996CC6-7219-4404-B369-6944E94880EA}"/>
    <dgm:cxn modelId="{121F2F97-0BF6-49B7-8CAB-CE4A9A1DA94D}" type="presOf" srcId="{13381F1E-105A-455F-88F8-80459CA1AA54}" destId="{4F0BC794-41B4-46EE-BB35-DBAD1350B370}" srcOrd="0" destOrd="0" presId="urn:microsoft.com/office/officeart/2008/layout/CircleAccentTimeline"/>
    <dgm:cxn modelId="{EAB23622-6FA4-43FD-A89F-71EFCDEE0C1A}" srcId="{13381F1E-105A-455F-88F8-80459CA1AA54}" destId="{3DEF361F-CC8B-4741-9156-F0DE2CE0E234}" srcOrd="1" destOrd="0" parTransId="{12EAACB0-CAA6-4994-898C-35891872F546}" sibTransId="{48DEA41A-0C23-4D08-BB81-55A59130A4EA}"/>
    <dgm:cxn modelId="{09FD9552-B8C3-4EA8-9BF7-86E89E34E7B9}" srcId="{13381F1E-105A-455F-88F8-80459CA1AA54}" destId="{3081E4F5-347F-4271-859B-BC49266232A2}" srcOrd="0" destOrd="0" parTransId="{DB4EDC7B-1404-4301-81F2-314A2D2633D7}" sibTransId="{D4240C5C-9CE5-4BB0-B4E2-F77493890F99}"/>
    <dgm:cxn modelId="{5104BDD3-56D2-4BE8-B1FC-5AD7DF973473}" srcId="{A196258C-F67A-4A3A-B35F-DA83EDD9F50E}" destId="{BA211C51-D066-4D19-98DB-4CF21D0944F0}" srcOrd="0" destOrd="0" parTransId="{69A65C28-DFD4-4B28-B16D-4EE632766E68}" sibTransId="{E2982A8E-8267-44F8-A8C7-DEFF9A4D4E55}"/>
    <dgm:cxn modelId="{21786B55-7699-48D9-886C-CFCC565E755F}" type="presOf" srcId="{F37BB5A8-1E79-4FBF-AF21-E9439D1B1A8C}" destId="{0A7DB62C-BDF3-40CA-AB0F-EAE63F151480}" srcOrd="0" destOrd="0" presId="urn:microsoft.com/office/officeart/2008/layout/CircleAccentTimeline"/>
    <dgm:cxn modelId="{5693A378-1AC7-407E-A2B4-3F73D771219C}" type="presOf" srcId="{3DEF361F-CC8B-4741-9156-F0DE2CE0E234}" destId="{D2F3E875-AFA4-42DA-9B30-B0FF9A61CBEB}" srcOrd="0" destOrd="0" presId="urn:microsoft.com/office/officeart/2008/layout/CircleAccentTimeline"/>
    <dgm:cxn modelId="{4D05CE95-1073-48D6-AE8E-5DA7A77E35C4}" srcId="{BA211C51-D066-4D19-98DB-4CF21D0944F0}" destId="{303AC8AC-DB79-4FC6-890B-273DF642F609}" srcOrd="1" destOrd="0" parTransId="{9AE5DD55-AA84-404F-9F1E-6832B3A7D8AD}" sibTransId="{5EF030CD-2FD7-414A-ABF1-31BD68A12E3D}"/>
    <dgm:cxn modelId="{48A5116D-ABC7-47F6-B950-B08E3C5B6E3E}" type="presOf" srcId="{303AC8AC-DB79-4FC6-890B-273DF642F609}" destId="{70E3A8CD-929F-4DB3-A0A3-22C25BF1E08E}" srcOrd="0" destOrd="0" presId="urn:microsoft.com/office/officeart/2008/layout/CircleAccentTimeline"/>
    <dgm:cxn modelId="{86EBD3CF-FAC4-4E19-9CEC-302DE26F9EB1}" type="presParOf" srcId="{25F19F9E-684D-40EA-A3D6-E0BC68189AC6}" destId="{64C7643A-CCB3-42E3-8465-052C44DA847D}" srcOrd="0" destOrd="0" presId="urn:microsoft.com/office/officeart/2008/layout/CircleAccentTimeline"/>
    <dgm:cxn modelId="{30FE4FC0-248B-4B92-A421-06EFD4C35CAD}" type="presParOf" srcId="{64C7643A-CCB3-42E3-8465-052C44DA847D}" destId="{3C552DF3-271A-4DFA-9B23-C977EAB4AD7B}" srcOrd="0" destOrd="0" presId="urn:microsoft.com/office/officeart/2008/layout/CircleAccentTimeline"/>
    <dgm:cxn modelId="{DB0B2727-DEF9-4ABE-82FB-6DDED0B6E9FC}" type="presParOf" srcId="{64C7643A-CCB3-42E3-8465-052C44DA847D}" destId="{18B02E6C-5754-4CEF-A112-D3BD7AA68BAE}" srcOrd="1" destOrd="0" presId="urn:microsoft.com/office/officeart/2008/layout/CircleAccentTimeline"/>
    <dgm:cxn modelId="{B002B7CC-7AAA-46A6-B43C-3440FD9A1AA9}" type="presParOf" srcId="{64C7643A-CCB3-42E3-8465-052C44DA847D}" destId="{92340E9A-8E87-445B-8FC5-5575D980B788}" srcOrd="2" destOrd="0" presId="urn:microsoft.com/office/officeart/2008/layout/CircleAccentTimeline"/>
    <dgm:cxn modelId="{1CBE3265-24D2-45F0-A4EA-6A170E962298}" type="presParOf" srcId="{25F19F9E-684D-40EA-A3D6-E0BC68189AC6}" destId="{9A5F16FF-0005-40B7-8842-BD3C1DBCFBB5}" srcOrd="1" destOrd="0" presId="urn:microsoft.com/office/officeart/2008/layout/CircleAccentTimeline"/>
    <dgm:cxn modelId="{0508384F-BB28-4260-9506-5162A69B2F03}" type="presParOf" srcId="{25F19F9E-684D-40EA-A3D6-E0BC68189AC6}" destId="{E10ECA35-EDBC-4236-8681-127C6B0DD6C2}" srcOrd="2" destOrd="0" presId="urn:microsoft.com/office/officeart/2008/layout/CircleAccentTimeline"/>
    <dgm:cxn modelId="{DA98D0C1-E4A9-4F82-8E0A-E933B4C54860}" type="presParOf" srcId="{25F19F9E-684D-40EA-A3D6-E0BC68189AC6}" destId="{C5107BE6-7010-462F-ACBE-24EC09F11DF1}" srcOrd="3" destOrd="0" presId="urn:microsoft.com/office/officeart/2008/layout/CircleAccentTimeline"/>
    <dgm:cxn modelId="{197535AD-85C3-4307-BB20-98B4EBF04D35}" type="presParOf" srcId="{25F19F9E-684D-40EA-A3D6-E0BC68189AC6}" destId="{A92E6713-BE14-43AC-B27C-ECC462234ACF}" srcOrd="4" destOrd="0" presId="urn:microsoft.com/office/officeart/2008/layout/CircleAccentTimeline"/>
    <dgm:cxn modelId="{FD7902EA-77C5-4CE0-A2FF-02B9117BF89E}" type="presParOf" srcId="{A92E6713-BE14-43AC-B27C-ECC462234ACF}" destId="{35C183FC-DBD0-437B-ADD3-501A3A432B6B}" srcOrd="0" destOrd="0" presId="urn:microsoft.com/office/officeart/2008/layout/CircleAccentTimeline"/>
    <dgm:cxn modelId="{AE384633-8A3C-4AAA-9DEB-EA1154990470}" type="presParOf" srcId="{A92E6713-BE14-43AC-B27C-ECC462234ACF}" destId="{0A7DB62C-BDF3-40CA-AB0F-EAE63F151480}" srcOrd="1" destOrd="0" presId="urn:microsoft.com/office/officeart/2008/layout/CircleAccentTimeline"/>
    <dgm:cxn modelId="{FD07B9ED-9FCB-4D7F-8E1A-EC9029FB684F}" type="presParOf" srcId="{A92E6713-BE14-43AC-B27C-ECC462234ACF}" destId="{665021C5-98A8-4EBD-8AAC-51A7E25DB34A}" srcOrd="2" destOrd="0" presId="urn:microsoft.com/office/officeart/2008/layout/CircleAccentTimeline"/>
    <dgm:cxn modelId="{00C03C65-4DC8-4DF5-9CEF-B7613668FAEC}" type="presParOf" srcId="{25F19F9E-684D-40EA-A3D6-E0BC68189AC6}" destId="{A1002066-893F-41D0-8A39-192E6C62B60F}" srcOrd="5" destOrd="0" presId="urn:microsoft.com/office/officeart/2008/layout/CircleAccentTimeline"/>
    <dgm:cxn modelId="{BE1D2DDD-3D36-4B32-B0BF-61AAD5BF5FA1}" type="presParOf" srcId="{25F19F9E-684D-40EA-A3D6-E0BC68189AC6}" destId="{EC27BB27-E723-4BB1-A9B8-12FE54BE09C3}" srcOrd="6" destOrd="0" presId="urn:microsoft.com/office/officeart/2008/layout/CircleAccentTimeline"/>
    <dgm:cxn modelId="{87D20BFF-8C09-49C1-80CC-276B7E2C3D77}" type="presParOf" srcId="{25F19F9E-684D-40EA-A3D6-E0BC68189AC6}" destId="{DB6D412A-B4C7-4CFC-805E-B81BBA7B77C4}" srcOrd="7" destOrd="0" presId="urn:microsoft.com/office/officeart/2008/layout/CircleAccentTimeline"/>
    <dgm:cxn modelId="{2D110F02-CA46-4858-83C0-C748F3AF6B56}" type="presParOf" srcId="{25F19F9E-684D-40EA-A3D6-E0BC68189AC6}" destId="{9351B3E8-2505-4239-AA76-B85AD7E0BDC6}" srcOrd="8" destOrd="0" presId="urn:microsoft.com/office/officeart/2008/layout/CircleAccentTimeline"/>
    <dgm:cxn modelId="{0FDB51B4-8071-45C5-881E-4F4156EC2C0D}" type="presParOf" srcId="{9351B3E8-2505-4239-AA76-B85AD7E0BDC6}" destId="{A3B15920-44BD-4D57-9606-FD5A77F98107}" srcOrd="0" destOrd="0" presId="urn:microsoft.com/office/officeart/2008/layout/CircleAccentTimeline"/>
    <dgm:cxn modelId="{C6892CEF-E274-4EEC-A4E1-07211C0F41A0}" type="presParOf" srcId="{9351B3E8-2505-4239-AA76-B85AD7E0BDC6}" destId="{70E3A8CD-929F-4DB3-A0A3-22C25BF1E08E}" srcOrd="1" destOrd="0" presId="urn:microsoft.com/office/officeart/2008/layout/CircleAccentTimeline"/>
    <dgm:cxn modelId="{3B132152-9E32-45AA-8CC7-ED2260BE0D21}" type="presParOf" srcId="{9351B3E8-2505-4239-AA76-B85AD7E0BDC6}" destId="{452398CC-3417-48CE-AE62-8ABB4743C293}" srcOrd="2" destOrd="0" presId="urn:microsoft.com/office/officeart/2008/layout/CircleAccentTimeline"/>
    <dgm:cxn modelId="{85C8C211-962E-4E97-8F3F-B520F15D9A10}" type="presParOf" srcId="{25F19F9E-684D-40EA-A3D6-E0BC68189AC6}" destId="{FB95FAD0-BBC3-44D5-BA21-3E7CB1B5A7C2}" srcOrd="9" destOrd="0" presId="urn:microsoft.com/office/officeart/2008/layout/CircleAccentTimeline"/>
    <dgm:cxn modelId="{23D6DBAB-8A82-427A-BE4D-FFA33800914B}" type="presParOf" srcId="{25F19F9E-684D-40EA-A3D6-E0BC68189AC6}" destId="{7125675F-A527-4D96-8A61-7BCF3CEB0B40}" srcOrd="10" destOrd="0" presId="urn:microsoft.com/office/officeart/2008/layout/CircleAccentTimeline"/>
    <dgm:cxn modelId="{98F14D8A-AE30-4665-BD3D-551058F89261}" type="presParOf" srcId="{25F19F9E-684D-40EA-A3D6-E0BC68189AC6}" destId="{5786DC5B-193A-4560-9735-09FC530C8270}" srcOrd="11" destOrd="0" presId="urn:microsoft.com/office/officeart/2008/layout/CircleAccentTimeline"/>
    <dgm:cxn modelId="{B7EB394E-BF69-4AAB-9AA3-973850D3E560}" type="presParOf" srcId="{5786DC5B-193A-4560-9735-09FC530C8270}" destId="{B78ED573-BB03-418D-BA6F-7EBB6FBAC7B5}" srcOrd="0" destOrd="0" presId="urn:microsoft.com/office/officeart/2008/layout/CircleAccentTimeline"/>
    <dgm:cxn modelId="{5E6E7B68-7714-4B1C-BDFC-D7ECE6EB407F}" type="presParOf" srcId="{5786DC5B-193A-4560-9735-09FC530C8270}" destId="{4F0BC794-41B4-46EE-BB35-DBAD1350B370}" srcOrd="1" destOrd="0" presId="urn:microsoft.com/office/officeart/2008/layout/CircleAccentTimeline"/>
    <dgm:cxn modelId="{118E2E2B-7925-4D8B-891C-8DDE4C9A2413}" type="presParOf" srcId="{5786DC5B-193A-4560-9735-09FC530C8270}" destId="{D7281812-B691-4D6D-8052-080F4DDA22FE}" srcOrd="2" destOrd="0" presId="urn:microsoft.com/office/officeart/2008/layout/CircleAccentTimeline"/>
    <dgm:cxn modelId="{357E2F0A-9F28-4B9F-81EC-BFDAB22CCFB7}" type="presParOf" srcId="{25F19F9E-684D-40EA-A3D6-E0BC68189AC6}" destId="{64DED748-25A0-41AB-A5D2-B474935FE19B}" srcOrd="12" destOrd="0" presId="urn:microsoft.com/office/officeart/2008/layout/CircleAccentTimeline"/>
    <dgm:cxn modelId="{E57EAFFE-9D13-49CD-BDCD-BB2FBEEABD82}" type="presParOf" srcId="{25F19F9E-684D-40EA-A3D6-E0BC68189AC6}" destId="{72F67414-0D92-4FB0-9B91-B07BDE75F44D}" srcOrd="13" destOrd="0" presId="urn:microsoft.com/office/officeart/2008/layout/CircleAccentTimeline"/>
    <dgm:cxn modelId="{BA567B06-4A53-4DBE-80DF-FC0EF7106F62}" type="presParOf" srcId="{25F19F9E-684D-40EA-A3D6-E0BC68189AC6}" destId="{42590FB9-E653-409B-971B-C9C88E788E86}" srcOrd="14" destOrd="0" presId="urn:microsoft.com/office/officeart/2008/layout/CircleAccentTimeline"/>
    <dgm:cxn modelId="{9A462603-96EC-4CED-BE82-D407D939BCE7}" type="presParOf" srcId="{25F19F9E-684D-40EA-A3D6-E0BC68189AC6}" destId="{3A3A488A-E242-4C32-9F1D-EE3DFFA4FAD5}" srcOrd="15" destOrd="0" presId="urn:microsoft.com/office/officeart/2008/layout/CircleAccentTimeline"/>
    <dgm:cxn modelId="{CA36B584-25C6-4816-A876-B961006D5ABA}" type="presParOf" srcId="{3A3A488A-E242-4C32-9F1D-EE3DFFA4FAD5}" destId="{7F995B5F-6F4C-4E81-9649-74407DD7C8D9}" srcOrd="0" destOrd="0" presId="urn:microsoft.com/office/officeart/2008/layout/CircleAccentTimeline"/>
    <dgm:cxn modelId="{C309B9A3-7505-4DA2-AE0D-5E7A5F2D53AF}" type="presParOf" srcId="{3A3A488A-E242-4C32-9F1D-EE3DFFA4FAD5}" destId="{11D71E66-6647-40ED-8E80-9434CDD91101}" srcOrd="1" destOrd="0" presId="urn:microsoft.com/office/officeart/2008/layout/CircleAccentTimeline"/>
    <dgm:cxn modelId="{931A7043-8C8C-4EA0-BEC6-D57EAFB003AF}" type="presParOf" srcId="{3A3A488A-E242-4C32-9F1D-EE3DFFA4FAD5}" destId="{38E8DFE5-9349-4438-9C89-34AB1E899F33}" srcOrd="2" destOrd="0" presId="urn:microsoft.com/office/officeart/2008/layout/CircleAccentTimeline"/>
    <dgm:cxn modelId="{4F68CCA1-EEE9-4730-8E7A-0CD4E069861F}" type="presParOf" srcId="{25F19F9E-684D-40EA-A3D6-E0BC68189AC6}" destId="{942D307F-65B7-496F-92DF-8FE86184F881}" srcOrd="16" destOrd="0" presId="urn:microsoft.com/office/officeart/2008/layout/CircleAccentTimeline"/>
    <dgm:cxn modelId="{AA76AF56-3C57-4ED3-809D-2EB22ACA6A90}" type="presParOf" srcId="{25F19F9E-684D-40EA-A3D6-E0BC68189AC6}" destId="{B6D56BC3-F812-40DC-970F-E768D01C6C8E}" srcOrd="17" destOrd="0" presId="urn:microsoft.com/office/officeart/2008/layout/CircleAccentTimeline"/>
    <dgm:cxn modelId="{3B3344B5-E09E-4463-81A3-09FCEDE3E3BD}" type="presParOf" srcId="{25F19F9E-684D-40EA-A3D6-E0BC68189AC6}" destId="{F47B6B8B-8E98-402F-B21E-1EDA03404608}" srcOrd="18" destOrd="0" presId="urn:microsoft.com/office/officeart/2008/layout/CircleAccentTimeline"/>
    <dgm:cxn modelId="{1D497B7E-B557-43CB-B3CD-C40E378256E7}" type="presParOf" srcId="{25F19F9E-684D-40EA-A3D6-E0BC68189AC6}" destId="{5EBC1AC1-66DE-46A3-9B54-90E9E90A129E}" srcOrd="19" destOrd="0" presId="urn:microsoft.com/office/officeart/2008/layout/CircleAccentTimeline"/>
    <dgm:cxn modelId="{5CB872FA-32A3-4980-BB20-E8179223B679}" type="presParOf" srcId="{5EBC1AC1-66DE-46A3-9B54-90E9E90A129E}" destId="{BAEB8228-D206-4559-A88C-EC70D9BD433F}" srcOrd="0" destOrd="0" presId="urn:microsoft.com/office/officeart/2008/layout/CircleAccentTimeline"/>
    <dgm:cxn modelId="{2B479670-A9AC-4364-8E5C-326FAA9B5874}" type="presParOf" srcId="{5EBC1AC1-66DE-46A3-9B54-90E9E90A129E}" destId="{D2F3E875-AFA4-42DA-9B30-B0FF9A61CBEB}" srcOrd="1" destOrd="0" presId="urn:microsoft.com/office/officeart/2008/layout/CircleAccentTimeline"/>
    <dgm:cxn modelId="{4A0E64B9-9553-4C42-9FE4-E6A4B0E4BCB4}" type="presParOf" srcId="{5EBC1AC1-66DE-46A3-9B54-90E9E90A129E}" destId="{C3C47B13-30A2-4770-8138-0F0A863A45A1}" srcOrd="2" destOrd="0" presId="urn:microsoft.com/office/officeart/2008/layout/CircleAccentTimeline"/>
    <dgm:cxn modelId="{C1D060D0-15BC-4DB1-B311-B09A31EF5C8C}" type="presParOf" srcId="{25F19F9E-684D-40EA-A3D6-E0BC68189AC6}" destId="{1F1FB36D-CD87-4B1B-96C4-7E6388F39CE7}" srcOrd="20" destOrd="0" presId="urn:microsoft.com/office/officeart/2008/layout/CircleAccentTimeline"/>
    <dgm:cxn modelId="{25E6138E-3920-4D63-AC8A-9BE88C31943D}" type="presParOf" srcId="{25F19F9E-684D-40EA-A3D6-E0BC68189AC6}" destId="{03435DAE-0F1F-474A-9454-42FC6AC6B8DC}" srcOrd="21" destOrd="0" presId="urn:microsoft.com/office/officeart/2008/layout/CircleAccentTimeline"/>
  </dgm:cxnLst>
  <dgm:bg>
    <a:solidFill>
      <a:schemeClr val="bg1"/>
    </a:solidFill>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2643A031-D634-475B-8966-18A8CD67A81F}" type="doc">
      <dgm:prSet loTypeId="urn:diagrams.loki3.com/BracketList" loCatId="list" qsTypeId="urn:microsoft.com/office/officeart/2005/8/quickstyle/simple1" qsCatId="simple" csTypeId="urn:microsoft.com/office/officeart/2005/8/colors/accent1_2" csCatId="accent1" phldr="0"/>
      <dgm:spPr/>
      <dgm:t>
        <a:bodyPr/>
        <a:lstStyle/>
        <a:p>
          <a:endParaRPr lang="id-ID"/>
        </a:p>
      </dgm:t>
    </dgm:pt>
    <dgm:pt modelId="{63AA3587-91EF-40C7-BC7B-111B72994E50}">
      <dgm:prSet phldrT="[Text]" phldr="1"/>
      <dgm:spPr/>
      <dgm:t>
        <a:bodyPr/>
        <a:lstStyle/>
        <a:p>
          <a:endParaRPr lang="id-ID"/>
        </a:p>
      </dgm:t>
    </dgm:pt>
    <dgm:pt modelId="{6323AB07-B971-4A3B-83AA-A315977D79B0}" type="parTrans" cxnId="{3BE1B39C-68E4-4E42-ADEE-AFEAFC40E23E}">
      <dgm:prSet/>
      <dgm:spPr/>
      <dgm:t>
        <a:bodyPr/>
        <a:lstStyle/>
        <a:p>
          <a:endParaRPr lang="id-ID"/>
        </a:p>
      </dgm:t>
    </dgm:pt>
    <dgm:pt modelId="{D885CA2F-3E16-491F-BA15-8B551A9DCF0D}" type="sibTrans" cxnId="{3BE1B39C-68E4-4E42-ADEE-AFEAFC40E23E}">
      <dgm:prSet/>
      <dgm:spPr/>
      <dgm:t>
        <a:bodyPr/>
        <a:lstStyle/>
        <a:p>
          <a:endParaRPr lang="id-ID"/>
        </a:p>
      </dgm:t>
    </dgm:pt>
    <dgm:pt modelId="{115447AF-7289-42CF-B516-04C5B32B3332}">
      <dgm:prSet phldrT="[Text]" phldr="1"/>
      <dgm:spPr/>
      <dgm:t>
        <a:bodyPr/>
        <a:lstStyle/>
        <a:p>
          <a:endParaRPr lang="id-ID"/>
        </a:p>
      </dgm:t>
    </dgm:pt>
    <dgm:pt modelId="{9BA5C2FA-D966-4796-A642-65AD1E75E1E6}" type="parTrans" cxnId="{88598A0C-A465-4E5B-BE03-ADD88D3D118E}">
      <dgm:prSet/>
      <dgm:spPr/>
      <dgm:t>
        <a:bodyPr/>
        <a:lstStyle/>
        <a:p>
          <a:endParaRPr lang="id-ID"/>
        </a:p>
      </dgm:t>
    </dgm:pt>
    <dgm:pt modelId="{3228ED9D-9CA6-4898-A77F-DE2DEA6B315B}" type="sibTrans" cxnId="{88598A0C-A465-4E5B-BE03-ADD88D3D118E}">
      <dgm:prSet/>
      <dgm:spPr/>
      <dgm:t>
        <a:bodyPr/>
        <a:lstStyle/>
        <a:p>
          <a:endParaRPr lang="id-ID"/>
        </a:p>
      </dgm:t>
    </dgm:pt>
    <dgm:pt modelId="{610DE621-4A3C-45A2-A754-05F0909F251F}">
      <dgm:prSet phldrT="[Text]" phldr="1"/>
      <dgm:spPr/>
      <dgm:t>
        <a:bodyPr/>
        <a:lstStyle/>
        <a:p>
          <a:endParaRPr lang="id-ID"/>
        </a:p>
      </dgm:t>
    </dgm:pt>
    <dgm:pt modelId="{FAC33F7C-9942-46F6-B5E8-90132C0040BF}" type="parTrans" cxnId="{86D24FF9-14B5-44DB-8992-47E87B86C7AD}">
      <dgm:prSet/>
      <dgm:spPr/>
      <dgm:t>
        <a:bodyPr/>
        <a:lstStyle/>
        <a:p>
          <a:endParaRPr lang="id-ID"/>
        </a:p>
      </dgm:t>
    </dgm:pt>
    <dgm:pt modelId="{D83C279D-2AB5-4AD4-A718-3A87D358048A}" type="sibTrans" cxnId="{86D24FF9-14B5-44DB-8992-47E87B86C7AD}">
      <dgm:prSet/>
      <dgm:spPr/>
      <dgm:t>
        <a:bodyPr/>
        <a:lstStyle/>
        <a:p>
          <a:endParaRPr lang="id-ID"/>
        </a:p>
      </dgm:t>
    </dgm:pt>
    <dgm:pt modelId="{211F6A87-107E-408E-AC2D-48DF6D0A4020}">
      <dgm:prSet phldrT="[Text]" phldr="1"/>
      <dgm:spPr/>
      <dgm:t>
        <a:bodyPr/>
        <a:lstStyle/>
        <a:p>
          <a:endParaRPr lang="id-ID"/>
        </a:p>
      </dgm:t>
    </dgm:pt>
    <dgm:pt modelId="{C7DB2372-C43C-4C15-8AAE-D3A690B47050}" type="parTrans" cxnId="{982D1220-418C-414D-AF31-FEEE2DB28EFE}">
      <dgm:prSet/>
      <dgm:spPr/>
      <dgm:t>
        <a:bodyPr/>
        <a:lstStyle/>
        <a:p>
          <a:endParaRPr lang="id-ID"/>
        </a:p>
      </dgm:t>
    </dgm:pt>
    <dgm:pt modelId="{9E4AD301-D7BA-46C5-A03C-62022B613730}" type="sibTrans" cxnId="{982D1220-418C-414D-AF31-FEEE2DB28EFE}">
      <dgm:prSet/>
      <dgm:spPr/>
      <dgm:t>
        <a:bodyPr/>
        <a:lstStyle/>
        <a:p>
          <a:endParaRPr lang="id-ID"/>
        </a:p>
      </dgm:t>
    </dgm:pt>
    <dgm:pt modelId="{1B12BB5A-DB36-400C-836D-96110DB0729A}" type="pres">
      <dgm:prSet presAssocID="{2643A031-D634-475B-8966-18A8CD67A81F}" presName="Name0" presStyleCnt="0">
        <dgm:presLayoutVars>
          <dgm:dir/>
          <dgm:animLvl val="lvl"/>
          <dgm:resizeHandles val="exact"/>
        </dgm:presLayoutVars>
      </dgm:prSet>
      <dgm:spPr/>
      <dgm:t>
        <a:bodyPr/>
        <a:lstStyle/>
        <a:p>
          <a:endParaRPr lang="en-US"/>
        </a:p>
      </dgm:t>
    </dgm:pt>
    <dgm:pt modelId="{AFF68E97-A2B8-4941-812D-9FA10B708F3E}" type="pres">
      <dgm:prSet presAssocID="{63AA3587-91EF-40C7-BC7B-111B72994E50}" presName="linNode" presStyleCnt="0"/>
      <dgm:spPr/>
    </dgm:pt>
    <dgm:pt modelId="{C63DDD76-A75D-4395-8530-CFF4CD30E028}" type="pres">
      <dgm:prSet presAssocID="{63AA3587-91EF-40C7-BC7B-111B72994E50}" presName="parTx" presStyleLbl="revTx" presStyleIdx="0" presStyleCnt="2">
        <dgm:presLayoutVars>
          <dgm:chMax val="1"/>
          <dgm:bulletEnabled val="1"/>
        </dgm:presLayoutVars>
      </dgm:prSet>
      <dgm:spPr/>
      <dgm:t>
        <a:bodyPr/>
        <a:lstStyle/>
        <a:p>
          <a:endParaRPr lang="en-US"/>
        </a:p>
      </dgm:t>
    </dgm:pt>
    <dgm:pt modelId="{2A9CB176-9029-4963-9317-0614FCD6DEE0}" type="pres">
      <dgm:prSet presAssocID="{63AA3587-91EF-40C7-BC7B-111B72994E50}" presName="bracket" presStyleLbl="parChTrans1D1" presStyleIdx="0" presStyleCnt="2"/>
      <dgm:spPr/>
    </dgm:pt>
    <dgm:pt modelId="{6934AEFE-1045-4AF7-ABAE-82AE55FD594B}" type="pres">
      <dgm:prSet presAssocID="{63AA3587-91EF-40C7-BC7B-111B72994E50}" presName="spH" presStyleCnt="0"/>
      <dgm:spPr/>
    </dgm:pt>
    <dgm:pt modelId="{62FCEB49-C41D-4C36-A09E-6E94B4648DD4}" type="pres">
      <dgm:prSet presAssocID="{63AA3587-91EF-40C7-BC7B-111B72994E50}" presName="desTx" presStyleLbl="node1" presStyleIdx="0" presStyleCnt="2">
        <dgm:presLayoutVars>
          <dgm:bulletEnabled val="1"/>
        </dgm:presLayoutVars>
      </dgm:prSet>
      <dgm:spPr/>
      <dgm:t>
        <a:bodyPr/>
        <a:lstStyle/>
        <a:p>
          <a:endParaRPr lang="en-US"/>
        </a:p>
      </dgm:t>
    </dgm:pt>
    <dgm:pt modelId="{4A76239F-5FEA-4507-A86D-BDAFB2EB84AA}" type="pres">
      <dgm:prSet presAssocID="{D885CA2F-3E16-491F-BA15-8B551A9DCF0D}" presName="spV" presStyleCnt="0"/>
      <dgm:spPr/>
    </dgm:pt>
    <dgm:pt modelId="{52DCB5D0-54D7-4E74-B185-B5C73B9B8458}" type="pres">
      <dgm:prSet presAssocID="{610DE621-4A3C-45A2-A754-05F0909F251F}" presName="linNode" presStyleCnt="0"/>
      <dgm:spPr/>
    </dgm:pt>
    <dgm:pt modelId="{6E48D89B-7A8A-4E1C-A674-7CF4297B36E4}" type="pres">
      <dgm:prSet presAssocID="{610DE621-4A3C-45A2-A754-05F0909F251F}" presName="parTx" presStyleLbl="revTx" presStyleIdx="1" presStyleCnt="2">
        <dgm:presLayoutVars>
          <dgm:chMax val="1"/>
          <dgm:bulletEnabled val="1"/>
        </dgm:presLayoutVars>
      </dgm:prSet>
      <dgm:spPr/>
      <dgm:t>
        <a:bodyPr/>
        <a:lstStyle/>
        <a:p>
          <a:endParaRPr lang="en-US"/>
        </a:p>
      </dgm:t>
    </dgm:pt>
    <dgm:pt modelId="{2D1AE870-1EEC-4B18-BD1A-72F3FCA56500}" type="pres">
      <dgm:prSet presAssocID="{610DE621-4A3C-45A2-A754-05F0909F251F}" presName="bracket" presStyleLbl="parChTrans1D1" presStyleIdx="1" presStyleCnt="2"/>
      <dgm:spPr/>
    </dgm:pt>
    <dgm:pt modelId="{2A34174A-389F-4F6A-90C4-5637D18BC970}" type="pres">
      <dgm:prSet presAssocID="{610DE621-4A3C-45A2-A754-05F0909F251F}" presName="spH" presStyleCnt="0"/>
      <dgm:spPr/>
    </dgm:pt>
    <dgm:pt modelId="{820BC9E8-EC68-4AA1-A182-F4181AF207FE}" type="pres">
      <dgm:prSet presAssocID="{610DE621-4A3C-45A2-A754-05F0909F251F}" presName="desTx" presStyleLbl="node1" presStyleIdx="1" presStyleCnt="2">
        <dgm:presLayoutVars>
          <dgm:bulletEnabled val="1"/>
        </dgm:presLayoutVars>
      </dgm:prSet>
      <dgm:spPr/>
      <dgm:t>
        <a:bodyPr/>
        <a:lstStyle/>
        <a:p>
          <a:endParaRPr lang="en-US"/>
        </a:p>
      </dgm:t>
    </dgm:pt>
  </dgm:ptLst>
  <dgm:cxnLst>
    <dgm:cxn modelId="{88598A0C-A465-4E5B-BE03-ADD88D3D118E}" srcId="{63AA3587-91EF-40C7-BC7B-111B72994E50}" destId="{115447AF-7289-42CF-B516-04C5B32B3332}" srcOrd="0" destOrd="0" parTransId="{9BA5C2FA-D966-4796-A642-65AD1E75E1E6}" sibTransId="{3228ED9D-9CA6-4898-A77F-DE2DEA6B315B}"/>
    <dgm:cxn modelId="{A0774555-9D53-41AD-B26F-7F18CE8FF4F7}" type="presOf" srcId="{211F6A87-107E-408E-AC2D-48DF6D0A4020}" destId="{820BC9E8-EC68-4AA1-A182-F4181AF207FE}" srcOrd="0" destOrd="0" presId="urn:diagrams.loki3.com/BracketList"/>
    <dgm:cxn modelId="{3BE1B39C-68E4-4E42-ADEE-AFEAFC40E23E}" srcId="{2643A031-D634-475B-8966-18A8CD67A81F}" destId="{63AA3587-91EF-40C7-BC7B-111B72994E50}" srcOrd="0" destOrd="0" parTransId="{6323AB07-B971-4A3B-83AA-A315977D79B0}" sibTransId="{D885CA2F-3E16-491F-BA15-8B551A9DCF0D}"/>
    <dgm:cxn modelId="{74B6953F-C08F-487A-9722-CA29BFED63C5}" type="presOf" srcId="{115447AF-7289-42CF-B516-04C5B32B3332}" destId="{62FCEB49-C41D-4C36-A09E-6E94B4648DD4}" srcOrd="0" destOrd="0" presId="urn:diagrams.loki3.com/BracketList"/>
    <dgm:cxn modelId="{86D24FF9-14B5-44DB-8992-47E87B86C7AD}" srcId="{2643A031-D634-475B-8966-18A8CD67A81F}" destId="{610DE621-4A3C-45A2-A754-05F0909F251F}" srcOrd="1" destOrd="0" parTransId="{FAC33F7C-9942-46F6-B5E8-90132C0040BF}" sibTransId="{D83C279D-2AB5-4AD4-A718-3A87D358048A}"/>
    <dgm:cxn modelId="{5C52D1A8-6AD0-424F-9A9D-6FF92ACC98EB}" type="presOf" srcId="{2643A031-D634-475B-8966-18A8CD67A81F}" destId="{1B12BB5A-DB36-400C-836D-96110DB0729A}" srcOrd="0" destOrd="0" presId="urn:diagrams.loki3.com/BracketList"/>
    <dgm:cxn modelId="{3EBECB76-40A7-41AB-990F-7151E414E0B3}" type="presOf" srcId="{63AA3587-91EF-40C7-BC7B-111B72994E50}" destId="{C63DDD76-A75D-4395-8530-CFF4CD30E028}" srcOrd="0" destOrd="0" presId="urn:diagrams.loki3.com/BracketList"/>
    <dgm:cxn modelId="{4848C7A4-02CB-4CA8-9F50-04326E88A799}" type="presOf" srcId="{610DE621-4A3C-45A2-A754-05F0909F251F}" destId="{6E48D89B-7A8A-4E1C-A674-7CF4297B36E4}" srcOrd="0" destOrd="0" presId="urn:diagrams.loki3.com/BracketList"/>
    <dgm:cxn modelId="{982D1220-418C-414D-AF31-FEEE2DB28EFE}" srcId="{610DE621-4A3C-45A2-A754-05F0909F251F}" destId="{211F6A87-107E-408E-AC2D-48DF6D0A4020}" srcOrd="0" destOrd="0" parTransId="{C7DB2372-C43C-4C15-8AAE-D3A690B47050}" sibTransId="{9E4AD301-D7BA-46C5-A03C-62022B613730}"/>
    <dgm:cxn modelId="{DC5BC61C-D311-468F-B5E1-DA2989387B0C}" type="presParOf" srcId="{1B12BB5A-DB36-400C-836D-96110DB0729A}" destId="{AFF68E97-A2B8-4941-812D-9FA10B708F3E}" srcOrd="0" destOrd="0" presId="urn:diagrams.loki3.com/BracketList"/>
    <dgm:cxn modelId="{289FA217-9E7B-446F-B1B0-822BC4209FA6}" type="presParOf" srcId="{AFF68E97-A2B8-4941-812D-9FA10B708F3E}" destId="{C63DDD76-A75D-4395-8530-CFF4CD30E028}" srcOrd="0" destOrd="0" presId="urn:diagrams.loki3.com/BracketList"/>
    <dgm:cxn modelId="{7A8BFB52-7F51-45BE-86AF-1538DCD3BAE0}" type="presParOf" srcId="{AFF68E97-A2B8-4941-812D-9FA10B708F3E}" destId="{2A9CB176-9029-4963-9317-0614FCD6DEE0}" srcOrd="1" destOrd="0" presId="urn:diagrams.loki3.com/BracketList"/>
    <dgm:cxn modelId="{D8C5ED75-DE74-48E1-A7F3-EEC357209C0C}" type="presParOf" srcId="{AFF68E97-A2B8-4941-812D-9FA10B708F3E}" destId="{6934AEFE-1045-4AF7-ABAE-82AE55FD594B}" srcOrd="2" destOrd="0" presId="urn:diagrams.loki3.com/BracketList"/>
    <dgm:cxn modelId="{EDAB51FF-6135-4DFD-BEE5-E26ABC24C87B}" type="presParOf" srcId="{AFF68E97-A2B8-4941-812D-9FA10B708F3E}" destId="{62FCEB49-C41D-4C36-A09E-6E94B4648DD4}" srcOrd="3" destOrd="0" presId="urn:diagrams.loki3.com/BracketList"/>
    <dgm:cxn modelId="{09FD6AAB-4C9D-4F1A-B5C8-6D1E49C8271C}" type="presParOf" srcId="{1B12BB5A-DB36-400C-836D-96110DB0729A}" destId="{4A76239F-5FEA-4507-A86D-BDAFB2EB84AA}" srcOrd="1" destOrd="0" presId="urn:diagrams.loki3.com/BracketList"/>
    <dgm:cxn modelId="{2557BFCE-90E4-4A64-A72F-A8D9F4909606}" type="presParOf" srcId="{1B12BB5A-DB36-400C-836D-96110DB0729A}" destId="{52DCB5D0-54D7-4E74-B185-B5C73B9B8458}" srcOrd="2" destOrd="0" presId="urn:diagrams.loki3.com/BracketList"/>
    <dgm:cxn modelId="{141C9FF7-7259-4040-9EFE-7C939B8A6262}" type="presParOf" srcId="{52DCB5D0-54D7-4E74-B185-B5C73B9B8458}" destId="{6E48D89B-7A8A-4E1C-A674-7CF4297B36E4}" srcOrd="0" destOrd="0" presId="urn:diagrams.loki3.com/BracketList"/>
    <dgm:cxn modelId="{834A5D27-0368-448A-937C-9CBD6FC904CE}" type="presParOf" srcId="{52DCB5D0-54D7-4E74-B185-B5C73B9B8458}" destId="{2D1AE870-1EEC-4B18-BD1A-72F3FCA56500}" srcOrd="1" destOrd="0" presId="urn:diagrams.loki3.com/BracketList"/>
    <dgm:cxn modelId="{636CB3BE-2764-4A62-B549-71007443C88A}" type="presParOf" srcId="{52DCB5D0-54D7-4E74-B185-B5C73B9B8458}" destId="{2A34174A-389F-4F6A-90C4-5637D18BC970}" srcOrd="2" destOrd="0" presId="urn:diagrams.loki3.com/BracketList"/>
    <dgm:cxn modelId="{06651062-8B3E-4EE2-8859-E077FE2BF994}" type="presParOf" srcId="{52DCB5D0-54D7-4E74-B185-B5C73B9B8458}" destId="{820BC9E8-EC68-4AA1-A182-F4181AF207FE}" srcOrd="3" destOrd="0" presId="urn:diagrams.loki3.com/BracketList"/>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4C7C92A-2953-48A3-804A-53131C8CBF78}"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id-ID"/>
        </a:p>
      </dgm:t>
    </dgm:pt>
    <dgm:pt modelId="{EE058409-8967-4F03-BC3C-0A5A18B1E117}">
      <dgm:prSet phldrT="[Text]" custT="1"/>
      <dgm:spPr/>
      <dgm:t>
        <a:bodyPr/>
        <a:lstStyle/>
        <a:p>
          <a:r>
            <a:rPr lang="id-ID" sz="2000" dirty="0"/>
            <a:t>Penghasilan yang diterima atau diperoleh Wajib Pajak Orang Pribadi dari jasa sehubungan dengan pekerjaan bebas.</a:t>
          </a:r>
        </a:p>
      </dgm:t>
    </dgm:pt>
    <dgm:pt modelId="{27B179A8-865F-468B-9EA8-CAD48C41F208}" type="parTrans" cxnId="{C82DDE1F-E4D3-4DF2-A8BC-7329118A8494}">
      <dgm:prSet/>
      <dgm:spPr/>
      <dgm:t>
        <a:bodyPr/>
        <a:lstStyle/>
        <a:p>
          <a:endParaRPr lang="id-ID"/>
        </a:p>
      </dgm:t>
    </dgm:pt>
    <dgm:pt modelId="{CFF7A857-3933-40B7-88CD-66F9D685C6C7}" type="sibTrans" cxnId="{C82DDE1F-E4D3-4DF2-A8BC-7329118A8494}">
      <dgm:prSet/>
      <dgm:spPr/>
      <dgm:t>
        <a:bodyPr/>
        <a:lstStyle/>
        <a:p>
          <a:endParaRPr lang="id-ID"/>
        </a:p>
      </dgm:t>
    </dgm:pt>
    <dgm:pt modelId="{94A13E35-A293-4B47-958A-9B8C95B90C92}">
      <dgm:prSet phldrT="[Text]" custT="1"/>
      <dgm:spPr/>
      <dgm:t>
        <a:bodyPr/>
        <a:lstStyle/>
        <a:p>
          <a:r>
            <a:rPr lang="id-ID" sz="2000" dirty="0"/>
            <a:t>Penghasilan yang diterima atau diperoleh dari luar negeri yang pajaknya terutang atau</a:t>
          </a:r>
        </a:p>
        <a:p>
          <a:r>
            <a:rPr lang="it-IT" sz="2000" dirty="0"/>
            <a:t>telah dibayar di luar negeri.</a:t>
          </a:r>
          <a:endParaRPr lang="id-ID" sz="2000" dirty="0"/>
        </a:p>
      </dgm:t>
    </dgm:pt>
    <dgm:pt modelId="{1A489798-146D-4A68-BE6F-AB521336016B}" type="parTrans" cxnId="{B3B55116-6B2F-4873-85E3-11471551BD93}">
      <dgm:prSet/>
      <dgm:spPr/>
      <dgm:t>
        <a:bodyPr/>
        <a:lstStyle/>
        <a:p>
          <a:endParaRPr lang="id-ID"/>
        </a:p>
      </dgm:t>
    </dgm:pt>
    <dgm:pt modelId="{3789E9BF-9A9B-4177-AE4A-70ABE29D1654}" type="sibTrans" cxnId="{B3B55116-6B2F-4873-85E3-11471551BD93}">
      <dgm:prSet/>
      <dgm:spPr/>
      <dgm:t>
        <a:bodyPr/>
        <a:lstStyle/>
        <a:p>
          <a:endParaRPr lang="id-ID"/>
        </a:p>
      </dgm:t>
    </dgm:pt>
    <dgm:pt modelId="{F89D1CA6-8736-4982-8B6E-D9205264037B}">
      <dgm:prSet phldrT="[Text]" custT="1"/>
      <dgm:spPr/>
      <dgm:t>
        <a:bodyPr/>
        <a:lstStyle/>
        <a:p>
          <a:r>
            <a:rPr lang="id-ID" sz="2000" dirty="0"/>
            <a:t>Penghasilan yang telah dikenai PPh bersifat final.</a:t>
          </a:r>
        </a:p>
      </dgm:t>
    </dgm:pt>
    <dgm:pt modelId="{51A1574E-FBD7-4929-B6AD-4FBBC30B81D7}" type="parTrans" cxnId="{7C572804-AB21-4D78-9802-5BFCA1C7E103}">
      <dgm:prSet/>
      <dgm:spPr/>
      <dgm:t>
        <a:bodyPr/>
        <a:lstStyle/>
        <a:p>
          <a:endParaRPr lang="id-ID"/>
        </a:p>
      </dgm:t>
    </dgm:pt>
    <dgm:pt modelId="{D0EB25B4-E321-4DA8-A1D4-6536DC8E3249}" type="sibTrans" cxnId="{7C572804-AB21-4D78-9802-5BFCA1C7E103}">
      <dgm:prSet/>
      <dgm:spPr/>
      <dgm:t>
        <a:bodyPr/>
        <a:lstStyle/>
        <a:p>
          <a:endParaRPr lang="id-ID"/>
        </a:p>
      </dgm:t>
    </dgm:pt>
    <dgm:pt modelId="{7D3DF333-1D16-40C2-B4C1-F7F271242725}">
      <dgm:prSet phldrT="[Text]" custT="1"/>
      <dgm:spPr/>
      <dgm:t>
        <a:bodyPr/>
        <a:lstStyle/>
        <a:p>
          <a:r>
            <a:rPr lang="sv-SE" sz="2000" dirty="0"/>
            <a:t>Penghasilan yang dikecualikan dari objek pajak.</a:t>
          </a:r>
          <a:endParaRPr lang="id-ID" sz="2000" dirty="0"/>
        </a:p>
      </dgm:t>
    </dgm:pt>
    <dgm:pt modelId="{F7C5815F-562C-470F-A592-DB046BB4E1D8}" type="parTrans" cxnId="{F0994528-4E70-44DC-9C00-9113D7DF65FF}">
      <dgm:prSet/>
      <dgm:spPr/>
      <dgm:t>
        <a:bodyPr/>
        <a:lstStyle/>
        <a:p>
          <a:endParaRPr lang="id-ID"/>
        </a:p>
      </dgm:t>
    </dgm:pt>
    <dgm:pt modelId="{7D2B3188-D2F7-42C6-8F25-5C300D009E15}" type="sibTrans" cxnId="{F0994528-4E70-44DC-9C00-9113D7DF65FF}">
      <dgm:prSet/>
      <dgm:spPr/>
      <dgm:t>
        <a:bodyPr/>
        <a:lstStyle/>
        <a:p>
          <a:endParaRPr lang="id-ID"/>
        </a:p>
      </dgm:t>
    </dgm:pt>
    <dgm:pt modelId="{6B5E1368-1232-4FF0-A9DB-2E2CBCD3A073}" type="pres">
      <dgm:prSet presAssocID="{24C7C92A-2953-48A3-804A-53131C8CBF78}" presName="linear" presStyleCnt="0">
        <dgm:presLayoutVars>
          <dgm:dir/>
          <dgm:animLvl val="lvl"/>
          <dgm:resizeHandles val="exact"/>
        </dgm:presLayoutVars>
      </dgm:prSet>
      <dgm:spPr/>
      <dgm:t>
        <a:bodyPr/>
        <a:lstStyle/>
        <a:p>
          <a:endParaRPr lang="en-US"/>
        </a:p>
      </dgm:t>
    </dgm:pt>
    <dgm:pt modelId="{B1CE4078-F56E-4ADD-BAA4-452710F7444F}" type="pres">
      <dgm:prSet presAssocID="{EE058409-8967-4F03-BC3C-0A5A18B1E117}" presName="parentLin" presStyleCnt="0"/>
      <dgm:spPr/>
    </dgm:pt>
    <dgm:pt modelId="{003F1208-6F0A-4BD7-877D-31D1A2BEFE71}" type="pres">
      <dgm:prSet presAssocID="{EE058409-8967-4F03-BC3C-0A5A18B1E117}" presName="parentLeftMargin" presStyleLbl="node1" presStyleIdx="0" presStyleCnt="4"/>
      <dgm:spPr/>
      <dgm:t>
        <a:bodyPr/>
        <a:lstStyle/>
        <a:p>
          <a:endParaRPr lang="en-US"/>
        </a:p>
      </dgm:t>
    </dgm:pt>
    <dgm:pt modelId="{6FD0FC2B-489C-4661-99A4-76FCE9B9ED80}" type="pres">
      <dgm:prSet presAssocID="{EE058409-8967-4F03-BC3C-0A5A18B1E117}" presName="parentText" presStyleLbl="node1" presStyleIdx="0" presStyleCnt="4" custScaleX="142857" custScaleY="122739">
        <dgm:presLayoutVars>
          <dgm:chMax val="0"/>
          <dgm:bulletEnabled val="1"/>
        </dgm:presLayoutVars>
      </dgm:prSet>
      <dgm:spPr/>
      <dgm:t>
        <a:bodyPr/>
        <a:lstStyle/>
        <a:p>
          <a:endParaRPr lang="en-US"/>
        </a:p>
      </dgm:t>
    </dgm:pt>
    <dgm:pt modelId="{992EB3F5-1F99-4481-822F-223AFB754A12}" type="pres">
      <dgm:prSet presAssocID="{EE058409-8967-4F03-BC3C-0A5A18B1E117}" presName="negativeSpace" presStyleCnt="0"/>
      <dgm:spPr/>
    </dgm:pt>
    <dgm:pt modelId="{3A0C073F-EA0D-41AE-9A67-DFD89793F162}" type="pres">
      <dgm:prSet presAssocID="{EE058409-8967-4F03-BC3C-0A5A18B1E117}" presName="childText" presStyleLbl="conFgAcc1" presStyleIdx="0" presStyleCnt="4">
        <dgm:presLayoutVars>
          <dgm:bulletEnabled val="1"/>
        </dgm:presLayoutVars>
      </dgm:prSet>
      <dgm:spPr/>
    </dgm:pt>
    <dgm:pt modelId="{0B46CD4D-73BC-4644-97BF-84ED64224EC2}" type="pres">
      <dgm:prSet presAssocID="{CFF7A857-3933-40B7-88CD-66F9D685C6C7}" presName="spaceBetweenRectangles" presStyleCnt="0"/>
      <dgm:spPr/>
    </dgm:pt>
    <dgm:pt modelId="{8AA5B3CC-2CCD-4C62-A80C-CF4941760FF6}" type="pres">
      <dgm:prSet presAssocID="{94A13E35-A293-4B47-958A-9B8C95B90C92}" presName="parentLin" presStyleCnt="0"/>
      <dgm:spPr/>
    </dgm:pt>
    <dgm:pt modelId="{E2A60393-58C1-460B-8853-4D00D42BFE7E}" type="pres">
      <dgm:prSet presAssocID="{94A13E35-A293-4B47-958A-9B8C95B90C92}" presName="parentLeftMargin" presStyleLbl="node1" presStyleIdx="0" presStyleCnt="4"/>
      <dgm:spPr/>
      <dgm:t>
        <a:bodyPr/>
        <a:lstStyle/>
        <a:p>
          <a:endParaRPr lang="en-US"/>
        </a:p>
      </dgm:t>
    </dgm:pt>
    <dgm:pt modelId="{C869B076-305C-4E9D-BEFE-33A777F7918B}" type="pres">
      <dgm:prSet presAssocID="{94A13E35-A293-4B47-958A-9B8C95B90C92}" presName="parentText" presStyleLbl="node1" presStyleIdx="1" presStyleCnt="4" custScaleX="142857" custScaleY="195937">
        <dgm:presLayoutVars>
          <dgm:chMax val="0"/>
          <dgm:bulletEnabled val="1"/>
        </dgm:presLayoutVars>
      </dgm:prSet>
      <dgm:spPr/>
      <dgm:t>
        <a:bodyPr/>
        <a:lstStyle/>
        <a:p>
          <a:endParaRPr lang="en-US"/>
        </a:p>
      </dgm:t>
    </dgm:pt>
    <dgm:pt modelId="{B5F9D4DB-73E3-4093-835E-9A073FB4DDC8}" type="pres">
      <dgm:prSet presAssocID="{94A13E35-A293-4B47-958A-9B8C95B90C92}" presName="negativeSpace" presStyleCnt="0"/>
      <dgm:spPr/>
    </dgm:pt>
    <dgm:pt modelId="{E3D1B3C3-4949-4B2C-8D4E-D673B87D642C}" type="pres">
      <dgm:prSet presAssocID="{94A13E35-A293-4B47-958A-9B8C95B90C92}" presName="childText" presStyleLbl="conFgAcc1" presStyleIdx="1" presStyleCnt="4">
        <dgm:presLayoutVars>
          <dgm:bulletEnabled val="1"/>
        </dgm:presLayoutVars>
      </dgm:prSet>
      <dgm:spPr/>
    </dgm:pt>
    <dgm:pt modelId="{F46F6C2B-A67E-4F1A-AC4C-04E3E9F1EF08}" type="pres">
      <dgm:prSet presAssocID="{3789E9BF-9A9B-4177-AE4A-70ABE29D1654}" presName="spaceBetweenRectangles" presStyleCnt="0"/>
      <dgm:spPr/>
    </dgm:pt>
    <dgm:pt modelId="{52C1CF14-4599-4126-904F-A379FD62C05D}" type="pres">
      <dgm:prSet presAssocID="{F89D1CA6-8736-4982-8B6E-D9205264037B}" presName="parentLin" presStyleCnt="0"/>
      <dgm:spPr/>
    </dgm:pt>
    <dgm:pt modelId="{DEF4F4B1-CA05-47DE-AACF-D32E3D860512}" type="pres">
      <dgm:prSet presAssocID="{F89D1CA6-8736-4982-8B6E-D9205264037B}" presName="parentLeftMargin" presStyleLbl="node1" presStyleIdx="1" presStyleCnt="4"/>
      <dgm:spPr/>
      <dgm:t>
        <a:bodyPr/>
        <a:lstStyle/>
        <a:p>
          <a:endParaRPr lang="en-US"/>
        </a:p>
      </dgm:t>
    </dgm:pt>
    <dgm:pt modelId="{F0EF73D0-5BE1-406D-BD72-588F99E8682A}" type="pres">
      <dgm:prSet presAssocID="{F89D1CA6-8736-4982-8B6E-D9205264037B}" presName="parentText" presStyleLbl="node1" presStyleIdx="2" presStyleCnt="4" custScaleX="142857">
        <dgm:presLayoutVars>
          <dgm:chMax val="0"/>
          <dgm:bulletEnabled val="1"/>
        </dgm:presLayoutVars>
      </dgm:prSet>
      <dgm:spPr/>
      <dgm:t>
        <a:bodyPr/>
        <a:lstStyle/>
        <a:p>
          <a:endParaRPr lang="en-US"/>
        </a:p>
      </dgm:t>
    </dgm:pt>
    <dgm:pt modelId="{A0642FDB-A18E-45E9-968D-0CCA54B2B43B}" type="pres">
      <dgm:prSet presAssocID="{F89D1CA6-8736-4982-8B6E-D9205264037B}" presName="negativeSpace" presStyleCnt="0"/>
      <dgm:spPr/>
    </dgm:pt>
    <dgm:pt modelId="{F1920D11-9641-4E44-978A-C569AB42491A}" type="pres">
      <dgm:prSet presAssocID="{F89D1CA6-8736-4982-8B6E-D9205264037B}" presName="childText" presStyleLbl="conFgAcc1" presStyleIdx="2" presStyleCnt="4">
        <dgm:presLayoutVars>
          <dgm:bulletEnabled val="1"/>
        </dgm:presLayoutVars>
      </dgm:prSet>
      <dgm:spPr/>
    </dgm:pt>
    <dgm:pt modelId="{ABA5A35E-2E11-447A-ADB6-8DCD8662289C}" type="pres">
      <dgm:prSet presAssocID="{D0EB25B4-E321-4DA8-A1D4-6536DC8E3249}" presName="spaceBetweenRectangles" presStyleCnt="0"/>
      <dgm:spPr/>
    </dgm:pt>
    <dgm:pt modelId="{9B42877E-60B6-414E-92AB-AFF32D6A8544}" type="pres">
      <dgm:prSet presAssocID="{7D3DF333-1D16-40C2-B4C1-F7F271242725}" presName="parentLin" presStyleCnt="0"/>
      <dgm:spPr/>
    </dgm:pt>
    <dgm:pt modelId="{74C05BD2-7E76-41DF-B03C-6B13694A4D44}" type="pres">
      <dgm:prSet presAssocID="{7D3DF333-1D16-40C2-B4C1-F7F271242725}" presName="parentLeftMargin" presStyleLbl="node1" presStyleIdx="2" presStyleCnt="4"/>
      <dgm:spPr/>
      <dgm:t>
        <a:bodyPr/>
        <a:lstStyle/>
        <a:p>
          <a:endParaRPr lang="en-US"/>
        </a:p>
      </dgm:t>
    </dgm:pt>
    <dgm:pt modelId="{CE5DDFA6-5C71-42AD-B76C-AF1D3C6A6A53}" type="pres">
      <dgm:prSet presAssocID="{7D3DF333-1D16-40C2-B4C1-F7F271242725}" presName="parentText" presStyleLbl="node1" presStyleIdx="3" presStyleCnt="4" custScaleX="136941">
        <dgm:presLayoutVars>
          <dgm:chMax val="0"/>
          <dgm:bulletEnabled val="1"/>
        </dgm:presLayoutVars>
      </dgm:prSet>
      <dgm:spPr/>
      <dgm:t>
        <a:bodyPr/>
        <a:lstStyle/>
        <a:p>
          <a:endParaRPr lang="en-US"/>
        </a:p>
      </dgm:t>
    </dgm:pt>
    <dgm:pt modelId="{4056E311-237E-49ED-B5A2-7F6A2F2C1E56}" type="pres">
      <dgm:prSet presAssocID="{7D3DF333-1D16-40C2-B4C1-F7F271242725}" presName="negativeSpace" presStyleCnt="0"/>
      <dgm:spPr/>
    </dgm:pt>
    <dgm:pt modelId="{11A00B18-EC2B-4E3A-90CD-D923190ECBE3}" type="pres">
      <dgm:prSet presAssocID="{7D3DF333-1D16-40C2-B4C1-F7F271242725}" presName="childText" presStyleLbl="conFgAcc1" presStyleIdx="3" presStyleCnt="4">
        <dgm:presLayoutVars>
          <dgm:bulletEnabled val="1"/>
        </dgm:presLayoutVars>
      </dgm:prSet>
      <dgm:spPr/>
    </dgm:pt>
  </dgm:ptLst>
  <dgm:cxnLst>
    <dgm:cxn modelId="{3D240B6F-52E6-4E1F-B649-903C0BBD12FA}" type="presOf" srcId="{24C7C92A-2953-48A3-804A-53131C8CBF78}" destId="{6B5E1368-1232-4FF0-A9DB-2E2CBCD3A073}" srcOrd="0" destOrd="0" presId="urn:microsoft.com/office/officeart/2005/8/layout/list1"/>
    <dgm:cxn modelId="{3A16B09C-4DEA-416B-AB5E-D05A97119BA8}" type="presOf" srcId="{94A13E35-A293-4B47-958A-9B8C95B90C92}" destId="{E2A60393-58C1-460B-8853-4D00D42BFE7E}" srcOrd="0" destOrd="0" presId="urn:microsoft.com/office/officeart/2005/8/layout/list1"/>
    <dgm:cxn modelId="{9B8B2FFC-6411-4F6A-8C8C-63C1A60E5156}" type="presOf" srcId="{7D3DF333-1D16-40C2-B4C1-F7F271242725}" destId="{74C05BD2-7E76-41DF-B03C-6B13694A4D44}" srcOrd="0" destOrd="0" presId="urn:microsoft.com/office/officeart/2005/8/layout/list1"/>
    <dgm:cxn modelId="{8251C923-3C2A-4F4F-8052-E39A3427BCF1}" type="presOf" srcId="{EE058409-8967-4F03-BC3C-0A5A18B1E117}" destId="{6FD0FC2B-489C-4661-99A4-76FCE9B9ED80}" srcOrd="1" destOrd="0" presId="urn:microsoft.com/office/officeart/2005/8/layout/list1"/>
    <dgm:cxn modelId="{428F2C25-ECE8-4A12-A972-C5C7EA9D32AF}" type="presOf" srcId="{F89D1CA6-8736-4982-8B6E-D9205264037B}" destId="{DEF4F4B1-CA05-47DE-AACF-D32E3D860512}" srcOrd="0" destOrd="0" presId="urn:microsoft.com/office/officeart/2005/8/layout/list1"/>
    <dgm:cxn modelId="{6CEFBB1D-90FF-4A24-9D69-9E43AD1AF63F}" type="presOf" srcId="{7D3DF333-1D16-40C2-B4C1-F7F271242725}" destId="{CE5DDFA6-5C71-42AD-B76C-AF1D3C6A6A53}" srcOrd="1" destOrd="0" presId="urn:microsoft.com/office/officeart/2005/8/layout/list1"/>
    <dgm:cxn modelId="{7C572804-AB21-4D78-9802-5BFCA1C7E103}" srcId="{24C7C92A-2953-48A3-804A-53131C8CBF78}" destId="{F89D1CA6-8736-4982-8B6E-D9205264037B}" srcOrd="2" destOrd="0" parTransId="{51A1574E-FBD7-4929-B6AD-4FBBC30B81D7}" sibTransId="{D0EB25B4-E321-4DA8-A1D4-6536DC8E3249}"/>
    <dgm:cxn modelId="{D6253803-F7C2-4FD4-AA90-3AA820231BE7}" type="presOf" srcId="{94A13E35-A293-4B47-958A-9B8C95B90C92}" destId="{C869B076-305C-4E9D-BEFE-33A777F7918B}" srcOrd="1" destOrd="0" presId="urn:microsoft.com/office/officeart/2005/8/layout/list1"/>
    <dgm:cxn modelId="{36521E2D-76B3-4F85-A77C-41BC806D7C2E}" type="presOf" srcId="{EE058409-8967-4F03-BC3C-0A5A18B1E117}" destId="{003F1208-6F0A-4BD7-877D-31D1A2BEFE71}" srcOrd="0" destOrd="0" presId="urn:microsoft.com/office/officeart/2005/8/layout/list1"/>
    <dgm:cxn modelId="{9B1A764E-5AAA-4103-A61A-47D6E24B08A6}" type="presOf" srcId="{F89D1CA6-8736-4982-8B6E-D9205264037B}" destId="{F0EF73D0-5BE1-406D-BD72-588F99E8682A}" srcOrd="1" destOrd="0" presId="urn:microsoft.com/office/officeart/2005/8/layout/list1"/>
    <dgm:cxn modelId="{B3B55116-6B2F-4873-85E3-11471551BD93}" srcId="{24C7C92A-2953-48A3-804A-53131C8CBF78}" destId="{94A13E35-A293-4B47-958A-9B8C95B90C92}" srcOrd="1" destOrd="0" parTransId="{1A489798-146D-4A68-BE6F-AB521336016B}" sibTransId="{3789E9BF-9A9B-4177-AE4A-70ABE29D1654}"/>
    <dgm:cxn modelId="{F0994528-4E70-44DC-9C00-9113D7DF65FF}" srcId="{24C7C92A-2953-48A3-804A-53131C8CBF78}" destId="{7D3DF333-1D16-40C2-B4C1-F7F271242725}" srcOrd="3" destOrd="0" parTransId="{F7C5815F-562C-470F-A592-DB046BB4E1D8}" sibTransId="{7D2B3188-D2F7-42C6-8F25-5C300D009E15}"/>
    <dgm:cxn modelId="{C82DDE1F-E4D3-4DF2-A8BC-7329118A8494}" srcId="{24C7C92A-2953-48A3-804A-53131C8CBF78}" destId="{EE058409-8967-4F03-BC3C-0A5A18B1E117}" srcOrd="0" destOrd="0" parTransId="{27B179A8-865F-468B-9EA8-CAD48C41F208}" sibTransId="{CFF7A857-3933-40B7-88CD-66F9D685C6C7}"/>
    <dgm:cxn modelId="{F658094A-1974-48DB-94DA-E7E964107845}" type="presParOf" srcId="{6B5E1368-1232-4FF0-A9DB-2E2CBCD3A073}" destId="{B1CE4078-F56E-4ADD-BAA4-452710F7444F}" srcOrd="0" destOrd="0" presId="urn:microsoft.com/office/officeart/2005/8/layout/list1"/>
    <dgm:cxn modelId="{F9FD201C-324F-478F-965B-AA05B860B842}" type="presParOf" srcId="{B1CE4078-F56E-4ADD-BAA4-452710F7444F}" destId="{003F1208-6F0A-4BD7-877D-31D1A2BEFE71}" srcOrd="0" destOrd="0" presId="urn:microsoft.com/office/officeart/2005/8/layout/list1"/>
    <dgm:cxn modelId="{C52008B6-14A2-4281-8AEF-003A81A5E2F2}" type="presParOf" srcId="{B1CE4078-F56E-4ADD-BAA4-452710F7444F}" destId="{6FD0FC2B-489C-4661-99A4-76FCE9B9ED80}" srcOrd="1" destOrd="0" presId="urn:microsoft.com/office/officeart/2005/8/layout/list1"/>
    <dgm:cxn modelId="{5D013622-19A7-4045-AA26-0927A93E354C}" type="presParOf" srcId="{6B5E1368-1232-4FF0-A9DB-2E2CBCD3A073}" destId="{992EB3F5-1F99-4481-822F-223AFB754A12}" srcOrd="1" destOrd="0" presId="urn:microsoft.com/office/officeart/2005/8/layout/list1"/>
    <dgm:cxn modelId="{CBB49A52-CBF0-4489-B8F7-94FB5BE58B85}" type="presParOf" srcId="{6B5E1368-1232-4FF0-A9DB-2E2CBCD3A073}" destId="{3A0C073F-EA0D-41AE-9A67-DFD89793F162}" srcOrd="2" destOrd="0" presId="urn:microsoft.com/office/officeart/2005/8/layout/list1"/>
    <dgm:cxn modelId="{DA745358-2EA9-436A-99C9-83A1B2E643DE}" type="presParOf" srcId="{6B5E1368-1232-4FF0-A9DB-2E2CBCD3A073}" destId="{0B46CD4D-73BC-4644-97BF-84ED64224EC2}" srcOrd="3" destOrd="0" presId="urn:microsoft.com/office/officeart/2005/8/layout/list1"/>
    <dgm:cxn modelId="{9E6A7506-E600-4B09-B73C-2F363ED8BC02}" type="presParOf" srcId="{6B5E1368-1232-4FF0-A9DB-2E2CBCD3A073}" destId="{8AA5B3CC-2CCD-4C62-A80C-CF4941760FF6}" srcOrd="4" destOrd="0" presId="urn:microsoft.com/office/officeart/2005/8/layout/list1"/>
    <dgm:cxn modelId="{3B534061-9A37-41F6-A1F4-BF6FB7F106D5}" type="presParOf" srcId="{8AA5B3CC-2CCD-4C62-A80C-CF4941760FF6}" destId="{E2A60393-58C1-460B-8853-4D00D42BFE7E}" srcOrd="0" destOrd="0" presId="urn:microsoft.com/office/officeart/2005/8/layout/list1"/>
    <dgm:cxn modelId="{28DE5D93-24A6-41F3-99A9-FBD68B639625}" type="presParOf" srcId="{8AA5B3CC-2CCD-4C62-A80C-CF4941760FF6}" destId="{C869B076-305C-4E9D-BEFE-33A777F7918B}" srcOrd="1" destOrd="0" presId="urn:microsoft.com/office/officeart/2005/8/layout/list1"/>
    <dgm:cxn modelId="{1EE86AC5-BBBA-4728-A003-36741A8A9873}" type="presParOf" srcId="{6B5E1368-1232-4FF0-A9DB-2E2CBCD3A073}" destId="{B5F9D4DB-73E3-4093-835E-9A073FB4DDC8}" srcOrd="5" destOrd="0" presId="urn:microsoft.com/office/officeart/2005/8/layout/list1"/>
    <dgm:cxn modelId="{12907F6E-6D7C-4700-B024-85F426EB45F4}" type="presParOf" srcId="{6B5E1368-1232-4FF0-A9DB-2E2CBCD3A073}" destId="{E3D1B3C3-4949-4B2C-8D4E-D673B87D642C}" srcOrd="6" destOrd="0" presId="urn:microsoft.com/office/officeart/2005/8/layout/list1"/>
    <dgm:cxn modelId="{9B93D246-6644-4CEA-93B0-8178CE71A05C}" type="presParOf" srcId="{6B5E1368-1232-4FF0-A9DB-2E2CBCD3A073}" destId="{F46F6C2B-A67E-4F1A-AC4C-04E3E9F1EF08}" srcOrd="7" destOrd="0" presId="urn:microsoft.com/office/officeart/2005/8/layout/list1"/>
    <dgm:cxn modelId="{359C3AF6-3BE6-44A8-84DD-2D4A6E55F88D}" type="presParOf" srcId="{6B5E1368-1232-4FF0-A9DB-2E2CBCD3A073}" destId="{52C1CF14-4599-4126-904F-A379FD62C05D}" srcOrd="8" destOrd="0" presId="urn:microsoft.com/office/officeart/2005/8/layout/list1"/>
    <dgm:cxn modelId="{DC35232C-B379-4617-8EDE-6DD4666F9F23}" type="presParOf" srcId="{52C1CF14-4599-4126-904F-A379FD62C05D}" destId="{DEF4F4B1-CA05-47DE-AACF-D32E3D860512}" srcOrd="0" destOrd="0" presId="urn:microsoft.com/office/officeart/2005/8/layout/list1"/>
    <dgm:cxn modelId="{D8585A11-AB13-4BEB-9ABD-23DEEFC03276}" type="presParOf" srcId="{52C1CF14-4599-4126-904F-A379FD62C05D}" destId="{F0EF73D0-5BE1-406D-BD72-588F99E8682A}" srcOrd="1" destOrd="0" presId="urn:microsoft.com/office/officeart/2005/8/layout/list1"/>
    <dgm:cxn modelId="{01C75BA0-35EB-415B-A07C-CAE66FCAB4F6}" type="presParOf" srcId="{6B5E1368-1232-4FF0-A9DB-2E2CBCD3A073}" destId="{A0642FDB-A18E-45E9-968D-0CCA54B2B43B}" srcOrd="9" destOrd="0" presId="urn:microsoft.com/office/officeart/2005/8/layout/list1"/>
    <dgm:cxn modelId="{4A6E93EC-0502-41DE-AB5A-1909E7F81FEB}" type="presParOf" srcId="{6B5E1368-1232-4FF0-A9DB-2E2CBCD3A073}" destId="{F1920D11-9641-4E44-978A-C569AB42491A}" srcOrd="10" destOrd="0" presId="urn:microsoft.com/office/officeart/2005/8/layout/list1"/>
    <dgm:cxn modelId="{B512FC38-B57E-4706-8B72-2B5B70AEFEDB}" type="presParOf" srcId="{6B5E1368-1232-4FF0-A9DB-2E2CBCD3A073}" destId="{ABA5A35E-2E11-447A-ADB6-8DCD8662289C}" srcOrd="11" destOrd="0" presId="urn:microsoft.com/office/officeart/2005/8/layout/list1"/>
    <dgm:cxn modelId="{50B28C96-1E5C-4405-BFCD-45C567EED8A9}" type="presParOf" srcId="{6B5E1368-1232-4FF0-A9DB-2E2CBCD3A073}" destId="{9B42877E-60B6-414E-92AB-AFF32D6A8544}" srcOrd="12" destOrd="0" presId="urn:microsoft.com/office/officeart/2005/8/layout/list1"/>
    <dgm:cxn modelId="{1AE43165-F5E2-4D25-8F15-010665D38CCC}" type="presParOf" srcId="{9B42877E-60B6-414E-92AB-AFF32D6A8544}" destId="{74C05BD2-7E76-41DF-B03C-6B13694A4D44}" srcOrd="0" destOrd="0" presId="urn:microsoft.com/office/officeart/2005/8/layout/list1"/>
    <dgm:cxn modelId="{68C126CF-7112-4732-BE0B-AF4FC6879F99}" type="presParOf" srcId="{9B42877E-60B6-414E-92AB-AFF32D6A8544}" destId="{CE5DDFA6-5C71-42AD-B76C-AF1D3C6A6A53}" srcOrd="1" destOrd="0" presId="urn:microsoft.com/office/officeart/2005/8/layout/list1"/>
    <dgm:cxn modelId="{C0D42EB6-6EA1-418A-B83D-0A3D0222E704}" type="presParOf" srcId="{6B5E1368-1232-4FF0-A9DB-2E2CBCD3A073}" destId="{4056E311-237E-49ED-B5A2-7F6A2F2C1E56}" srcOrd="13" destOrd="0" presId="urn:microsoft.com/office/officeart/2005/8/layout/list1"/>
    <dgm:cxn modelId="{B999B492-307B-45B7-830C-E3E92BAFCA56}" type="presParOf" srcId="{6B5E1368-1232-4FF0-A9DB-2E2CBCD3A073}" destId="{11A00B18-EC2B-4E3A-90CD-D923190ECBE3}" srcOrd="14" destOrd="0" presId="urn:microsoft.com/office/officeart/2005/8/layout/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86CFA11A-6DE8-4431-B1A5-704AFBA78E32}" type="doc">
      <dgm:prSet loTypeId="urn:microsoft.com/office/officeart/2005/8/layout/list1" loCatId="list" qsTypeId="urn:microsoft.com/office/officeart/2005/8/quickstyle/3d1" qsCatId="3D" csTypeId="urn:microsoft.com/office/officeart/2005/8/colors/accent1_2" csCatId="accent1" phldr="1"/>
      <dgm:spPr/>
      <dgm:t>
        <a:bodyPr/>
        <a:lstStyle/>
        <a:p>
          <a:endParaRPr lang="id-ID"/>
        </a:p>
      </dgm:t>
    </dgm:pt>
    <dgm:pt modelId="{4DD641EC-1520-43B8-82E2-043C02F3CC73}">
      <dgm:prSet phldrT="[Text]" custT="1"/>
      <dgm:spPr/>
      <dgm:t>
        <a:bodyPr/>
        <a:lstStyle/>
        <a:p>
          <a:r>
            <a:rPr lang="id-ID" sz="2200" dirty="0"/>
            <a:t>Pengalihan hak atas tanah dan/atau bangunan</a:t>
          </a:r>
        </a:p>
      </dgm:t>
    </dgm:pt>
    <dgm:pt modelId="{354217FA-4D6A-4990-B06A-5478D8DFE93C}" type="parTrans" cxnId="{FCE255E5-E3A1-4FF9-9311-94690A7F1900}">
      <dgm:prSet/>
      <dgm:spPr/>
      <dgm:t>
        <a:bodyPr/>
        <a:lstStyle/>
        <a:p>
          <a:endParaRPr lang="id-ID"/>
        </a:p>
      </dgm:t>
    </dgm:pt>
    <dgm:pt modelId="{306985D8-E8FE-424F-A91B-F06EEA2FA3DB}" type="sibTrans" cxnId="{FCE255E5-E3A1-4FF9-9311-94690A7F1900}">
      <dgm:prSet/>
      <dgm:spPr/>
      <dgm:t>
        <a:bodyPr/>
        <a:lstStyle/>
        <a:p>
          <a:endParaRPr lang="id-ID"/>
        </a:p>
      </dgm:t>
    </dgm:pt>
    <dgm:pt modelId="{47D8B168-8524-43B2-B7C1-523945E53938}">
      <dgm:prSet phldrT="[Text]" custT="1"/>
      <dgm:spPr/>
      <dgm:t>
        <a:bodyPr/>
        <a:lstStyle/>
        <a:p>
          <a:r>
            <a:rPr lang="sv-SE" sz="2200" dirty="0"/>
            <a:t>Perjanjian pengikatan jual beli atas tanah dan/atau bangunan beserta perubahannya</a:t>
          </a:r>
          <a:endParaRPr lang="id-ID" sz="2200" dirty="0"/>
        </a:p>
      </dgm:t>
    </dgm:pt>
    <dgm:pt modelId="{7C65C802-3DAE-4A71-9CBC-FEA3116147D4}" type="parTrans" cxnId="{3258CA4C-32F5-40C4-B564-6836DC0A6B3A}">
      <dgm:prSet/>
      <dgm:spPr/>
      <dgm:t>
        <a:bodyPr/>
        <a:lstStyle/>
        <a:p>
          <a:endParaRPr lang="id-ID"/>
        </a:p>
      </dgm:t>
    </dgm:pt>
    <dgm:pt modelId="{174EA57B-8CDD-4D9C-A4E7-B93795D70038}" type="sibTrans" cxnId="{3258CA4C-32F5-40C4-B564-6836DC0A6B3A}">
      <dgm:prSet/>
      <dgm:spPr/>
      <dgm:t>
        <a:bodyPr/>
        <a:lstStyle/>
        <a:p>
          <a:endParaRPr lang="id-ID"/>
        </a:p>
      </dgm:t>
    </dgm:pt>
    <dgm:pt modelId="{AA9608E1-FE26-432B-B397-23C9598F702A}" type="pres">
      <dgm:prSet presAssocID="{86CFA11A-6DE8-4431-B1A5-704AFBA78E32}" presName="linear" presStyleCnt="0">
        <dgm:presLayoutVars>
          <dgm:dir/>
          <dgm:animLvl val="lvl"/>
          <dgm:resizeHandles val="exact"/>
        </dgm:presLayoutVars>
      </dgm:prSet>
      <dgm:spPr/>
      <dgm:t>
        <a:bodyPr/>
        <a:lstStyle/>
        <a:p>
          <a:endParaRPr lang="en-US"/>
        </a:p>
      </dgm:t>
    </dgm:pt>
    <dgm:pt modelId="{113B5923-CE6D-4608-8B06-145389EDFF8E}" type="pres">
      <dgm:prSet presAssocID="{4DD641EC-1520-43B8-82E2-043C02F3CC73}" presName="parentLin" presStyleCnt="0"/>
      <dgm:spPr/>
    </dgm:pt>
    <dgm:pt modelId="{8B830B60-B506-4F4D-B154-F5DB60BE39DA}" type="pres">
      <dgm:prSet presAssocID="{4DD641EC-1520-43B8-82E2-043C02F3CC73}" presName="parentLeftMargin" presStyleLbl="node1" presStyleIdx="0" presStyleCnt="2"/>
      <dgm:spPr/>
      <dgm:t>
        <a:bodyPr/>
        <a:lstStyle/>
        <a:p>
          <a:endParaRPr lang="en-US"/>
        </a:p>
      </dgm:t>
    </dgm:pt>
    <dgm:pt modelId="{3D4DE937-8DAB-4EDD-A85E-D0741B783424}" type="pres">
      <dgm:prSet presAssocID="{4DD641EC-1520-43B8-82E2-043C02F3CC73}" presName="parentText" presStyleLbl="node1" presStyleIdx="0" presStyleCnt="2" custScaleY="109388">
        <dgm:presLayoutVars>
          <dgm:chMax val="0"/>
          <dgm:bulletEnabled val="1"/>
        </dgm:presLayoutVars>
      </dgm:prSet>
      <dgm:spPr/>
      <dgm:t>
        <a:bodyPr/>
        <a:lstStyle/>
        <a:p>
          <a:endParaRPr lang="en-US"/>
        </a:p>
      </dgm:t>
    </dgm:pt>
    <dgm:pt modelId="{47D33578-4D49-422B-86F2-9BF2DF9628F1}" type="pres">
      <dgm:prSet presAssocID="{4DD641EC-1520-43B8-82E2-043C02F3CC73}" presName="negativeSpace" presStyleCnt="0"/>
      <dgm:spPr/>
    </dgm:pt>
    <dgm:pt modelId="{7104223E-6220-44E2-9F61-A1672855A193}" type="pres">
      <dgm:prSet presAssocID="{4DD641EC-1520-43B8-82E2-043C02F3CC73}" presName="childText" presStyleLbl="conFgAcc1" presStyleIdx="0" presStyleCnt="2">
        <dgm:presLayoutVars>
          <dgm:bulletEnabled val="1"/>
        </dgm:presLayoutVars>
      </dgm:prSet>
      <dgm:spPr/>
    </dgm:pt>
    <dgm:pt modelId="{2051D3D2-773B-4A73-9232-E99E6A2B3DB0}" type="pres">
      <dgm:prSet presAssocID="{306985D8-E8FE-424F-A91B-F06EEA2FA3DB}" presName="spaceBetweenRectangles" presStyleCnt="0"/>
      <dgm:spPr/>
    </dgm:pt>
    <dgm:pt modelId="{90BA6D11-07DC-49C8-8528-06B016A42F6D}" type="pres">
      <dgm:prSet presAssocID="{47D8B168-8524-43B2-B7C1-523945E53938}" presName="parentLin" presStyleCnt="0"/>
      <dgm:spPr/>
    </dgm:pt>
    <dgm:pt modelId="{A32D307D-6DDF-42DE-BED4-EF192B9BBE14}" type="pres">
      <dgm:prSet presAssocID="{47D8B168-8524-43B2-B7C1-523945E53938}" presName="parentLeftMargin" presStyleLbl="node1" presStyleIdx="0" presStyleCnt="2"/>
      <dgm:spPr/>
      <dgm:t>
        <a:bodyPr/>
        <a:lstStyle/>
        <a:p>
          <a:endParaRPr lang="en-US"/>
        </a:p>
      </dgm:t>
    </dgm:pt>
    <dgm:pt modelId="{F3EBACFB-2E6E-4A64-BED8-CF38DCCF6AAE}" type="pres">
      <dgm:prSet presAssocID="{47D8B168-8524-43B2-B7C1-523945E53938}" presName="parentText" presStyleLbl="node1" presStyleIdx="1" presStyleCnt="2" custScaleX="139895" custScaleY="206446">
        <dgm:presLayoutVars>
          <dgm:chMax val="0"/>
          <dgm:bulletEnabled val="1"/>
        </dgm:presLayoutVars>
      </dgm:prSet>
      <dgm:spPr/>
      <dgm:t>
        <a:bodyPr/>
        <a:lstStyle/>
        <a:p>
          <a:endParaRPr lang="en-US"/>
        </a:p>
      </dgm:t>
    </dgm:pt>
    <dgm:pt modelId="{A0CFC8E5-86D6-4FDE-B553-EAD589D2AF3B}" type="pres">
      <dgm:prSet presAssocID="{47D8B168-8524-43B2-B7C1-523945E53938}" presName="negativeSpace" presStyleCnt="0"/>
      <dgm:spPr/>
    </dgm:pt>
    <dgm:pt modelId="{62B2CE92-0616-49FB-A844-8C759DDA8D53}" type="pres">
      <dgm:prSet presAssocID="{47D8B168-8524-43B2-B7C1-523945E53938}" presName="childText" presStyleLbl="conFgAcc1" presStyleIdx="1" presStyleCnt="2">
        <dgm:presLayoutVars>
          <dgm:bulletEnabled val="1"/>
        </dgm:presLayoutVars>
      </dgm:prSet>
      <dgm:spPr/>
    </dgm:pt>
  </dgm:ptLst>
  <dgm:cxnLst>
    <dgm:cxn modelId="{F4F35FD1-ED11-43FD-A9E5-F25ABF1C0D0A}" type="presOf" srcId="{47D8B168-8524-43B2-B7C1-523945E53938}" destId="{A32D307D-6DDF-42DE-BED4-EF192B9BBE14}" srcOrd="0" destOrd="0" presId="urn:microsoft.com/office/officeart/2005/8/layout/list1"/>
    <dgm:cxn modelId="{FCE255E5-E3A1-4FF9-9311-94690A7F1900}" srcId="{86CFA11A-6DE8-4431-B1A5-704AFBA78E32}" destId="{4DD641EC-1520-43B8-82E2-043C02F3CC73}" srcOrd="0" destOrd="0" parTransId="{354217FA-4D6A-4990-B06A-5478D8DFE93C}" sibTransId="{306985D8-E8FE-424F-A91B-F06EEA2FA3DB}"/>
    <dgm:cxn modelId="{8771E4B7-1432-4D4A-8DDF-5CBFCE944DD0}" type="presOf" srcId="{47D8B168-8524-43B2-B7C1-523945E53938}" destId="{F3EBACFB-2E6E-4A64-BED8-CF38DCCF6AAE}" srcOrd="1" destOrd="0" presId="urn:microsoft.com/office/officeart/2005/8/layout/list1"/>
    <dgm:cxn modelId="{15EABDC7-2F68-4B1A-A67C-270BFC51D4B3}" type="presOf" srcId="{86CFA11A-6DE8-4431-B1A5-704AFBA78E32}" destId="{AA9608E1-FE26-432B-B397-23C9598F702A}" srcOrd="0" destOrd="0" presId="urn:microsoft.com/office/officeart/2005/8/layout/list1"/>
    <dgm:cxn modelId="{3258CA4C-32F5-40C4-B564-6836DC0A6B3A}" srcId="{86CFA11A-6DE8-4431-B1A5-704AFBA78E32}" destId="{47D8B168-8524-43B2-B7C1-523945E53938}" srcOrd="1" destOrd="0" parTransId="{7C65C802-3DAE-4A71-9CBC-FEA3116147D4}" sibTransId="{174EA57B-8CDD-4D9C-A4E7-B93795D70038}"/>
    <dgm:cxn modelId="{9462AE17-D922-4BC6-BAAB-572CE935463C}" type="presOf" srcId="{4DD641EC-1520-43B8-82E2-043C02F3CC73}" destId="{8B830B60-B506-4F4D-B154-F5DB60BE39DA}" srcOrd="0" destOrd="0" presId="urn:microsoft.com/office/officeart/2005/8/layout/list1"/>
    <dgm:cxn modelId="{34706991-0256-497F-9C30-3B9E742D1F2B}" type="presOf" srcId="{4DD641EC-1520-43B8-82E2-043C02F3CC73}" destId="{3D4DE937-8DAB-4EDD-A85E-D0741B783424}" srcOrd="1" destOrd="0" presId="urn:microsoft.com/office/officeart/2005/8/layout/list1"/>
    <dgm:cxn modelId="{83F232B0-A554-4E10-BE95-C6CD7BD980A1}" type="presParOf" srcId="{AA9608E1-FE26-432B-B397-23C9598F702A}" destId="{113B5923-CE6D-4608-8B06-145389EDFF8E}" srcOrd="0" destOrd="0" presId="urn:microsoft.com/office/officeart/2005/8/layout/list1"/>
    <dgm:cxn modelId="{1CDA6550-69A4-4F18-9D7E-8AE79A347B2A}" type="presParOf" srcId="{113B5923-CE6D-4608-8B06-145389EDFF8E}" destId="{8B830B60-B506-4F4D-B154-F5DB60BE39DA}" srcOrd="0" destOrd="0" presId="urn:microsoft.com/office/officeart/2005/8/layout/list1"/>
    <dgm:cxn modelId="{02E1F684-4DE0-4E1B-BA2B-9762FE0F5A7E}" type="presParOf" srcId="{113B5923-CE6D-4608-8B06-145389EDFF8E}" destId="{3D4DE937-8DAB-4EDD-A85E-D0741B783424}" srcOrd="1" destOrd="0" presId="urn:microsoft.com/office/officeart/2005/8/layout/list1"/>
    <dgm:cxn modelId="{8AAC6C9C-B9BB-4463-8B24-AB3FA83341D3}" type="presParOf" srcId="{AA9608E1-FE26-432B-B397-23C9598F702A}" destId="{47D33578-4D49-422B-86F2-9BF2DF9628F1}" srcOrd="1" destOrd="0" presId="urn:microsoft.com/office/officeart/2005/8/layout/list1"/>
    <dgm:cxn modelId="{31852404-F067-420F-81A5-02270C11CA77}" type="presParOf" srcId="{AA9608E1-FE26-432B-B397-23C9598F702A}" destId="{7104223E-6220-44E2-9F61-A1672855A193}" srcOrd="2" destOrd="0" presId="urn:microsoft.com/office/officeart/2005/8/layout/list1"/>
    <dgm:cxn modelId="{80E2ACB2-889C-49EF-84E5-AB43A94EA4E3}" type="presParOf" srcId="{AA9608E1-FE26-432B-B397-23C9598F702A}" destId="{2051D3D2-773B-4A73-9232-E99E6A2B3DB0}" srcOrd="3" destOrd="0" presId="urn:microsoft.com/office/officeart/2005/8/layout/list1"/>
    <dgm:cxn modelId="{07BE32C5-1ABD-418F-A019-DED7AECBF5FB}" type="presParOf" srcId="{AA9608E1-FE26-432B-B397-23C9598F702A}" destId="{90BA6D11-07DC-49C8-8528-06B016A42F6D}" srcOrd="4" destOrd="0" presId="urn:microsoft.com/office/officeart/2005/8/layout/list1"/>
    <dgm:cxn modelId="{3F5FCA03-20C1-4527-9B85-ECF097554925}" type="presParOf" srcId="{90BA6D11-07DC-49C8-8528-06B016A42F6D}" destId="{A32D307D-6DDF-42DE-BED4-EF192B9BBE14}" srcOrd="0" destOrd="0" presId="urn:microsoft.com/office/officeart/2005/8/layout/list1"/>
    <dgm:cxn modelId="{A21F7DAC-8AB4-435F-A3E5-9A610B13E854}" type="presParOf" srcId="{90BA6D11-07DC-49C8-8528-06B016A42F6D}" destId="{F3EBACFB-2E6E-4A64-BED8-CF38DCCF6AAE}" srcOrd="1" destOrd="0" presId="urn:microsoft.com/office/officeart/2005/8/layout/list1"/>
    <dgm:cxn modelId="{F088387D-92E2-4DFA-992E-4AE7C1D4018D}" type="presParOf" srcId="{AA9608E1-FE26-432B-B397-23C9598F702A}" destId="{A0CFC8E5-86D6-4FDE-B553-EAD589D2AF3B}" srcOrd="5" destOrd="0" presId="urn:microsoft.com/office/officeart/2005/8/layout/list1"/>
    <dgm:cxn modelId="{32A737B0-F8C7-45A6-8D96-60FBF7D5FB40}" type="presParOf" srcId="{AA9608E1-FE26-432B-B397-23C9598F702A}" destId="{62B2CE92-0616-49FB-A844-8C759DDA8D53}" srcOrd="6" destOrd="0" presId="urn:microsoft.com/office/officeart/2005/8/layout/list1"/>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0C2D8650-4CA2-4FE7-9B61-DB2E70138C76}" type="doc">
      <dgm:prSet loTypeId="urn:microsoft.com/office/officeart/2008/layout/IncreasingCircleProcess" loCatId="list" qsTypeId="urn:microsoft.com/office/officeart/2005/8/quickstyle/simple1" qsCatId="simple" csTypeId="urn:microsoft.com/office/officeart/2005/8/colors/colorful2" csCatId="colorful" phldr="1"/>
      <dgm:spPr/>
      <dgm:t>
        <a:bodyPr/>
        <a:lstStyle/>
        <a:p>
          <a:endParaRPr lang="id-ID"/>
        </a:p>
      </dgm:t>
    </dgm:pt>
    <dgm:pt modelId="{4785F985-59C2-4D70-A442-D7298441CA4D}">
      <dgm:prSet phldrT="[Text]"/>
      <dgm:spPr/>
      <dgm:t>
        <a:bodyPr/>
        <a:lstStyle/>
        <a:p>
          <a:r>
            <a:rPr lang="id-ID" dirty="0"/>
            <a:t>Wajib Pajak</a:t>
          </a:r>
        </a:p>
      </dgm:t>
    </dgm:pt>
    <dgm:pt modelId="{5DD62635-C300-415B-A210-F4F636B7862D}" type="parTrans" cxnId="{033A4996-14C9-4CE3-8728-90F5B31565CB}">
      <dgm:prSet/>
      <dgm:spPr/>
      <dgm:t>
        <a:bodyPr/>
        <a:lstStyle/>
        <a:p>
          <a:endParaRPr lang="id-ID"/>
        </a:p>
      </dgm:t>
    </dgm:pt>
    <dgm:pt modelId="{74B8CA7B-64A6-4AA1-9C7D-6BD1F3E866F3}" type="sibTrans" cxnId="{033A4996-14C9-4CE3-8728-90F5B31565CB}">
      <dgm:prSet/>
      <dgm:spPr/>
      <dgm:t>
        <a:bodyPr/>
        <a:lstStyle/>
        <a:p>
          <a:endParaRPr lang="id-ID"/>
        </a:p>
      </dgm:t>
    </dgm:pt>
    <dgm:pt modelId="{417D6E3F-EBE8-4E04-BE0D-210C9990CC54}">
      <dgm:prSet phldrT="[Text]" custT="1"/>
      <dgm:spPr/>
      <dgm:t>
        <a:bodyPr/>
        <a:lstStyle/>
        <a:p>
          <a:r>
            <a:rPr lang="id-ID" sz="2000" dirty="0"/>
            <a:t>Orang pribadi atau badan yang memperoleh penghasilan dari pengalihan hak atas tanah dan/atau bangunan dan perjanjian pengikatan jual beli </a:t>
          </a:r>
          <a:r>
            <a:rPr lang="es-ES" sz="2000" dirty="0"/>
            <a:t>atas </a:t>
          </a:r>
          <a:r>
            <a:rPr lang="es-ES" sz="2000" dirty="0" err="1"/>
            <a:t>tanah</a:t>
          </a:r>
          <a:r>
            <a:rPr lang="es-ES" sz="2000" dirty="0"/>
            <a:t> dan/</a:t>
          </a:r>
          <a:r>
            <a:rPr lang="es-ES" sz="2000" dirty="0" err="1"/>
            <a:t>atau</a:t>
          </a:r>
          <a:r>
            <a:rPr lang="es-ES" sz="2000" dirty="0"/>
            <a:t> </a:t>
          </a:r>
          <a:r>
            <a:rPr lang="es-ES" sz="2000" dirty="0" err="1"/>
            <a:t>bangunan</a:t>
          </a:r>
          <a:r>
            <a:rPr lang="es-ES" sz="2000" dirty="0"/>
            <a:t>.</a:t>
          </a:r>
          <a:endParaRPr lang="id-ID" sz="2000" dirty="0"/>
        </a:p>
      </dgm:t>
    </dgm:pt>
    <dgm:pt modelId="{A4A9DA48-6883-4B5D-A6CE-F68F4E2BE16C}" type="parTrans" cxnId="{34FEE445-B3AF-44D7-B9E7-70B39CE18EBB}">
      <dgm:prSet/>
      <dgm:spPr/>
      <dgm:t>
        <a:bodyPr/>
        <a:lstStyle/>
        <a:p>
          <a:endParaRPr lang="id-ID"/>
        </a:p>
      </dgm:t>
    </dgm:pt>
    <dgm:pt modelId="{817D93D5-CBA7-42AB-9EAE-9292DE7374B5}" type="sibTrans" cxnId="{34FEE445-B3AF-44D7-B9E7-70B39CE18EBB}">
      <dgm:prSet/>
      <dgm:spPr/>
      <dgm:t>
        <a:bodyPr/>
        <a:lstStyle/>
        <a:p>
          <a:endParaRPr lang="id-ID"/>
        </a:p>
      </dgm:t>
    </dgm:pt>
    <dgm:pt modelId="{E72AE1D7-9E1F-4677-9525-CDE48B3585A8}">
      <dgm:prSet phldrT="[Text]"/>
      <dgm:spPr/>
      <dgm:t>
        <a:bodyPr/>
        <a:lstStyle/>
        <a:p>
          <a:r>
            <a:rPr lang="id-ID" dirty="0"/>
            <a:t>Objek Pajak</a:t>
          </a:r>
        </a:p>
      </dgm:t>
    </dgm:pt>
    <dgm:pt modelId="{DA72D47D-F3B6-4735-A164-AD5269536A03}" type="parTrans" cxnId="{A5E53694-DB7A-474C-BCD4-9CEA105F0833}">
      <dgm:prSet/>
      <dgm:spPr/>
      <dgm:t>
        <a:bodyPr/>
        <a:lstStyle/>
        <a:p>
          <a:endParaRPr lang="id-ID"/>
        </a:p>
      </dgm:t>
    </dgm:pt>
    <dgm:pt modelId="{04049729-5BA4-4851-84B6-680C90E862D4}" type="sibTrans" cxnId="{A5E53694-DB7A-474C-BCD4-9CEA105F0833}">
      <dgm:prSet/>
      <dgm:spPr/>
      <dgm:t>
        <a:bodyPr/>
        <a:lstStyle/>
        <a:p>
          <a:endParaRPr lang="id-ID"/>
        </a:p>
      </dgm:t>
    </dgm:pt>
    <dgm:pt modelId="{1E8085B7-0E9A-4C68-82DE-3E14D9A2FD3E}">
      <dgm:prSet phldrT="[Text]" custT="1"/>
      <dgm:spPr/>
      <dgm:t>
        <a:bodyPr/>
        <a:lstStyle/>
        <a:p>
          <a:r>
            <a:rPr lang="id-ID" sz="2000" dirty="0"/>
            <a:t>Penghasilan yang diperoleh/diterima orang pribadi </a:t>
          </a:r>
          <a:r>
            <a:rPr lang="sv-SE" sz="2000" dirty="0"/>
            <a:t>atau badan karena pengalihan hak atas tanah dan/atau bangunan dan perjanjian</a:t>
          </a:r>
          <a:r>
            <a:rPr lang="id-ID" sz="2000" dirty="0"/>
            <a:t> pengikatan jual beli atas tanah dan/atau bangunan.</a:t>
          </a:r>
        </a:p>
      </dgm:t>
    </dgm:pt>
    <dgm:pt modelId="{2300BC46-F671-4A5E-A2E3-C6018B69FAF4}" type="parTrans" cxnId="{7DF061F6-8E01-439A-BDAA-07D88804217A}">
      <dgm:prSet/>
      <dgm:spPr/>
      <dgm:t>
        <a:bodyPr/>
        <a:lstStyle/>
        <a:p>
          <a:endParaRPr lang="id-ID"/>
        </a:p>
      </dgm:t>
    </dgm:pt>
    <dgm:pt modelId="{81E90AE8-738B-4A62-9C0A-8FD9C0FDFE2C}" type="sibTrans" cxnId="{7DF061F6-8E01-439A-BDAA-07D88804217A}">
      <dgm:prSet/>
      <dgm:spPr/>
      <dgm:t>
        <a:bodyPr/>
        <a:lstStyle/>
        <a:p>
          <a:endParaRPr lang="id-ID"/>
        </a:p>
      </dgm:t>
    </dgm:pt>
    <dgm:pt modelId="{CD323A8B-B8E4-4BEF-A184-1D998AD69E98}" type="pres">
      <dgm:prSet presAssocID="{0C2D8650-4CA2-4FE7-9B61-DB2E70138C76}" presName="Name0" presStyleCnt="0">
        <dgm:presLayoutVars>
          <dgm:chMax val="7"/>
          <dgm:chPref val="7"/>
          <dgm:dir/>
          <dgm:animOne val="branch"/>
          <dgm:animLvl val="lvl"/>
        </dgm:presLayoutVars>
      </dgm:prSet>
      <dgm:spPr/>
      <dgm:t>
        <a:bodyPr/>
        <a:lstStyle/>
        <a:p>
          <a:endParaRPr lang="en-US"/>
        </a:p>
      </dgm:t>
    </dgm:pt>
    <dgm:pt modelId="{F30EA661-A2FC-47F0-9B89-8821A4060CB2}" type="pres">
      <dgm:prSet presAssocID="{4785F985-59C2-4D70-A442-D7298441CA4D}" presName="composite" presStyleCnt="0"/>
      <dgm:spPr/>
    </dgm:pt>
    <dgm:pt modelId="{8CE48882-E4EC-4EE6-B8AA-A9BCD82C1715}" type="pres">
      <dgm:prSet presAssocID="{4785F985-59C2-4D70-A442-D7298441CA4D}" presName="BackAccent" presStyleLbl="bgShp" presStyleIdx="0" presStyleCnt="2" custLinFactNeighborY="-10888"/>
      <dgm:spPr/>
    </dgm:pt>
    <dgm:pt modelId="{2DB264E6-52E8-42A7-82D2-DFFF0BA88ECE}" type="pres">
      <dgm:prSet presAssocID="{4785F985-59C2-4D70-A442-D7298441CA4D}" presName="Accent" presStyleLbl="alignNode1" presStyleIdx="0" presStyleCnt="2" custLinFactNeighborY="-5040"/>
      <dgm:spPr/>
    </dgm:pt>
    <dgm:pt modelId="{DC6476FA-79D2-4EA4-BC65-2B7C95F74686}" type="pres">
      <dgm:prSet presAssocID="{4785F985-59C2-4D70-A442-D7298441CA4D}" presName="Child" presStyleLbl="revTx" presStyleIdx="0" presStyleCnt="4" custScaleX="167527" custScaleY="63874" custLinFactNeighborY="-13242">
        <dgm:presLayoutVars>
          <dgm:chMax val="0"/>
          <dgm:chPref val="0"/>
          <dgm:bulletEnabled val="1"/>
        </dgm:presLayoutVars>
      </dgm:prSet>
      <dgm:spPr/>
      <dgm:t>
        <a:bodyPr/>
        <a:lstStyle/>
        <a:p>
          <a:endParaRPr lang="en-US"/>
        </a:p>
      </dgm:t>
    </dgm:pt>
    <dgm:pt modelId="{F32B5A39-2D22-4C71-B805-E34EC5D70C07}" type="pres">
      <dgm:prSet presAssocID="{4785F985-59C2-4D70-A442-D7298441CA4D}" presName="Parent" presStyleLbl="revTx" presStyleIdx="1" presStyleCnt="4" custLinFactNeighborY="-10888">
        <dgm:presLayoutVars>
          <dgm:chMax val="1"/>
          <dgm:chPref val="1"/>
          <dgm:bulletEnabled val="1"/>
        </dgm:presLayoutVars>
      </dgm:prSet>
      <dgm:spPr/>
      <dgm:t>
        <a:bodyPr/>
        <a:lstStyle/>
        <a:p>
          <a:endParaRPr lang="en-US"/>
        </a:p>
      </dgm:t>
    </dgm:pt>
    <dgm:pt modelId="{02819B4C-2318-4A96-9321-F9E5387487B9}" type="pres">
      <dgm:prSet presAssocID="{74B8CA7B-64A6-4AA1-9C7D-6BD1F3E866F3}" presName="sibTrans" presStyleCnt="0"/>
      <dgm:spPr/>
    </dgm:pt>
    <dgm:pt modelId="{4407BCB4-1774-4C66-8378-BAED751504AE}" type="pres">
      <dgm:prSet presAssocID="{E72AE1D7-9E1F-4677-9525-CDE48B3585A8}" presName="composite" presStyleCnt="0"/>
      <dgm:spPr/>
    </dgm:pt>
    <dgm:pt modelId="{E0CF87BF-8338-4C03-9795-ACAB37ECC794}" type="pres">
      <dgm:prSet presAssocID="{E72AE1D7-9E1F-4677-9525-CDE48B3585A8}" presName="BackAccent" presStyleLbl="bgShp" presStyleIdx="1" presStyleCnt="2"/>
      <dgm:spPr/>
    </dgm:pt>
    <dgm:pt modelId="{8253EC19-4F81-4FDF-8753-11D2C20799F0}" type="pres">
      <dgm:prSet presAssocID="{E72AE1D7-9E1F-4677-9525-CDE48B3585A8}" presName="Accent" presStyleLbl="alignNode1" presStyleIdx="1" presStyleCnt="2"/>
      <dgm:spPr/>
    </dgm:pt>
    <dgm:pt modelId="{87C47865-BEDD-49AF-9F95-7225E42E6713}" type="pres">
      <dgm:prSet presAssocID="{E72AE1D7-9E1F-4677-9525-CDE48B3585A8}" presName="Child" presStyleLbl="revTx" presStyleIdx="2" presStyleCnt="4" custScaleX="184050" custScaleY="77958" custLinFactNeighborX="14464" custLinFactNeighborY="-2679">
        <dgm:presLayoutVars>
          <dgm:chMax val="0"/>
          <dgm:chPref val="0"/>
          <dgm:bulletEnabled val="1"/>
        </dgm:presLayoutVars>
      </dgm:prSet>
      <dgm:spPr/>
      <dgm:t>
        <a:bodyPr/>
        <a:lstStyle/>
        <a:p>
          <a:endParaRPr lang="en-US"/>
        </a:p>
      </dgm:t>
    </dgm:pt>
    <dgm:pt modelId="{B18ED770-D3E1-4175-8676-A791D3196341}" type="pres">
      <dgm:prSet presAssocID="{E72AE1D7-9E1F-4677-9525-CDE48B3585A8}" presName="Parent" presStyleLbl="revTx" presStyleIdx="3" presStyleCnt="4">
        <dgm:presLayoutVars>
          <dgm:chMax val="1"/>
          <dgm:chPref val="1"/>
          <dgm:bulletEnabled val="1"/>
        </dgm:presLayoutVars>
      </dgm:prSet>
      <dgm:spPr/>
      <dgm:t>
        <a:bodyPr/>
        <a:lstStyle/>
        <a:p>
          <a:endParaRPr lang="en-US"/>
        </a:p>
      </dgm:t>
    </dgm:pt>
  </dgm:ptLst>
  <dgm:cxnLst>
    <dgm:cxn modelId="{7DF061F6-8E01-439A-BDAA-07D88804217A}" srcId="{E72AE1D7-9E1F-4677-9525-CDE48B3585A8}" destId="{1E8085B7-0E9A-4C68-82DE-3E14D9A2FD3E}" srcOrd="0" destOrd="0" parTransId="{2300BC46-F671-4A5E-A2E3-C6018B69FAF4}" sibTransId="{81E90AE8-738B-4A62-9C0A-8FD9C0FDFE2C}"/>
    <dgm:cxn modelId="{A114AB2E-F833-4D0E-B678-90CF2989C87A}" type="presOf" srcId="{0C2D8650-4CA2-4FE7-9B61-DB2E70138C76}" destId="{CD323A8B-B8E4-4BEF-A184-1D998AD69E98}" srcOrd="0" destOrd="0" presId="urn:microsoft.com/office/officeart/2008/layout/IncreasingCircleProcess"/>
    <dgm:cxn modelId="{34FEE445-B3AF-44D7-B9E7-70B39CE18EBB}" srcId="{4785F985-59C2-4D70-A442-D7298441CA4D}" destId="{417D6E3F-EBE8-4E04-BE0D-210C9990CC54}" srcOrd="0" destOrd="0" parTransId="{A4A9DA48-6883-4B5D-A6CE-F68F4E2BE16C}" sibTransId="{817D93D5-CBA7-42AB-9EAE-9292DE7374B5}"/>
    <dgm:cxn modelId="{033A4996-14C9-4CE3-8728-90F5B31565CB}" srcId="{0C2D8650-4CA2-4FE7-9B61-DB2E70138C76}" destId="{4785F985-59C2-4D70-A442-D7298441CA4D}" srcOrd="0" destOrd="0" parTransId="{5DD62635-C300-415B-A210-F4F636B7862D}" sibTransId="{74B8CA7B-64A6-4AA1-9C7D-6BD1F3E866F3}"/>
    <dgm:cxn modelId="{934FBAF3-DC5A-4DFB-B1EC-D79A31674F73}" type="presOf" srcId="{417D6E3F-EBE8-4E04-BE0D-210C9990CC54}" destId="{DC6476FA-79D2-4EA4-BC65-2B7C95F74686}" srcOrd="0" destOrd="0" presId="urn:microsoft.com/office/officeart/2008/layout/IncreasingCircleProcess"/>
    <dgm:cxn modelId="{62131127-A39B-4A8D-93F8-44D1D535C1DA}" type="presOf" srcId="{4785F985-59C2-4D70-A442-D7298441CA4D}" destId="{F32B5A39-2D22-4C71-B805-E34EC5D70C07}" srcOrd="0" destOrd="0" presId="urn:microsoft.com/office/officeart/2008/layout/IncreasingCircleProcess"/>
    <dgm:cxn modelId="{AF7DE187-5601-4F38-9426-BAA5CABE59E8}" type="presOf" srcId="{1E8085B7-0E9A-4C68-82DE-3E14D9A2FD3E}" destId="{87C47865-BEDD-49AF-9F95-7225E42E6713}" srcOrd="0" destOrd="0" presId="urn:microsoft.com/office/officeart/2008/layout/IncreasingCircleProcess"/>
    <dgm:cxn modelId="{878DF7F8-9950-4CFE-984A-D7F8947744BC}" type="presOf" srcId="{E72AE1D7-9E1F-4677-9525-CDE48B3585A8}" destId="{B18ED770-D3E1-4175-8676-A791D3196341}" srcOrd="0" destOrd="0" presId="urn:microsoft.com/office/officeart/2008/layout/IncreasingCircleProcess"/>
    <dgm:cxn modelId="{A5E53694-DB7A-474C-BCD4-9CEA105F0833}" srcId="{0C2D8650-4CA2-4FE7-9B61-DB2E70138C76}" destId="{E72AE1D7-9E1F-4677-9525-CDE48B3585A8}" srcOrd="1" destOrd="0" parTransId="{DA72D47D-F3B6-4735-A164-AD5269536A03}" sibTransId="{04049729-5BA4-4851-84B6-680C90E862D4}"/>
    <dgm:cxn modelId="{7EA5A74B-6413-4127-B9AF-600CEFB4DF11}" type="presParOf" srcId="{CD323A8B-B8E4-4BEF-A184-1D998AD69E98}" destId="{F30EA661-A2FC-47F0-9B89-8821A4060CB2}" srcOrd="0" destOrd="0" presId="urn:microsoft.com/office/officeart/2008/layout/IncreasingCircleProcess"/>
    <dgm:cxn modelId="{EAF7B156-7429-425A-A366-1304FE2399A5}" type="presParOf" srcId="{F30EA661-A2FC-47F0-9B89-8821A4060CB2}" destId="{8CE48882-E4EC-4EE6-B8AA-A9BCD82C1715}" srcOrd="0" destOrd="0" presId="urn:microsoft.com/office/officeart/2008/layout/IncreasingCircleProcess"/>
    <dgm:cxn modelId="{4A6A5852-C1BA-47CA-B2DD-52AD5AC83D97}" type="presParOf" srcId="{F30EA661-A2FC-47F0-9B89-8821A4060CB2}" destId="{2DB264E6-52E8-42A7-82D2-DFFF0BA88ECE}" srcOrd="1" destOrd="0" presId="urn:microsoft.com/office/officeart/2008/layout/IncreasingCircleProcess"/>
    <dgm:cxn modelId="{B76168C5-9207-4D9F-B6EB-FCF4F99DFDB3}" type="presParOf" srcId="{F30EA661-A2FC-47F0-9B89-8821A4060CB2}" destId="{DC6476FA-79D2-4EA4-BC65-2B7C95F74686}" srcOrd="2" destOrd="0" presId="urn:microsoft.com/office/officeart/2008/layout/IncreasingCircleProcess"/>
    <dgm:cxn modelId="{65566102-DF89-4719-9400-4E15A4A78D92}" type="presParOf" srcId="{F30EA661-A2FC-47F0-9B89-8821A4060CB2}" destId="{F32B5A39-2D22-4C71-B805-E34EC5D70C07}" srcOrd="3" destOrd="0" presId="urn:microsoft.com/office/officeart/2008/layout/IncreasingCircleProcess"/>
    <dgm:cxn modelId="{D50DDDFF-30FD-4931-961F-1817D2A13D54}" type="presParOf" srcId="{CD323A8B-B8E4-4BEF-A184-1D998AD69E98}" destId="{02819B4C-2318-4A96-9321-F9E5387487B9}" srcOrd="1" destOrd="0" presId="urn:microsoft.com/office/officeart/2008/layout/IncreasingCircleProcess"/>
    <dgm:cxn modelId="{5D7F11A1-3816-430E-AE89-D7D4AB49CE64}" type="presParOf" srcId="{CD323A8B-B8E4-4BEF-A184-1D998AD69E98}" destId="{4407BCB4-1774-4C66-8378-BAED751504AE}" srcOrd="2" destOrd="0" presId="urn:microsoft.com/office/officeart/2008/layout/IncreasingCircleProcess"/>
    <dgm:cxn modelId="{F65598DC-2681-4616-9127-5C82C8530C56}" type="presParOf" srcId="{4407BCB4-1774-4C66-8378-BAED751504AE}" destId="{E0CF87BF-8338-4C03-9795-ACAB37ECC794}" srcOrd="0" destOrd="0" presId="urn:microsoft.com/office/officeart/2008/layout/IncreasingCircleProcess"/>
    <dgm:cxn modelId="{40C9D09B-A467-4C02-B9C9-D83C5D7DF702}" type="presParOf" srcId="{4407BCB4-1774-4C66-8378-BAED751504AE}" destId="{8253EC19-4F81-4FDF-8753-11D2C20799F0}" srcOrd="1" destOrd="0" presId="urn:microsoft.com/office/officeart/2008/layout/IncreasingCircleProcess"/>
    <dgm:cxn modelId="{E085ECE8-DAA4-4884-8A2C-7D8730E1BD50}" type="presParOf" srcId="{4407BCB4-1774-4C66-8378-BAED751504AE}" destId="{87C47865-BEDD-49AF-9F95-7225E42E6713}" srcOrd="2" destOrd="0" presId="urn:microsoft.com/office/officeart/2008/layout/IncreasingCircleProcess"/>
    <dgm:cxn modelId="{F2736E16-91DD-445D-B702-6D89F92D01CF}" type="presParOf" srcId="{4407BCB4-1774-4C66-8378-BAED751504AE}" destId="{B18ED770-D3E1-4175-8676-A791D3196341}" srcOrd="3" destOrd="0" presId="urn:microsoft.com/office/officeart/2008/layout/IncreasingCircleProcess"/>
  </dgm:cxnLst>
  <dgm:bg/>
  <dgm:whole/>
  <dgm:extLst>
    <a:ext uri="http://schemas.microsoft.com/office/drawing/2008/diagram">
      <dsp:dataModelExt xmlns:dsp="http://schemas.microsoft.com/office/drawing/2008/diagram" xmlns="" relId="rId17"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16102F51-0206-4D0E-BA2F-A5C7B655769C}"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id-ID"/>
        </a:p>
      </dgm:t>
    </dgm:pt>
    <dgm:pt modelId="{51408AFD-F575-431B-81D3-B8EDDE9AFAC5}">
      <dgm:prSet phldrT="[Text]"/>
      <dgm:spPr/>
      <dgm:t>
        <a:bodyPr/>
        <a:lstStyle/>
        <a:p>
          <a:r>
            <a:rPr lang="id-ID" dirty="0"/>
            <a:t>TARIF</a:t>
          </a:r>
        </a:p>
      </dgm:t>
    </dgm:pt>
    <dgm:pt modelId="{311BBAAE-97AA-4F19-9F30-348B8BCFE034}" type="parTrans" cxnId="{B1BD7832-CDC2-4C34-9C7B-4F02280A5054}">
      <dgm:prSet/>
      <dgm:spPr/>
      <dgm:t>
        <a:bodyPr/>
        <a:lstStyle/>
        <a:p>
          <a:endParaRPr lang="id-ID"/>
        </a:p>
      </dgm:t>
    </dgm:pt>
    <dgm:pt modelId="{6F56ACC3-EA51-44DA-9647-F128ACD3B983}" type="sibTrans" cxnId="{B1BD7832-CDC2-4C34-9C7B-4F02280A5054}">
      <dgm:prSet/>
      <dgm:spPr/>
      <dgm:t>
        <a:bodyPr/>
        <a:lstStyle/>
        <a:p>
          <a:endParaRPr lang="id-ID"/>
        </a:p>
      </dgm:t>
    </dgm:pt>
    <dgm:pt modelId="{AB3BB718-F285-4234-92BF-BA36BC98BF1A}">
      <dgm:prSet phldrT="[Text]"/>
      <dgm:spPr/>
      <dgm:t>
        <a:bodyPr/>
        <a:lstStyle/>
        <a:p>
          <a:r>
            <a:rPr lang="id-ID" dirty="0"/>
            <a:t>Rumah sederhana dan rumah susun sederhana</a:t>
          </a:r>
        </a:p>
      </dgm:t>
    </dgm:pt>
    <dgm:pt modelId="{6D92BDB6-51E4-468A-8937-DB03FFCA8F08}" type="parTrans" cxnId="{4DF62B6F-2269-4510-BAD0-816C0C2B4FD9}">
      <dgm:prSet/>
      <dgm:spPr/>
      <dgm:t>
        <a:bodyPr/>
        <a:lstStyle/>
        <a:p>
          <a:endParaRPr lang="id-ID"/>
        </a:p>
      </dgm:t>
    </dgm:pt>
    <dgm:pt modelId="{BDFB9D78-1E39-4A63-A861-941073214FA3}" type="sibTrans" cxnId="{4DF62B6F-2269-4510-BAD0-816C0C2B4FD9}">
      <dgm:prSet/>
      <dgm:spPr/>
      <dgm:t>
        <a:bodyPr/>
        <a:lstStyle/>
        <a:p>
          <a:endParaRPr lang="id-ID"/>
        </a:p>
      </dgm:t>
    </dgm:pt>
    <dgm:pt modelId="{2426E762-A8C3-4EC9-8868-4D05401258D6}">
      <dgm:prSet phldrT="[Text]"/>
      <dgm:spPr/>
      <dgm:t>
        <a:bodyPr/>
        <a:lstStyle/>
        <a:p>
          <a:r>
            <a:rPr lang="id-ID" dirty="0"/>
            <a:t>Selain rumah sederhana dan rumah susun sederhana</a:t>
          </a:r>
        </a:p>
      </dgm:t>
    </dgm:pt>
    <dgm:pt modelId="{54D9E0B2-DDFF-4DB9-A7DF-2DEDF46ABE49}" type="parTrans" cxnId="{A4BB7ADE-EFF5-4B3A-B8AB-CF8AF0A143EC}">
      <dgm:prSet/>
      <dgm:spPr/>
      <dgm:t>
        <a:bodyPr/>
        <a:lstStyle/>
        <a:p>
          <a:endParaRPr lang="id-ID"/>
        </a:p>
      </dgm:t>
    </dgm:pt>
    <dgm:pt modelId="{7FA348A9-8EB8-4A2F-95B9-0AE92846139F}" type="sibTrans" cxnId="{A4BB7ADE-EFF5-4B3A-B8AB-CF8AF0A143EC}">
      <dgm:prSet/>
      <dgm:spPr/>
      <dgm:t>
        <a:bodyPr/>
        <a:lstStyle/>
        <a:p>
          <a:endParaRPr lang="id-ID"/>
        </a:p>
      </dgm:t>
    </dgm:pt>
    <dgm:pt modelId="{B5347BE4-F301-4DF5-8D53-F95300962663}">
      <dgm:prSet phldrT="[Text]"/>
      <dgm:spPr/>
      <dgm:t>
        <a:bodyPr/>
        <a:lstStyle/>
        <a:p>
          <a:r>
            <a:rPr lang="id-ID" dirty="0"/>
            <a:t>Pengalihan hak pada pemerintah</a:t>
          </a:r>
        </a:p>
      </dgm:t>
    </dgm:pt>
    <dgm:pt modelId="{A8072652-E711-4D74-8549-71C3890BB0E0}" type="parTrans" cxnId="{B3B72A47-FA31-4029-9F1C-0B0EE746DB7D}">
      <dgm:prSet/>
      <dgm:spPr/>
      <dgm:t>
        <a:bodyPr/>
        <a:lstStyle/>
        <a:p>
          <a:endParaRPr lang="id-ID"/>
        </a:p>
      </dgm:t>
    </dgm:pt>
    <dgm:pt modelId="{B3B50831-0A5A-4FB0-BE24-4330C7BE3049}" type="sibTrans" cxnId="{B3B72A47-FA31-4029-9F1C-0B0EE746DB7D}">
      <dgm:prSet/>
      <dgm:spPr/>
      <dgm:t>
        <a:bodyPr/>
        <a:lstStyle/>
        <a:p>
          <a:endParaRPr lang="id-ID"/>
        </a:p>
      </dgm:t>
    </dgm:pt>
    <dgm:pt modelId="{D427B010-2689-4799-9100-38EC8802244C}" type="pres">
      <dgm:prSet presAssocID="{16102F51-0206-4D0E-BA2F-A5C7B655769C}" presName="Name0" presStyleCnt="0">
        <dgm:presLayoutVars>
          <dgm:dir/>
          <dgm:animLvl val="lvl"/>
          <dgm:resizeHandles/>
        </dgm:presLayoutVars>
      </dgm:prSet>
      <dgm:spPr/>
      <dgm:t>
        <a:bodyPr/>
        <a:lstStyle/>
        <a:p>
          <a:endParaRPr lang="en-US"/>
        </a:p>
      </dgm:t>
    </dgm:pt>
    <dgm:pt modelId="{1A4788D9-0290-4233-9637-222049519B5B}" type="pres">
      <dgm:prSet presAssocID="{51408AFD-F575-431B-81D3-B8EDDE9AFAC5}" presName="linNode" presStyleCnt="0"/>
      <dgm:spPr/>
    </dgm:pt>
    <dgm:pt modelId="{90119566-FA6D-444E-A92D-8E022F6AE43A}" type="pres">
      <dgm:prSet presAssocID="{51408AFD-F575-431B-81D3-B8EDDE9AFAC5}" presName="parentShp" presStyleLbl="node1" presStyleIdx="0" presStyleCnt="1" custScaleX="48493" custScaleY="87500" custLinFactNeighborX="-1429">
        <dgm:presLayoutVars>
          <dgm:bulletEnabled val="1"/>
        </dgm:presLayoutVars>
      </dgm:prSet>
      <dgm:spPr/>
      <dgm:t>
        <a:bodyPr/>
        <a:lstStyle/>
        <a:p>
          <a:endParaRPr lang="en-US"/>
        </a:p>
      </dgm:t>
    </dgm:pt>
    <dgm:pt modelId="{C32B9573-B396-4161-AF77-5417C8F24E19}" type="pres">
      <dgm:prSet presAssocID="{51408AFD-F575-431B-81D3-B8EDDE9AFAC5}" presName="childShp" presStyleLbl="bgAccFollowNode1" presStyleIdx="0" presStyleCnt="1" custScaleX="123536">
        <dgm:presLayoutVars>
          <dgm:bulletEnabled val="1"/>
        </dgm:presLayoutVars>
      </dgm:prSet>
      <dgm:spPr/>
      <dgm:t>
        <a:bodyPr/>
        <a:lstStyle/>
        <a:p>
          <a:endParaRPr lang="en-US"/>
        </a:p>
      </dgm:t>
    </dgm:pt>
  </dgm:ptLst>
  <dgm:cxnLst>
    <dgm:cxn modelId="{4DF62B6F-2269-4510-BAD0-816C0C2B4FD9}" srcId="{51408AFD-F575-431B-81D3-B8EDDE9AFAC5}" destId="{AB3BB718-F285-4234-92BF-BA36BC98BF1A}" srcOrd="0" destOrd="0" parTransId="{6D92BDB6-51E4-468A-8937-DB03FFCA8F08}" sibTransId="{BDFB9D78-1E39-4A63-A861-941073214FA3}"/>
    <dgm:cxn modelId="{C5EE5BE4-8152-4564-AF24-C51FCD929984}" type="presOf" srcId="{51408AFD-F575-431B-81D3-B8EDDE9AFAC5}" destId="{90119566-FA6D-444E-A92D-8E022F6AE43A}" srcOrd="0" destOrd="0" presId="urn:microsoft.com/office/officeart/2005/8/layout/vList6"/>
    <dgm:cxn modelId="{A4BB7ADE-EFF5-4B3A-B8AB-CF8AF0A143EC}" srcId="{51408AFD-F575-431B-81D3-B8EDDE9AFAC5}" destId="{2426E762-A8C3-4EC9-8868-4D05401258D6}" srcOrd="1" destOrd="0" parTransId="{54D9E0B2-DDFF-4DB9-A7DF-2DEDF46ABE49}" sibTransId="{7FA348A9-8EB8-4A2F-95B9-0AE92846139F}"/>
    <dgm:cxn modelId="{29DC49C4-CD47-4B57-AF08-CA0809799241}" type="presOf" srcId="{2426E762-A8C3-4EC9-8868-4D05401258D6}" destId="{C32B9573-B396-4161-AF77-5417C8F24E19}" srcOrd="0" destOrd="1" presId="urn:microsoft.com/office/officeart/2005/8/layout/vList6"/>
    <dgm:cxn modelId="{B3B72A47-FA31-4029-9F1C-0B0EE746DB7D}" srcId="{51408AFD-F575-431B-81D3-B8EDDE9AFAC5}" destId="{B5347BE4-F301-4DF5-8D53-F95300962663}" srcOrd="2" destOrd="0" parTransId="{A8072652-E711-4D74-8549-71C3890BB0E0}" sibTransId="{B3B50831-0A5A-4FB0-BE24-4330C7BE3049}"/>
    <dgm:cxn modelId="{146974C9-3902-40A6-AB76-C87F3E28DFDE}" type="presOf" srcId="{B5347BE4-F301-4DF5-8D53-F95300962663}" destId="{C32B9573-B396-4161-AF77-5417C8F24E19}" srcOrd="0" destOrd="2" presId="urn:microsoft.com/office/officeart/2005/8/layout/vList6"/>
    <dgm:cxn modelId="{73BC4CFE-8EA4-4314-B246-D945EF5F1D34}" type="presOf" srcId="{16102F51-0206-4D0E-BA2F-A5C7B655769C}" destId="{D427B010-2689-4799-9100-38EC8802244C}" srcOrd="0" destOrd="0" presId="urn:microsoft.com/office/officeart/2005/8/layout/vList6"/>
    <dgm:cxn modelId="{B1BD7832-CDC2-4C34-9C7B-4F02280A5054}" srcId="{16102F51-0206-4D0E-BA2F-A5C7B655769C}" destId="{51408AFD-F575-431B-81D3-B8EDDE9AFAC5}" srcOrd="0" destOrd="0" parTransId="{311BBAAE-97AA-4F19-9F30-348B8BCFE034}" sibTransId="{6F56ACC3-EA51-44DA-9647-F128ACD3B983}"/>
    <dgm:cxn modelId="{700BF9A9-2EAE-4F8C-AF7B-562E48AC2668}" type="presOf" srcId="{AB3BB718-F285-4234-92BF-BA36BC98BF1A}" destId="{C32B9573-B396-4161-AF77-5417C8F24E19}" srcOrd="0" destOrd="0" presId="urn:microsoft.com/office/officeart/2005/8/layout/vList6"/>
    <dgm:cxn modelId="{997C81AA-9D4E-45BA-87FB-0E441FB35ECC}" type="presParOf" srcId="{D427B010-2689-4799-9100-38EC8802244C}" destId="{1A4788D9-0290-4233-9637-222049519B5B}" srcOrd="0" destOrd="0" presId="urn:microsoft.com/office/officeart/2005/8/layout/vList6"/>
    <dgm:cxn modelId="{1BA47586-39E4-43E3-8211-22D300E5BA44}" type="presParOf" srcId="{1A4788D9-0290-4233-9637-222049519B5B}" destId="{90119566-FA6D-444E-A92D-8E022F6AE43A}" srcOrd="0" destOrd="0" presId="urn:microsoft.com/office/officeart/2005/8/layout/vList6"/>
    <dgm:cxn modelId="{32946DDF-B63D-4F92-929C-5AA2D50D94FA}" type="presParOf" srcId="{1A4788D9-0290-4233-9637-222049519B5B}" destId="{C32B9573-B396-4161-AF77-5417C8F24E19}" srcOrd="1" destOrd="0" presId="urn:microsoft.com/office/officeart/2005/8/layout/vList6"/>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D025D0FC-1E54-4045-B8C6-D9C5523DB6AC}" type="doc">
      <dgm:prSet loTypeId="urn:diagrams.loki3.com/VaryingWidthList" loCatId="list" qsTypeId="urn:microsoft.com/office/officeart/2005/8/quickstyle/simple1" qsCatId="simple" csTypeId="urn:microsoft.com/office/officeart/2005/8/colors/accent1_2" csCatId="accent1" phldr="1"/>
      <dgm:spPr/>
    </dgm:pt>
    <dgm:pt modelId="{E5A631BC-1ED0-42E6-9736-EAB49B1A854D}">
      <dgm:prSet phldrT="[Text]" custT="1">
        <dgm:style>
          <a:lnRef idx="2">
            <a:schemeClr val="accent2"/>
          </a:lnRef>
          <a:fillRef idx="1">
            <a:schemeClr val="lt1"/>
          </a:fillRef>
          <a:effectRef idx="0">
            <a:schemeClr val="accent2"/>
          </a:effectRef>
          <a:fontRef idx="minor">
            <a:schemeClr val="dk1"/>
          </a:fontRef>
        </dgm:style>
      </dgm:prSet>
      <dgm:spPr/>
      <dgm:t>
        <a:bodyPr/>
        <a:lstStyle/>
        <a:p>
          <a:r>
            <a:rPr lang="id-ID" sz="2000" dirty="0"/>
            <a:t>1%</a:t>
          </a:r>
        </a:p>
      </dgm:t>
    </dgm:pt>
    <dgm:pt modelId="{059CAF53-662B-4ED3-A38E-FBD377B620C1}" type="parTrans" cxnId="{1BE1730A-4CA2-4E6B-9E7B-E624EBFF59AE}">
      <dgm:prSet/>
      <dgm:spPr/>
      <dgm:t>
        <a:bodyPr/>
        <a:lstStyle/>
        <a:p>
          <a:endParaRPr lang="id-ID"/>
        </a:p>
      </dgm:t>
    </dgm:pt>
    <dgm:pt modelId="{CC26F1F5-5F44-48C1-90C6-2E95C0CF8D6E}" type="sibTrans" cxnId="{1BE1730A-4CA2-4E6B-9E7B-E624EBFF59AE}">
      <dgm:prSet/>
      <dgm:spPr/>
      <dgm:t>
        <a:bodyPr/>
        <a:lstStyle/>
        <a:p>
          <a:endParaRPr lang="id-ID"/>
        </a:p>
      </dgm:t>
    </dgm:pt>
    <dgm:pt modelId="{B38A5F48-31C4-4AEF-B804-44A72F9EF70E}">
      <dgm:prSet phldrT="[Text]" custT="1">
        <dgm:style>
          <a:lnRef idx="2">
            <a:schemeClr val="accent1"/>
          </a:lnRef>
          <a:fillRef idx="1">
            <a:schemeClr val="lt1"/>
          </a:fillRef>
          <a:effectRef idx="0">
            <a:schemeClr val="accent1"/>
          </a:effectRef>
          <a:fontRef idx="minor">
            <a:schemeClr val="dk1"/>
          </a:fontRef>
        </dgm:style>
      </dgm:prSet>
      <dgm:spPr/>
      <dgm:t>
        <a:bodyPr/>
        <a:lstStyle/>
        <a:p>
          <a:r>
            <a:rPr lang="id-ID" sz="2000" dirty="0"/>
            <a:t>2,5%</a:t>
          </a:r>
        </a:p>
      </dgm:t>
    </dgm:pt>
    <dgm:pt modelId="{638D32B5-1EA8-41FC-BAC1-97491B416EB6}" type="parTrans" cxnId="{B78756B3-E38A-4F6B-B996-5827C2EE67C3}">
      <dgm:prSet/>
      <dgm:spPr/>
      <dgm:t>
        <a:bodyPr/>
        <a:lstStyle/>
        <a:p>
          <a:endParaRPr lang="id-ID"/>
        </a:p>
      </dgm:t>
    </dgm:pt>
    <dgm:pt modelId="{2450E0A7-5434-4832-8989-5485B3919F73}" type="sibTrans" cxnId="{B78756B3-E38A-4F6B-B996-5827C2EE67C3}">
      <dgm:prSet/>
      <dgm:spPr/>
      <dgm:t>
        <a:bodyPr/>
        <a:lstStyle/>
        <a:p>
          <a:endParaRPr lang="id-ID"/>
        </a:p>
      </dgm:t>
    </dgm:pt>
    <dgm:pt modelId="{618A5A42-D4B8-43EA-B4C7-17E25B225B5A}">
      <dgm:prSet phldrT="[Text]" custT="1">
        <dgm:style>
          <a:lnRef idx="2">
            <a:schemeClr val="accent5"/>
          </a:lnRef>
          <a:fillRef idx="1">
            <a:schemeClr val="lt1"/>
          </a:fillRef>
          <a:effectRef idx="0">
            <a:schemeClr val="accent5"/>
          </a:effectRef>
          <a:fontRef idx="minor">
            <a:schemeClr val="dk1"/>
          </a:fontRef>
        </dgm:style>
      </dgm:prSet>
      <dgm:spPr/>
      <dgm:t>
        <a:bodyPr/>
        <a:lstStyle/>
        <a:p>
          <a:r>
            <a:rPr lang="id-ID" sz="2000" dirty="0"/>
            <a:t>0%</a:t>
          </a:r>
        </a:p>
      </dgm:t>
    </dgm:pt>
    <dgm:pt modelId="{59519452-0BAE-468A-A6A8-86FD216377D6}" type="parTrans" cxnId="{63943ABC-8213-4D4E-AF25-A10F5B50A06F}">
      <dgm:prSet/>
      <dgm:spPr/>
      <dgm:t>
        <a:bodyPr/>
        <a:lstStyle/>
        <a:p>
          <a:endParaRPr lang="id-ID"/>
        </a:p>
      </dgm:t>
    </dgm:pt>
    <dgm:pt modelId="{B6A35361-035E-4967-8097-B9BF0165676D}" type="sibTrans" cxnId="{63943ABC-8213-4D4E-AF25-A10F5B50A06F}">
      <dgm:prSet/>
      <dgm:spPr/>
      <dgm:t>
        <a:bodyPr/>
        <a:lstStyle/>
        <a:p>
          <a:endParaRPr lang="id-ID"/>
        </a:p>
      </dgm:t>
    </dgm:pt>
    <dgm:pt modelId="{40105645-6D0A-4709-A099-EF50505275DE}" type="pres">
      <dgm:prSet presAssocID="{D025D0FC-1E54-4045-B8C6-D9C5523DB6AC}" presName="Name0" presStyleCnt="0">
        <dgm:presLayoutVars>
          <dgm:resizeHandles/>
        </dgm:presLayoutVars>
      </dgm:prSet>
      <dgm:spPr/>
    </dgm:pt>
    <dgm:pt modelId="{BF7ED195-4F23-4633-9085-0AD025121DC0}" type="pres">
      <dgm:prSet presAssocID="{E5A631BC-1ED0-42E6-9736-EAB49B1A854D}" presName="text" presStyleLbl="node1" presStyleIdx="0" presStyleCnt="3">
        <dgm:presLayoutVars>
          <dgm:bulletEnabled val="1"/>
        </dgm:presLayoutVars>
      </dgm:prSet>
      <dgm:spPr/>
      <dgm:t>
        <a:bodyPr/>
        <a:lstStyle/>
        <a:p>
          <a:endParaRPr lang="en-US"/>
        </a:p>
      </dgm:t>
    </dgm:pt>
    <dgm:pt modelId="{7655E64E-48C4-4B37-A6C2-75D731F1D32A}" type="pres">
      <dgm:prSet presAssocID="{CC26F1F5-5F44-48C1-90C6-2E95C0CF8D6E}" presName="space" presStyleCnt="0"/>
      <dgm:spPr/>
    </dgm:pt>
    <dgm:pt modelId="{5A651BD5-25FD-47ED-98E6-F62526C9DDC6}" type="pres">
      <dgm:prSet presAssocID="{B38A5F48-31C4-4AEF-B804-44A72F9EF70E}" presName="text" presStyleLbl="node1" presStyleIdx="1" presStyleCnt="3">
        <dgm:presLayoutVars>
          <dgm:bulletEnabled val="1"/>
        </dgm:presLayoutVars>
      </dgm:prSet>
      <dgm:spPr/>
      <dgm:t>
        <a:bodyPr/>
        <a:lstStyle/>
        <a:p>
          <a:endParaRPr lang="en-US"/>
        </a:p>
      </dgm:t>
    </dgm:pt>
    <dgm:pt modelId="{C7501E59-F90E-4942-9114-0DF28F520881}" type="pres">
      <dgm:prSet presAssocID="{2450E0A7-5434-4832-8989-5485B3919F73}" presName="space" presStyleCnt="0"/>
      <dgm:spPr/>
    </dgm:pt>
    <dgm:pt modelId="{F49CE912-4E4D-4330-8059-FD0985A2E4EC}" type="pres">
      <dgm:prSet presAssocID="{618A5A42-D4B8-43EA-B4C7-17E25B225B5A}" presName="text" presStyleLbl="node1" presStyleIdx="2" presStyleCnt="3">
        <dgm:presLayoutVars>
          <dgm:bulletEnabled val="1"/>
        </dgm:presLayoutVars>
      </dgm:prSet>
      <dgm:spPr/>
      <dgm:t>
        <a:bodyPr/>
        <a:lstStyle/>
        <a:p>
          <a:endParaRPr lang="en-US"/>
        </a:p>
      </dgm:t>
    </dgm:pt>
  </dgm:ptLst>
  <dgm:cxnLst>
    <dgm:cxn modelId="{1BE1730A-4CA2-4E6B-9E7B-E624EBFF59AE}" srcId="{D025D0FC-1E54-4045-B8C6-D9C5523DB6AC}" destId="{E5A631BC-1ED0-42E6-9736-EAB49B1A854D}" srcOrd="0" destOrd="0" parTransId="{059CAF53-662B-4ED3-A38E-FBD377B620C1}" sibTransId="{CC26F1F5-5F44-48C1-90C6-2E95C0CF8D6E}"/>
    <dgm:cxn modelId="{2826027E-AD53-4C4D-8380-C45D50740835}" type="presOf" srcId="{D025D0FC-1E54-4045-B8C6-D9C5523DB6AC}" destId="{40105645-6D0A-4709-A099-EF50505275DE}" srcOrd="0" destOrd="0" presId="urn:diagrams.loki3.com/VaryingWidthList"/>
    <dgm:cxn modelId="{B78756B3-E38A-4F6B-B996-5827C2EE67C3}" srcId="{D025D0FC-1E54-4045-B8C6-D9C5523DB6AC}" destId="{B38A5F48-31C4-4AEF-B804-44A72F9EF70E}" srcOrd="1" destOrd="0" parTransId="{638D32B5-1EA8-41FC-BAC1-97491B416EB6}" sibTransId="{2450E0A7-5434-4832-8989-5485B3919F73}"/>
    <dgm:cxn modelId="{1694FDE4-1036-462A-89A2-C91F81EA87EF}" type="presOf" srcId="{618A5A42-D4B8-43EA-B4C7-17E25B225B5A}" destId="{F49CE912-4E4D-4330-8059-FD0985A2E4EC}" srcOrd="0" destOrd="0" presId="urn:diagrams.loki3.com/VaryingWidthList"/>
    <dgm:cxn modelId="{8A7EA233-F072-43D5-AF33-1CB590869544}" type="presOf" srcId="{E5A631BC-1ED0-42E6-9736-EAB49B1A854D}" destId="{BF7ED195-4F23-4633-9085-0AD025121DC0}" srcOrd="0" destOrd="0" presId="urn:diagrams.loki3.com/VaryingWidthList"/>
    <dgm:cxn modelId="{C9A08F80-62E9-4AC8-812D-C48A5EA49F91}" type="presOf" srcId="{B38A5F48-31C4-4AEF-B804-44A72F9EF70E}" destId="{5A651BD5-25FD-47ED-98E6-F62526C9DDC6}" srcOrd="0" destOrd="0" presId="urn:diagrams.loki3.com/VaryingWidthList"/>
    <dgm:cxn modelId="{63943ABC-8213-4D4E-AF25-A10F5B50A06F}" srcId="{D025D0FC-1E54-4045-B8C6-D9C5523DB6AC}" destId="{618A5A42-D4B8-43EA-B4C7-17E25B225B5A}" srcOrd="2" destOrd="0" parTransId="{59519452-0BAE-468A-A6A8-86FD216377D6}" sibTransId="{B6A35361-035E-4967-8097-B9BF0165676D}"/>
    <dgm:cxn modelId="{D3487CD8-5D18-48F1-8E3B-E8307B170F2F}" type="presParOf" srcId="{40105645-6D0A-4709-A099-EF50505275DE}" destId="{BF7ED195-4F23-4633-9085-0AD025121DC0}" srcOrd="0" destOrd="0" presId="urn:diagrams.loki3.com/VaryingWidthList"/>
    <dgm:cxn modelId="{A0F61798-2CF6-43DE-81C8-9C2C3F92F5C7}" type="presParOf" srcId="{40105645-6D0A-4709-A099-EF50505275DE}" destId="{7655E64E-48C4-4B37-A6C2-75D731F1D32A}" srcOrd="1" destOrd="0" presId="urn:diagrams.loki3.com/VaryingWidthList"/>
    <dgm:cxn modelId="{EBAA87B3-A5B0-4EF6-AC5C-1490FF23537D}" type="presParOf" srcId="{40105645-6D0A-4709-A099-EF50505275DE}" destId="{5A651BD5-25FD-47ED-98E6-F62526C9DDC6}" srcOrd="2" destOrd="0" presId="urn:diagrams.loki3.com/VaryingWidthList"/>
    <dgm:cxn modelId="{DD19CE42-2CD4-4B11-BB1D-6915550A138B}" type="presParOf" srcId="{40105645-6D0A-4709-A099-EF50505275DE}" destId="{C7501E59-F90E-4942-9114-0DF28F520881}" srcOrd="3" destOrd="0" presId="urn:diagrams.loki3.com/VaryingWidthList"/>
    <dgm:cxn modelId="{1BBE0779-FA8A-42FB-BEA1-F346343B757B}" type="presParOf" srcId="{40105645-6D0A-4709-A099-EF50505275DE}" destId="{F49CE912-4E4D-4330-8059-FD0985A2E4EC}" srcOrd="4" destOrd="0" presId="urn:diagrams.loki3.com/VaryingWidthList"/>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A6360618-2ACC-4849-B574-66AF7D3D65AD}" type="doc">
      <dgm:prSet loTypeId="urn:diagrams.loki3.com/VaryingWidthList" loCatId="list" qsTypeId="urn:microsoft.com/office/officeart/2005/8/quickstyle/simple1" qsCatId="simple" csTypeId="urn:microsoft.com/office/officeart/2005/8/colors/accent1_2" csCatId="accent1" phldr="1"/>
      <dgm:spPr/>
      <dgm:t>
        <a:bodyPr/>
        <a:lstStyle/>
        <a:p>
          <a:endParaRPr lang="id-ID"/>
        </a:p>
      </dgm:t>
    </dgm:pt>
    <dgm:pt modelId="{9D506B2E-D353-4AD0-9DAC-03881020CB0D}">
      <dgm:prSet phldrT="[Text]" custT="1">
        <dgm:style>
          <a:lnRef idx="2">
            <a:schemeClr val="accent6"/>
          </a:lnRef>
          <a:fillRef idx="1">
            <a:schemeClr val="lt1"/>
          </a:fillRef>
          <a:effectRef idx="0">
            <a:schemeClr val="accent6"/>
          </a:effectRef>
          <a:fontRef idx="minor">
            <a:schemeClr val="dk1"/>
          </a:fontRef>
        </dgm:style>
      </dgm:prSet>
      <dgm:spPr/>
      <dgm:t>
        <a:bodyPr/>
        <a:lstStyle/>
        <a:p>
          <a:r>
            <a:rPr lang="id-ID" sz="1800" dirty="0"/>
            <a:t>Nilai pengalihan hak atas tanah dan/atau bangunan</a:t>
          </a:r>
        </a:p>
      </dgm:t>
    </dgm:pt>
    <dgm:pt modelId="{90F667F4-9991-42F3-B1FF-9FC8C3CFC43D}" type="parTrans" cxnId="{E0C17B8B-7B83-4444-9CE5-BEF95073CFF4}">
      <dgm:prSet/>
      <dgm:spPr/>
      <dgm:t>
        <a:bodyPr/>
        <a:lstStyle/>
        <a:p>
          <a:endParaRPr lang="id-ID"/>
        </a:p>
      </dgm:t>
    </dgm:pt>
    <dgm:pt modelId="{9C7F1FC4-B370-48EB-B8BB-0679A858A20F}" type="sibTrans" cxnId="{E0C17B8B-7B83-4444-9CE5-BEF95073CFF4}">
      <dgm:prSet/>
      <dgm:spPr/>
      <dgm:t>
        <a:bodyPr/>
        <a:lstStyle/>
        <a:p>
          <a:endParaRPr lang="id-ID"/>
        </a:p>
      </dgm:t>
    </dgm:pt>
    <dgm:pt modelId="{A69862DA-5ABC-4847-BA1D-C542F7FFD8F2}">
      <dgm:prSet phldrT="[Text]" custT="1">
        <dgm:style>
          <a:lnRef idx="2">
            <a:schemeClr val="accent3"/>
          </a:lnRef>
          <a:fillRef idx="1">
            <a:schemeClr val="lt1"/>
          </a:fillRef>
          <a:effectRef idx="0">
            <a:schemeClr val="accent3"/>
          </a:effectRef>
          <a:fontRef idx="minor">
            <a:schemeClr val="dk1"/>
          </a:fontRef>
        </dgm:style>
      </dgm:prSet>
      <dgm:spPr/>
      <dgm:t>
        <a:bodyPr/>
        <a:lstStyle/>
        <a:p>
          <a:r>
            <a:rPr lang="id-ID" sz="1800" dirty="0"/>
            <a:t>Jumlah bruto</a:t>
          </a:r>
        </a:p>
      </dgm:t>
    </dgm:pt>
    <dgm:pt modelId="{208890FC-2C60-407C-AFB7-F7F0187DD61E}" type="parTrans" cxnId="{7777E9F3-4234-47D4-BF70-3AA7F0C4CC14}">
      <dgm:prSet/>
      <dgm:spPr/>
      <dgm:t>
        <a:bodyPr/>
        <a:lstStyle/>
        <a:p>
          <a:endParaRPr lang="id-ID"/>
        </a:p>
      </dgm:t>
    </dgm:pt>
    <dgm:pt modelId="{5F7DDFDD-70B4-407B-81A6-7D28840AE356}" type="sibTrans" cxnId="{7777E9F3-4234-47D4-BF70-3AA7F0C4CC14}">
      <dgm:prSet/>
      <dgm:spPr/>
      <dgm:t>
        <a:bodyPr/>
        <a:lstStyle/>
        <a:p>
          <a:endParaRPr lang="id-ID"/>
        </a:p>
      </dgm:t>
    </dgm:pt>
    <dgm:pt modelId="{C97FF38D-A511-4D87-9B07-66AAD7BCE502}" type="pres">
      <dgm:prSet presAssocID="{A6360618-2ACC-4849-B574-66AF7D3D65AD}" presName="Name0" presStyleCnt="0">
        <dgm:presLayoutVars>
          <dgm:resizeHandles/>
        </dgm:presLayoutVars>
      </dgm:prSet>
      <dgm:spPr/>
      <dgm:t>
        <a:bodyPr/>
        <a:lstStyle/>
        <a:p>
          <a:endParaRPr lang="en-US"/>
        </a:p>
      </dgm:t>
    </dgm:pt>
    <dgm:pt modelId="{28716835-ED7F-4782-B62C-F1B3E6BD89AA}" type="pres">
      <dgm:prSet presAssocID="{9D506B2E-D353-4AD0-9DAC-03881020CB0D}" presName="text" presStyleLbl="node1" presStyleIdx="0" presStyleCnt="2" custScaleX="117080">
        <dgm:presLayoutVars>
          <dgm:bulletEnabled val="1"/>
        </dgm:presLayoutVars>
      </dgm:prSet>
      <dgm:spPr/>
      <dgm:t>
        <a:bodyPr/>
        <a:lstStyle/>
        <a:p>
          <a:endParaRPr lang="en-US"/>
        </a:p>
      </dgm:t>
    </dgm:pt>
    <dgm:pt modelId="{6D7369ED-5A53-46CC-B43C-F5E90394B69D}" type="pres">
      <dgm:prSet presAssocID="{9C7F1FC4-B370-48EB-B8BB-0679A858A20F}" presName="space" presStyleCnt="0"/>
      <dgm:spPr/>
    </dgm:pt>
    <dgm:pt modelId="{247C2D3D-C479-4F19-A2E0-3EC9DA6E72D8}" type="pres">
      <dgm:prSet presAssocID="{A69862DA-5ABC-4847-BA1D-C542F7FFD8F2}" presName="text" presStyleLbl="node1" presStyleIdx="1" presStyleCnt="2" custScaleX="333473">
        <dgm:presLayoutVars>
          <dgm:bulletEnabled val="1"/>
        </dgm:presLayoutVars>
      </dgm:prSet>
      <dgm:spPr/>
      <dgm:t>
        <a:bodyPr/>
        <a:lstStyle/>
        <a:p>
          <a:endParaRPr lang="en-US"/>
        </a:p>
      </dgm:t>
    </dgm:pt>
  </dgm:ptLst>
  <dgm:cxnLst>
    <dgm:cxn modelId="{8A109B17-52FB-44BF-9C18-4716AE140ABB}" type="presOf" srcId="{A6360618-2ACC-4849-B574-66AF7D3D65AD}" destId="{C97FF38D-A511-4D87-9B07-66AAD7BCE502}" srcOrd="0" destOrd="0" presId="urn:diagrams.loki3.com/VaryingWidthList"/>
    <dgm:cxn modelId="{E0C17B8B-7B83-4444-9CE5-BEF95073CFF4}" srcId="{A6360618-2ACC-4849-B574-66AF7D3D65AD}" destId="{9D506B2E-D353-4AD0-9DAC-03881020CB0D}" srcOrd="0" destOrd="0" parTransId="{90F667F4-9991-42F3-B1FF-9FC8C3CFC43D}" sibTransId="{9C7F1FC4-B370-48EB-B8BB-0679A858A20F}"/>
    <dgm:cxn modelId="{F02B3FE0-36CE-4C3E-8A90-8B1BBCD43AE4}" type="presOf" srcId="{A69862DA-5ABC-4847-BA1D-C542F7FFD8F2}" destId="{247C2D3D-C479-4F19-A2E0-3EC9DA6E72D8}" srcOrd="0" destOrd="0" presId="urn:diagrams.loki3.com/VaryingWidthList"/>
    <dgm:cxn modelId="{AE49AF39-8505-4465-B880-6A07FDAD0003}" type="presOf" srcId="{9D506B2E-D353-4AD0-9DAC-03881020CB0D}" destId="{28716835-ED7F-4782-B62C-F1B3E6BD89AA}" srcOrd="0" destOrd="0" presId="urn:diagrams.loki3.com/VaryingWidthList"/>
    <dgm:cxn modelId="{7777E9F3-4234-47D4-BF70-3AA7F0C4CC14}" srcId="{A6360618-2ACC-4849-B574-66AF7D3D65AD}" destId="{A69862DA-5ABC-4847-BA1D-C542F7FFD8F2}" srcOrd="1" destOrd="0" parTransId="{208890FC-2C60-407C-AFB7-F7F0187DD61E}" sibTransId="{5F7DDFDD-70B4-407B-81A6-7D28840AE356}"/>
    <dgm:cxn modelId="{E2A904BD-78BC-4631-B99B-F881E9AC7B67}" type="presParOf" srcId="{C97FF38D-A511-4D87-9B07-66AAD7BCE502}" destId="{28716835-ED7F-4782-B62C-F1B3E6BD89AA}" srcOrd="0" destOrd="0" presId="urn:diagrams.loki3.com/VaryingWidthList"/>
    <dgm:cxn modelId="{EB64E064-FF6D-4B50-B48F-CBD2E79F8F78}" type="presParOf" srcId="{C97FF38D-A511-4D87-9B07-66AAD7BCE502}" destId="{6D7369ED-5A53-46CC-B43C-F5E90394B69D}" srcOrd="1" destOrd="0" presId="urn:diagrams.loki3.com/VaryingWidthList"/>
    <dgm:cxn modelId="{7566E948-8230-4B8D-A362-37A70960EB41}" type="presParOf" srcId="{C97FF38D-A511-4D87-9B07-66AAD7BCE502}" destId="{247C2D3D-C479-4F19-A2E0-3EC9DA6E72D8}" srcOrd="2" destOrd="0" presId="urn:diagrams.loki3.com/VaryingWidthList"/>
  </dgm:cxnLst>
  <dgm:bg/>
  <dgm:whole/>
  <dgm:extLst>
    <a:ext uri="http://schemas.microsoft.com/office/drawing/2008/diagram">
      <dsp:dataModelExt xmlns:dsp="http://schemas.microsoft.com/office/drawing/2008/diagram" xmlns="" relId="rId17"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AE8628F8-3415-4156-AC71-E6D7234B0071}" type="doc">
      <dgm:prSet loTypeId="urn:microsoft.com/office/officeart/2005/8/layout/vList6" loCatId="list" qsTypeId="urn:microsoft.com/office/officeart/2005/8/quickstyle/3d1" qsCatId="3D" csTypeId="urn:microsoft.com/office/officeart/2005/8/colors/accent3_5" csCatId="accent3" phldr="1"/>
      <dgm:spPr/>
      <dgm:t>
        <a:bodyPr/>
        <a:lstStyle/>
        <a:p>
          <a:endParaRPr lang="id-ID"/>
        </a:p>
      </dgm:t>
    </dgm:pt>
    <dgm:pt modelId="{5F9658BE-487D-484B-B556-10EF26D30544}">
      <dgm:prSet phldrT="[Text]"/>
      <dgm:spPr/>
      <dgm:t>
        <a:bodyPr/>
        <a:lstStyle/>
        <a:p>
          <a:r>
            <a:rPr lang="id-ID" dirty="0"/>
            <a:t>DASAR PENGENAAN</a:t>
          </a:r>
        </a:p>
      </dgm:t>
    </dgm:pt>
    <dgm:pt modelId="{4E2C748D-C87F-4AA4-90BD-B0B62AC5431F}" type="parTrans" cxnId="{68AC174B-6598-41FB-846F-DADA9EA0719E}">
      <dgm:prSet/>
      <dgm:spPr/>
      <dgm:t>
        <a:bodyPr/>
        <a:lstStyle/>
        <a:p>
          <a:endParaRPr lang="id-ID"/>
        </a:p>
      </dgm:t>
    </dgm:pt>
    <dgm:pt modelId="{3B0F3EAE-B02C-48CE-AF30-A677D6754C9E}" type="sibTrans" cxnId="{68AC174B-6598-41FB-846F-DADA9EA0719E}">
      <dgm:prSet/>
      <dgm:spPr/>
      <dgm:t>
        <a:bodyPr/>
        <a:lstStyle/>
        <a:p>
          <a:endParaRPr lang="id-ID"/>
        </a:p>
      </dgm:t>
    </dgm:pt>
    <dgm:pt modelId="{476C6CB1-B537-47D9-94D6-C8DF3F7F637D}">
      <dgm:prSet phldrT="[Text]"/>
      <dgm:spPr/>
      <dgm:t>
        <a:bodyPr/>
        <a:lstStyle/>
        <a:p>
          <a:r>
            <a:rPr lang="fi-FI" dirty="0"/>
            <a:t>pengalihan hak atas tanah dan/atau</a:t>
          </a:r>
          <a:r>
            <a:rPr lang="id-ID" dirty="0"/>
            <a:t> bangunan</a:t>
          </a:r>
        </a:p>
      </dgm:t>
    </dgm:pt>
    <dgm:pt modelId="{507A2757-9CC6-4FDE-A64C-EC440CC7E74C}" type="parTrans" cxnId="{323C7684-F96E-4FF0-B47E-9741FA939D5F}">
      <dgm:prSet/>
      <dgm:spPr/>
      <dgm:t>
        <a:bodyPr/>
        <a:lstStyle/>
        <a:p>
          <a:endParaRPr lang="id-ID"/>
        </a:p>
      </dgm:t>
    </dgm:pt>
    <dgm:pt modelId="{844A5E9F-47DF-4EC9-A321-28A1E3A8EC3C}" type="sibTrans" cxnId="{323C7684-F96E-4FF0-B47E-9741FA939D5F}">
      <dgm:prSet/>
      <dgm:spPr/>
      <dgm:t>
        <a:bodyPr/>
        <a:lstStyle/>
        <a:p>
          <a:endParaRPr lang="id-ID"/>
        </a:p>
      </dgm:t>
    </dgm:pt>
    <dgm:pt modelId="{8C116C29-7811-4E1C-AA74-E2A58A10C259}">
      <dgm:prSet/>
      <dgm:spPr/>
      <dgm:t>
        <a:bodyPr/>
        <a:lstStyle/>
        <a:p>
          <a:r>
            <a:rPr lang="fi-FI"/>
            <a:t>perjanjian pengikatan jual beli atas tanah</a:t>
          </a:r>
          <a:r>
            <a:rPr lang="id-ID"/>
            <a:t> dan/atau bangunan</a:t>
          </a:r>
          <a:endParaRPr lang="id-ID" dirty="0"/>
        </a:p>
      </dgm:t>
    </dgm:pt>
    <dgm:pt modelId="{F5C66A3B-397F-4C2B-9415-FF062CC8E063}" type="parTrans" cxnId="{C59BFD72-E349-4051-8AE1-630EE71F6C65}">
      <dgm:prSet/>
      <dgm:spPr/>
      <dgm:t>
        <a:bodyPr/>
        <a:lstStyle/>
        <a:p>
          <a:endParaRPr lang="id-ID"/>
        </a:p>
      </dgm:t>
    </dgm:pt>
    <dgm:pt modelId="{60B0AEB5-EBEB-4315-8340-6C47E279E615}" type="sibTrans" cxnId="{C59BFD72-E349-4051-8AE1-630EE71F6C65}">
      <dgm:prSet/>
      <dgm:spPr/>
      <dgm:t>
        <a:bodyPr/>
        <a:lstStyle/>
        <a:p>
          <a:endParaRPr lang="id-ID"/>
        </a:p>
      </dgm:t>
    </dgm:pt>
    <dgm:pt modelId="{704EDB34-1D0A-4479-A3C4-4C18B0AD3AEA}" type="pres">
      <dgm:prSet presAssocID="{AE8628F8-3415-4156-AC71-E6D7234B0071}" presName="Name0" presStyleCnt="0">
        <dgm:presLayoutVars>
          <dgm:dir/>
          <dgm:animLvl val="lvl"/>
          <dgm:resizeHandles/>
        </dgm:presLayoutVars>
      </dgm:prSet>
      <dgm:spPr/>
      <dgm:t>
        <a:bodyPr/>
        <a:lstStyle/>
        <a:p>
          <a:endParaRPr lang="en-US"/>
        </a:p>
      </dgm:t>
    </dgm:pt>
    <dgm:pt modelId="{AF775FC8-82B6-47CA-9BE9-F62C9607141D}" type="pres">
      <dgm:prSet presAssocID="{5F9658BE-487D-484B-B556-10EF26D30544}" presName="linNode" presStyleCnt="0"/>
      <dgm:spPr/>
    </dgm:pt>
    <dgm:pt modelId="{E11B893D-5BEC-4503-8441-E1C9A2F63E53}" type="pres">
      <dgm:prSet presAssocID="{5F9658BE-487D-484B-B556-10EF26D30544}" presName="parentShp" presStyleLbl="node1" presStyleIdx="0" presStyleCnt="1" custScaleX="72930" custLinFactNeighborX="-2337">
        <dgm:presLayoutVars>
          <dgm:bulletEnabled val="1"/>
        </dgm:presLayoutVars>
      </dgm:prSet>
      <dgm:spPr/>
      <dgm:t>
        <a:bodyPr/>
        <a:lstStyle/>
        <a:p>
          <a:endParaRPr lang="en-US"/>
        </a:p>
      </dgm:t>
    </dgm:pt>
    <dgm:pt modelId="{A4A09C3C-4AE7-46C1-9246-59AAD3C0868D}" type="pres">
      <dgm:prSet presAssocID="{5F9658BE-487D-484B-B556-10EF26D30544}" presName="childShp" presStyleLbl="bgAccFollowNode1" presStyleIdx="0" presStyleCnt="1" custScaleX="109880">
        <dgm:presLayoutVars>
          <dgm:bulletEnabled val="1"/>
        </dgm:presLayoutVars>
      </dgm:prSet>
      <dgm:spPr/>
      <dgm:t>
        <a:bodyPr/>
        <a:lstStyle/>
        <a:p>
          <a:endParaRPr lang="en-US"/>
        </a:p>
      </dgm:t>
    </dgm:pt>
  </dgm:ptLst>
  <dgm:cxnLst>
    <dgm:cxn modelId="{10027F05-FC01-4DC4-B3D2-F0183BEBB835}" type="presOf" srcId="{8C116C29-7811-4E1C-AA74-E2A58A10C259}" destId="{A4A09C3C-4AE7-46C1-9246-59AAD3C0868D}" srcOrd="0" destOrd="1" presId="urn:microsoft.com/office/officeart/2005/8/layout/vList6"/>
    <dgm:cxn modelId="{C59BFD72-E349-4051-8AE1-630EE71F6C65}" srcId="{5F9658BE-487D-484B-B556-10EF26D30544}" destId="{8C116C29-7811-4E1C-AA74-E2A58A10C259}" srcOrd="1" destOrd="0" parTransId="{F5C66A3B-397F-4C2B-9415-FF062CC8E063}" sibTransId="{60B0AEB5-EBEB-4315-8340-6C47E279E615}"/>
    <dgm:cxn modelId="{F9FFF577-5D79-41DC-BB9D-E305964764CC}" type="presOf" srcId="{5F9658BE-487D-484B-B556-10EF26D30544}" destId="{E11B893D-5BEC-4503-8441-E1C9A2F63E53}" srcOrd="0" destOrd="0" presId="urn:microsoft.com/office/officeart/2005/8/layout/vList6"/>
    <dgm:cxn modelId="{323C7684-F96E-4FF0-B47E-9741FA939D5F}" srcId="{5F9658BE-487D-484B-B556-10EF26D30544}" destId="{476C6CB1-B537-47D9-94D6-C8DF3F7F637D}" srcOrd="0" destOrd="0" parTransId="{507A2757-9CC6-4FDE-A64C-EC440CC7E74C}" sibTransId="{844A5E9F-47DF-4EC9-A321-28A1E3A8EC3C}"/>
    <dgm:cxn modelId="{5FF6D467-1E3D-4D2F-AC4A-FB2DF4FA7639}" type="presOf" srcId="{476C6CB1-B537-47D9-94D6-C8DF3F7F637D}" destId="{A4A09C3C-4AE7-46C1-9246-59AAD3C0868D}" srcOrd="0" destOrd="0" presId="urn:microsoft.com/office/officeart/2005/8/layout/vList6"/>
    <dgm:cxn modelId="{68AC174B-6598-41FB-846F-DADA9EA0719E}" srcId="{AE8628F8-3415-4156-AC71-E6D7234B0071}" destId="{5F9658BE-487D-484B-B556-10EF26D30544}" srcOrd="0" destOrd="0" parTransId="{4E2C748D-C87F-4AA4-90BD-B0B62AC5431F}" sibTransId="{3B0F3EAE-B02C-48CE-AF30-A677D6754C9E}"/>
    <dgm:cxn modelId="{8AD28896-7DAB-4BBF-B38E-735F92BCAD56}" type="presOf" srcId="{AE8628F8-3415-4156-AC71-E6D7234B0071}" destId="{704EDB34-1D0A-4479-A3C4-4C18B0AD3AEA}" srcOrd="0" destOrd="0" presId="urn:microsoft.com/office/officeart/2005/8/layout/vList6"/>
    <dgm:cxn modelId="{5BFB344A-15D2-4D40-B076-8B763C260E89}" type="presParOf" srcId="{704EDB34-1D0A-4479-A3C4-4C18B0AD3AEA}" destId="{AF775FC8-82B6-47CA-9BE9-F62C9607141D}" srcOrd="0" destOrd="0" presId="urn:microsoft.com/office/officeart/2005/8/layout/vList6"/>
    <dgm:cxn modelId="{D89745A5-7892-4B15-8E45-2968D94F7677}" type="presParOf" srcId="{AF775FC8-82B6-47CA-9BE9-F62C9607141D}" destId="{E11B893D-5BEC-4503-8441-E1C9A2F63E53}" srcOrd="0" destOrd="0" presId="urn:microsoft.com/office/officeart/2005/8/layout/vList6"/>
    <dgm:cxn modelId="{1B5A7D41-643E-4DEC-8FA9-343721E24994}" type="presParOf" srcId="{AF775FC8-82B6-47CA-9BE9-F62C9607141D}" destId="{A4A09C3C-4AE7-46C1-9246-59AAD3C0868D}" srcOrd="1" destOrd="0" presId="urn:microsoft.com/office/officeart/2005/8/layout/vList6"/>
  </dgm:cxnLst>
  <dgm:bg/>
  <dgm:whole/>
  <dgm:extLst>
    <a:ext uri="http://schemas.microsoft.com/office/drawing/2008/diagram">
      <dsp:dataModelExt xmlns:dsp="http://schemas.microsoft.com/office/drawing/2008/diagram" xmlns="" relId="rId22"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2F14B793-CE3B-4520-9D27-D2E90040554D}" type="doc">
      <dgm:prSet loTypeId="urn:microsoft.com/office/officeart/2005/8/layout/hProcess4" loCatId="process" qsTypeId="urn:microsoft.com/office/officeart/2005/8/quickstyle/simple1" qsCatId="simple" csTypeId="urn:microsoft.com/office/officeart/2005/8/colors/accent1_2" csCatId="accent1" phldr="1"/>
      <dgm:spPr/>
      <dgm:t>
        <a:bodyPr/>
        <a:lstStyle/>
        <a:p>
          <a:endParaRPr lang="en-US"/>
        </a:p>
      </dgm:t>
    </dgm:pt>
    <dgm:pt modelId="{45348ABE-A5CD-495A-B498-FE9580FF03EA}">
      <dgm:prSet phldrT="[Text]"/>
      <dgm:spPr>
        <a:solidFill>
          <a:srgbClr val="00B0F0"/>
        </a:solidFill>
      </dgm:spPr>
      <dgm:t>
        <a:bodyPr/>
        <a:lstStyle/>
        <a:p>
          <a:r>
            <a:rPr lang="en-US" dirty="0" err="1">
              <a:latin typeface="Candara" pitchFamily="34" charset="0"/>
            </a:rPr>
            <a:t>Tarif</a:t>
          </a:r>
          <a:r>
            <a:rPr lang="en-US" dirty="0">
              <a:latin typeface="Candara" pitchFamily="34" charset="0"/>
            </a:rPr>
            <a:t>  </a:t>
          </a:r>
        </a:p>
      </dgm:t>
    </dgm:pt>
    <dgm:pt modelId="{2199D6BA-81E1-4EAF-B073-5B998DC1A708}" type="parTrans" cxnId="{2A5F3394-F2C8-4C46-AC67-B0AB41A957CF}">
      <dgm:prSet/>
      <dgm:spPr/>
      <dgm:t>
        <a:bodyPr/>
        <a:lstStyle/>
        <a:p>
          <a:endParaRPr lang="en-US">
            <a:latin typeface="Candara" pitchFamily="34" charset="0"/>
          </a:endParaRPr>
        </a:p>
      </dgm:t>
    </dgm:pt>
    <dgm:pt modelId="{1DF101DD-D5F7-4DE3-B1FB-CCDE3665DE13}" type="sibTrans" cxnId="{2A5F3394-F2C8-4C46-AC67-B0AB41A957CF}">
      <dgm:prSet/>
      <dgm:spPr/>
      <dgm:t>
        <a:bodyPr/>
        <a:lstStyle/>
        <a:p>
          <a:endParaRPr lang="en-US">
            <a:latin typeface="Candara" pitchFamily="34" charset="0"/>
          </a:endParaRPr>
        </a:p>
      </dgm:t>
    </dgm:pt>
    <dgm:pt modelId="{A8129EF4-75AD-4B7E-9210-6558DB6B90EC}">
      <dgm:prSet phldrT="[Text]" custT="1"/>
      <dgm:spPr>
        <a:solidFill>
          <a:schemeClr val="bg1"/>
        </a:solidFill>
      </dgm:spPr>
      <dgm:t>
        <a:bodyPr/>
        <a:lstStyle/>
        <a:p>
          <a:r>
            <a:rPr lang="en-US" sz="2000" u="none" dirty="0">
              <a:solidFill>
                <a:srgbClr val="FF0000"/>
              </a:solidFill>
              <a:latin typeface="Candara" pitchFamily="34" charset="0"/>
            </a:rPr>
            <a:t>10%</a:t>
          </a:r>
          <a:endParaRPr lang="en-US" sz="2000" u="none" dirty="0">
            <a:latin typeface="Candara" pitchFamily="34" charset="0"/>
          </a:endParaRPr>
        </a:p>
      </dgm:t>
    </dgm:pt>
    <dgm:pt modelId="{F6331BB0-4026-4199-9F38-1CC0FCDA1889}" type="parTrans" cxnId="{68695888-FE4A-4EEF-9A8E-C7C814595A27}">
      <dgm:prSet/>
      <dgm:spPr/>
      <dgm:t>
        <a:bodyPr/>
        <a:lstStyle/>
        <a:p>
          <a:endParaRPr lang="en-US">
            <a:latin typeface="Candara" pitchFamily="34" charset="0"/>
          </a:endParaRPr>
        </a:p>
      </dgm:t>
    </dgm:pt>
    <dgm:pt modelId="{63FD9DD6-9EB2-4B18-9A1E-A1763FD6F641}" type="sibTrans" cxnId="{68695888-FE4A-4EEF-9A8E-C7C814595A27}">
      <dgm:prSet/>
      <dgm:spPr/>
      <dgm:t>
        <a:bodyPr/>
        <a:lstStyle/>
        <a:p>
          <a:endParaRPr lang="en-US">
            <a:latin typeface="Candara" pitchFamily="34" charset="0"/>
          </a:endParaRPr>
        </a:p>
      </dgm:t>
    </dgm:pt>
    <dgm:pt modelId="{6EFA6F86-DB20-472C-95EC-84EBA5A5CE0A}">
      <dgm:prSet phldrT="[Text]"/>
      <dgm:spPr>
        <a:solidFill>
          <a:srgbClr val="00B0F0"/>
        </a:solidFill>
      </dgm:spPr>
      <dgm:t>
        <a:bodyPr/>
        <a:lstStyle/>
        <a:p>
          <a:r>
            <a:rPr lang="en-US" dirty="0" err="1">
              <a:latin typeface="Candara" pitchFamily="34" charset="0"/>
            </a:rPr>
            <a:t>Dasar</a:t>
          </a:r>
          <a:r>
            <a:rPr lang="en-US" dirty="0">
              <a:latin typeface="Candara" pitchFamily="34" charset="0"/>
            </a:rPr>
            <a:t> </a:t>
          </a:r>
          <a:r>
            <a:rPr lang="en-US" dirty="0" err="1">
              <a:latin typeface="Candara" pitchFamily="34" charset="0"/>
            </a:rPr>
            <a:t>pengenaan</a:t>
          </a:r>
          <a:r>
            <a:rPr lang="en-US" dirty="0">
              <a:latin typeface="Candara" pitchFamily="34" charset="0"/>
            </a:rPr>
            <a:t> </a:t>
          </a:r>
        </a:p>
      </dgm:t>
    </dgm:pt>
    <dgm:pt modelId="{599D9071-FA09-4DC7-B8EB-8A5D47D69DA4}" type="parTrans" cxnId="{0E48D48D-E8EB-4E97-86BA-1724A71BE617}">
      <dgm:prSet/>
      <dgm:spPr/>
      <dgm:t>
        <a:bodyPr/>
        <a:lstStyle/>
        <a:p>
          <a:endParaRPr lang="en-US">
            <a:latin typeface="Candara" pitchFamily="34" charset="0"/>
          </a:endParaRPr>
        </a:p>
      </dgm:t>
    </dgm:pt>
    <dgm:pt modelId="{549B220C-9B3C-4120-93AD-4B9A73A99FE3}" type="sibTrans" cxnId="{0E48D48D-E8EB-4E97-86BA-1724A71BE617}">
      <dgm:prSet/>
      <dgm:spPr/>
      <dgm:t>
        <a:bodyPr/>
        <a:lstStyle/>
        <a:p>
          <a:endParaRPr lang="en-US">
            <a:latin typeface="Candara" pitchFamily="34" charset="0"/>
          </a:endParaRPr>
        </a:p>
      </dgm:t>
    </dgm:pt>
    <dgm:pt modelId="{5E8AD484-C48D-4E73-A53E-35E9626C28EE}">
      <dgm:prSet phldrT="[Text]"/>
      <dgm:spPr>
        <a:solidFill>
          <a:schemeClr val="bg1"/>
        </a:solidFill>
      </dgm:spPr>
      <dgm:t>
        <a:bodyPr/>
        <a:lstStyle/>
        <a:p>
          <a:r>
            <a:rPr lang="en-US" dirty="0" err="1">
              <a:solidFill>
                <a:srgbClr val="FF0000"/>
              </a:solidFill>
              <a:latin typeface="Candara" pitchFamily="34" charset="0"/>
            </a:rPr>
            <a:t>Jumlah</a:t>
          </a:r>
          <a:r>
            <a:rPr lang="en-US" dirty="0">
              <a:solidFill>
                <a:srgbClr val="FF0000"/>
              </a:solidFill>
              <a:latin typeface="Candara" pitchFamily="34" charset="0"/>
            </a:rPr>
            <a:t> </a:t>
          </a:r>
          <a:r>
            <a:rPr lang="en-US" dirty="0" err="1">
              <a:solidFill>
                <a:srgbClr val="FF0000"/>
              </a:solidFill>
              <a:latin typeface="Candara" pitchFamily="34" charset="0"/>
            </a:rPr>
            <a:t>bruto</a:t>
          </a:r>
          <a:r>
            <a:rPr lang="en-US" dirty="0">
              <a:solidFill>
                <a:srgbClr val="FF0000"/>
              </a:solidFill>
              <a:latin typeface="Candara" pitchFamily="34" charset="0"/>
            </a:rPr>
            <a:t> </a:t>
          </a:r>
          <a:r>
            <a:rPr lang="en-US" dirty="0" err="1">
              <a:solidFill>
                <a:srgbClr val="FF0000"/>
              </a:solidFill>
              <a:latin typeface="Candara" pitchFamily="34" charset="0"/>
            </a:rPr>
            <a:t>bunga</a:t>
          </a:r>
          <a:endParaRPr lang="en-US" dirty="0">
            <a:latin typeface="Candara" pitchFamily="34" charset="0"/>
          </a:endParaRPr>
        </a:p>
      </dgm:t>
    </dgm:pt>
    <dgm:pt modelId="{8C445844-5DDB-46A1-A852-5620BFCCB6F1}" type="parTrans" cxnId="{E7A1BF41-D541-4E26-90CD-508CF36854C2}">
      <dgm:prSet/>
      <dgm:spPr/>
      <dgm:t>
        <a:bodyPr/>
        <a:lstStyle/>
        <a:p>
          <a:endParaRPr lang="en-US">
            <a:latin typeface="Candara" pitchFamily="34" charset="0"/>
          </a:endParaRPr>
        </a:p>
      </dgm:t>
    </dgm:pt>
    <dgm:pt modelId="{4D9A48D1-D243-4440-B723-58E0F4A22AEA}" type="sibTrans" cxnId="{E7A1BF41-D541-4E26-90CD-508CF36854C2}">
      <dgm:prSet/>
      <dgm:spPr/>
      <dgm:t>
        <a:bodyPr/>
        <a:lstStyle/>
        <a:p>
          <a:endParaRPr lang="en-US">
            <a:latin typeface="Candara" pitchFamily="34" charset="0"/>
          </a:endParaRPr>
        </a:p>
      </dgm:t>
    </dgm:pt>
    <dgm:pt modelId="{258B3ADE-35D7-47F0-888C-8E1635D395BE}">
      <dgm:prSet phldrT="[Text]"/>
      <dgm:spPr>
        <a:solidFill>
          <a:srgbClr val="00B0F0"/>
        </a:solidFill>
      </dgm:spPr>
      <dgm:t>
        <a:bodyPr/>
        <a:lstStyle/>
        <a:p>
          <a:r>
            <a:rPr lang="en-US" dirty="0" err="1">
              <a:solidFill>
                <a:schemeClr val="bg1"/>
              </a:solidFill>
              <a:latin typeface="Candara" pitchFamily="34" charset="0"/>
            </a:rPr>
            <a:t>PPh</a:t>
          </a:r>
          <a:endParaRPr lang="en-US" dirty="0">
            <a:solidFill>
              <a:schemeClr val="bg1"/>
            </a:solidFill>
            <a:latin typeface="Candara" pitchFamily="34" charset="0"/>
          </a:endParaRPr>
        </a:p>
      </dgm:t>
    </dgm:pt>
    <dgm:pt modelId="{A1475614-6454-469D-AED6-5565A98C78C8}" type="parTrans" cxnId="{DB8FE7AB-1CFC-426D-A57E-8E5184880402}">
      <dgm:prSet/>
      <dgm:spPr/>
      <dgm:t>
        <a:bodyPr/>
        <a:lstStyle/>
        <a:p>
          <a:endParaRPr lang="en-US">
            <a:latin typeface="Candara" pitchFamily="34" charset="0"/>
          </a:endParaRPr>
        </a:p>
      </dgm:t>
    </dgm:pt>
    <dgm:pt modelId="{D9042896-1F16-46C5-BE5B-3ACC330FA926}" type="sibTrans" cxnId="{DB8FE7AB-1CFC-426D-A57E-8E5184880402}">
      <dgm:prSet/>
      <dgm:spPr/>
      <dgm:t>
        <a:bodyPr/>
        <a:lstStyle/>
        <a:p>
          <a:endParaRPr lang="en-US">
            <a:latin typeface="Candara" pitchFamily="34" charset="0"/>
          </a:endParaRPr>
        </a:p>
      </dgm:t>
    </dgm:pt>
    <dgm:pt modelId="{1D5E4B0A-8125-45D8-ACA2-8D590F8685C9}">
      <dgm:prSet phldrT="[Text]"/>
      <dgm:spPr>
        <a:solidFill>
          <a:schemeClr val="bg1">
            <a:alpha val="90000"/>
          </a:schemeClr>
        </a:solidFill>
      </dgm:spPr>
      <dgm:t>
        <a:bodyPr/>
        <a:lstStyle/>
        <a:p>
          <a:r>
            <a:rPr lang="en-US" dirty="0">
              <a:solidFill>
                <a:srgbClr val="FF0000"/>
              </a:solidFill>
              <a:latin typeface="Candara" pitchFamily="34" charset="0"/>
            </a:rPr>
            <a:t>10% × </a:t>
          </a:r>
          <a:r>
            <a:rPr lang="en-US" dirty="0" err="1">
              <a:solidFill>
                <a:srgbClr val="FF0000"/>
              </a:solidFill>
              <a:latin typeface="Candara" pitchFamily="34" charset="0"/>
            </a:rPr>
            <a:t>jumlah</a:t>
          </a:r>
          <a:r>
            <a:rPr lang="en-US" dirty="0">
              <a:solidFill>
                <a:srgbClr val="FF0000"/>
              </a:solidFill>
              <a:latin typeface="Candara" pitchFamily="34" charset="0"/>
            </a:rPr>
            <a:t> </a:t>
          </a:r>
          <a:r>
            <a:rPr lang="en-US" dirty="0" err="1">
              <a:solidFill>
                <a:srgbClr val="FF0000"/>
              </a:solidFill>
              <a:latin typeface="Candara" pitchFamily="34" charset="0"/>
            </a:rPr>
            <a:t>bruto</a:t>
          </a:r>
          <a:r>
            <a:rPr lang="en-US" dirty="0">
              <a:solidFill>
                <a:srgbClr val="FF0000"/>
              </a:solidFill>
              <a:latin typeface="Candara" pitchFamily="34" charset="0"/>
            </a:rPr>
            <a:t> </a:t>
          </a:r>
          <a:r>
            <a:rPr lang="en-US" dirty="0" err="1">
              <a:solidFill>
                <a:srgbClr val="FF0000"/>
              </a:solidFill>
              <a:latin typeface="Candara" pitchFamily="34" charset="0"/>
            </a:rPr>
            <a:t>bunga</a:t>
          </a:r>
          <a:endParaRPr lang="en-US" dirty="0">
            <a:latin typeface="Candara" pitchFamily="34" charset="0"/>
          </a:endParaRPr>
        </a:p>
      </dgm:t>
    </dgm:pt>
    <dgm:pt modelId="{932DACE8-EA62-4C77-BFF6-3090D1A6667D}" type="parTrans" cxnId="{8BF1C7BB-DBAC-4383-96A4-F1773569F9C4}">
      <dgm:prSet/>
      <dgm:spPr/>
      <dgm:t>
        <a:bodyPr/>
        <a:lstStyle/>
        <a:p>
          <a:endParaRPr lang="en-US">
            <a:latin typeface="Candara" pitchFamily="34" charset="0"/>
          </a:endParaRPr>
        </a:p>
      </dgm:t>
    </dgm:pt>
    <dgm:pt modelId="{7948896F-B0B2-4454-BB01-AA8117F74747}" type="sibTrans" cxnId="{8BF1C7BB-DBAC-4383-96A4-F1773569F9C4}">
      <dgm:prSet/>
      <dgm:spPr/>
      <dgm:t>
        <a:bodyPr/>
        <a:lstStyle/>
        <a:p>
          <a:endParaRPr lang="en-US">
            <a:latin typeface="Candara" pitchFamily="34" charset="0"/>
          </a:endParaRPr>
        </a:p>
      </dgm:t>
    </dgm:pt>
    <dgm:pt modelId="{E35B7642-D211-45F6-94EE-7C31B4900F90}" type="pres">
      <dgm:prSet presAssocID="{2F14B793-CE3B-4520-9D27-D2E90040554D}" presName="Name0" presStyleCnt="0">
        <dgm:presLayoutVars>
          <dgm:dir/>
          <dgm:animLvl val="lvl"/>
          <dgm:resizeHandles val="exact"/>
        </dgm:presLayoutVars>
      </dgm:prSet>
      <dgm:spPr/>
      <dgm:t>
        <a:bodyPr/>
        <a:lstStyle/>
        <a:p>
          <a:endParaRPr lang="en-US"/>
        </a:p>
      </dgm:t>
    </dgm:pt>
    <dgm:pt modelId="{757B6D51-CE38-4900-8BE8-27469F908F8B}" type="pres">
      <dgm:prSet presAssocID="{2F14B793-CE3B-4520-9D27-D2E90040554D}" presName="tSp" presStyleCnt="0"/>
      <dgm:spPr/>
    </dgm:pt>
    <dgm:pt modelId="{4E0EFF03-4680-4F2C-A0B5-3BCC3BAB7A92}" type="pres">
      <dgm:prSet presAssocID="{2F14B793-CE3B-4520-9D27-D2E90040554D}" presName="bSp" presStyleCnt="0"/>
      <dgm:spPr/>
    </dgm:pt>
    <dgm:pt modelId="{34B07BC1-9527-4B66-89E6-2B1CCF8E3B37}" type="pres">
      <dgm:prSet presAssocID="{2F14B793-CE3B-4520-9D27-D2E90040554D}" presName="process" presStyleCnt="0"/>
      <dgm:spPr/>
    </dgm:pt>
    <dgm:pt modelId="{21687CFF-DE33-4D25-9C29-011B09AA2F6F}" type="pres">
      <dgm:prSet presAssocID="{45348ABE-A5CD-495A-B498-FE9580FF03EA}" presName="composite1" presStyleCnt="0"/>
      <dgm:spPr/>
    </dgm:pt>
    <dgm:pt modelId="{4B6EE641-2649-450A-B0CD-8954DC636A8F}" type="pres">
      <dgm:prSet presAssocID="{45348ABE-A5CD-495A-B498-FE9580FF03EA}" presName="dummyNode1" presStyleLbl="node1" presStyleIdx="0" presStyleCnt="3"/>
      <dgm:spPr/>
    </dgm:pt>
    <dgm:pt modelId="{FACD896D-95A9-4B3A-B7F2-A78389373008}" type="pres">
      <dgm:prSet presAssocID="{45348ABE-A5CD-495A-B498-FE9580FF03EA}" presName="childNode1" presStyleLbl="bgAcc1" presStyleIdx="0" presStyleCnt="3">
        <dgm:presLayoutVars>
          <dgm:bulletEnabled val="1"/>
        </dgm:presLayoutVars>
      </dgm:prSet>
      <dgm:spPr/>
      <dgm:t>
        <a:bodyPr/>
        <a:lstStyle/>
        <a:p>
          <a:endParaRPr lang="en-US"/>
        </a:p>
      </dgm:t>
    </dgm:pt>
    <dgm:pt modelId="{C8678CC1-7257-49C0-B699-9F28DA009D1B}" type="pres">
      <dgm:prSet presAssocID="{45348ABE-A5CD-495A-B498-FE9580FF03EA}" presName="childNode1tx" presStyleLbl="bgAcc1" presStyleIdx="0" presStyleCnt="3">
        <dgm:presLayoutVars>
          <dgm:bulletEnabled val="1"/>
        </dgm:presLayoutVars>
      </dgm:prSet>
      <dgm:spPr/>
      <dgm:t>
        <a:bodyPr/>
        <a:lstStyle/>
        <a:p>
          <a:endParaRPr lang="en-US"/>
        </a:p>
      </dgm:t>
    </dgm:pt>
    <dgm:pt modelId="{222045C5-334D-4441-B2E9-7C44801C45D6}" type="pres">
      <dgm:prSet presAssocID="{45348ABE-A5CD-495A-B498-FE9580FF03EA}" presName="parentNode1" presStyleLbl="node1" presStyleIdx="0" presStyleCnt="3">
        <dgm:presLayoutVars>
          <dgm:chMax val="1"/>
          <dgm:bulletEnabled val="1"/>
        </dgm:presLayoutVars>
      </dgm:prSet>
      <dgm:spPr/>
      <dgm:t>
        <a:bodyPr/>
        <a:lstStyle/>
        <a:p>
          <a:endParaRPr lang="en-US"/>
        </a:p>
      </dgm:t>
    </dgm:pt>
    <dgm:pt modelId="{565DA4C6-E50C-4412-B1F6-064976C99D64}" type="pres">
      <dgm:prSet presAssocID="{45348ABE-A5CD-495A-B498-FE9580FF03EA}" presName="connSite1" presStyleCnt="0"/>
      <dgm:spPr/>
    </dgm:pt>
    <dgm:pt modelId="{F9482328-A7C1-4447-A81B-E1806FC906B2}" type="pres">
      <dgm:prSet presAssocID="{1DF101DD-D5F7-4DE3-B1FB-CCDE3665DE13}" presName="Name9" presStyleLbl="sibTrans2D1" presStyleIdx="0" presStyleCnt="2"/>
      <dgm:spPr/>
      <dgm:t>
        <a:bodyPr/>
        <a:lstStyle/>
        <a:p>
          <a:endParaRPr lang="en-US"/>
        </a:p>
      </dgm:t>
    </dgm:pt>
    <dgm:pt modelId="{6C7BC10B-8752-44A8-9442-38337900D3A7}" type="pres">
      <dgm:prSet presAssocID="{6EFA6F86-DB20-472C-95EC-84EBA5A5CE0A}" presName="composite2" presStyleCnt="0"/>
      <dgm:spPr/>
    </dgm:pt>
    <dgm:pt modelId="{4AB69FB8-866E-416C-A441-6E2F8D9B1BB0}" type="pres">
      <dgm:prSet presAssocID="{6EFA6F86-DB20-472C-95EC-84EBA5A5CE0A}" presName="dummyNode2" presStyleLbl="node1" presStyleIdx="0" presStyleCnt="3"/>
      <dgm:spPr/>
    </dgm:pt>
    <dgm:pt modelId="{8B729B34-C3E9-4B72-B769-88C9A6B9CE2C}" type="pres">
      <dgm:prSet presAssocID="{6EFA6F86-DB20-472C-95EC-84EBA5A5CE0A}" presName="childNode2" presStyleLbl="bgAcc1" presStyleIdx="1" presStyleCnt="3">
        <dgm:presLayoutVars>
          <dgm:bulletEnabled val="1"/>
        </dgm:presLayoutVars>
      </dgm:prSet>
      <dgm:spPr/>
      <dgm:t>
        <a:bodyPr/>
        <a:lstStyle/>
        <a:p>
          <a:endParaRPr lang="en-US"/>
        </a:p>
      </dgm:t>
    </dgm:pt>
    <dgm:pt modelId="{E6FC7BC3-1399-487C-B955-A300AB656FD7}" type="pres">
      <dgm:prSet presAssocID="{6EFA6F86-DB20-472C-95EC-84EBA5A5CE0A}" presName="childNode2tx" presStyleLbl="bgAcc1" presStyleIdx="1" presStyleCnt="3">
        <dgm:presLayoutVars>
          <dgm:bulletEnabled val="1"/>
        </dgm:presLayoutVars>
      </dgm:prSet>
      <dgm:spPr/>
      <dgm:t>
        <a:bodyPr/>
        <a:lstStyle/>
        <a:p>
          <a:endParaRPr lang="en-US"/>
        </a:p>
      </dgm:t>
    </dgm:pt>
    <dgm:pt modelId="{94F1069B-8DA5-4E08-B11C-4783878DAFD3}" type="pres">
      <dgm:prSet presAssocID="{6EFA6F86-DB20-472C-95EC-84EBA5A5CE0A}" presName="parentNode2" presStyleLbl="node1" presStyleIdx="1" presStyleCnt="3">
        <dgm:presLayoutVars>
          <dgm:chMax val="0"/>
          <dgm:bulletEnabled val="1"/>
        </dgm:presLayoutVars>
      </dgm:prSet>
      <dgm:spPr/>
      <dgm:t>
        <a:bodyPr/>
        <a:lstStyle/>
        <a:p>
          <a:endParaRPr lang="en-US"/>
        </a:p>
      </dgm:t>
    </dgm:pt>
    <dgm:pt modelId="{E9286E2F-4A09-4E10-9FBF-291267112176}" type="pres">
      <dgm:prSet presAssocID="{6EFA6F86-DB20-472C-95EC-84EBA5A5CE0A}" presName="connSite2" presStyleCnt="0"/>
      <dgm:spPr/>
    </dgm:pt>
    <dgm:pt modelId="{13E3E57D-9C7B-4D82-9329-5B1CDD598A60}" type="pres">
      <dgm:prSet presAssocID="{549B220C-9B3C-4120-93AD-4B9A73A99FE3}" presName="Name18" presStyleLbl="sibTrans2D1" presStyleIdx="1" presStyleCnt="2"/>
      <dgm:spPr/>
      <dgm:t>
        <a:bodyPr/>
        <a:lstStyle/>
        <a:p>
          <a:endParaRPr lang="en-US"/>
        </a:p>
      </dgm:t>
    </dgm:pt>
    <dgm:pt modelId="{507652BC-E1BE-4C8A-972E-CF9D70E9284E}" type="pres">
      <dgm:prSet presAssocID="{258B3ADE-35D7-47F0-888C-8E1635D395BE}" presName="composite1" presStyleCnt="0"/>
      <dgm:spPr/>
    </dgm:pt>
    <dgm:pt modelId="{95295958-2225-436E-ACB6-4802B64A7E3D}" type="pres">
      <dgm:prSet presAssocID="{258B3ADE-35D7-47F0-888C-8E1635D395BE}" presName="dummyNode1" presStyleLbl="node1" presStyleIdx="1" presStyleCnt="3"/>
      <dgm:spPr/>
    </dgm:pt>
    <dgm:pt modelId="{EE6BE430-67D1-4AF5-A210-25BACAED5EF2}" type="pres">
      <dgm:prSet presAssocID="{258B3ADE-35D7-47F0-888C-8E1635D395BE}" presName="childNode1" presStyleLbl="bgAcc1" presStyleIdx="2" presStyleCnt="3">
        <dgm:presLayoutVars>
          <dgm:bulletEnabled val="1"/>
        </dgm:presLayoutVars>
      </dgm:prSet>
      <dgm:spPr/>
      <dgm:t>
        <a:bodyPr/>
        <a:lstStyle/>
        <a:p>
          <a:endParaRPr lang="en-US"/>
        </a:p>
      </dgm:t>
    </dgm:pt>
    <dgm:pt modelId="{B507171F-5399-46D6-9367-D122072469BE}" type="pres">
      <dgm:prSet presAssocID="{258B3ADE-35D7-47F0-888C-8E1635D395BE}" presName="childNode1tx" presStyleLbl="bgAcc1" presStyleIdx="2" presStyleCnt="3">
        <dgm:presLayoutVars>
          <dgm:bulletEnabled val="1"/>
        </dgm:presLayoutVars>
      </dgm:prSet>
      <dgm:spPr/>
      <dgm:t>
        <a:bodyPr/>
        <a:lstStyle/>
        <a:p>
          <a:endParaRPr lang="en-US"/>
        </a:p>
      </dgm:t>
    </dgm:pt>
    <dgm:pt modelId="{49A43810-1115-437A-82B3-6C8A770C2834}" type="pres">
      <dgm:prSet presAssocID="{258B3ADE-35D7-47F0-888C-8E1635D395BE}" presName="parentNode1" presStyleLbl="node1" presStyleIdx="2" presStyleCnt="3">
        <dgm:presLayoutVars>
          <dgm:chMax val="1"/>
          <dgm:bulletEnabled val="1"/>
        </dgm:presLayoutVars>
      </dgm:prSet>
      <dgm:spPr/>
      <dgm:t>
        <a:bodyPr/>
        <a:lstStyle/>
        <a:p>
          <a:endParaRPr lang="en-US"/>
        </a:p>
      </dgm:t>
    </dgm:pt>
    <dgm:pt modelId="{693D3E81-5B39-4B56-A2F8-B52C429B3FA1}" type="pres">
      <dgm:prSet presAssocID="{258B3ADE-35D7-47F0-888C-8E1635D395BE}" presName="connSite1" presStyleCnt="0"/>
      <dgm:spPr/>
    </dgm:pt>
  </dgm:ptLst>
  <dgm:cxnLst>
    <dgm:cxn modelId="{FE049DC6-FE5C-429E-8F15-5A4E3B5C5E06}" type="presOf" srcId="{1DF101DD-D5F7-4DE3-B1FB-CCDE3665DE13}" destId="{F9482328-A7C1-4447-A81B-E1806FC906B2}" srcOrd="0" destOrd="0" presId="urn:microsoft.com/office/officeart/2005/8/layout/hProcess4"/>
    <dgm:cxn modelId="{E7A1BF41-D541-4E26-90CD-508CF36854C2}" srcId="{6EFA6F86-DB20-472C-95EC-84EBA5A5CE0A}" destId="{5E8AD484-C48D-4E73-A53E-35E9626C28EE}" srcOrd="0" destOrd="0" parTransId="{8C445844-5DDB-46A1-A852-5620BFCCB6F1}" sibTransId="{4D9A48D1-D243-4440-B723-58E0F4A22AEA}"/>
    <dgm:cxn modelId="{6AC738BF-A990-4431-A8CC-C59CA6E92567}" type="presOf" srcId="{1D5E4B0A-8125-45D8-ACA2-8D590F8685C9}" destId="{B507171F-5399-46D6-9367-D122072469BE}" srcOrd="1" destOrd="0" presId="urn:microsoft.com/office/officeart/2005/8/layout/hProcess4"/>
    <dgm:cxn modelId="{3F830F60-7DC5-43D8-9462-30477D4E27A7}" type="presOf" srcId="{5E8AD484-C48D-4E73-A53E-35E9626C28EE}" destId="{8B729B34-C3E9-4B72-B769-88C9A6B9CE2C}" srcOrd="0" destOrd="0" presId="urn:microsoft.com/office/officeart/2005/8/layout/hProcess4"/>
    <dgm:cxn modelId="{8BF1C7BB-DBAC-4383-96A4-F1773569F9C4}" srcId="{258B3ADE-35D7-47F0-888C-8E1635D395BE}" destId="{1D5E4B0A-8125-45D8-ACA2-8D590F8685C9}" srcOrd="0" destOrd="0" parTransId="{932DACE8-EA62-4C77-BFF6-3090D1A6667D}" sibTransId="{7948896F-B0B2-4454-BB01-AA8117F74747}"/>
    <dgm:cxn modelId="{2A5F3394-F2C8-4C46-AC67-B0AB41A957CF}" srcId="{2F14B793-CE3B-4520-9D27-D2E90040554D}" destId="{45348ABE-A5CD-495A-B498-FE9580FF03EA}" srcOrd="0" destOrd="0" parTransId="{2199D6BA-81E1-4EAF-B073-5B998DC1A708}" sibTransId="{1DF101DD-D5F7-4DE3-B1FB-CCDE3665DE13}"/>
    <dgm:cxn modelId="{0E48D48D-E8EB-4E97-86BA-1724A71BE617}" srcId="{2F14B793-CE3B-4520-9D27-D2E90040554D}" destId="{6EFA6F86-DB20-472C-95EC-84EBA5A5CE0A}" srcOrd="1" destOrd="0" parTransId="{599D9071-FA09-4DC7-B8EB-8A5D47D69DA4}" sibTransId="{549B220C-9B3C-4120-93AD-4B9A73A99FE3}"/>
    <dgm:cxn modelId="{B1B4C742-15B1-4384-9C61-76949817A01F}" type="presOf" srcId="{1D5E4B0A-8125-45D8-ACA2-8D590F8685C9}" destId="{EE6BE430-67D1-4AF5-A210-25BACAED5EF2}" srcOrd="0" destOrd="0" presId="urn:microsoft.com/office/officeart/2005/8/layout/hProcess4"/>
    <dgm:cxn modelId="{D5BD1DD1-2AA5-428D-8AB8-1D07378C2918}" type="presOf" srcId="{6EFA6F86-DB20-472C-95EC-84EBA5A5CE0A}" destId="{94F1069B-8DA5-4E08-B11C-4783878DAFD3}" srcOrd="0" destOrd="0" presId="urn:microsoft.com/office/officeart/2005/8/layout/hProcess4"/>
    <dgm:cxn modelId="{A3AD2828-7E31-45C3-969F-3B48A156F1CC}" type="presOf" srcId="{5E8AD484-C48D-4E73-A53E-35E9626C28EE}" destId="{E6FC7BC3-1399-487C-B955-A300AB656FD7}" srcOrd="1" destOrd="0" presId="urn:microsoft.com/office/officeart/2005/8/layout/hProcess4"/>
    <dgm:cxn modelId="{F55D7F24-7B55-4FD2-9561-BF213831D359}" type="presOf" srcId="{A8129EF4-75AD-4B7E-9210-6558DB6B90EC}" destId="{C8678CC1-7257-49C0-B699-9F28DA009D1B}" srcOrd="1" destOrd="0" presId="urn:microsoft.com/office/officeart/2005/8/layout/hProcess4"/>
    <dgm:cxn modelId="{9EF2463A-11DD-4E58-9220-AEC333A155E1}" type="presOf" srcId="{45348ABE-A5CD-495A-B498-FE9580FF03EA}" destId="{222045C5-334D-4441-B2E9-7C44801C45D6}" srcOrd="0" destOrd="0" presId="urn:microsoft.com/office/officeart/2005/8/layout/hProcess4"/>
    <dgm:cxn modelId="{40A9DCBC-E8C6-4D41-A78A-E9ECCDC70CFA}" type="presOf" srcId="{549B220C-9B3C-4120-93AD-4B9A73A99FE3}" destId="{13E3E57D-9C7B-4D82-9329-5B1CDD598A60}" srcOrd="0" destOrd="0" presId="urn:microsoft.com/office/officeart/2005/8/layout/hProcess4"/>
    <dgm:cxn modelId="{68695888-FE4A-4EEF-9A8E-C7C814595A27}" srcId="{45348ABE-A5CD-495A-B498-FE9580FF03EA}" destId="{A8129EF4-75AD-4B7E-9210-6558DB6B90EC}" srcOrd="0" destOrd="0" parTransId="{F6331BB0-4026-4199-9F38-1CC0FCDA1889}" sibTransId="{63FD9DD6-9EB2-4B18-9A1E-A1763FD6F641}"/>
    <dgm:cxn modelId="{D7E746B1-2A6A-424E-A7A5-78785BEB9E9F}" type="presOf" srcId="{258B3ADE-35D7-47F0-888C-8E1635D395BE}" destId="{49A43810-1115-437A-82B3-6C8A770C2834}" srcOrd="0" destOrd="0" presId="urn:microsoft.com/office/officeart/2005/8/layout/hProcess4"/>
    <dgm:cxn modelId="{57E07E97-D58B-4C39-A2CA-E8AFC5BA7F4F}" type="presOf" srcId="{2F14B793-CE3B-4520-9D27-D2E90040554D}" destId="{E35B7642-D211-45F6-94EE-7C31B4900F90}" srcOrd="0" destOrd="0" presId="urn:microsoft.com/office/officeart/2005/8/layout/hProcess4"/>
    <dgm:cxn modelId="{DB8FE7AB-1CFC-426D-A57E-8E5184880402}" srcId="{2F14B793-CE3B-4520-9D27-D2E90040554D}" destId="{258B3ADE-35D7-47F0-888C-8E1635D395BE}" srcOrd="2" destOrd="0" parTransId="{A1475614-6454-469D-AED6-5565A98C78C8}" sibTransId="{D9042896-1F16-46C5-BE5B-3ACC330FA926}"/>
    <dgm:cxn modelId="{AE65FE40-6B47-46EC-81D9-4A48045C0E38}" type="presOf" srcId="{A8129EF4-75AD-4B7E-9210-6558DB6B90EC}" destId="{FACD896D-95A9-4B3A-B7F2-A78389373008}" srcOrd="0" destOrd="0" presId="urn:microsoft.com/office/officeart/2005/8/layout/hProcess4"/>
    <dgm:cxn modelId="{315FD85F-0CEB-49CF-8528-92C38AF17F76}" type="presParOf" srcId="{E35B7642-D211-45F6-94EE-7C31B4900F90}" destId="{757B6D51-CE38-4900-8BE8-27469F908F8B}" srcOrd="0" destOrd="0" presId="urn:microsoft.com/office/officeart/2005/8/layout/hProcess4"/>
    <dgm:cxn modelId="{CD9F718B-852D-4E74-9EB9-6E7F6F4C4C14}" type="presParOf" srcId="{E35B7642-D211-45F6-94EE-7C31B4900F90}" destId="{4E0EFF03-4680-4F2C-A0B5-3BCC3BAB7A92}" srcOrd="1" destOrd="0" presId="urn:microsoft.com/office/officeart/2005/8/layout/hProcess4"/>
    <dgm:cxn modelId="{37519F1A-10FD-4D43-AF1F-4223B6EEB8FE}" type="presParOf" srcId="{E35B7642-D211-45F6-94EE-7C31B4900F90}" destId="{34B07BC1-9527-4B66-89E6-2B1CCF8E3B37}" srcOrd="2" destOrd="0" presId="urn:microsoft.com/office/officeart/2005/8/layout/hProcess4"/>
    <dgm:cxn modelId="{47944A2D-524F-423E-A567-EC4CBEE7635C}" type="presParOf" srcId="{34B07BC1-9527-4B66-89E6-2B1CCF8E3B37}" destId="{21687CFF-DE33-4D25-9C29-011B09AA2F6F}" srcOrd="0" destOrd="0" presId="urn:microsoft.com/office/officeart/2005/8/layout/hProcess4"/>
    <dgm:cxn modelId="{7A50CCAF-89E4-4195-817B-A53918A3A7F1}" type="presParOf" srcId="{21687CFF-DE33-4D25-9C29-011B09AA2F6F}" destId="{4B6EE641-2649-450A-B0CD-8954DC636A8F}" srcOrd="0" destOrd="0" presId="urn:microsoft.com/office/officeart/2005/8/layout/hProcess4"/>
    <dgm:cxn modelId="{1613BEA8-774B-4326-BE1E-A4B324799808}" type="presParOf" srcId="{21687CFF-DE33-4D25-9C29-011B09AA2F6F}" destId="{FACD896D-95A9-4B3A-B7F2-A78389373008}" srcOrd="1" destOrd="0" presId="urn:microsoft.com/office/officeart/2005/8/layout/hProcess4"/>
    <dgm:cxn modelId="{82BA7A9A-471F-4D6D-9CA2-0B45BE47AD97}" type="presParOf" srcId="{21687CFF-DE33-4D25-9C29-011B09AA2F6F}" destId="{C8678CC1-7257-49C0-B699-9F28DA009D1B}" srcOrd="2" destOrd="0" presId="urn:microsoft.com/office/officeart/2005/8/layout/hProcess4"/>
    <dgm:cxn modelId="{8354EDD3-BEBB-4874-A9CE-C8D86FB401C6}" type="presParOf" srcId="{21687CFF-DE33-4D25-9C29-011B09AA2F6F}" destId="{222045C5-334D-4441-B2E9-7C44801C45D6}" srcOrd="3" destOrd="0" presId="urn:microsoft.com/office/officeart/2005/8/layout/hProcess4"/>
    <dgm:cxn modelId="{120B2531-39B8-4786-9322-70AB8D337EAC}" type="presParOf" srcId="{21687CFF-DE33-4D25-9C29-011B09AA2F6F}" destId="{565DA4C6-E50C-4412-B1F6-064976C99D64}" srcOrd="4" destOrd="0" presId="urn:microsoft.com/office/officeart/2005/8/layout/hProcess4"/>
    <dgm:cxn modelId="{234DB225-CE8A-4C38-AB9A-0B51F2EE479B}" type="presParOf" srcId="{34B07BC1-9527-4B66-89E6-2B1CCF8E3B37}" destId="{F9482328-A7C1-4447-A81B-E1806FC906B2}" srcOrd="1" destOrd="0" presId="urn:microsoft.com/office/officeart/2005/8/layout/hProcess4"/>
    <dgm:cxn modelId="{3112EFAF-8258-4591-966C-3EF44D5E5674}" type="presParOf" srcId="{34B07BC1-9527-4B66-89E6-2B1CCF8E3B37}" destId="{6C7BC10B-8752-44A8-9442-38337900D3A7}" srcOrd="2" destOrd="0" presId="urn:microsoft.com/office/officeart/2005/8/layout/hProcess4"/>
    <dgm:cxn modelId="{8D1106E4-518F-4974-A584-51B5484AD52B}" type="presParOf" srcId="{6C7BC10B-8752-44A8-9442-38337900D3A7}" destId="{4AB69FB8-866E-416C-A441-6E2F8D9B1BB0}" srcOrd="0" destOrd="0" presId="urn:microsoft.com/office/officeart/2005/8/layout/hProcess4"/>
    <dgm:cxn modelId="{8E82E2DD-9900-4553-AC7A-B864C0EF0379}" type="presParOf" srcId="{6C7BC10B-8752-44A8-9442-38337900D3A7}" destId="{8B729B34-C3E9-4B72-B769-88C9A6B9CE2C}" srcOrd="1" destOrd="0" presId="urn:microsoft.com/office/officeart/2005/8/layout/hProcess4"/>
    <dgm:cxn modelId="{1E2B98D2-2F82-4353-84B1-C03F185FE55F}" type="presParOf" srcId="{6C7BC10B-8752-44A8-9442-38337900D3A7}" destId="{E6FC7BC3-1399-487C-B955-A300AB656FD7}" srcOrd="2" destOrd="0" presId="urn:microsoft.com/office/officeart/2005/8/layout/hProcess4"/>
    <dgm:cxn modelId="{C277E7DE-485F-490E-835D-236E27BBE381}" type="presParOf" srcId="{6C7BC10B-8752-44A8-9442-38337900D3A7}" destId="{94F1069B-8DA5-4E08-B11C-4783878DAFD3}" srcOrd="3" destOrd="0" presId="urn:microsoft.com/office/officeart/2005/8/layout/hProcess4"/>
    <dgm:cxn modelId="{C92372B8-D2D1-4345-9A96-6B0D00C2BD54}" type="presParOf" srcId="{6C7BC10B-8752-44A8-9442-38337900D3A7}" destId="{E9286E2F-4A09-4E10-9FBF-291267112176}" srcOrd="4" destOrd="0" presId="urn:microsoft.com/office/officeart/2005/8/layout/hProcess4"/>
    <dgm:cxn modelId="{ADECD170-4C30-4CC6-8198-75E570BFA0F1}" type="presParOf" srcId="{34B07BC1-9527-4B66-89E6-2B1CCF8E3B37}" destId="{13E3E57D-9C7B-4D82-9329-5B1CDD598A60}" srcOrd="3" destOrd="0" presId="urn:microsoft.com/office/officeart/2005/8/layout/hProcess4"/>
    <dgm:cxn modelId="{B27C285A-D7E1-4085-908C-4599BE479F71}" type="presParOf" srcId="{34B07BC1-9527-4B66-89E6-2B1CCF8E3B37}" destId="{507652BC-E1BE-4C8A-972E-CF9D70E9284E}" srcOrd="4" destOrd="0" presId="urn:microsoft.com/office/officeart/2005/8/layout/hProcess4"/>
    <dgm:cxn modelId="{75088887-09C4-4592-9EC5-7213CF637608}" type="presParOf" srcId="{507652BC-E1BE-4C8A-972E-CF9D70E9284E}" destId="{95295958-2225-436E-ACB6-4802B64A7E3D}" srcOrd="0" destOrd="0" presId="urn:microsoft.com/office/officeart/2005/8/layout/hProcess4"/>
    <dgm:cxn modelId="{22F3E160-AE5A-4772-AB9B-B6D1683A08A3}" type="presParOf" srcId="{507652BC-E1BE-4C8A-972E-CF9D70E9284E}" destId="{EE6BE430-67D1-4AF5-A210-25BACAED5EF2}" srcOrd="1" destOrd="0" presId="urn:microsoft.com/office/officeart/2005/8/layout/hProcess4"/>
    <dgm:cxn modelId="{75AD0A83-4152-404A-82BC-2B1034D34AA9}" type="presParOf" srcId="{507652BC-E1BE-4C8A-972E-CF9D70E9284E}" destId="{B507171F-5399-46D6-9367-D122072469BE}" srcOrd="2" destOrd="0" presId="urn:microsoft.com/office/officeart/2005/8/layout/hProcess4"/>
    <dgm:cxn modelId="{11444E42-5479-43F7-9EF9-B9C14CF58652}" type="presParOf" srcId="{507652BC-E1BE-4C8A-972E-CF9D70E9284E}" destId="{49A43810-1115-437A-82B3-6C8A770C2834}" srcOrd="3" destOrd="0" presId="urn:microsoft.com/office/officeart/2005/8/layout/hProcess4"/>
    <dgm:cxn modelId="{33D92668-E752-4D06-9EF4-64F8D76E29FD}" type="presParOf" srcId="{507652BC-E1BE-4C8A-972E-CF9D70E9284E}" destId="{693D3E81-5B39-4B56-A2F8-B52C429B3FA1}" srcOrd="4" destOrd="0" presId="urn:microsoft.com/office/officeart/2005/8/layout/hProcess4"/>
  </dgm:cxnLst>
  <dgm:bg>
    <a:solidFill>
      <a:schemeClr val="bg1"/>
    </a:solidFill>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9134E5B8-DCFE-49AC-9882-5971DDB0AC0F}" type="doc">
      <dgm:prSet loTypeId="urn:microsoft.com/office/officeart/2005/8/layout/equation1" loCatId="process" qsTypeId="urn:microsoft.com/office/officeart/2005/8/quickstyle/simple1" qsCatId="simple" csTypeId="urn:microsoft.com/office/officeart/2005/8/colors/accent1_2" csCatId="accent1" phldr="1"/>
      <dgm:spPr/>
    </dgm:pt>
    <dgm:pt modelId="{23C8B7E0-5C08-4B27-8D4D-2059D00AA925}">
      <dgm:prSet phldrT="[Text]"/>
      <dgm:spPr/>
      <dgm:t>
        <a:bodyPr/>
        <a:lstStyle/>
        <a:p>
          <a:r>
            <a:rPr lang="en-US" dirty="0">
              <a:latin typeface="Candara" pitchFamily="34" charset="0"/>
            </a:rPr>
            <a:t>10%</a:t>
          </a:r>
        </a:p>
      </dgm:t>
    </dgm:pt>
    <dgm:pt modelId="{E01C3357-8BEB-4C28-AD34-A38B26B2C731}" type="parTrans" cxnId="{AD8469D3-706C-4734-AE44-D97671CCCFC6}">
      <dgm:prSet/>
      <dgm:spPr/>
      <dgm:t>
        <a:bodyPr/>
        <a:lstStyle/>
        <a:p>
          <a:endParaRPr lang="en-US">
            <a:latin typeface="Candara" pitchFamily="34" charset="0"/>
          </a:endParaRPr>
        </a:p>
      </dgm:t>
    </dgm:pt>
    <dgm:pt modelId="{AEC91A5D-51DD-4575-9F67-71F64576BD1C}" type="sibTrans" cxnId="{AD8469D3-706C-4734-AE44-D97671CCCFC6}">
      <dgm:prSet/>
      <dgm:spPr/>
      <dgm:t>
        <a:bodyPr/>
        <a:lstStyle/>
        <a:p>
          <a:endParaRPr lang="en-US">
            <a:latin typeface="Candara" pitchFamily="34" charset="0"/>
          </a:endParaRPr>
        </a:p>
      </dgm:t>
    </dgm:pt>
    <dgm:pt modelId="{BD7B95A7-084A-4DF0-B4EA-5B709175B0D8}">
      <dgm:prSet phldrT="[Text]"/>
      <dgm:spPr/>
      <dgm:t>
        <a:bodyPr/>
        <a:lstStyle/>
        <a:p>
          <a:r>
            <a:rPr lang="en-US" dirty="0" err="1">
              <a:latin typeface="Candara" pitchFamily="34" charset="0"/>
            </a:rPr>
            <a:t>Jumlah</a:t>
          </a:r>
          <a:r>
            <a:rPr lang="en-US" dirty="0">
              <a:latin typeface="Candara" pitchFamily="34" charset="0"/>
            </a:rPr>
            <a:t> </a:t>
          </a:r>
          <a:r>
            <a:rPr lang="en-US" dirty="0" err="1">
              <a:latin typeface="Candara" pitchFamily="34" charset="0"/>
            </a:rPr>
            <a:t>bruto</a:t>
          </a:r>
          <a:r>
            <a:rPr lang="en-US" dirty="0">
              <a:latin typeface="Candara" pitchFamily="34" charset="0"/>
            </a:rPr>
            <a:t> </a:t>
          </a:r>
          <a:r>
            <a:rPr lang="en-US" dirty="0" err="1">
              <a:latin typeface="Candara" pitchFamily="34" charset="0"/>
            </a:rPr>
            <a:t>dividen</a:t>
          </a:r>
          <a:endParaRPr lang="en-US" dirty="0">
            <a:latin typeface="Candara" pitchFamily="34" charset="0"/>
          </a:endParaRPr>
        </a:p>
      </dgm:t>
    </dgm:pt>
    <dgm:pt modelId="{570164CD-63E1-431E-90FB-F73F52119255}" type="parTrans" cxnId="{ACD9D6B0-146B-4908-BF81-E38CE5BFB6DA}">
      <dgm:prSet/>
      <dgm:spPr/>
      <dgm:t>
        <a:bodyPr/>
        <a:lstStyle/>
        <a:p>
          <a:endParaRPr lang="en-US">
            <a:latin typeface="Candara" pitchFamily="34" charset="0"/>
          </a:endParaRPr>
        </a:p>
      </dgm:t>
    </dgm:pt>
    <dgm:pt modelId="{B60271CE-D672-4267-B639-E931C314E382}" type="sibTrans" cxnId="{ACD9D6B0-146B-4908-BF81-E38CE5BFB6DA}">
      <dgm:prSet/>
      <dgm:spPr/>
      <dgm:t>
        <a:bodyPr/>
        <a:lstStyle/>
        <a:p>
          <a:endParaRPr lang="en-US">
            <a:latin typeface="Candara" pitchFamily="34" charset="0"/>
          </a:endParaRPr>
        </a:p>
      </dgm:t>
    </dgm:pt>
    <dgm:pt modelId="{C36CB5D7-05EC-4AC1-8E4F-F9C78E874953}">
      <dgm:prSet phldrT="[Text]"/>
      <dgm:spPr/>
      <dgm:t>
        <a:bodyPr/>
        <a:lstStyle/>
        <a:p>
          <a:r>
            <a:rPr lang="en-US" dirty="0" err="1">
              <a:latin typeface="Candara" pitchFamily="34" charset="0"/>
            </a:rPr>
            <a:t>PPh</a:t>
          </a:r>
          <a:endParaRPr lang="en-US" dirty="0">
            <a:latin typeface="Candara" pitchFamily="34" charset="0"/>
          </a:endParaRPr>
        </a:p>
      </dgm:t>
    </dgm:pt>
    <dgm:pt modelId="{BB84AE44-0114-4AEA-A3B6-C147DBB2F442}" type="parTrans" cxnId="{414E64B6-EB1B-42A2-AF6E-A1B8D06F8A44}">
      <dgm:prSet/>
      <dgm:spPr/>
      <dgm:t>
        <a:bodyPr/>
        <a:lstStyle/>
        <a:p>
          <a:endParaRPr lang="en-US">
            <a:latin typeface="Candara" pitchFamily="34" charset="0"/>
          </a:endParaRPr>
        </a:p>
      </dgm:t>
    </dgm:pt>
    <dgm:pt modelId="{F646525A-983E-4DAF-9363-62E00F6503A5}" type="sibTrans" cxnId="{414E64B6-EB1B-42A2-AF6E-A1B8D06F8A44}">
      <dgm:prSet/>
      <dgm:spPr/>
      <dgm:t>
        <a:bodyPr/>
        <a:lstStyle/>
        <a:p>
          <a:endParaRPr lang="en-US">
            <a:latin typeface="Candara" pitchFamily="34" charset="0"/>
          </a:endParaRPr>
        </a:p>
      </dgm:t>
    </dgm:pt>
    <dgm:pt modelId="{91EAC84E-A516-4D22-B3CB-BB409133AFFC}" type="pres">
      <dgm:prSet presAssocID="{9134E5B8-DCFE-49AC-9882-5971DDB0AC0F}" presName="linearFlow" presStyleCnt="0">
        <dgm:presLayoutVars>
          <dgm:dir/>
          <dgm:resizeHandles val="exact"/>
        </dgm:presLayoutVars>
      </dgm:prSet>
      <dgm:spPr/>
    </dgm:pt>
    <dgm:pt modelId="{3B84DDE8-C566-4B79-A374-F0217869DFA4}" type="pres">
      <dgm:prSet presAssocID="{23C8B7E0-5C08-4B27-8D4D-2059D00AA925}" presName="node" presStyleLbl="node1" presStyleIdx="0" presStyleCnt="3">
        <dgm:presLayoutVars>
          <dgm:bulletEnabled val="1"/>
        </dgm:presLayoutVars>
      </dgm:prSet>
      <dgm:spPr/>
      <dgm:t>
        <a:bodyPr/>
        <a:lstStyle/>
        <a:p>
          <a:endParaRPr lang="en-US"/>
        </a:p>
      </dgm:t>
    </dgm:pt>
    <dgm:pt modelId="{53A26F95-3FC0-48E9-B856-0D0FA6414CBD}" type="pres">
      <dgm:prSet presAssocID="{AEC91A5D-51DD-4575-9F67-71F64576BD1C}" presName="spacerL" presStyleCnt="0"/>
      <dgm:spPr/>
    </dgm:pt>
    <dgm:pt modelId="{0DAF1B6E-66C2-45D3-8FAC-D2577C5C438C}" type="pres">
      <dgm:prSet presAssocID="{AEC91A5D-51DD-4575-9F67-71F64576BD1C}" presName="sibTrans" presStyleLbl="sibTrans2D1" presStyleIdx="0" presStyleCnt="2" custAng="2853401"/>
      <dgm:spPr/>
      <dgm:t>
        <a:bodyPr/>
        <a:lstStyle/>
        <a:p>
          <a:endParaRPr lang="en-US"/>
        </a:p>
      </dgm:t>
    </dgm:pt>
    <dgm:pt modelId="{934978AF-1EE3-4040-917F-60B134B09FF0}" type="pres">
      <dgm:prSet presAssocID="{AEC91A5D-51DD-4575-9F67-71F64576BD1C}" presName="spacerR" presStyleCnt="0"/>
      <dgm:spPr/>
    </dgm:pt>
    <dgm:pt modelId="{385A516A-81DC-4409-BADE-B520C8F7625A}" type="pres">
      <dgm:prSet presAssocID="{BD7B95A7-084A-4DF0-B4EA-5B709175B0D8}" presName="node" presStyleLbl="node1" presStyleIdx="1" presStyleCnt="3">
        <dgm:presLayoutVars>
          <dgm:bulletEnabled val="1"/>
        </dgm:presLayoutVars>
      </dgm:prSet>
      <dgm:spPr/>
      <dgm:t>
        <a:bodyPr/>
        <a:lstStyle/>
        <a:p>
          <a:endParaRPr lang="en-US"/>
        </a:p>
      </dgm:t>
    </dgm:pt>
    <dgm:pt modelId="{6BDFC90A-2F3E-49B7-BE1F-F5E713E6B2A7}" type="pres">
      <dgm:prSet presAssocID="{B60271CE-D672-4267-B639-E931C314E382}" presName="spacerL" presStyleCnt="0"/>
      <dgm:spPr/>
    </dgm:pt>
    <dgm:pt modelId="{DF1319CF-BE58-4DDE-942B-BE4BA8064D45}" type="pres">
      <dgm:prSet presAssocID="{B60271CE-D672-4267-B639-E931C314E382}" presName="sibTrans" presStyleLbl="sibTrans2D1" presStyleIdx="1" presStyleCnt="2"/>
      <dgm:spPr/>
      <dgm:t>
        <a:bodyPr/>
        <a:lstStyle/>
        <a:p>
          <a:endParaRPr lang="en-US"/>
        </a:p>
      </dgm:t>
    </dgm:pt>
    <dgm:pt modelId="{4DE33D96-6FAB-4D86-ADF8-C5068823F827}" type="pres">
      <dgm:prSet presAssocID="{B60271CE-D672-4267-B639-E931C314E382}" presName="spacerR" presStyleCnt="0"/>
      <dgm:spPr/>
    </dgm:pt>
    <dgm:pt modelId="{64D22D1C-B6F9-4483-BEEF-66221CEFD387}" type="pres">
      <dgm:prSet presAssocID="{C36CB5D7-05EC-4AC1-8E4F-F9C78E874953}" presName="node" presStyleLbl="node1" presStyleIdx="2" presStyleCnt="3">
        <dgm:presLayoutVars>
          <dgm:bulletEnabled val="1"/>
        </dgm:presLayoutVars>
      </dgm:prSet>
      <dgm:spPr/>
      <dgm:t>
        <a:bodyPr/>
        <a:lstStyle/>
        <a:p>
          <a:endParaRPr lang="en-US"/>
        </a:p>
      </dgm:t>
    </dgm:pt>
  </dgm:ptLst>
  <dgm:cxnLst>
    <dgm:cxn modelId="{9EEA478B-BCFA-4499-9DD1-70242EFCDDDB}" type="presOf" srcId="{9134E5B8-DCFE-49AC-9882-5971DDB0AC0F}" destId="{91EAC84E-A516-4D22-B3CB-BB409133AFFC}" srcOrd="0" destOrd="0" presId="urn:microsoft.com/office/officeart/2005/8/layout/equation1"/>
    <dgm:cxn modelId="{ACD9D6B0-146B-4908-BF81-E38CE5BFB6DA}" srcId="{9134E5B8-DCFE-49AC-9882-5971DDB0AC0F}" destId="{BD7B95A7-084A-4DF0-B4EA-5B709175B0D8}" srcOrd="1" destOrd="0" parTransId="{570164CD-63E1-431E-90FB-F73F52119255}" sibTransId="{B60271CE-D672-4267-B639-E931C314E382}"/>
    <dgm:cxn modelId="{11F8F5C6-403D-46DC-B222-C14916B7AC26}" type="presOf" srcId="{BD7B95A7-084A-4DF0-B4EA-5B709175B0D8}" destId="{385A516A-81DC-4409-BADE-B520C8F7625A}" srcOrd="0" destOrd="0" presId="urn:microsoft.com/office/officeart/2005/8/layout/equation1"/>
    <dgm:cxn modelId="{AD8469D3-706C-4734-AE44-D97671CCCFC6}" srcId="{9134E5B8-DCFE-49AC-9882-5971DDB0AC0F}" destId="{23C8B7E0-5C08-4B27-8D4D-2059D00AA925}" srcOrd="0" destOrd="0" parTransId="{E01C3357-8BEB-4C28-AD34-A38B26B2C731}" sibTransId="{AEC91A5D-51DD-4575-9F67-71F64576BD1C}"/>
    <dgm:cxn modelId="{671ED322-D113-43C7-9685-90DE5BFB4592}" type="presOf" srcId="{23C8B7E0-5C08-4B27-8D4D-2059D00AA925}" destId="{3B84DDE8-C566-4B79-A374-F0217869DFA4}" srcOrd="0" destOrd="0" presId="urn:microsoft.com/office/officeart/2005/8/layout/equation1"/>
    <dgm:cxn modelId="{E77B8250-7E10-4DEE-8EEB-CFB5119BF970}" type="presOf" srcId="{AEC91A5D-51DD-4575-9F67-71F64576BD1C}" destId="{0DAF1B6E-66C2-45D3-8FAC-D2577C5C438C}" srcOrd="0" destOrd="0" presId="urn:microsoft.com/office/officeart/2005/8/layout/equation1"/>
    <dgm:cxn modelId="{414E64B6-EB1B-42A2-AF6E-A1B8D06F8A44}" srcId="{9134E5B8-DCFE-49AC-9882-5971DDB0AC0F}" destId="{C36CB5D7-05EC-4AC1-8E4F-F9C78E874953}" srcOrd="2" destOrd="0" parTransId="{BB84AE44-0114-4AEA-A3B6-C147DBB2F442}" sibTransId="{F646525A-983E-4DAF-9363-62E00F6503A5}"/>
    <dgm:cxn modelId="{F55ADD8E-84A6-4D6E-B07F-68CF3DA51EE6}" type="presOf" srcId="{C36CB5D7-05EC-4AC1-8E4F-F9C78E874953}" destId="{64D22D1C-B6F9-4483-BEEF-66221CEFD387}" srcOrd="0" destOrd="0" presId="urn:microsoft.com/office/officeart/2005/8/layout/equation1"/>
    <dgm:cxn modelId="{50D9DD8F-505A-4A77-9C2D-C9A4512E82D4}" type="presOf" srcId="{B60271CE-D672-4267-B639-E931C314E382}" destId="{DF1319CF-BE58-4DDE-942B-BE4BA8064D45}" srcOrd="0" destOrd="0" presId="urn:microsoft.com/office/officeart/2005/8/layout/equation1"/>
    <dgm:cxn modelId="{384D5D94-472D-4398-8B91-B93143926688}" type="presParOf" srcId="{91EAC84E-A516-4D22-B3CB-BB409133AFFC}" destId="{3B84DDE8-C566-4B79-A374-F0217869DFA4}" srcOrd="0" destOrd="0" presId="urn:microsoft.com/office/officeart/2005/8/layout/equation1"/>
    <dgm:cxn modelId="{2684EE2A-3BC2-441D-94E1-75591F8F3306}" type="presParOf" srcId="{91EAC84E-A516-4D22-B3CB-BB409133AFFC}" destId="{53A26F95-3FC0-48E9-B856-0D0FA6414CBD}" srcOrd="1" destOrd="0" presId="urn:microsoft.com/office/officeart/2005/8/layout/equation1"/>
    <dgm:cxn modelId="{BBC86FD0-7106-4468-B334-1A8CCFA1247F}" type="presParOf" srcId="{91EAC84E-A516-4D22-B3CB-BB409133AFFC}" destId="{0DAF1B6E-66C2-45D3-8FAC-D2577C5C438C}" srcOrd="2" destOrd="0" presId="urn:microsoft.com/office/officeart/2005/8/layout/equation1"/>
    <dgm:cxn modelId="{F8C8B722-641B-41A5-93DB-F000E1A1EB9E}" type="presParOf" srcId="{91EAC84E-A516-4D22-B3CB-BB409133AFFC}" destId="{934978AF-1EE3-4040-917F-60B134B09FF0}" srcOrd="3" destOrd="0" presId="urn:microsoft.com/office/officeart/2005/8/layout/equation1"/>
    <dgm:cxn modelId="{5630A707-C6D0-4755-8613-4CDEC2CF237C}" type="presParOf" srcId="{91EAC84E-A516-4D22-B3CB-BB409133AFFC}" destId="{385A516A-81DC-4409-BADE-B520C8F7625A}" srcOrd="4" destOrd="0" presId="urn:microsoft.com/office/officeart/2005/8/layout/equation1"/>
    <dgm:cxn modelId="{E3101DDF-2753-4202-8626-20D716867BED}" type="presParOf" srcId="{91EAC84E-A516-4D22-B3CB-BB409133AFFC}" destId="{6BDFC90A-2F3E-49B7-BE1F-F5E713E6B2A7}" srcOrd="5" destOrd="0" presId="urn:microsoft.com/office/officeart/2005/8/layout/equation1"/>
    <dgm:cxn modelId="{F1294EE1-8E0E-4CAB-8BAD-2D8E85E1AB3E}" type="presParOf" srcId="{91EAC84E-A516-4D22-B3CB-BB409133AFFC}" destId="{DF1319CF-BE58-4DDE-942B-BE4BA8064D45}" srcOrd="6" destOrd="0" presId="urn:microsoft.com/office/officeart/2005/8/layout/equation1"/>
    <dgm:cxn modelId="{E13A0A3C-E6E7-4D19-A39E-B44448BC30FE}" type="presParOf" srcId="{91EAC84E-A516-4D22-B3CB-BB409133AFFC}" destId="{4DE33D96-6FAB-4D86-ADF8-C5068823F827}" srcOrd="7" destOrd="0" presId="urn:microsoft.com/office/officeart/2005/8/layout/equation1"/>
    <dgm:cxn modelId="{D06CBAF6-30B0-491B-8052-4B7B766942D7}" type="presParOf" srcId="{91EAC84E-A516-4D22-B3CB-BB409133AFFC}" destId="{64D22D1C-B6F9-4483-BEEF-66221CEFD387}" srcOrd="8" destOrd="0" presId="urn:microsoft.com/office/officeart/2005/8/layout/equation1"/>
  </dgm:cxnLst>
  <dgm:bg>
    <a:solidFill>
      <a:schemeClr val="bg1"/>
    </a:solidFill>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BBC1DF6-2C9F-4726-BFEB-CD3E371B3E0C}" type="doc">
      <dgm:prSet loTypeId="urn:microsoft.com/office/officeart/2005/8/layout/hList1" loCatId="list" qsTypeId="urn:microsoft.com/office/officeart/2005/8/quickstyle/simple1" qsCatId="simple" csTypeId="urn:microsoft.com/office/officeart/2005/8/colors/accent2_4" csCatId="accent2" phldr="1"/>
      <dgm:spPr/>
      <dgm:t>
        <a:bodyPr/>
        <a:lstStyle/>
        <a:p>
          <a:endParaRPr lang="id-ID"/>
        </a:p>
      </dgm:t>
    </dgm:pt>
    <dgm:pt modelId="{99A1F8CC-1485-4E7D-BD68-B4C7E7087E9A}">
      <dgm:prSet phldrT="[Text]" custT="1"/>
      <dgm:spPr/>
      <dgm:t>
        <a:bodyPr/>
        <a:lstStyle/>
        <a:p>
          <a:r>
            <a:rPr lang="id-ID" sz="1800" dirty="0"/>
            <a:t>WAJIB PAJAK</a:t>
          </a:r>
        </a:p>
      </dgm:t>
    </dgm:pt>
    <dgm:pt modelId="{7780BB62-58BD-40F9-97F2-320196453E18}" type="parTrans" cxnId="{363B3A50-2DE6-43FC-8DA7-628C4FBE381C}">
      <dgm:prSet/>
      <dgm:spPr/>
      <dgm:t>
        <a:bodyPr/>
        <a:lstStyle/>
        <a:p>
          <a:endParaRPr lang="id-ID"/>
        </a:p>
      </dgm:t>
    </dgm:pt>
    <dgm:pt modelId="{44A3960D-625A-49FD-AD4C-2BB2678CA104}" type="sibTrans" cxnId="{363B3A50-2DE6-43FC-8DA7-628C4FBE381C}">
      <dgm:prSet/>
      <dgm:spPr/>
      <dgm:t>
        <a:bodyPr/>
        <a:lstStyle/>
        <a:p>
          <a:endParaRPr lang="id-ID"/>
        </a:p>
      </dgm:t>
    </dgm:pt>
    <dgm:pt modelId="{56BAF508-BBF6-4662-BD1F-B5370AC59DF5}">
      <dgm:prSet phldrT="[Text]" custT="1"/>
      <dgm:spPr/>
      <dgm:t>
        <a:bodyPr/>
        <a:lstStyle/>
        <a:p>
          <a:r>
            <a:rPr lang="id-ID" sz="1800" dirty="0"/>
            <a:t>Wajib Pajak orang pribadi;</a:t>
          </a:r>
        </a:p>
      </dgm:t>
    </dgm:pt>
    <dgm:pt modelId="{E68ACB21-A041-40BA-9BE7-14A28D424A5A}" type="parTrans" cxnId="{EC9501F7-5F42-40DC-B3BE-711326DACE71}">
      <dgm:prSet/>
      <dgm:spPr/>
      <dgm:t>
        <a:bodyPr/>
        <a:lstStyle/>
        <a:p>
          <a:endParaRPr lang="id-ID"/>
        </a:p>
      </dgm:t>
    </dgm:pt>
    <dgm:pt modelId="{47CF0194-7235-4AED-8D48-57AB2545761E}" type="sibTrans" cxnId="{EC9501F7-5F42-40DC-B3BE-711326DACE71}">
      <dgm:prSet/>
      <dgm:spPr/>
      <dgm:t>
        <a:bodyPr/>
        <a:lstStyle/>
        <a:p>
          <a:endParaRPr lang="id-ID"/>
        </a:p>
      </dgm:t>
    </dgm:pt>
    <dgm:pt modelId="{6694B3AB-9F37-4F4E-9FA3-173AE8358143}">
      <dgm:prSet phldrT="[Text]" custT="1"/>
      <dgm:spPr/>
      <dgm:t>
        <a:bodyPr/>
        <a:lstStyle/>
        <a:p>
          <a:r>
            <a:rPr lang="id-ID" sz="1800" dirty="0"/>
            <a:t>BUKAN WAJIB PAJAK</a:t>
          </a:r>
        </a:p>
      </dgm:t>
    </dgm:pt>
    <dgm:pt modelId="{EC874C75-7784-4940-8BA7-8EED376DB05C}" type="parTrans" cxnId="{A365D4E6-C202-40B5-830D-723A72452C45}">
      <dgm:prSet/>
      <dgm:spPr/>
      <dgm:t>
        <a:bodyPr/>
        <a:lstStyle/>
        <a:p>
          <a:endParaRPr lang="id-ID"/>
        </a:p>
      </dgm:t>
    </dgm:pt>
    <dgm:pt modelId="{9338C0A9-4EC0-4F25-8AF1-D90C4B544AC2}" type="sibTrans" cxnId="{A365D4E6-C202-40B5-830D-723A72452C45}">
      <dgm:prSet/>
      <dgm:spPr/>
      <dgm:t>
        <a:bodyPr/>
        <a:lstStyle/>
        <a:p>
          <a:endParaRPr lang="id-ID"/>
        </a:p>
      </dgm:t>
    </dgm:pt>
    <dgm:pt modelId="{15A464E7-B312-476D-9472-65B3E72ECD5E}">
      <dgm:prSet phldrT="[Text]" custT="1"/>
      <dgm:spPr/>
      <dgm:t>
        <a:bodyPr/>
        <a:lstStyle/>
        <a:p>
          <a:r>
            <a:rPr lang="id-ID" sz="1800" dirty="0"/>
            <a:t>Wajib Pajak memilih untuk dikenai PPh secara umum.</a:t>
          </a:r>
        </a:p>
      </dgm:t>
    </dgm:pt>
    <dgm:pt modelId="{99E1B077-3F88-4D15-A9AC-458834E362CC}" type="parTrans" cxnId="{22B838E9-E64C-4942-A848-2D3CCF8943E4}">
      <dgm:prSet/>
      <dgm:spPr/>
      <dgm:t>
        <a:bodyPr/>
        <a:lstStyle/>
        <a:p>
          <a:endParaRPr lang="id-ID"/>
        </a:p>
      </dgm:t>
    </dgm:pt>
    <dgm:pt modelId="{37A7A346-C0AF-4AEF-83DF-B9C19581CAAE}" type="sibTrans" cxnId="{22B838E9-E64C-4942-A848-2D3CCF8943E4}">
      <dgm:prSet/>
      <dgm:spPr/>
      <dgm:t>
        <a:bodyPr/>
        <a:lstStyle/>
        <a:p>
          <a:endParaRPr lang="id-ID"/>
        </a:p>
      </dgm:t>
    </dgm:pt>
    <dgm:pt modelId="{829AFA5D-8B98-45A1-B7AA-8DCC44C9C4FD}">
      <dgm:prSet phldrT="[Text]" custT="1"/>
      <dgm:spPr/>
      <dgm:t>
        <a:bodyPr/>
        <a:lstStyle/>
        <a:p>
          <a:r>
            <a:rPr lang="id-ID" sz="1800" dirty="0"/>
            <a:t>Wajib Pajak badan berbentuk persekutuan komanditer atau firma yang dibentuk oleh beberapa Wajib Pajak orang pribadi yang memiliki keahlian khusus menyerahkan jasa sejenis dengan jasa sehubungan dengan pekerjaan bebas.</a:t>
          </a:r>
        </a:p>
      </dgm:t>
    </dgm:pt>
    <dgm:pt modelId="{DDCC68D2-DF04-44E3-931A-2B689603FAC5}" type="parTrans" cxnId="{42DF3FC7-FE75-40FE-AD60-20B5C22BFF3F}">
      <dgm:prSet/>
      <dgm:spPr/>
      <dgm:t>
        <a:bodyPr/>
        <a:lstStyle/>
        <a:p>
          <a:endParaRPr lang="id-ID"/>
        </a:p>
      </dgm:t>
    </dgm:pt>
    <dgm:pt modelId="{A111F7E0-96F6-46A5-8CE2-A9F66DA4DD3D}" type="sibTrans" cxnId="{42DF3FC7-FE75-40FE-AD60-20B5C22BFF3F}">
      <dgm:prSet/>
      <dgm:spPr/>
      <dgm:t>
        <a:bodyPr/>
        <a:lstStyle/>
        <a:p>
          <a:endParaRPr lang="id-ID"/>
        </a:p>
      </dgm:t>
    </dgm:pt>
    <dgm:pt modelId="{43154701-8ADC-4009-AA0A-E9BD90A558DB}">
      <dgm:prSet custT="1"/>
      <dgm:spPr/>
      <dgm:t>
        <a:bodyPr/>
        <a:lstStyle/>
        <a:p>
          <a:r>
            <a:rPr lang="id-ID" sz="1800" dirty="0"/>
            <a:t>Wajib Pajak berbentuk koperasi, persekutuan komanditer, firma, atau perseroan terbatas yang menerima atau memperoleh penghasilan dengan peredaran bruto tidak melebihi R</a:t>
          </a:r>
          <a:r>
            <a:rPr lang="fi-FI" sz="1800" dirty="0"/>
            <a:t>p4.800.000.000 dalam satu tahun pajak.</a:t>
          </a:r>
          <a:endParaRPr lang="id-ID" sz="1800" dirty="0"/>
        </a:p>
      </dgm:t>
    </dgm:pt>
    <dgm:pt modelId="{CE074838-692A-4563-AF83-170B1F17654F}" type="parTrans" cxnId="{2C54BCA0-94E6-481C-957A-192C1940C13D}">
      <dgm:prSet/>
      <dgm:spPr/>
      <dgm:t>
        <a:bodyPr/>
        <a:lstStyle/>
        <a:p>
          <a:endParaRPr lang="id-ID"/>
        </a:p>
      </dgm:t>
    </dgm:pt>
    <dgm:pt modelId="{199A6ED7-9671-4D8F-AE54-3ED2B1361083}" type="sibTrans" cxnId="{2C54BCA0-94E6-481C-957A-192C1940C13D}">
      <dgm:prSet/>
      <dgm:spPr/>
      <dgm:t>
        <a:bodyPr/>
        <a:lstStyle/>
        <a:p>
          <a:endParaRPr lang="id-ID"/>
        </a:p>
      </dgm:t>
    </dgm:pt>
    <dgm:pt modelId="{E66F756E-E444-4443-879E-B40037E1CB65}">
      <dgm:prSet phldrT="[Text]" custT="1"/>
      <dgm:spPr/>
      <dgm:t>
        <a:bodyPr/>
        <a:lstStyle/>
        <a:p>
          <a:r>
            <a:rPr lang="id-ID" sz="1800" dirty="0"/>
            <a:t>Wajib Pajak badan yang memberoleh fasilitas PPh berdasarkan: Pasal 31A UU PPh dan Peraturan Pemerintah No. 94 tahun 2010.</a:t>
          </a:r>
        </a:p>
      </dgm:t>
    </dgm:pt>
    <dgm:pt modelId="{9E7461CB-D92F-4F58-ABFB-CCDC0192B354}" type="parTrans" cxnId="{82BB809A-9E47-4403-8E98-A4F810F886FF}">
      <dgm:prSet/>
      <dgm:spPr/>
      <dgm:t>
        <a:bodyPr/>
        <a:lstStyle/>
        <a:p>
          <a:endParaRPr lang="id-ID"/>
        </a:p>
      </dgm:t>
    </dgm:pt>
    <dgm:pt modelId="{04043726-AF61-41CF-A3F7-AC6CFBA25A5F}" type="sibTrans" cxnId="{82BB809A-9E47-4403-8E98-A4F810F886FF}">
      <dgm:prSet/>
      <dgm:spPr/>
      <dgm:t>
        <a:bodyPr/>
        <a:lstStyle/>
        <a:p>
          <a:endParaRPr lang="id-ID"/>
        </a:p>
      </dgm:t>
    </dgm:pt>
    <dgm:pt modelId="{E6B06CA6-3681-4C16-A763-BB2D47D5E269}">
      <dgm:prSet phldrT="[Text]" custT="1"/>
      <dgm:spPr/>
      <dgm:t>
        <a:bodyPr/>
        <a:lstStyle/>
        <a:p>
          <a:r>
            <a:rPr lang="id-ID" sz="1800" dirty="0"/>
            <a:t>Wajib Pajak berbentuk usaha tetap.</a:t>
          </a:r>
        </a:p>
      </dgm:t>
    </dgm:pt>
    <dgm:pt modelId="{2E8C4123-6FCB-4032-BDA5-F333529667A1}" type="parTrans" cxnId="{A1BD8E1C-6EA6-4A30-B6D4-F5B23880D043}">
      <dgm:prSet/>
      <dgm:spPr/>
      <dgm:t>
        <a:bodyPr/>
        <a:lstStyle/>
        <a:p>
          <a:endParaRPr lang="id-ID"/>
        </a:p>
      </dgm:t>
    </dgm:pt>
    <dgm:pt modelId="{CA64DD54-D37C-47B5-87A7-49963FD4187F}" type="sibTrans" cxnId="{A1BD8E1C-6EA6-4A30-B6D4-F5B23880D043}">
      <dgm:prSet/>
      <dgm:spPr/>
      <dgm:t>
        <a:bodyPr/>
        <a:lstStyle/>
        <a:p>
          <a:endParaRPr lang="id-ID"/>
        </a:p>
      </dgm:t>
    </dgm:pt>
    <dgm:pt modelId="{B9C0C059-7F33-4BAF-862C-83F96FAA7FB0}" type="pres">
      <dgm:prSet presAssocID="{9BBC1DF6-2C9F-4726-BFEB-CD3E371B3E0C}" presName="Name0" presStyleCnt="0">
        <dgm:presLayoutVars>
          <dgm:dir/>
          <dgm:animLvl val="lvl"/>
          <dgm:resizeHandles val="exact"/>
        </dgm:presLayoutVars>
      </dgm:prSet>
      <dgm:spPr/>
      <dgm:t>
        <a:bodyPr/>
        <a:lstStyle/>
        <a:p>
          <a:endParaRPr lang="en-US"/>
        </a:p>
      </dgm:t>
    </dgm:pt>
    <dgm:pt modelId="{8EE13B5F-2A4B-4302-817E-786E84397D2F}" type="pres">
      <dgm:prSet presAssocID="{99A1F8CC-1485-4E7D-BD68-B4C7E7087E9A}" presName="composite" presStyleCnt="0"/>
      <dgm:spPr/>
    </dgm:pt>
    <dgm:pt modelId="{C6765A63-059D-4243-BDFF-E7BEB55EBB22}" type="pres">
      <dgm:prSet presAssocID="{99A1F8CC-1485-4E7D-BD68-B4C7E7087E9A}" presName="parTx" presStyleLbl="alignNode1" presStyleIdx="0" presStyleCnt="2">
        <dgm:presLayoutVars>
          <dgm:chMax val="0"/>
          <dgm:chPref val="0"/>
          <dgm:bulletEnabled val="1"/>
        </dgm:presLayoutVars>
      </dgm:prSet>
      <dgm:spPr/>
      <dgm:t>
        <a:bodyPr/>
        <a:lstStyle/>
        <a:p>
          <a:endParaRPr lang="en-US"/>
        </a:p>
      </dgm:t>
    </dgm:pt>
    <dgm:pt modelId="{4A6DD6F8-A960-42C5-8A94-E469A03E2632}" type="pres">
      <dgm:prSet presAssocID="{99A1F8CC-1485-4E7D-BD68-B4C7E7087E9A}" presName="desTx" presStyleLbl="alignAccFollowNode1" presStyleIdx="0" presStyleCnt="2">
        <dgm:presLayoutVars>
          <dgm:bulletEnabled val="1"/>
        </dgm:presLayoutVars>
      </dgm:prSet>
      <dgm:spPr/>
      <dgm:t>
        <a:bodyPr/>
        <a:lstStyle/>
        <a:p>
          <a:endParaRPr lang="en-US"/>
        </a:p>
      </dgm:t>
    </dgm:pt>
    <dgm:pt modelId="{053FC3E7-96B2-4340-918E-88856377DE91}" type="pres">
      <dgm:prSet presAssocID="{44A3960D-625A-49FD-AD4C-2BB2678CA104}" presName="space" presStyleCnt="0"/>
      <dgm:spPr/>
    </dgm:pt>
    <dgm:pt modelId="{706E4053-81BE-4B70-9E06-36D54AB965CF}" type="pres">
      <dgm:prSet presAssocID="{6694B3AB-9F37-4F4E-9FA3-173AE8358143}" presName="composite" presStyleCnt="0"/>
      <dgm:spPr/>
    </dgm:pt>
    <dgm:pt modelId="{47EBDE70-90EF-4C36-9C01-57CC833004D5}" type="pres">
      <dgm:prSet presAssocID="{6694B3AB-9F37-4F4E-9FA3-173AE8358143}" presName="parTx" presStyleLbl="alignNode1" presStyleIdx="1" presStyleCnt="2">
        <dgm:presLayoutVars>
          <dgm:chMax val="0"/>
          <dgm:chPref val="0"/>
          <dgm:bulletEnabled val="1"/>
        </dgm:presLayoutVars>
      </dgm:prSet>
      <dgm:spPr/>
      <dgm:t>
        <a:bodyPr/>
        <a:lstStyle/>
        <a:p>
          <a:endParaRPr lang="en-US"/>
        </a:p>
      </dgm:t>
    </dgm:pt>
    <dgm:pt modelId="{92F4E1C2-C9CD-4C2B-86B1-9B13189D5948}" type="pres">
      <dgm:prSet presAssocID="{6694B3AB-9F37-4F4E-9FA3-173AE8358143}" presName="desTx" presStyleLbl="alignAccFollowNode1" presStyleIdx="1" presStyleCnt="2" custScaleX="175436" custScaleY="98480">
        <dgm:presLayoutVars>
          <dgm:bulletEnabled val="1"/>
        </dgm:presLayoutVars>
      </dgm:prSet>
      <dgm:spPr/>
      <dgm:t>
        <a:bodyPr/>
        <a:lstStyle/>
        <a:p>
          <a:endParaRPr lang="en-US"/>
        </a:p>
      </dgm:t>
    </dgm:pt>
  </dgm:ptLst>
  <dgm:cxnLst>
    <dgm:cxn modelId="{70164920-28DC-4BA9-878F-13B0F52BA7CE}" type="presOf" srcId="{43154701-8ADC-4009-AA0A-E9BD90A558DB}" destId="{4A6DD6F8-A960-42C5-8A94-E469A03E2632}" srcOrd="0" destOrd="1" presId="urn:microsoft.com/office/officeart/2005/8/layout/hList1"/>
    <dgm:cxn modelId="{2C54BCA0-94E6-481C-957A-192C1940C13D}" srcId="{99A1F8CC-1485-4E7D-BD68-B4C7E7087E9A}" destId="{43154701-8ADC-4009-AA0A-E9BD90A558DB}" srcOrd="1" destOrd="0" parTransId="{CE074838-692A-4563-AF83-170B1F17654F}" sibTransId="{199A6ED7-9671-4D8F-AE54-3ED2B1361083}"/>
    <dgm:cxn modelId="{749D1F93-B6C0-46E5-AE8A-BBA9ABFDD252}" type="presOf" srcId="{6694B3AB-9F37-4F4E-9FA3-173AE8358143}" destId="{47EBDE70-90EF-4C36-9C01-57CC833004D5}" srcOrd="0" destOrd="0" presId="urn:microsoft.com/office/officeart/2005/8/layout/hList1"/>
    <dgm:cxn modelId="{82BB809A-9E47-4403-8E98-A4F810F886FF}" srcId="{6694B3AB-9F37-4F4E-9FA3-173AE8358143}" destId="{E66F756E-E444-4443-879E-B40037E1CB65}" srcOrd="2" destOrd="0" parTransId="{9E7461CB-D92F-4F58-ABFB-CCDC0192B354}" sibTransId="{04043726-AF61-41CF-A3F7-AC6CFBA25A5F}"/>
    <dgm:cxn modelId="{EC9501F7-5F42-40DC-B3BE-711326DACE71}" srcId="{99A1F8CC-1485-4E7D-BD68-B4C7E7087E9A}" destId="{56BAF508-BBF6-4662-BD1F-B5370AC59DF5}" srcOrd="0" destOrd="0" parTransId="{E68ACB21-A041-40BA-9BE7-14A28D424A5A}" sibTransId="{47CF0194-7235-4AED-8D48-57AB2545761E}"/>
    <dgm:cxn modelId="{DC9C7D11-7374-4668-B6D1-D730EC94AC95}" type="presOf" srcId="{56BAF508-BBF6-4662-BD1F-B5370AC59DF5}" destId="{4A6DD6F8-A960-42C5-8A94-E469A03E2632}" srcOrd="0" destOrd="0" presId="urn:microsoft.com/office/officeart/2005/8/layout/hList1"/>
    <dgm:cxn modelId="{22B838E9-E64C-4942-A848-2D3CCF8943E4}" srcId="{6694B3AB-9F37-4F4E-9FA3-173AE8358143}" destId="{15A464E7-B312-476D-9472-65B3E72ECD5E}" srcOrd="0" destOrd="0" parTransId="{99E1B077-3F88-4D15-A9AC-458834E362CC}" sibTransId="{37A7A346-C0AF-4AEF-83DF-B9C19581CAAE}"/>
    <dgm:cxn modelId="{44255672-EFE6-4271-9A02-D90D58DEB1CF}" type="presOf" srcId="{99A1F8CC-1485-4E7D-BD68-B4C7E7087E9A}" destId="{C6765A63-059D-4243-BDFF-E7BEB55EBB22}" srcOrd="0" destOrd="0" presId="urn:microsoft.com/office/officeart/2005/8/layout/hList1"/>
    <dgm:cxn modelId="{2FC13920-3B71-43F0-BC21-E6A5B7E82411}" type="presOf" srcId="{9BBC1DF6-2C9F-4726-BFEB-CD3E371B3E0C}" destId="{B9C0C059-7F33-4BAF-862C-83F96FAA7FB0}" srcOrd="0" destOrd="0" presId="urn:microsoft.com/office/officeart/2005/8/layout/hList1"/>
    <dgm:cxn modelId="{A365D4E6-C202-40B5-830D-723A72452C45}" srcId="{9BBC1DF6-2C9F-4726-BFEB-CD3E371B3E0C}" destId="{6694B3AB-9F37-4F4E-9FA3-173AE8358143}" srcOrd="1" destOrd="0" parTransId="{EC874C75-7784-4940-8BA7-8EED376DB05C}" sibTransId="{9338C0A9-4EC0-4F25-8AF1-D90C4B544AC2}"/>
    <dgm:cxn modelId="{D25CD37E-DAE9-4EAC-A1F0-F9FB72EA52C8}" type="presOf" srcId="{E66F756E-E444-4443-879E-B40037E1CB65}" destId="{92F4E1C2-C9CD-4C2B-86B1-9B13189D5948}" srcOrd="0" destOrd="2" presId="urn:microsoft.com/office/officeart/2005/8/layout/hList1"/>
    <dgm:cxn modelId="{363B3A50-2DE6-43FC-8DA7-628C4FBE381C}" srcId="{9BBC1DF6-2C9F-4726-BFEB-CD3E371B3E0C}" destId="{99A1F8CC-1485-4E7D-BD68-B4C7E7087E9A}" srcOrd="0" destOrd="0" parTransId="{7780BB62-58BD-40F9-97F2-320196453E18}" sibTransId="{44A3960D-625A-49FD-AD4C-2BB2678CA104}"/>
    <dgm:cxn modelId="{B0A4767C-F9BF-40A9-B842-F0A84C0BFD4B}" type="presOf" srcId="{15A464E7-B312-476D-9472-65B3E72ECD5E}" destId="{92F4E1C2-C9CD-4C2B-86B1-9B13189D5948}" srcOrd="0" destOrd="0" presId="urn:microsoft.com/office/officeart/2005/8/layout/hList1"/>
    <dgm:cxn modelId="{38343650-D0BF-4381-BD92-9129DF325B93}" type="presOf" srcId="{E6B06CA6-3681-4C16-A763-BB2D47D5E269}" destId="{92F4E1C2-C9CD-4C2B-86B1-9B13189D5948}" srcOrd="0" destOrd="3" presId="urn:microsoft.com/office/officeart/2005/8/layout/hList1"/>
    <dgm:cxn modelId="{42DF3FC7-FE75-40FE-AD60-20B5C22BFF3F}" srcId="{6694B3AB-9F37-4F4E-9FA3-173AE8358143}" destId="{829AFA5D-8B98-45A1-B7AA-8DCC44C9C4FD}" srcOrd="1" destOrd="0" parTransId="{DDCC68D2-DF04-44E3-931A-2B689603FAC5}" sibTransId="{A111F7E0-96F6-46A5-8CE2-A9F66DA4DD3D}"/>
    <dgm:cxn modelId="{9B052DFA-F1E6-4252-A19C-09C79E279A05}" type="presOf" srcId="{829AFA5D-8B98-45A1-B7AA-8DCC44C9C4FD}" destId="{92F4E1C2-C9CD-4C2B-86B1-9B13189D5948}" srcOrd="0" destOrd="1" presId="urn:microsoft.com/office/officeart/2005/8/layout/hList1"/>
    <dgm:cxn modelId="{A1BD8E1C-6EA6-4A30-B6D4-F5B23880D043}" srcId="{6694B3AB-9F37-4F4E-9FA3-173AE8358143}" destId="{E6B06CA6-3681-4C16-A763-BB2D47D5E269}" srcOrd="3" destOrd="0" parTransId="{2E8C4123-6FCB-4032-BDA5-F333529667A1}" sibTransId="{CA64DD54-D37C-47B5-87A7-49963FD4187F}"/>
    <dgm:cxn modelId="{7C3ECB8B-7501-472B-8611-231384404755}" type="presParOf" srcId="{B9C0C059-7F33-4BAF-862C-83F96FAA7FB0}" destId="{8EE13B5F-2A4B-4302-817E-786E84397D2F}" srcOrd="0" destOrd="0" presId="urn:microsoft.com/office/officeart/2005/8/layout/hList1"/>
    <dgm:cxn modelId="{8877468A-21A1-4206-B1FE-26D89BB2821D}" type="presParOf" srcId="{8EE13B5F-2A4B-4302-817E-786E84397D2F}" destId="{C6765A63-059D-4243-BDFF-E7BEB55EBB22}" srcOrd="0" destOrd="0" presId="urn:microsoft.com/office/officeart/2005/8/layout/hList1"/>
    <dgm:cxn modelId="{7DB95903-6BC5-4D22-917C-81F8FB635C1C}" type="presParOf" srcId="{8EE13B5F-2A4B-4302-817E-786E84397D2F}" destId="{4A6DD6F8-A960-42C5-8A94-E469A03E2632}" srcOrd="1" destOrd="0" presId="urn:microsoft.com/office/officeart/2005/8/layout/hList1"/>
    <dgm:cxn modelId="{302EF416-201C-4B8D-A1CE-B6ED2C60A35E}" type="presParOf" srcId="{B9C0C059-7F33-4BAF-862C-83F96FAA7FB0}" destId="{053FC3E7-96B2-4340-918E-88856377DE91}" srcOrd="1" destOrd="0" presId="urn:microsoft.com/office/officeart/2005/8/layout/hList1"/>
    <dgm:cxn modelId="{8A9D0E41-863B-4B5A-A4A2-6AC00CB3DFB9}" type="presParOf" srcId="{B9C0C059-7F33-4BAF-862C-83F96FAA7FB0}" destId="{706E4053-81BE-4B70-9E06-36D54AB965CF}" srcOrd="2" destOrd="0" presId="urn:microsoft.com/office/officeart/2005/8/layout/hList1"/>
    <dgm:cxn modelId="{C46C7E0B-05C6-40D4-9B33-171E0BED4568}" type="presParOf" srcId="{706E4053-81BE-4B70-9E06-36D54AB965CF}" destId="{47EBDE70-90EF-4C36-9C01-57CC833004D5}" srcOrd="0" destOrd="0" presId="urn:microsoft.com/office/officeart/2005/8/layout/hList1"/>
    <dgm:cxn modelId="{6046E413-13D2-45FB-ACC4-DC069501712A}" type="presParOf" srcId="{706E4053-81BE-4B70-9E06-36D54AB965CF}" destId="{92F4E1C2-C9CD-4C2B-86B1-9B13189D5948}" srcOrd="1" destOrd="0" presId="urn:microsoft.com/office/officeart/2005/8/layout/h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C04689C-41B0-4786-8549-57CBA835CA4C}" type="doc">
      <dgm:prSet loTypeId="urn:microsoft.com/office/officeart/2005/8/layout/vList2" loCatId="list" qsTypeId="urn:microsoft.com/office/officeart/2005/8/quickstyle/3d4" qsCatId="3D" csTypeId="urn:microsoft.com/office/officeart/2005/8/colors/accent6_2" csCatId="accent6" phldr="1"/>
      <dgm:spPr/>
      <dgm:t>
        <a:bodyPr/>
        <a:lstStyle/>
        <a:p>
          <a:endParaRPr lang="id-ID"/>
        </a:p>
      </dgm:t>
    </dgm:pt>
    <dgm:pt modelId="{6B0D7355-854B-4FB2-B7D6-D4F51DB68A31}">
      <dgm:prSet phldrT="[Text]"/>
      <dgm:spPr/>
      <dgm:t>
        <a:bodyPr/>
        <a:lstStyle/>
        <a:p>
          <a:r>
            <a:rPr lang="id-ID" dirty="0"/>
            <a:t>TARIF</a:t>
          </a:r>
        </a:p>
      </dgm:t>
    </dgm:pt>
    <dgm:pt modelId="{4CE36CB8-1213-4414-B454-878BF5FD83DC}" type="parTrans" cxnId="{02A6732A-64C9-41FE-B32F-FD58F52E131A}">
      <dgm:prSet/>
      <dgm:spPr/>
      <dgm:t>
        <a:bodyPr/>
        <a:lstStyle/>
        <a:p>
          <a:endParaRPr lang="id-ID"/>
        </a:p>
      </dgm:t>
    </dgm:pt>
    <dgm:pt modelId="{18122DF2-F3F4-4A26-81D5-049B19D7A557}" type="sibTrans" cxnId="{02A6732A-64C9-41FE-B32F-FD58F52E131A}">
      <dgm:prSet/>
      <dgm:spPr/>
      <dgm:t>
        <a:bodyPr/>
        <a:lstStyle/>
        <a:p>
          <a:endParaRPr lang="id-ID"/>
        </a:p>
      </dgm:t>
    </dgm:pt>
    <dgm:pt modelId="{930CA1D9-57AE-4A96-A700-5BE5B821F3A5}">
      <dgm:prSet phldrT="[Text]"/>
      <dgm:spPr/>
      <dgm:t>
        <a:bodyPr/>
        <a:lstStyle/>
        <a:p>
          <a:r>
            <a:rPr lang="id-ID" dirty="0"/>
            <a:t>0,5% (nol koma lima persen).</a:t>
          </a:r>
        </a:p>
      </dgm:t>
    </dgm:pt>
    <dgm:pt modelId="{DE59C424-8F2E-4F1E-AFE1-30128DF0AA6F}" type="parTrans" cxnId="{DB303DD6-9EAC-40EF-8B08-18292EB70DD5}">
      <dgm:prSet/>
      <dgm:spPr/>
      <dgm:t>
        <a:bodyPr/>
        <a:lstStyle/>
        <a:p>
          <a:endParaRPr lang="id-ID"/>
        </a:p>
      </dgm:t>
    </dgm:pt>
    <dgm:pt modelId="{19BDF270-755B-4A73-BD4F-817A2399A995}" type="sibTrans" cxnId="{DB303DD6-9EAC-40EF-8B08-18292EB70DD5}">
      <dgm:prSet/>
      <dgm:spPr/>
      <dgm:t>
        <a:bodyPr/>
        <a:lstStyle/>
        <a:p>
          <a:endParaRPr lang="id-ID"/>
        </a:p>
      </dgm:t>
    </dgm:pt>
    <dgm:pt modelId="{4A8B87AD-4526-4C9C-A7CD-8DE3EFBC5AA3}">
      <dgm:prSet phldrT="[Text]"/>
      <dgm:spPr/>
      <dgm:t>
        <a:bodyPr/>
        <a:lstStyle/>
        <a:p>
          <a:r>
            <a:rPr lang="id-ID" dirty="0"/>
            <a:t>DASAR PENGENAAN PAJAK</a:t>
          </a:r>
        </a:p>
      </dgm:t>
    </dgm:pt>
    <dgm:pt modelId="{C4DE131A-C14D-4844-AE7E-CE4A6D65E69B}" type="parTrans" cxnId="{2ECA8D14-1A54-47D2-BBA9-5F083C86100D}">
      <dgm:prSet/>
      <dgm:spPr/>
      <dgm:t>
        <a:bodyPr/>
        <a:lstStyle/>
        <a:p>
          <a:endParaRPr lang="id-ID"/>
        </a:p>
      </dgm:t>
    </dgm:pt>
    <dgm:pt modelId="{712902CD-B55C-4B55-9CB0-93F598F5BD3C}" type="sibTrans" cxnId="{2ECA8D14-1A54-47D2-BBA9-5F083C86100D}">
      <dgm:prSet/>
      <dgm:spPr/>
      <dgm:t>
        <a:bodyPr/>
        <a:lstStyle/>
        <a:p>
          <a:endParaRPr lang="id-ID"/>
        </a:p>
      </dgm:t>
    </dgm:pt>
    <dgm:pt modelId="{AC3BD4BE-BFA2-41E6-8972-20640709270E}">
      <dgm:prSet phldrT="[Text]"/>
      <dgm:spPr/>
      <dgm:t>
        <a:bodyPr/>
        <a:lstStyle/>
        <a:p>
          <a:r>
            <a:rPr lang="id-ID" dirty="0"/>
            <a:t>Peredaran bruto usaha setiap bulan.</a:t>
          </a:r>
        </a:p>
      </dgm:t>
    </dgm:pt>
    <dgm:pt modelId="{E766E9B2-BA15-40AA-B54C-B25968C86561}" type="parTrans" cxnId="{0E4F385A-62DE-430E-B256-741AB6059FAC}">
      <dgm:prSet/>
      <dgm:spPr/>
      <dgm:t>
        <a:bodyPr/>
        <a:lstStyle/>
        <a:p>
          <a:endParaRPr lang="id-ID"/>
        </a:p>
      </dgm:t>
    </dgm:pt>
    <dgm:pt modelId="{12889882-F7DD-405A-8EAD-B6113DADE793}" type="sibTrans" cxnId="{0E4F385A-62DE-430E-B256-741AB6059FAC}">
      <dgm:prSet/>
      <dgm:spPr/>
      <dgm:t>
        <a:bodyPr/>
        <a:lstStyle/>
        <a:p>
          <a:endParaRPr lang="id-ID"/>
        </a:p>
      </dgm:t>
    </dgm:pt>
    <dgm:pt modelId="{5EDF6AD3-FE54-4C0D-B9D2-D994F1DA2AAD}">
      <dgm:prSet phldrT="[Text]"/>
      <dgm:spPr/>
      <dgm:t>
        <a:bodyPr/>
        <a:lstStyle/>
        <a:p>
          <a:r>
            <a:rPr lang="id-ID" dirty="0"/>
            <a:t>Penghasilan bruto yang dimaksud merupakan imbalan atau nilai berupa uang atau nilai uang yang diterima atau diperoleh dari usaha sebulan sebelum dikurangi potongan penjualan, potongan tunai, dan/atau potongan sejenis.</a:t>
          </a:r>
        </a:p>
      </dgm:t>
    </dgm:pt>
    <dgm:pt modelId="{79CCD713-995F-4C54-B9C1-A9124F8E94CA}" type="parTrans" cxnId="{47AB2F40-B321-4638-BF9C-86D210E7A903}">
      <dgm:prSet/>
      <dgm:spPr/>
      <dgm:t>
        <a:bodyPr/>
        <a:lstStyle/>
        <a:p>
          <a:endParaRPr lang="id-ID"/>
        </a:p>
      </dgm:t>
    </dgm:pt>
    <dgm:pt modelId="{49F37BAE-367F-447D-A063-32484179E260}" type="sibTrans" cxnId="{47AB2F40-B321-4638-BF9C-86D210E7A903}">
      <dgm:prSet/>
      <dgm:spPr/>
      <dgm:t>
        <a:bodyPr/>
        <a:lstStyle/>
        <a:p>
          <a:endParaRPr lang="id-ID"/>
        </a:p>
      </dgm:t>
    </dgm:pt>
    <dgm:pt modelId="{11E816BC-9F45-4C58-955A-2C3FE9BE0DE0}" type="pres">
      <dgm:prSet presAssocID="{6C04689C-41B0-4786-8549-57CBA835CA4C}" presName="linear" presStyleCnt="0">
        <dgm:presLayoutVars>
          <dgm:animLvl val="lvl"/>
          <dgm:resizeHandles val="exact"/>
        </dgm:presLayoutVars>
      </dgm:prSet>
      <dgm:spPr/>
      <dgm:t>
        <a:bodyPr/>
        <a:lstStyle/>
        <a:p>
          <a:endParaRPr lang="en-US"/>
        </a:p>
      </dgm:t>
    </dgm:pt>
    <dgm:pt modelId="{5E6EA373-D7A1-497A-AF23-3B86CEBBA82D}" type="pres">
      <dgm:prSet presAssocID="{6B0D7355-854B-4FB2-B7D6-D4F51DB68A31}" presName="parentText" presStyleLbl="node1" presStyleIdx="0" presStyleCnt="2">
        <dgm:presLayoutVars>
          <dgm:chMax val="0"/>
          <dgm:bulletEnabled val="1"/>
        </dgm:presLayoutVars>
      </dgm:prSet>
      <dgm:spPr/>
      <dgm:t>
        <a:bodyPr/>
        <a:lstStyle/>
        <a:p>
          <a:endParaRPr lang="en-US"/>
        </a:p>
      </dgm:t>
    </dgm:pt>
    <dgm:pt modelId="{39D06745-1C0F-48A7-8C77-3F370FDB0DA9}" type="pres">
      <dgm:prSet presAssocID="{6B0D7355-854B-4FB2-B7D6-D4F51DB68A31}" presName="childText" presStyleLbl="revTx" presStyleIdx="0" presStyleCnt="2">
        <dgm:presLayoutVars>
          <dgm:bulletEnabled val="1"/>
        </dgm:presLayoutVars>
      </dgm:prSet>
      <dgm:spPr/>
      <dgm:t>
        <a:bodyPr/>
        <a:lstStyle/>
        <a:p>
          <a:endParaRPr lang="en-US"/>
        </a:p>
      </dgm:t>
    </dgm:pt>
    <dgm:pt modelId="{6AFFC0BD-4191-4C63-9E0E-78A75AB54362}" type="pres">
      <dgm:prSet presAssocID="{4A8B87AD-4526-4C9C-A7CD-8DE3EFBC5AA3}" presName="parentText" presStyleLbl="node1" presStyleIdx="1" presStyleCnt="2">
        <dgm:presLayoutVars>
          <dgm:chMax val="0"/>
          <dgm:bulletEnabled val="1"/>
        </dgm:presLayoutVars>
      </dgm:prSet>
      <dgm:spPr/>
      <dgm:t>
        <a:bodyPr/>
        <a:lstStyle/>
        <a:p>
          <a:endParaRPr lang="en-US"/>
        </a:p>
      </dgm:t>
    </dgm:pt>
    <dgm:pt modelId="{8B5D52C9-0C72-4E15-B9A7-BC6C63C85E47}" type="pres">
      <dgm:prSet presAssocID="{4A8B87AD-4526-4C9C-A7CD-8DE3EFBC5AA3}" presName="childText" presStyleLbl="revTx" presStyleIdx="1" presStyleCnt="2">
        <dgm:presLayoutVars>
          <dgm:bulletEnabled val="1"/>
        </dgm:presLayoutVars>
      </dgm:prSet>
      <dgm:spPr/>
      <dgm:t>
        <a:bodyPr/>
        <a:lstStyle/>
        <a:p>
          <a:endParaRPr lang="en-US"/>
        </a:p>
      </dgm:t>
    </dgm:pt>
  </dgm:ptLst>
  <dgm:cxnLst>
    <dgm:cxn modelId="{02A6732A-64C9-41FE-B32F-FD58F52E131A}" srcId="{6C04689C-41B0-4786-8549-57CBA835CA4C}" destId="{6B0D7355-854B-4FB2-B7D6-D4F51DB68A31}" srcOrd="0" destOrd="0" parTransId="{4CE36CB8-1213-4414-B454-878BF5FD83DC}" sibTransId="{18122DF2-F3F4-4A26-81D5-049B19D7A557}"/>
    <dgm:cxn modelId="{DB303DD6-9EAC-40EF-8B08-18292EB70DD5}" srcId="{6B0D7355-854B-4FB2-B7D6-D4F51DB68A31}" destId="{930CA1D9-57AE-4A96-A700-5BE5B821F3A5}" srcOrd="0" destOrd="0" parTransId="{DE59C424-8F2E-4F1E-AFE1-30128DF0AA6F}" sibTransId="{19BDF270-755B-4A73-BD4F-817A2399A995}"/>
    <dgm:cxn modelId="{47AB2F40-B321-4638-BF9C-86D210E7A903}" srcId="{4A8B87AD-4526-4C9C-A7CD-8DE3EFBC5AA3}" destId="{5EDF6AD3-FE54-4C0D-B9D2-D994F1DA2AAD}" srcOrd="1" destOrd="0" parTransId="{79CCD713-995F-4C54-B9C1-A9124F8E94CA}" sibTransId="{49F37BAE-367F-447D-A063-32484179E260}"/>
    <dgm:cxn modelId="{2ECA8D14-1A54-47D2-BBA9-5F083C86100D}" srcId="{6C04689C-41B0-4786-8549-57CBA835CA4C}" destId="{4A8B87AD-4526-4C9C-A7CD-8DE3EFBC5AA3}" srcOrd="1" destOrd="0" parTransId="{C4DE131A-C14D-4844-AE7E-CE4A6D65E69B}" sibTransId="{712902CD-B55C-4B55-9CB0-93F598F5BD3C}"/>
    <dgm:cxn modelId="{96A6F171-A4E4-4DE3-B768-940DFDBCF1E1}" type="presOf" srcId="{6B0D7355-854B-4FB2-B7D6-D4F51DB68A31}" destId="{5E6EA373-D7A1-497A-AF23-3B86CEBBA82D}" srcOrd="0" destOrd="0" presId="urn:microsoft.com/office/officeart/2005/8/layout/vList2"/>
    <dgm:cxn modelId="{EC6690B3-73E4-425A-94AB-836FBF12F92A}" type="presOf" srcId="{6C04689C-41B0-4786-8549-57CBA835CA4C}" destId="{11E816BC-9F45-4C58-955A-2C3FE9BE0DE0}" srcOrd="0" destOrd="0" presId="urn:microsoft.com/office/officeart/2005/8/layout/vList2"/>
    <dgm:cxn modelId="{0E4F385A-62DE-430E-B256-741AB6059FAC}" srcId="{4A8B87AD-4526-4C9C-A7CD-8DE3EFBC5AA3}" destId="{AC3BD4BE-BFA2-41E6-8972-20640709270E}" srcOrd="0" destOrd="0" parTransId="{E766E9B2-BA15-40AA-B54C-B25968C86561}" sibTransId="{12889882-F7DD-405A-8EAD-B6113DADE793}"/>
    <dgm:cxn modelId="{586B2C40-DC80-4A6D-9B49-00144EF3A18A}" type="presOf" srcId="{930CA1D9-57AE-4A96-A700-5BE5B821F3A5}" destId="{39D06745-1C0F-48A7-8C77-3F370FDB0DA9}" srcOrd="0" destOrd="0" presId="urn:microsoft.com/office/officeart/2005/8/layout/vList2"/>
    <dgm:cxn modelId="{AC0D992A-CC5E-4AEC-8C06-207E3D51E100}" type="presOf" srcId="{4A8B87AD-4526-4C9C-A7CD-8DE3EFBC5AA3}" destId="{6AFFC0BD-4191-4C63-9E0E-78A75AB54362}" srcOrd="0" destOrd="0" presId="urn:microsoft.com/office/officeart/2005/8/layout/vList2"/>
    <dgm:cxn modelId="{3BCC0A93-58C7-4845-B66D-BB77BBFFFE2D}" type="presOf" srcId="{AC3BD4BE-BFA2-41E6-8972-20640709270E}" destId="{8B5D52C9-0C72-4E15-B9A7-BC6C63C85E47}" srcOrd="0" destOrd="0" presId="urn:microsoft.com/office/officeart/2005/8/layout/vList2"/>
    <dgm:cxn modelId="{9CEF652F-F729-4094-A003-F80E052CFDB1}" type="presOf" srcId="{5EDF6AD3-FE54-4C0D-B9D2-D994F1DA2AAD}" destId="{8B5D52C9-0C72-4E15-B9A7-BC6C63C85E47}" srcOrd="0" destOrd="1" presId="urn:microsoft.com/office/officeart/2005/8/layout/vList2"/>
    <dgm:cxn modelId="{1D944A48-40C5-4116-9638-9FD918BCD64D}" type="presParOf" srcId="{11E816BC-9F45-4C58-955A-2C3FE9BE0DE0}" destId="{5E6EA373-D7A1-497A-AF23-3B86CEBBA82D}" srcOrd="0" destOrd="0" presId="urn:microsoft.com/office/officeart/2005/8/layout/vList2"/>
    <dgm:cxn modelId="{1E698311-4D5E-46D5-BE53-A15B84EE0B7F}" type="presParOf" srcId="{11E816BC-9F45-4C58-955A-2C3FE9BE0DE0}" destId="{39D06745-1C0F-48A7-8C77-3F370FDB0DA9}" srcOrd="1" destOrd="0" presId="urn:microsoft.com/office/officeart/2005/8/layout/vList2"/>
    <dgm:cxn modelId="{A94A8E56-30D1-42B9-AFD6-14597136BEA0}" type="presParOf" srcId="{11E816BC-9F45-4C58-955A-2C3FE9BE0DE0}" destId="{6AFFC0BD-4191-4C63-9E0E-78A75AB54362}" srcOrd="2" destOrd="0" presId="urn:microsoft.com/office/officeart/2005/8/layout/vList2"/>
    <dgm:cxn modelId="{1DC16E80-B926-4E08-B721-1A651F239A5D}" type="presParOf" srcId="{11E816BC-9F45-4C58-955A-2C3FE9BE0DE0}" destId="{8B5D52C9-0C72-4E15-B9A7-BC6C63C85E47}" srcOrd="3"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2AAC6B4-4652-4F7C-A3AC-1C6414DE1864}" type="doc">
      <dgm:prSet loTypeId="urn:microsoft.com/office/officeart/2008/layout/VerticalCurvedList" loCatId="list" qsTypeId="urn:microsoft.com/office/officeart/2005/8/quickstyle/simple1" qsCatId="simple" csTypeId="urn:microsoft.com/office/officeart/2005/8/colors/colorful3" csCatId="colorful" phldr="1"/>
      <dgm:spPr/>
      <dgm:t>
        <a:bodyPr/>
        <a:lstStyle/>
        <a:p>
          <a:endParaRPr lang="id-ID"/>
        </a:p>
      </dgm:t>
    </dgm:pt>
    <dgm:pt modelId="{29203B02-01A4-4969-8327-44617F3E136A}">
      <dgm:prSet phldrT="[Text]" custT="1"/>
      <dgm:spPr/>
      <dgm:t>
        <a:bodyPr/>
        <a:lstStyle/>
        <a:p>
          <a:r>
            <a:rPr lang="id-ID" sz="1600" dirty="0"/>
            <a:t>Penyetoran dilakukan setiap bulan sebesar 0,5% × peredaran bruto sebulan.</a:t>
          </a:r>
        </a:p>
      </dgm:t>
    </dgm:pt>
    <dgm:pt modelId="{ED6BAB25-8892-4A98-A594-1B83DBBBFEB9}" type="parTrans" cxnId="{C53E01F3-90C8-49A9-A5E4-7C6D2B78A2E6}">
      <dgm:prSet/>
      <dgm:spPr/>
      <dgm:t>
        <a:bodyPr/>
        <a:lstStyle/>
        <a:p>
          <a:endParaRPr lang="id-ID"/>
        </a:p>
      </dgm:t>
    </dgm:pt>
    <dgm:pt modelId="{C2D3E435-9AED-468D-AA61-B6E4483C8BAA}" type="sibTrans" cxnId="{C53E01F3-90C8-49A9-A5E4-7C6D2B78A2E6}">
      <dgm:prSet/>
      <dgm:spPr/>
      <dgm:t>
        <a:bodyPr/>
        <a:lstStyle/>
        <a:p>
          <a:endParaRPr lang="id-ID"/>
        </a:p>
      </dgm:t>
    </dgm:pt>
    <dgm:pt modelId="{D8339458-CC2E-436F-8072-80CFB2072B27}">
      <dgm:prSet phldrT="[Text]" custT="1"/>
      <dgm:spPr/>
      <dgm:t>
        <a:bodyPr/>
        <a:lstStyle/>
        <a:p>
          <a:r>
            <a:rPr lang="id-ID" sz="1600" dirty="0"/>
            <a:t>Penyetoran dilakukan pada setiap tempat usaha.</a:t>
          </a:r>
        </a:p>
      </dgm:t>
    </dgm:pt>
    <dgm:pt modelId="{405135F6-14A7-4413-9E8D-12F555D30EDA}" type="parTrans" cxnId="{D6C44AFC-94F7-4BA4-9846-A90574D2E3F4}">
      <dgm:prSet/>
      <dgm:spPr/>
      <dgm:t>
        <a:bodyPr/>
        <a:lstStyle/>
        <a:p>
          <a:endParaRPr lang="id-ID"/>
        </a:p>
      </dgm:t>
    </dgm:pt>
    <dgm:pt modelId="{1E923B10-DC12-4871-BA9F-2717FCBB5C8C}" type="sibTrans" cxnId="{D6C44AFC-94F7-4BA4-9846-A90574D2E3F4}">
      <dgm:prSet/>
      <dgm:spPr/>
      <dgm:t>
        <a:bodyPr/>
        <a:lstStyle/>
        <a:p>
          <a:endParaRPr lang="id-ID"/>
        </a:p>
      </dgm:t>
    </dgm:pt>
    <dgm:pt modelId="{8A0B416E-22B1-4C65-9AF4-D0451C26CC48}">
      <dgm:prSet phldrT="[Text]" custT="1"/>
      <dgm:spPr/>
      <dgm:t>
        <a:bodyPr/>
        <a:lstStyle/>
        <a:p>
          <a:r>
            <a:rPr lang="id-ID" sz="1600" dirty="0"/>
            <a:t>Penyetoran dilakukan setiap bulan paling lambat tanggal 15 bulan berikutnya setelah masa pajak berakhir.</a:t>
          </a:r>
        </a:p>
      </dgm:t>
    </dgm:pt>
    <dgm:pt modelId="{93C5C0F6-08AB-4E16-8D10-CFDD77658CB2}" type="parTrans" cxnId="{5C1CD43B-9F82-4D6F-BC43-BEFAD637F93B}">
      <dgm:prSet/>
      <dgm:spPr/>
      <dgm:t>
        <a:bodyPr/>
        <a:lstStyle/>
        <a:p>
          <a:endParaRPr lang="id-ID"/>
        </a:p>
      </dgm:t>
    </dgm:pt>
    <dgm:pt modelId="{6FD0C241-A0A8-491B-8D4F-74C3B0FAA0D9}" type="sibTrans" cxnId="{5C1CD43B-9F82-4D6F-BC43-BEFAD637F93B}">
      <dgm:prSet/>
      <dgm:spPr/>
      <dgm:t>
        <a:bodyPr/>
        <a:lstStyle/>
        <a:p>
          <a:endParaRPr lang="id-ID"/>
        </a:p>
      </dgm:t>
    </dgm:pt>
    <dgm:pt modelId="{5474F1D2-049F-4650-B16A-92CE0A25C843}">
      <dgm:prSet phldrT="[Text]" custT="1"/>
      <dgm:spPr/>
      <dgm:t>
        <a:bodyPr/>
        <a:lstStyle/>
        <a:p>
          <a:r>
            <a:rPr lang="sv-SE" sz="1600" dirty="0"/>
            <a:t>Pelaporan dilakukan dengan menyampaikan SPT Masa PPh paling lambat 20</a:t>
          </a:r>
          <a:r>
            <a:rPr lang="id-ID" sz="1600" dirty="0"/>
            <a:t> hari setelah masa pajak berakhir.</a:t>
          </a:r>
        </a:p>
      </dgm:t>
    </dgm:pt>
    <dgm:pt modelId="{C9E9192D-B499-4D81-B215-6A63D3E2ACC7}" type="parTrans" cxnId="{00AEE805-982E-4E05-9CDF-6CE46253D3E2}">
      <dgm:prSet/>
      <dgm:spPr/>
      <dgm:t>
        <a:bodyPr/>
        <a:lstStyle/>
        <a:p>
          <a:endParaRPr lang="id-ID"/>
        </a:p>
      </dgm:t>
    </dgm:pt>
    <dgm:pt modelId="{72C62CFA-62A1-47E1-88EA-A50DD8F6E300}" type="sibTrans" cxnId="{00AEE805-982E-4E05-9CDF-6CE46253D3E2}">
      <dgm:prSet/>
      <dgm:spPr/>
      <dgm:t>
        <a:bodyPr/>
        <a:lstStyle/>
        <a:p>
          <a:endParaRPr lang="id-ID"/>
        </a:p>
      </dgm:t>
    </dgm:pt>
    <dgm:pt modelId="{064A7754-6AE4-4145-8176-C483615B42EE}">
      <dgm:prSet phldrT="[Text]" custT="1"/>
      <dgm:spPr/>
      <dgm:t>
        <a:bodyPr/>
        <a:lstStyle/>
        <a:p>
          <a:r>
            <a:rPr lang="id-ID" sz="1600" dirty="0"/>
            <a:t>PPh tahunan dilaporkan setiap tahun </a:t>
          </a:r>
          <a:r>
            <a:rPr lang="sv-SE" sz="1600" dirty="0"/>
            <a:t>dengan menyampaikan SPT Tahunan PPh ke Kantor Pelayanan Pajak.</a:t>
          </a:r>
          <a:endParaRPr lang="id-ID" sz="1600" dirty="0"/>
        </a:p>
      </dgm:t>
    </dgm:pt>
    <dgm:pt modelId="{789BF8DA-3645-429E-8613-6B076EE8271C}" type="parTrans" cxnId="{3EF92AD6-CE7A-4183-BA21-3E38C77658A1}">
      <dgm:prSet/>
      <dgm:spPr/>
      <dgm:t>
        <a:bodyPr/>
        <a:lstStyle/>
        <a:p>
          <a:endParaRPr lang="id-ID"/>
        </a:p>
      </dgm:t>
    </dgm:pt>
    <dgm:pt modelId="{6B70AA9D-CF42-447E-9A4F-106FE1B9610D}" type="sibTrans" cxnId="{3EF92AD6-CE7A-4183-BA21-3E38C77658A1}">
      <dgm:prSet/>
      <dgm:spPr/>
      <dgm:t>
        <a:bodyPr/>
        <a:lstStyle/>
        <a:p>
          <a:endParaRPr lang="id-ID"/>
        </a:p>
      </dgm:t>
    </dgm:pt>
    <dgm:pt modelId="{88FEB637-3F4A-41B9-BD2B-A0B96020A68E}" type="pres">
      <dgm:prSet presAssocID="{72AAC6B4-4652-4F7C-A3AC-1C6414DE1864}" presName="Name0" presStyleCnt="0">
        <dgm:presLayoutVars>
          <dgm:chMax val="7"/>
          <dgm:chPref val="7"/>
          <dgm:dir/>
        </dgm:presLayoutVars>
      </dgm:prSet>
      <dgm:spPr/>
      <dgm:t>
        <a:bodyPr/>
        <a:lstStyle/>
        <a:p>
          <a:endParaRPr lang="en-US"/>
        </a:p>
      </dgm:t>
    </dgm:pt>
    <dgm:pt modelId="{EE9E1CB9-6AE3-43DF-A013-BCA32D3546B3}" type="pres">
      <dgm:prSet presAssocID="{72AAC6B4-4652-4F7C-A3AC-1C6414DE1864}" presName="Name1" presStyleCnt="0"/>
      <dgm:spPr/>
    </dgm:pt>
    <dgm:pt modelId="{EC9C0F28-4430-4B7D-B069-657144B61564}" type="pres">
      <dgm:prSet presAssocID="{72AAC6B4-4652-4F7C-A3AC-1C6414DE1864}" presName="cycle" presStyleCnt="0"/>
      <dgm:spPr/>
    </dgm:pt>
    <dgm:pt modelId="{98E15CC3-904A-4242-A2DA-85C077B4967D}" type="pres">
      <dgm:prSet presAssocID="{72AAC6B4-4652-4F7C-A3AC-1C6414DE1864}" presName="srcNode" presStyleLbl="node1" presStyleIdx="0" presStyleCnt="5"/>
      <dgm:spPr/>
    </dgm:pt>
    <dgm:pt modelId="{E17A102D-983A-4AD8-B6A6-8350E9E9439B}" type="pres">
      <dgm:prSet presAssocID="{72AAC6B4-4652-4F7C-A3AC-1C6414DE1864}" presName="conn" presStyleLbl="parChTrans1D2" presStyleIdx="0" presStyleCnt="1"/>
      <dgm:spPr/>
      <dgm:t>
        <a:bodyPr/>
        <a:lstStyle/>
        <a:p>
          <a:endParaRPr lang="en-US"/>
        </a:p>
      </dgm:t>
    </dgm:pt>
    <dgm:pt modelId="{B2D15EBC-15A0-4C13-825E-52EBC8572856}" type="pres">
      <dgm:prSet presAssocID="{72AAC6B4-4652-4F7C-A3AC-1C6414DE1864}" presName="extraNode" presStyleLbl="node1" presStyleIdx="0" presStyleCnt="5"/>
      <dgm:spPr/>
    </dgm:pt>
    <dgm:pt modelId="{28F5BC99-6AB7-4D6F-B6A5-BF23D68F7438}" type="pres">
      <dgm:prSet presAssocID="{72AAC6B4-4652-4F7C-A3AC-1C6414DE1864}" presName="dstNode" presStyleLbl="node1" presStyleIdx="0" presStyleCnt="5"/>
      <dgm:spPr/>
    </dgm:pt>
    <dgm:pt modelId="{24851FA8-179F-494E-9644-18B59A4E7D0A}" type="pres">
      <dgm:prSet presAssocID="{29203B02-01A4-4969-8327-44617F3E136A}" presName="text_1" presStyleLbl="node1" presStyleIdx="0" presStyleCnt="5" custLinFactNeighborY="-13108">
        <dgm:presLayoutVars>
          <dgm:bulletEnabled val="1"/>
        </dgm:presLayoutVars>
      </dgm:prSet>
      <dgm:spPr/>
      <dgm:t>
        <a:bodyPr/>
        <a:lstStyle/>
        <a:p>
          <a:endParaRPr lang="en-US"/>
        </a:p>
      </dgm:t>
    </dgm:pt>
    <dgm:pt modelId="{8B999EBB-99FE-4029-8283-BFB0F764CFEF}" type="pres">
      <dgm:prSet presAssocID="{29203B02-01A4-4969-8327-44617F3E136A}" presName="accent_1" presStyleCnt="0"/>
      <dgm:spPr/>
    </dgm:pt>
    <dgm:pt modelId="{1EE11DAD-A681-4F57-A243-43C21B409244}" type="pres">
      <dgm:prSet presAssocID="{29203B02-01A4-4969-8327-44617F3E136A}" presName="accentRepeatNode" presStyleLbl="solidFgAcc1" presStyleIdx="0" presStyleCnt="5" custLinFactNeighborY="-10486"/>
      <dgm:spPr/>
    </dgm:pt>
    <dgm:pt modelId="{2AF62579-F563-4992-B1D0-907EDA841843}" type="pres">
      <dgm:prSet presAssocID="{D8339458-CC2E-436F-8072-80CFB2072B27}" presName="text_2" presStyleLbl="node1" presStyleIdx="1" presStyleCnt="5" custLinFactNeighborY="-35527">
        <dgm:presLayoutVars>
          <dgm:bulletEnabled val="1"/>
        </dgm:presLayoutVars>
      </dgm:prSet>
      <dgm:spPr/>
      <dgm:t>
        <a:bodyPr/>
        <a:lstStyle/>
        <a:p>
          <a:endParaRPr lang="en-US"/>
        </a:p>
      </dgm:t>
    </dgm:pt>
    <dgm:pt modelId="{CA174D35-7D3B-42EE-B7B5-BD8FBA54C6FB}" type="pres">
      <dgm:prSet presAssocID="{D8339458-CC2E-436F-8072-80CFB2072B27}" presName="accent_2" presStyleCnt="0"/>
      <dgm:spPr/>
    </dgm:pt>
    <dgm:pt modelId="{32083ED4-E082-4004-B5FA-97886ED1D6AE}" type="pres">
      <dgm:prSet presAssocID="{D8339458-CC2E-436F-8072-80CFB2072B27}" presName="accentRepeatNode" presStyleLbl="solidFgAcc1" presStyleIdx="1" presStyleCnt="5" custLinFactNeighborY="-28422"/>
      <dgm:spPr/>
    </dgm:pt>
    <dgm:pt modelId="{06876A5D-2C88-445B-BF82-F997D80C848F}" type="pres">
      <dgm:prSet presAssocID="{8A0B416E-22B1-4C65-9AF4-D0451C26CC48}" presName="text_3" presStyleLbl="node1" presStyleIdx="2" presStyleCnt="5" custScaleY="155874" custLinFactNeighborY="-28340">
        <dgm:presLayoutVars>
          <dgm:bulletEnabled val="1"/>
        </dgm:presLayoutVars>
      </dgm:prSet>
      <dgm:spPr/>
      <dgm:t>
        <a:bodyPr/>
        <a:lstStyle/>
        <a:p>
          <a:endParaRPr lang="en-US"/>
        </a:p>
      </dgm:t>
    </dgm:pt>
    <dgm:pt modelId="{70BC8990-0FB7-4D3C-B9C4-45C6F1E4B756}" type="pres">
      <dgm:prSet presAssocID="{8A0B416E-22B1-4C65-9AF4-D0451C26CC48}" presName="accent_3" presStyleCnt="0"/>
      <dgm:spPr/>
    </dgm:pt>
    <dgm:pt modelId="{6B8E2C90-34ED-4372-B07F-619842F7A246}" type="pres">
      <dgm:prSet presAssocID="{8A0B416E-22B1-4C65-9AF4-D0451C26CC48}" presName="accentRepeatNode" presStyleLbl="solidFgAcc1" presStyleIdx="2" presStyleCnt="5" custLinFactNeighborY="-22672"/>
      <dgm:spPr/>
    </dgm:pt>
    <dgm:pt modelId="{C4881C3B-EB0E-48CB-87EF-5207518C3006}" type="pres">
      <dgm:prSet presAssocID="{5474F1D2-049F-4650-B16A-92CE0A25C843}" presName="text_4" presStyleLbl="node1" presStyleIdx="3" presStyleCnt="5" custScaleY="139375" custLinFactNeighborY="0">
        <dgm:presLayoutVars>
          <dgm:bulletEnabled val="1"/>
        </dgm:presLayoutVars>
      </dgm:prSet>
      <dgm:spPr/>
      <dgm:t>
        <a:bodyPr/>
        <a:lstStyle/>
        <a:p>
          <a:endParaRPr lang="en-US"/>
        </a:p>
      </dgm:t>
    </dgm:pt>
    <dgm:pt modelId="{7A6B398D-ECDA-4FF6-9516-D2DDED21F5D5}" type="pres">
      <dgm:prSet presAssocID="{5474F1D2-049F-4650-B16A-92CE0A25C843}" presName="accent_4" presStyleCnt="0"/>
      <dgm:spPr/>
    </dgm:pt>
    <dgm:pt modelId="{BD086A0D-2BA2-4512-AA77-E343973986C2}" type="pres">
      <dgm:prSet presAssocID="{5474F1D2-049F-4650-B16A-92CE0A25C843}" presName="accentRepeatNode" presStyleLbl="solidFgAcc1" presStyleIdx="3" presStyleCnt="5" custLinFactNeighborY="-1"/>
      <dgm:spPr/>
    </dgm:pt>
    <dgm:pt modelId="{D2837F18-0428-4A79-BA94-F25E365B8AF5}" type="pres">
      <dgm:prSet presAssocID="{064A7754-6AE4-4145-8176-C483615B42EE}" presName="text_5" presStyleLbl="node1" presStyleIdx="4" presStyleCnt="5" custScaleY="151217" custLinFactNeighborY="14170">
        <dgm:presLayoutVars>
          <dgm:bulletEnabled val="1"/>
        </dgm:presLayoutVars>
      </dgm:prSet>
      <dgm:spPr/>
      <dgm:t>
        <a:bodyPr/>
        <a:lstStyle/>
        <a:p>
          <a:endParaRPr lang="en-US"/>
        </a:p>
      </dgm:t>
    </dgm:pt>
    <dgm:pt modelId="{87FC0148-4CC4-43F6-A3D4-ADB4273EC5C0}" type="pres">
      <dgm:prSet presAssocID="{064A7754-6AE4-4145-8176-C483615B42EE}" presName="accent_5" presStyleCnt="0"/>
      <dgm:spPr/>
    </dgm:pt>
    <dgm:pt modelId="{D69E2D81-E0FB-43A2-9954-4BEEE4222DF1}" type="pres">
      <dgm:prSet presAssocID="{064A7754-6AE4-4145-8176-C483615B42EE}" presName="accentRepeatNode" presStyleLbl="solidFgAcc1" presStyleIdx="4" presStyleCnt="5" custLinFactNeighborY="11336"/>
      <dgm:spPr/>
    </dgm:pt>
  </dgm:ptLst>
  <dgm:cxnLst>
    <dgm:cxn modelId="{A21E40F9-B819-4DAA-983E-E949C47F38E0}" type="presOf" srcId="{C2D3E435-9AED-468D-AA61-B6E4483C8BAA}" destId="{E17A102D-983A-4AD8-B6A6-8350E9E9439B}" srcOrd="0" destOrd="0" presId="urn:microsoft.com/office/officeart/2008/layout/VerticalCurvedList"/>
    <dgm:cxn modelId="{00AEE805-982E-4E05-9CDF-6CE46253D3E2}" srcId="{72AAC6B4-4652-4F7C-A3AC-1C6414DE1864}" destId="{5474F1D2-049F-4650-B16A-92CE0A25C843}" srcOrd="3" destOrd="0" parTransId="{C9E9192D-B499-4D81-B215-6A63D3E2ACC7}" sibTransId="{72C62CFA-62A1-47E1-88EA-A50DD8F6E300}"/>
    <dgm:cxn modelId="{C53E01F3-90C8-49A9-A5E4-7C6D2B78A2E6}" srcId="{72AAC6B4-4652-4F7C-A3AC-1C6414DE1864}" destId="{29203B02-01A4-4969-8327-44617F3E136A}" srcOrd="0" destOrd="0" parTransId="{ED6BAB25-8892-4A98-A594-1B83DBBBFEB9}" sibTransId="{C2D3E435-9AED-468D-AA61-B6E4483C8BAA}"/>
    <dgm:cxn modelId="{4D3A53B9-2F1E-49AC-B286-EAA77697524E}" type="presOf" srcId="{064A7754-6AE4-4145-8176-C483615B42EE}" destId="{D2837F18-0428-4A79-BA94-F25E365B8AF5}" srcOrd="0" destOrd="0" presId="urn:microsoft.com/office/officeart/2008/layout/VerticalCurvedList"/>
    <dgm:cxn modelId="{5C1CD43B-9F82-4D6F-BC43-BEFAD637F93B}" srcId="{72AAC6B4-4652-4F7C-A3AC-1C6414DE1864}" destId="{8A0B416E-22B1-4C65-9AF4-D0451C26CC48}" srcOrd="2" destOrd="0" parTransId="{93C5C0F6-08AB-4E16-8D10-CFDD77658CB2}" sibTransId="{6FD0C241-A0A8-491B-8D4F-74C3B0FAA0D9}"/>
    <dgm:cxn modelId="{CC61ADA6-EED3-4F98-A59B-ECAFD3D96214}" type="presOf" srcId="{72AAC6B4-4652-4F7C-A3AC-1C6414DE1864}" destId="{88FEB637-3F4A-41B9-BD2B-A0B96020A68E}" srcOrd="0" destOrd="0" presId="urn:microsoft.com/office/officeart/2008/layout/VerticalCurvedList"/>
    <dgm:cxn modelId="{354CDA33-AF95-49E3-99A3-496803ECB1B1}" type="presOf" srcId="{5474F1D2-049F-4650-B16A-92CE0A25C843}" destId="{C4881C3B-EB0E-48CB-87EF-5207518C3006}" srcOrd="0" destOrd="0" presId="urn:microsoft.com/office/officeart/2008/layout/VerticalCurvedList"/>
    <dgm:cxn modelId="{E9393077-44C8-482E-A048-72B722BE2F0F}" type="presOf" srcId="{D8339458-CC2E-436F-8072-80CFB2072B27}" destId="{2AF62579-F563-4992-B1D0-907EDA841843}" srcOrd="0" destOrd="0" presId="urn:microsoft.com/office/officeart/2008/layout/VerticalCurvedList"/>
    <dgm:cxn modelId="{D6C44AFC-94F7-4BA4-9846-A90574D2E3F4}" srcId="{72AAC6B4-4652-4F7C-A3AC-1C6414DE1864}" destId="{D8339458-CC2E-436F-8072-80CFB2072B27}" srcOrd="1" destOrd="0" parTransId="{405135F6-14A7-4413-9E8D-12F555D30EDA}" sibTransId="{1E923B10-DC12-4871-BA9F-2717FCBB5C8C}"/>
    <dgm:cxn modelId="{E72D73A0-6B67-4E89-BF4B-F7A8B1CCF68F}" type="presOf" srcId="{29203B02-01A4-4969-8327-44617F3E136A}" destId="{24851FA8-179F-494E-9644-18B59A4E7D0A}" srcOrd="0" destOrd="0" presId="urn:microsoft.com/office/officeart/2008/layout/VerticalCurvedList"/>
    <dgm:cxn modelId="{03E98032-7255-4AC0-AAD7-197E77E9ECBA}" type="presOf" srcId="{8A0B416E-22B1-4C65-9AF4-D0451C26CC48}" destId="{06876A5D-2C88-445B-BF82-F997D80C848F}" srcOrd="0" destOrd="0" presId="urn:microsoft.com/office/officeart/2008/layout/VerticalCurvedList"/>
    <dgm:cxn modelId="{3EF92AD6-CE7A-4183-BA21-3E38C77658A1}" srcId="{72AAC6B4-4652-4F7C-A3AC-1C6414DE1864}" destId="{064A7754-6AE4-4145-8176-C483615B42EE}" srcOrd="4" destOrd="0" parTransId="{789BF8DA-3645-429E-8613-6B076EE8271C}" sibTransId="{6B70AA9D-CF42-447E-9A4F-106FE1B9610D}"/>
    <dgm:cxn modelId="{07AB3903-A740-4C99-A10D-70A9CF126F24}" type="presParOf" srcId="{88FEB637-3F4A-41B9-BD2B-A0B96020A68E}" destId="{EE9E1CB9-6AE3-43DF-A013-BCA32D3546B3}" srcOrd="0" destOrd="0" presId="urn:microsoft.com/office/officeart/2008/layout/VerticalCurvedList"/>
    <dgm:cxn modelId="{0E3CFCBB-9452-4DD2-AE1B-79AD4FFC71C8}" type="presParOf" srcId="{EE9E1CB9-6AE3-43DF-A013-BCA32D3546B3}" destId="{EC9C0F28-4430-4B7D-B069-657144B61564}" srcOrd="0" destOrd="0" presId="urn:microsoft.com/office/officeart/2008/layout/VerticalCurvedList"/>
    <dgm:cxn modelId="{97B548B6-06E6-4CAC-8F12-CBEDB63A6CE1}" type="presParOf" srcId="{EC9C0F28-4430-4B7D-B069-657144B61564}" destId="{98E15CC3-904A-4242-A2DA-85C077B4967D}" srcOrd="0" destOrd="0" presId="urn:microsoft.com/office/officeart/2008/layout/VerticalCurvedList"/>
    <dgm:cxn modelId="{78CA4B91-5D3A-4042-963F-E4B497971BC0}" type="presParOf" srcId="{EC9C0F28-4430-4B7D-B069-657144B61564}" destId="{E17A102D-983A-4AD8-B6A6-8350E9E9439B}" srcOrd="1" destOrd="0" presId="urn:microsoft.com/office/officeart/2008/layout/VerticalCurvedList"/>
    <dgm:cxn modelId="{E422FB50-2FBB-488A-AAE5-A009ED0BF95A}" type="presParOf" srcId="{EC9C0F28-4430-4B7D-B069-657144B61564}" destId="{B2D15EBC-15A0-4C13-825E-52EBC8572856}" srcOrd="2" destOrd="0" presId="urn:microsoft.com/office/officeart/2008/layout/VerticalCurvedList"/>
    <dgm:cxn modelId="{47E4BB14-27D1-493B-AB85-A8D48A9560F0}" type="presParOf" srcId="{EC9C0F28-4430-4B7D-B069-657144B61564}" destId="{28F5BC99-6AB7-4D6F-B6A5-BF23D68F7438}" srcOrd="3" destOrd="0" presId="urn:microsoft.com/office/officeart/2008/layout/VerticalCurvedList"/>
    <dgm:cxn modelId="{062BAB25-E58E-4A4F-9933-05F09020549E}" type="presParOf" srcId="{EE9E1CB9-6AE3-43DF-A013-BCA32D3546B3}" destId="{24851FA8-179F-494E-9644-18B59A4E7D0A}" srcOrd="1" destOrd="0" presId="urn:microsoft.com/office/officeart/2008/layout/VerticalCurvedList"/>
    <dgm:cxn modelId="{0C508D43-5CE1-4482-A916-94CD1FA0FAB6}" type="presParOf" srcId="{EE9E1CB9-6AE3-43DF-A013-BCA32D3546B3}" destId="{8B999EBB-99FE-4029-8283-BFB0F764CFEF}" srcOrd="2" destOrd="0" presId="urn:microsoft.com/office/officeart/2008/layout/VerticalCurvedList"/>
    <dgm:cxn modelId="{FA25906A-8D5E-4E87-B0A3-E28DC17D55B8}" type="presParOf" srcId="{8B999EBB-99FE-4029-8283-BFB0F764CFEF}" destId="{1EE11DAD-A681-4F57-A243-43C21B409244}" srcOrd="0" destOrd="0" presId="urn:microsoft.com/office/officeart/2008/layout/VerticalCurvedList"/>
    <dgm:cxn modelId="{5E118D2F-EFEE-4326-A40D-622C68B03F8B}" type="presParOf" srcId="{EE9E1CB9-6AE3-43DF-A013-BCA32D3546B3}" destId="{2AF62579-F563-4992-B1D0-907EDA841843}" srcOrd="3" destOrd="0" presId="urn:microsoft.com/office/officeart/2008/layout/VerticalCurvedList"/>
    <dgm:cxn modelId="{85CCAAC6-1602-4094-BAB5-B1E4E4171748}" type="presParOf" srcId="{EE9E1CB9-6AE3-43DF-A013-BCA32D3546B3}" destId="{CA174D35-7D3B-42EE-B7B5-BD8FBA54C6FB}" srcOrd="4" destOrd="0" presId="urn:microsoft.com/office/officeart/2008/layout/VerticalCurvedList"/>
    <dgm:cxn modelId="{6BA13BB3-DA23-4155-9596-95CB5414A529}" type="presParOf" srcId="{CA174D35-7D3B-42EE-B7B5-BD8FBA54C6FB}" destId="{32083ED4-E082-4004-B5FA-97886ED1D6AE}" srcOrd="0" destOrd="0" presId="urn:microsoft.com/office/officeart/2008/layout/VerticalCurvedList"/>
    <dgm:cxn modelId="{21AD2006-AE43-45C1-8079-4A60139E834D}" type="presParOf" srcId="{EE9E1CB9-6AE3-43DF-A013-BCA32D3546B3}" destId="{06876A5D-2C88-445B-BF82-F997D80C848F}" srcOrd="5" destOrd="0" presId="urn:microsoft.com/office/officeart/2008/layout/VerticalCurvedList"/>
    <dgm:cxn modelId="{CCCA5546-8759-4729-97A3-01854338385B}" type="presParOf" srcId="{EE9E1CB9-6AE3-43DF-A013-BCA32D3546B3}" destId="{70BC8990-0FB7-4D3C-B9C4-45C6F1E4B756}" srcOrd="6" destOrd="0" presId="urn:microsoft.com/office/officeart/2008/layout/VerticalCurvedList"/>
    <dgm:cxn modelId="{F9887F91-6AF2-4DC9-9493-3B9C4BC37141}" type="presParOf" srcId="{70BC8990-0FB7-4D3C-B9C4-45C6F1E4B756}" destId="{6B8E2C90-34ED-4372-B07F-619842F7A246}" srcOrd="0" destOrd="0" presId="urn:microsoft.com/office/officeart/2008/layout/VerticalCurvedList"/>
    <dgm:cxn modelId="{975D2BBF-6921-4F35-8620-F4700487F818}" type="presParOf" srcId="{EE9E1CB9-6AE3-43DF-A013-BCA32D3546B3}" destId="{C4881C3B-EB0E-48CB-87EF-5207518C3006}" srcOrd="7" destOrd="0" presId="urn:microsoft.com/office/officeart/2008/layout/VerticalCurvedList"/>
    <dgm:cxn modelId="{BDDD7568-6A70-4770-AF5A-F80D496D768F}" type="presParOf" srcId="{EE9E1CB9-6AE3-43DF-A013-BCA32D3546B3}" destId="{7A6B398D-ECDA-4FF6-9516-D2DDED21F5D5}" srcOrd="8" destOrd="0" presId="urn:microsoft.com/office/officeart/2008/layout/VerticalCurvedList"/>
    <dgm:cxn modelId="{501A0B41-819A-4331-8CB0-58CAF47FEE8A}" type="presParOf" srcId="{7A6B398D-ECDA-4FF6-9516-D2DDED21F5D5}" destId="{BD086A0D-2BA2-4512-AA77-E343973986C2}" srcOrd="0" destOrd="0" presId="urn:microsoft.com/office/officeart/2008/layout/VerticalCurvedList"/>
    <dgm:cxn modelId="{3F123522-578D-4291-B541-45CF94AFF587}" type="presParOf" srcId="{EE9E1CB9-6AE3-43DF-A013-BCA32D3546B3}" destId="{D2837F18-0428-4A79-BA94-F25E365B8AF5}" srcOrd="9" destOrd="0" presId="urn:microsoft.com/office/officeart/2008/layout/VerticalCurvedList"/>
    <dgm:cxn modelId="{556DE91D-76AD-47C5-A135-51D0E702B093}" type="presParOf" srcId="{EE9E1CB9-6AE3-43DF-A013-BCA32D3546B3}" destId="{87FC0148-4CC4-43F6-A3D4-ADB4273EC5C0}" srcOrd="10" destOrd="0" presId="urn:microsoft.com/office/officeart/2008/layout/VerticalCurvedList"/>
    <dgm:cxn modelId="{FCD3F26D-7D1A-44CE-978D-261FAE3CA4CE}" type="presParOf" srcId="{87FC0148-4CC4-43F6-A3D4-ADB4273EC5C0}" destId="{D69E2D81-E0FB-43A2-9954-4BEEE4222DF1}" srcOrd="0" destOrd="0" presId="urn:microsoft.com/office/officeart/2008/layout/VerticalCurvedList"/>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235D232-C985-48C5-AB6C-74714FECB03E}" type="doc">
      <dgm:prSet loTypeId="urn:microsoft.com/office/officeart/2005/8/layout/vList2" loCatId="list" qsTypeId="urn:microsoft.com/office/officeart/2005/8/quickstyle/simple1" qsCatId="simple" csTypeId="urn:microsoft.com/office/officeart/2005/8/colors/accent3_2" csCatId="accent3" phldr="1"/>
      <dgm:spPr/>
      <dgm:t>
        <a:bodyPr/>
        <a:lstStyle/>
        <a:p>
          <a:endParaRPr lang="id-ID"/>
        </a:p>
      </dgm:t>
    </dgm:pt>
    <dgm:pt modelId="{0AAEE937-D094-4D06-9472-51CB6CCF9481}">
      <dgm:prSet phldrT="[Text]"/>
      <dgm:spPr/>
      <dgm:t>
        <a:bodyPr/>
        <a:lstStyle/>
        <a:p>
          <a:r>
            <a:rPr lang="id-ID" dirty="0"/>
            <a:t>Penyetoran dan Pelaporan Pajak Melalui Pemotongan/Pemungutan oleh Pemungut/Pemotong</a:t>
          </a:r>
        </a:p>
      </dgm:t>
    </dgm:pt>
    <dgm:pt modelId="{27B0BC95-1E80-4EFC-B030-8BF8BFB7034D}" type="parTrans" cxnId="{A0C9DEE8-C7ED-4EEB-A9F4-7744347FB3B1}">
      <dgm:prSet/>
      <dgm:spPr/>
      <dgm:t>
        <a:bodyPr/>
        <a:lstStyle/>
        <a:p>
          <a:endParaRPr lang="id-ID"/>
        </a:p>
      </dgm:t>
    </dgm:pt>
    <dgm:pt modelId="{E6859A05-E65D-4E39-99B6-CC6368C9A2C9}" type="sibTrans" cxnId="{A0C9DEE8-C7ED-4EEB-A9F4-7744347FB3B1}">
      <dgm:prSet/>
      <dgm:spPr/>
      <dgm:t>
        <a:bodyPr/>
        <a:lstStyle/>
        <a:p>
          <a:endParaRPr lang="id-ID"/>
        </a:p>
      </dgm:t>
    </dgm:pt>
    <dgm:pt modelId="{9A47FDE2-FE0E-4E95-A2BE-1BF9E81A1333}">
      <dgm:prSet phldrT="[Text]"/>
      <dgm:spPr/>
      <dgm:t>
        <a:bodyPr/>
        <a:lstStyle/>
        <a:p>
          <a:r>
            <a:rPr lang="sv-SE" dirty="0"/>
            <a:t>Penyetoran/pelunasan/pembayaran PPh bersifat final 0,5% dapat dilakukan melalui</a:t>
          </a:r>
          <a:r>
            <a:rPr lang="id-ID" dirty="0"/>
            <a:t> pemotongan/pemungutan oleh Pemotong/Pemungut Pajak.</a:t>
          </a:r>
        </a:p>
      </dgm:t>
    </dgm:pt>
    <dgm:pt modelId="{BC992284-AC86-4DF4-9302-50A5D43F25AB}" type="parTrans" cxnId="{B608A843-3A1E-4DAC-9EAE-71D172DA374C}">
      <dgm:prSet/>
      <dgm:spPr/>
      <dgm:t>
        <a:bodyPr/>
        <a:lstStyle/>
        <a:p>
          <a:endParaRPr lang="id-ID"/>
        </a:p>
      </dgm:t>
    </dgm:pt>
    <dgm:pt modelId="{F1AAEFE7-54A3-417C-A920-B94F70C72ADF}" type="sibTrans" cxnId="{B608A843-3A1E-4DAC-9EAE-71D172DA374C}">
      <dgm:prSet/>
      <dgm:spPr/>
      <dgm:t>
        <a:bodyPr/>
        <a:lstStyle/>
        <a:p>
          <a:endParaRPr lang="id-ID"/>
        </a:p>
      </dgm:t>
    </dgm:pt>
    <dgm:pt modelId="{8E5548BA-4C90-48EE-9534-284DFC18403F}">
      <dgm:prSet/>
      <dgm:spPr/>
      <dgm:t>
        <a:bodyPr/>
        <a:lstStyle/>
        <a:p>
          <a:r>
            <a:rPr lang="id-ID" dirty="0"/>
            <a:t>Besarnya pajak yang dipotong adalah 0,5% dikalikan peredaran bruto setiap transaksi.</a:t>
          </a:r>
        </a:p>
      </dgm:t>
    </dgm:pt>
    <dgm:pt modelId="{A9352170-8900-4BBF-B11F-A50C8623C9D4}" type="parTrans" cxnId="{6E878ED4-7B4C-40C7-9163-2AFA19D6FCED}">
      <dgm:prSet/>
      <dgm:spPr/>
      <dgm:t>
        <a:bodyPr/>
        <a:lstStyle/>
        <a:p>
          <a:endParaRPr lang="id-ID"/>
        </a:p>
      </dgm:t>
    </dgm:pt>
    <dgm:pt modelId="{FBF75318-1904-42F2-B4E9-BC86ACD71244}" type="sibTrans" cxnId="{6E878ED4-7B4C-40C7-9163-2AFA19D6FCED}">
      <dgm:prSet/>
      <dgm:spPr/>
      <dgm:t>
        <a:bodyPr/>
        <a:lstStyle/>
        <a:p>
          <a:endParaRPr lang="id-ID"/>
        </a:p>
      </dgm:t>
    </dgm:pt>
    <dgm:pt modelId="{8D3B672C-4685-4519-B650-60B03B6C8C33}">
      <dgm:prSet/>
      <dgm:spPr/>
      <dgm:t>
        <a:bodyPr/>
        <a:lstStyle/>
        <a:p>
          <a:r>
            <a:rPr lang="id-ID" dirty="0"/>
            <a:t>Pemotong/Pemungut tidak melakukan pemotongan/pemungutan PPh Pasal 22 terhadap Wajib Pajak yang memiliki  Surat Keterangan yang melakukan transaksi impor atau pembelian barang selama Wajib Pajak yang bersangkutan menyerahkan fotokopi Surat Keterangan.</a:t>
          </a:r>
        </a:p>
      </dgm:t>
    </dgm:pt>
    <dgm:pt modelId="{BA1C2258-A9EC-4088-B5E2-A3BAA3A99F2B}" type="parTrans" cxnId="{7EBA61BB-7D87-4567-BC48-D36DA20BCD25}">
      <dgm:prSet/>
      <dgm:spPr/>
      <dgm:t>
        <a:bodyPr/>
        <a:lstStyle/>
        <a:p>
          <a:endParaRPr lang="id-ID"/>
        </a:p>
      </dgm:t>
    </dgm:pt>
    <dgm:pt modelId="{DFD9928A-F7F8-416E-A93D-C49BFDE63960}" type="sibTrans" cxnId="{7EBA61BB-7D87-4567-BC48-D36DA20BCD25}">
      <dgm:prSet/>
      <dgm:spPr/>
      <dgm:t>
        <a:bodyPr/>
        <a:lstStyle/>
        <a:p>
          <a:endParaRPr lang="id-ID"/>
        </a:p>
      </dgm:t>
    </dgm:pt>
    <dgm:pt modelId="{FBED9113-B8A4-454A-ABD8-3B773FBD0B46}">
      <dgm:prSet phldrT="[Text]"/>
      <dgm:spPr/>
      <dgm:t>
        <a:bodyPr/>
        <a:lstStyle/>
        <a:p>
          <a:r>
            <a:rPr lang="id-ID" dirty="0"/>
            <a:t>Penyetoran pajak yang telah dipotong atau dipungut dilakukan paling lambat pada tanggal 10 bulan berikutnya setelah masa pajak berakhir dengan menggunakan SSP atau sarana administrasi lain yang dipersamakan dengan SSP. SSP diisi atas nama Wajib Pajak yang dipotong atau dipungut serta ditandatangani oleh Pemotong atau Pemungut Pajak. </a:t>
          </a:r>
        </a:p>
      </dgm:t>
    </dgm:pt>
    <dgm:pt modelId="{96A076AE-0983-4B06-8C1E-7293879F0C30}" type="parTrans" cxnId="{8DE5901A-4642-4F98-AAFC-E17B831D5A50}">
      <dgm:prSet/>
      <dgm:spPr/>
      <dgm:t>
        <a:bodyPr/>
        <a:lstStyle/>
        <a:p>
          <a:endParaRPr lang="id-ID"/>
        </a:p>
      </dgm:t>
    </dgm:pt>
    <dgm:pt modelId="{7112FABB-72EA-4DB0-8204-EACE3C94F886}" type="sibTrans" cxnId="{8DE5901A-4642-4F98-AAFC-E17B831D5A50}">
      <dgm:prSet/>
      <dgm:spPr/>
      <dgm:t>
        <a:bodyPr/>
        <a:lstStyle/>
        <a:p>
          <a:endParaRPr lang="id-ID"/>
        </a:p>
      </dgm:t>
    </dgm:pt>
    <dgm:pt modelId="{2F66A7A0-AC73-4152-8A49-49CA1E1AD72F}">
      <dgm:prSet phldrT="[Text]"/>
      <dgm:spPr/>
      <dgm:t>
        <a:bodyPr/>
        <a:lstStyle/>
        <a:p>
          <a:r>
            <a:rPr lang="id-ID" dirty="0"/>
            <a:t>Pelaporan pajak dilakukan oleh Pemotong/Pemungut dengan menyampaikan SPT Masa PPh ke Kantor Pelayanan Pajak tempat Pemotong/Pemungut Pajak terdaftar paling lambat 20 hari setelah masa pajak berakhir.</a:t>
          </a:r>
        </a:p>
      </dgm:t>
    </dgm:pt>
    <dgm:pt modelId="{2F042C44-FD32-470C-A340-4502BD30B524}" type="parTrans" cxnId="{614FFFE2-B2B5-43BF-B4C3-CBF3C8BBD2D8}">
      <dgm:prSet/>
      <dgm:spPr/>
      <dgm:t>
        <a:bodyPr/>
        <a:lstStyle/>
        <a:p>
          <a:endParaRPr lang="id-ID"/>
        </a:p>
      </dgm:t>
    </dgm:pt>
    <dgm:pt modelId="{AB2CBF6B-6AB2-4575-B0AD-79E0D8F427CD}" type="sibTrans" cxnId="{614FFFE2-B2B5-43BF-B4C3-CBF3C8BBD2D8}">
      <dgm:prSet/>
      <dgm:spPr/>
      <dgm:t>
        <a:bodyPr/>
        <a:lstStyle/>
        <a:p>
          <a:endParaRPr lang="id-ID"/>
        </a:p>
      </dgm:t>
    </dgm:pt>
    <dgm:pt modelId="{55D35DB8-364E-4CB8-B653-04F1CB7F2450}">
      <dgm:prSet phldrT="[Text]"/>
      <dgm:spPr/>
      <dgm:t>
        <a:bodyPr/>
        <a:lstStyle/>
        <a:p>
          <a:r>
            <a:rPr lang="id-ID" dirty="0"/>
            <a:t>SSP yang dimaksud adalah bukti pemotongan atau pemungutan </a:t>
          </a:r>
          <a:r>
            <a:rPr lang="sv-SE" dirty="0"/>
            <a:t>PPh dan diberikan oleh Pemotong/Pemungut kepada Wajib Pajak yang bersangkutan.</a:t>
          </a:r>
          <a:r>
            <a:rPr lang="id-ID" dirty="0"/>
            <a:t> Pelaporan pajak dilakukan oleh Pemotong/Pemungut dengan menyampaikan SPT.</a:t>
          </a:r>
        </a:p>
      </dgm:t>
    </dgm:pt>
    <dgm:pt modelId="{0577199D-C00F-427A-8699-FE167560F2D7}" type="parTrans" cxnId="{7AB95F18-0EDD-4E5E-BA2A-2966600F40E5}">
      <dgm:prSet/>
      <dgm:spPr/>
      <dgm:t>
        <a:bodyPr/>
        <a:lstStyle/>
        <a:p>
          <a:endParaRPr lang="id-ID"/>
        </a:p>
      </dgm:t>
    </dgm:pt>
    <dgm:pt modelId="{2F56B1D0-2952-451F-BB78-EC1C65F9F757}" type="sibTrans" cxnId="{7AB95F18-0EDD-4E5E-BA2A-2966600F40E5}">
      <dgm:prSet/>
      <dgm:spPr/>
      <dgm:t>
        <a:bodyPr/>
        <a:lstStyle/>
        <a:p>
          <a:endParaRPr lang="id-ID"/>
        </a:p>
      </dgm:t>
    </dgm:pt>
    <dgm:pt modelId="{C933CC6C-2F46-43B7-AB86-39C28C64F012}" type="pres">
      <dgm:prSet presAssocID="{9235D232-C985-48C5-AB6C-74714FECB03E}" presName="linear" presStyleCnt="0">
        <dgm:presLayoutVars>
          <dgm:animLvl val="lvl"/>
          <dgm:resizeHandles val="exact"/>
        </dgm:presLayoutVars>
      </dgm:prSet>
      <dgm:spPr/>
      <dgm:t>
        <a:bodyPr/>
        <a:lstStyle/>
        <a:p>
          <a:endParaRPr lang="en-US"/>
        </a:p>
      </dgm:t>
    </dgm:pt>
    <dgm:pt modelId="{DAB9D4C5-53DE-4F38-81EB-77F4580876F5}" type="pres">
      <dgm:prSet presAssocID="{0AAEE937-D094-4D06-9472-51CB6CCF9481}" presName="parentText" presStyleLbl="node1" presStyleIdx="0" presStyleCnt="1">
        <dgm:presLayoutVars>
          <dgm:chMax val="0"/>
          <dgm:bulletEnabled val="1"/>
        </dgm:presLayoutVars>
      </dgm:prSet>
      <dgm:spPr/>
      <dgm:t>
        <a:bodyPr/>
        <a:lstStyle/>
        <a:p>
          <a:endParaRPr lang="en-US"/>
        </a:p>
      </dgm:t>
    </dgm:pt>
    <dgm:pt modelId="{5190062B-6B13-411A-A745-9A5C8BD13B0E}" type="pres">
      <dgm:prSet presAssocID="{0AAEE937-D094-4D06-9472-51CB6CCF9481}" presName="childText" presStyleLbl="revTx" presStyleIdx="0" presStyleCnt="1">
        <dgm:presLayoutVars>
          <dgm:bulletEnabled val="1"/>
        </dgm:presLayoutVars>
      </dgm:prSet>
      <dgm:spPr/>
      <dgm:t>
        <a:bodyPr/>
        <a:lstStyle/>
        <a:p>
          <a:endParaRPr lang="en-US"/>
        </a:p>
      </dgm:t>
    </dgm:pt>
  </dgm:ptLst>
  <dgm:cxnLst>
    <dgm:cxn modelId="{7AB95F18-0EDD-4E5E-BA2A-2966600F40E5}" srcId="{0AAEE937-D094-4D06-9472-51CB6CCF9481}" destId="{55D35DB8-364E-4CB8-B653-04F1CB7F2450}" srcOrd="4" destOrd="0" parTransId="{0577199D-C00F-427A-8699-FE167560F2D7}" sibTransId="{2F56B1D0-2952-451F-BB78-EC1C65F9F757}"/>
    <dgm:cxn modelId="{8DE5901A-4642-4F98-AAFC-E17B831D5A50}" srcId="{0AAEE937-D094-4D06-9472-51CB6CCF9481}" destId="{FBED9113-B8A4-454A-ABD8-3B773FBD0B46}" srcOrd="3" destOrd="0" parTransId="{96A076AE-0983-4B06-8C1E-7293879F0C30}" sibTransId="{7112FABB-72EA-4DB0-8204-EACE3C94F886}"/>
    <dgm:cxn modelId="{F0D8C3DF-B495-4B80-BB2B-32D0296A2B80}" type="presOf" srcId="{8D3B672C-4685-4519-B650-60B03B6C8C33}" destId="{5190062B-6B13-411A-A745-9A5C8BD13B0E}" srcOrd="0" destOrd="2" presId="urn:microsoft.com/office/officeart/2005/8/layout/vList2"/>
    <dgm:cxn modelId="{C4A24E57-D163-44A8-8E6D-5B9E0A934AC3}" type="presOf" srcId="{55D35DB8-364E-4CB8-B653-04F1CB7F2450}" destId="{5190062B-6B13-411A-A745-9A5C8BD13B0E}" srcOrd="0" destOrd="4" presId="urn:microsoft.com/office/officeart/2005/8/layout/vList2"/>
    <dgm:cxn modelId="{368AA71D-70CA-429B-9EE5-54C37D741F7E}" type="presOf" srcId="{FBED9113-B8A4-454A-ABD8-3B773FBD0B46}" destId="{5190062B-6B13-411A-A745-9A5C8BD13B0E}" srcOrd="0" destOrd="3" presId="urn:microsoft.com/office/officeart/2005/8/layout/vList2"/>
    <dgm:cxn modelId="{7EBA61BB-7D87-4567-BC48-D36DA20BCD25}" srcId="{0AAEE937-D094-4D06-9472-51CB6CCF9481}" destId="{8D3B672C-4685-4519-B650-60B03B6C8C33}" srcOrd="2" destOrd="0" parTransId="{BA1C2258-A9EC-4088-B5E2-A3BAA3A99F2B}" sibTransId="{DFD9928A-F7F8-416E-A93D-C49BFDE63960}"/>
    <dgm:cxn modelId="{FFE88EE2-ACD5-4F69-9503-0132D59428EB}" type="presOf" srcId="{9A47FDE2-FE0E-4E95-A2BE-1BF9E81A1333}" destId="{5190062B-6B13-411A-A745-9A5C8BD13B0E}" srcOrd="0" destOrd="0" presId="urn:microsoft.com/office/officeart/2005/8/layout/vList2"/>
    <dgm:cxn modelId="{88C9C9CF-D5A8-4E6A-8435-3102637BB09E}" type="presOf" srcId="{0AAEE937-D094-4D06-9472-51CB6CCF9481}" destId="{DAB9D4C5-53DE-4F38-81EB-77F4580876F5}" srcOrd="0" destOrd="0" presId="urn:microsoft.com/office/officeart/2005/8/layout/vList2"/>
    <dgm:cxn modelId="{A0C9DEE8-C7ED-4EEB-A9F4-7744347FB3B1}" srcId="{9235D232-C985-48C5-AB6C-74714FECB03E}" destId="{0AAEE937-D094-4D06-9472-51CB6CCF9481}" srcOrd="0" destOrd="0" parTransId="{27B0BC95-1E80-4EFC-B030-8BF8BFB7034D}" sibTransId="{E6859A05-E65D-4E39-99B6-CC6368C9A2C9}"/>
    <dgm:cxn modelId="{D1F49CC2-EDDD-42CF-8A77-2490856D0550}" type="presOf" srcId="{2F66A7A0-AC73-4152-8A49-49CA1E1AD72F}" destId="{5190062B-6B13-411A-A745-9A5C8BD13B0E}" srcOrd="0" destOrd="5" presId="urn:microsoft.com/office/officeart/2005/8/layout/vList2"/>
    <dgm:cxn modelId="{B608A843-3A1E-4DAC-9EAE-71D172DA374C}" srcId="{0AAEE937-D094-4D06-9472-51CB6CCF9481}" destId="{9A47FDE2-FE0E-4E95-A2BE-1BF9E81A1333}" srcOrd="0" destOrd="0" parTransId="{BC992284-AC86-4DF4-9302-50A5D43F25AB}" sibTransId="{F1AAEFE7-54A3-417C-A920-B94F70C72ADF}"/>
    <dgm:cxn modelId="{0D6FE393-27B9-4821-9A33-22E773677794}" type="presOf" srcId="{9235D232-C985-48C5-AB6C-74714FECB03E}" destId="{C933CC6C-2F46-43B7-AB86-39C28C64F012}" srcOrd="0" destOrd="0" presId="urn:microsoft.com/office/officeart/2005/8/layout/vList2"/>
    <dgm:cxn modelId="{6E878ED4-7B4C-40C7-9163-2AFA19D6FCED}" srcId="{0AAEE937-D094-4D06-9472-51CB6CCF9481}" destId="{8E5548BA-4C90-48EE-9534-284DFC18403F}" srcOrd="1" destOrd="0" parTransId="{A9352170-8900-4BBF-B11F-A50C8623C9D4}" sibTransId="{FBF75318-1904-42F2-B4E9-BC86ACD71244}"/>
    <dgm:cxn modelId="{088019A4-FD95-41FA-922D-8C922019FB79}" type="presOf" srcId="{8E5548BA-4C90-48EE-9534-284DFC18403F}" destId="{5190062B-6B13-411A-A745-9A5C8BD13B0E}" srcOrd="0" destOrd="1" presId="urn:microsoft.com/office/officeart/2005/8/layout/vList2"/>
    <dgm:cxn modelId="{614FFFE2-B2B5-43BF-B4C3-CBF3C8BBD2D8}" srcId="{0AAEE937-D094-4D06-9472-51CB6CCF9481}" destId="{2F66A7A0-AC73-4152-8A49-49CA1E1AD72F}" srcOrd="5" destOrd="0" parTransId="{2F042C44-FD32-470C-A340-4502BD30B524}" sibTransId="{AB2CBF6B-6AB2-4575-B0AD-79E0D8F427CD}"/>
    <dgm:cxn modelId="{40B2254B-84FE-4C06-AA2B-F2B6D7A1E6AA}" type="presParOf" srcId="{C933CC6C-2F46-43B7-AB86-39C28C64F012}" destId="{DAB9D4C5-53DE-4F38-81EB-77F4580876F5}" srcOrd="0" destOrd="0" presId="urn:microsoft.com/office/officeart/2005/8/layout/vList2"/>
    <dgm:cxn modelId="{91DDD13E-2FEF-49E6-998F-68A275A0A38C}" type="presParOf" srcId="{C933CC6C-2F46-43B7-AB86-39C28C64F012}" destId="{5190062B-6B13-411A-A745-9A5C8BD13B0E}" srcOrd="1"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6F3121C-4F0A-4742-81EB-202807169296}" type="doc">
      <dgm:prSet loTypeId="urn:diagrams.loki3.com/BracketList" loCatId="list" qsTypeId="urn:microsoft.com/office/officeart/2005/8/quickstyle/simple1" qsCatId="simple" csTypeId="urn:microsoft.com/office/officeart/2005/8/colors/colorful4" csCatId="colorful" phldr="1"/>
      <dgm:spPr/>
      <dgm:t>
        <a:bodyPr/>
        <a:lstStyle/>
        <a:p>
          <a:endParaRPr lang="id-ID"/>
        </a:p>
      </dgm:t>
    </dgm:pt>
    <dgm:pt modelId="{D95E592D-B27A-432E-8CB1-0B398544245C}">
      <dgm:prSet phldrT="[Text]"/>
      <dgm:spPr/>
      <dgm:t>
        <a:bodyPr/>
        <a:lstStyle/>
        <a:p>
          <a:r>
            <a:rPr lang="id-ID" dirty="0"/>
            <a:t>WAJIB PAJAK</a:t>
          </a:r>
        </a:p>
      </dgm:t>
    </dgm:pt>
    <dgm:pt modelId="{BF1D73C5-C028-42F5-9888-0E274D36DF00}" type="parTrans" cxnId="{66A7A003-ED16-4E6B-81B1-63C346661BC6}">
      <dgm:prSet/>
      <dgm:spPr/>
      <dgm:t>
        <a:bodyPr/>
        <a:lstStyle/>
        <a:p>
          <a:endParaRPr lang="id-ID"/>
        </a:p>
      </dgm:t>
    </dgm:pt>
    <dgm:pt modelId="{718AFF16-89F5-4F8D-9724-B3428226A164}" type="sibTrans" cxnId="{66A7A003-ED16-4E6B-81B1-63C346661BC6}">
      <dgm:prSet/>
      <dgm:spPr/>
      <dgm:t>
        <a:bodyPr/>
        <a:lstStyle/>
        <a:p>
          <a:endParaRPr lang="id-ID"/>
        </a:p>
      </dgm:t>
    </dgm:pt>
    <dgm:pt modelId="{E6F9433C-5CB2-4184-83EA-B61FD99ED568}">
      <dgm:prSet phldrT="[Text]"/>
      <dgm:spPr/>
      <dgm:t>
        <a:bodyPr/>
        <a:lstStyle/>
        <a:p>
          <a:r>
            <a:rPr lang="id-ID" dirty="0"/>
            <a:t>Orang yang bertempat tinggal atau badan yang didirikan dan </a:t>
          </a:r>
          <a:r>
            <a:rPr lang="nn-NO" dirty="0"/>
            <a:t>berkedudukan di Indonesia yang melakukan usaha pelayaran dengan kapal yang</a:t>
          </a:r>
          <a:r>
            <a:rPr lang="id-ID" dirty="0"/>
            <a:t> didaftarkan baik di Indonesia maupun di luar negeri atau dengan kapal pihak lain.</a:t>
          </a:r>
        </a:p>
      </dgm:t>
    </dgm:pt>
    <dgm:pt modelId="{52CD993E-A887-4D2A-8C66-F6367F58ED0E}" type="parTrans" cxnId="{7337BBEC-BBCC-473E-9989-EF8C5A358BBF}">
      <dgm:prSet/>
      <dgm:spPr/>
      <dgm:t>
        <a:bodyPr/>
        <a:lstStyle/>
        <a:p>
          <a:endParaRPr lang="id-ID"/>
        </a:p>
      </dgm:t>
    </dgm:pt>
    <dgm:pt modelId="{4989CC87-04EC-49F1-9112-77B553EFB9C3}" type="sibTrans" cxnId="{7337BBEC-BBCC-473E-9989-EF8C5A358BBF}">
      <dgm:prSet/>
      <dgm:spPr/>
      <dgm:t>
        <a:bodyPr/>
        <a:lstStyle/>
        <a:p>
          <a:endParaRPr lang="id-ID"/>
        </a:p>
      </dgm:t>
    </dgm:pt>
    <dgm:pt modelId="{9447E642-35DE-47C2-A712-778949BE6095}">
      <dgm:prSet phldrT="[Text]"/>
      <dgm:spPr/>
      <dgm:t>
        <a:bodyPr/>
        <a:lstStyle/>
        <a:p>
          <a:r>
            <a:rPr lang="id-ID" dirty="0"/>
            <a:t>OBJEK PAJAK</a:t>
          </a:r>
        </a:p>
      </dgm:t>
    </dgm:pt>
    <dgm:pt modelId="{2308414C-7AB6-4506-B1CC-6523CE84B644}" type="parTrans" cxnId="{D7847C09-8081-4CF5-8F5C-AE1C0742AEEA}">
      <dgm:prSet/>
      <dgm:spPr/>
      <dgm:t>
        <a:bodyPr/>
        <a:lstStyle/>
        <a:p>
          <a:endParaRPr lang="id-ID"/>
        </a:p>
      </dgm:t>
    </dgm:pt>
    <dgm:pt modelId="{AFA490B2-502A-4E3D-A88E-09F42C4909E9}" type="sibTrans" cxnId="{D7847C09-8081-4CF5-8F5C-AE1C0742AEEA}">
      <dgm:prSet/>
      <dgm:spPr/>
      <dgm:t>
        <a:bodyPr/>
        <a:lstStyle/>
        <a:p>
          <a:endParaRPr lang="id-ID"/>
        </a:p>
      </dgm:t>
    </dgm:pt>
    <dgm:pt modelId="{DCB70AA4-A6C0-475C-91B0-8FA82D00A5FE}">
      <dgm:prSet phldrT="[Text]"/>
      <dgm:spPr/>
      <dgm:t>
        <a:bodyPr/>
        <a:lstStyle/>
        <a:p>
          <a:r>
            <a:rPr lang="id-ID" dirty="0"/>
            <a:t>Penghasilan berupa imbalan yang diterima atau diperoleh perusahaan pelayaran dalam negeri, baik dari Indonesia maupun dari luar Indonesia, baik dari pengangkutan orang dan/atau barang termasuk penghasilan penyewaan kapal yang dilakukan dari:</a:t>
          </a:r>
          <a:r>
            <a:rPr lang="it-IT" dirty="0"/>
            <a:t>a. pelabuhan di Indonesia ke pelabuhan lainnya di Indonesia;</a:t>
          </a:r>
          <a:r>
            <a:rPr lang="id-ID" dirty="0"/>
            <a:t> </a:t>
          </a:r>
          <a:r>
            <a:rPr lang="it-IT" dirty="0"/>
            <a:t>a</a:t>
          </a:r>
          <a:r>
            <a:rPr lang="id-ID" dirty="0"/>
            <a:t>)</a:t>
          </a:r>
          <a:r>
            <a:rPr lang="it-IT" dirty="0"/>
            <a:t> pelabuhan di Indonesia ke pelabuhan lainnya di Indonesia;</a:t>
          </a:r>
          <a:r>
            <a:rPr lang="id-ID" dirty="0"/>
            <a:t> </a:t>
          </a:r>
          <a:r>
            <a:rPr lang="it-IT" dirty="0"/>
            <a:t>b</a:t>
          </a:r>
          <a:r>
            <a:rPr lang="id-ID" dirty="0"/>
            <a:t>)</a:t>
          </a:r>
          <a:r>
            <a:rPr lang="it-IT" dirty="0"/>
            <a:t> pelabuhan di Indonesia ke pelabuhan di luar Indonesia;</a:t>
          </a:r>
          <a:r>
            <a:rPr lang="id-ID" dirty="0"/>
            <a:t> </a:t>
          </a:r>
          <a:r>
            <a:rPr lang="it-IT" dirty="0"/>
            <a:t>c</a:t>
          </a:r>
          <a:r>
            <a:rPr lang="id-ID" dirty="0"/>
            <a:t>)</a:t>
          </a:r>
          <a:r>
            <a:rPr lang="it-IT" dirty="0"/>
            <a:t> pelabuhan di luar Indonesia ke pelabuhan di Indonesia;</a:t>
          </a:r>
          <a:r>
            <a:rPr lang="id-ID" dirty="0"/>
            <a:t> </a:t>
          </a:r>
          <a:r>
            <a:rPr lang="it-IT" dirty="0"/>
            <a:t>d</a:t>
          </a:r>
          <a:r>
            <a:rPr lang="id-ID" dirty="0"/>
            <a:t>)</a:t>
          </a:r>
          <a:r>
            <a:rPr lang="it-IT" dirty="0"/>
            <a:t> pelabuhan di luar Indonesia ke pelabuhan lainnya di luar Indonesia.</a:t>
          </a:r>
          <a:endParaRPr lang="id-ID" dirty="0"/>
        </a:p>
      </dgm:t>
    </dgm:pt>
    <dgm:pt modelId="{AF639554-5B96-4DE3-9505-0EDB2D63DCE7}" type="parTrans" cxnId="{7921D1D5-86EF-4C6D-98E7-5250FF1A522E}">
      <dgm:prSet/>
      <dgm:spPr/>
      <dgm:t>
        <a:bodyPr/>
        <a:lstStyle/>
        <a:p>
          <a:endParaRPr lang="id-ID"/>
        </a:p>
      </dgm:t>
    </dgm:pt>
    <dgm:pt modelId="{79DBEF37-6503-4D78-890E-9EF39105901B}" type="sibTrans" cxnId="{7921D1D5-86EF-4C6D-98E7-5250FF1A522E}">
      <dgm:prSet/>
      <dgm:spPr/>
      <dgm:t>
        <a:bodyPr/>
        <a:lstStyle/>
        <a:p>
          <a:endParaRPr lang="id-ID"/>
        </a:p>
      </dgm:t>
    </dgm:pt>
    <dgm:pt modelId="{F3303694-D9A2-4765-AC20-8B67E6CA5D2C}" type="pres">
      <dgm:prSet presAssocID="{86F3121C-4F0A-4742-81EB-202807169296}" presName="Name0" presStyleCnt="0">
        <dgm:presLayoutVars>
          <dgm:dir/>
          <dgm:animLvl val="lvl"/>
          <dgm:resizeHandles val="exact"/>
        </dgm:presLayoutVars>
      </dgm:prSet>
      <dgm:spPr/>
      <dgm:t>
        <a:bodyPr/>
        <a:lstStyle/>
        <a:p>
          <a:endParaRPr lang="en-US"/>
        </a:p>
      </dgm:t>
    </dgm:pt>
    <dgm:pt modelId="{FECD9C19-97CD-4506-8E1B-129CE6BB5E1C}" type="pres">
      <dgm:prSet presAssocID="{D95E592D-B27A-432E-8CB1-0B398544245C}" presName="linNode" presStyleCnt="0"/>
      <dgm:spPr/>
    </dgm:pt>
    <dgm:pt modelId="{474F9B24-6E95-4895-8F79-3CAD152F6FA1}" type="pres">
      <dgm:prSet presAssocID="{D95E592D-B27A-432E-8CB1-0B398544245C}" presName="parTx" presStyleLbl="revTx" presStyleIdx="0" presStyleCnt="2" custScaleX="65246">
        <dgm:presLayoutVars>
          <dgm:chMax val="1"/>
          <dgm:bulletEnabled val="1"/>
        </dgm:presLayoutVars>
      </dgm:prSet>
      <dgm:spPr/>
      <dgm:t>
        <a:bodyPr/>
        <a:lstStyle/>
        <a:p>
          <a:endParaRPr lang="en-US"/>
        </a:p>
      </dgm:t>
    </dgm:pt>
    <dgm:pt modelId="{CC53F3D8-7546-45F0-BEDD-23A4A3FD0B89}" type="pres">
      <dgm:prSet presAssocID="{D95E592D-B27A-432E-8CB1-0B398544245C}" presName="bracket" presStyleLbl="parChTrans1D1" presStyleIdx="0" presStyleCnt="2"/>
      <dgm:spPr/>
    </dgm:pt>
    <dgm:pt modelId="{FE3D5F6C-D025-4780-AA71-9E33117A2732}" type="pres">
      <dgm:prSet presAssocID="{D95E592D-B27A-432E-8CB1-0B398544245C}" presName="spH" presStyleCnt="0"/>
      <dgm:spPr/>
    </dgm:pt>
    <dgm:pt modelId="{AE771622-FF78-4446-9F06-5A9FF553BD2B}" type="pres">
      <dgm:prSet presAssocID="{D95E592D-B27A-432E-8CB1-0B398544245C}" presName="desTx" presStyleLbl="node1" presStyleIdx="0" presStyleCnt="2">
        <dgm:presLayoutVars>
          <dgm:bulletEnabled val="1"/>
        </dgm:presLayoutVars>
      </dgm:prSet>
      <dgm:spPr/>
      <dgm:t>
        <a:bodyPr/>
        <a:lstStyle/>
        <a:p>
          <a:endParaRPr lang="en-US"/>
        </a:p>
      </dgm:t>
    </dgm:pt>
    <dgm:pt modelId="{6AFD20DC-DB39-4A69-9E7A-86E36D95F607}" type="pres">
      <dgm:prSet presAssocID="{718AFF16-89F5-4F8D-9724-B3428226A164}" presName="spV" presStyleCnt="0"/>
      <dgm:spPr/>
    </dgm:pt>
    <dgm:pt modelId="{B1145EE6-CFB5-47D2-AD58-6DFB8B6A55B8}" type="pres">
      <dgm:prSet presAssocID="{9447E642-35DE-47C2-A712-778949BE6095}" presName="linNode" presStyleCnt="0"/>
      <dgm:spPr/>
    </dgm:pt>
    <dgm:pt modelId="{6C8EA59B-772A-44B9-8D12-11F5AFD4431B}" type="pres">
      <dgm:prSet presAssocID="{9447E642-35DE-47C2-A712-778949BE6095}" presName="parTx" presStyleLbl="revTx" presStyleIdx="1" presStyleCnt="2" custScaleX="65246">
        <dgm:presLayoutVars>
          <dgm:chMax val="1"/>
          <dgm:bulletEnabled val="1"/>
        </dgm:presLayoutVars>
      </dgm:prSet>
      <dgm:spPr/>
      <dgm:t>
        <a:bodyPr/>
        <a:lstStyle/>
        <a:p>
          <a:endParaRPr lang="en-US"/>
        </a:p>
      </dgm:t>
    </dgm:pt>
    <dgm:pt modelId="{C0FDF437-E827-43EF-A273-49F59646E03B}" type="pres">
      <dgm:prSet presAssocID="{9447E642-35DE-47C2-A712-778949BE6095}" presName="bracket" presStyleLbl="parChTrans1D1" presStyleIdx="1" presStyleCnt="2"/>
      <dgm:spPr/>
    </dgm:pt>
    <dgm:pt modelId="{447E10D1-4A48-4409-B0C5-ECFDDFC7896E}" type="pres">
      <dgm:prSet presAssocID="{9447E642-35DE-47C2-A712-778949BE6095}" presName="spH" presStyleCnt="0"/>
      <dgm:spPr/>
    </dgm:pt>
    <dgm:pt modelId="{C2C6B0DF-4BC9-46E3-ADC0-FD4C7DDB284A}" type="pres">
      <dgm:prSet presAssocID="{9447E642-35DE-47C2-A712-778949BE6095}" presName="desTx" presStyleLbl="node1" presStyleIdx="1" presStyleCnt="2">
        <dgm:presLayoutVars>
          <dgm:bulletEnabled val="1"/>
        </dgm:presLayoutVars>
      </dgm:prSet>
      <dgm:spPr/>
      <dgm:t>
        <a:bodyPr/>
        <a:lstStyle/>
        <a:p>
          <a:endParaRPr lang="en-US"/>
        </a:p>
      </dgm:t>
    </dgm:pt>
  </dgm:ptLst>
  <dgm:cxnLst>
    <dgm:cxn modelId="{66A7A003-ED16-4E6B-81B1-63C346661BC6}" srcId="{86F3121C-4F0A-4742-81EB-202807169296}" destId="{D95E592D-B27A-432E-8CB1-0B398544245C}" srcOrd="0" destOrd="0" parTransId="{BF1D73C5-C028-42F5-9888-0E274D36DF00}" sibTransId="{718AFF16-89F5-4F8D-9724-B3428226A164}"/>
    <dgm:cxn modelId="{7337BBEC-BBCC-473E-9989-EF8C5A358BBF}" srcId="{D95E592D-B27A-432E-8CB1-0B398544245C}" destId="{E6F9433C-5CB2-4184-83EA-B61FD99ED568}" srcOrd="0" destOrd="0" parTransId="{52CD993E-A887-4D2A-8C66-F6367F58ED0E}" sibTransId="{4989CC87-04EC-49F1-9112-77B553EFB9C3}"/>
    <dgm:cxn modelId="{258CFBC2-2DA8-4BF2-A6E9-FA90953A2532}" type="presOf" srcId="{E6F9433C-5CB2-4184-83EA-B61FD99ED568}" destId="{AE771622-FF78-4446-9F06-5A9FF553BD2B}" srcOrd="0" destOrd="0" presId="urn:diagrams.loki3.com/BracketList"/>
    <dgm:cxn modelId="{7921D1D5-86EF-4C6D-98E7-5250FF1A522E}" srcId="{9447E642-35DE-47C2-A712-778949BE6095}" destId="{DCB70AA4-A6C0-475C-91B0-8FA82D00A5FE}" srcOrd="0" destOrd="0" parTransId="{AF639554-5B96-4DE3-9505-0EDB2D63DCE7}" sibTransId="{79DBEF37-6503-4D78-890E-9EF39105901B}"/>
    <dgm:cxn modelId="{F05CA33B-15C9-4B18-8998-F7D4DC3C77A3}" type="presOf" srcId="{DCB70AA4-A6C0-475C-91B0-8FA82D00A5FE}" destId="{C2C6B0DF-4BC9-46E3-ADC0-FD4C7DDB284A}" srcOrd="0" destOrd="0" presId="urn:diagrams.loki3.com/BracketList"/>
    <dgm:cxn modelId="{D7847C09-8081-4CF5-8F5C-AE1C0742AEEA}" srcId="{86F3121C-4F0A-4742-81EB-202807169296}" destId="{9447E642-35DE-47C2-A712-778949BE6095}" srcOrd="1" destOrd="0" parTransId="{2308414C-7AB6-4506-B1CC-6523CE84B644}" sibTransId="{AFA490B2-502A-4E3D-A88E-09F42C4909E9}"/>
    <dgm:cxn modelId="{2CA4E853-D969-4BEF-BF28-76EED2EFB728}" type="presOf" srcId="{9447E642-35DE-47C2-A712-778949BE6095}" destId="{6C8EA59B-772A-44B9-8D12-11F5AFD4431B}" srcOrd="0" destOrd="0" presId="urn:diagrams.loki3.com/BracketList"/>
    <dgm:cxn modelId="{B5C00F8F-2DF7-4EC4-95BA-1BB35E4069B6}" type="presOf" srcId="{D95E592D-B27A-432E-8CB1-0B398544245C}" destId="{474F9B24-6E95-4895-8F79-3CAD152F6FA1}" srcOrd="0" destOrd="0" presId="urn:diagrams.loki3.com/BracketList"/>
    <dgm:cxn modelId="{353EB0EF-BA02-436C-B0DF-F217A11C0543}" type="presOf" srcId="{86F3121C-4F0A-4742-81EB-202807169296}" destId="{F3303694-D9A2-4765-AC20-8B67E6CA5D2C}" srcOrd="0" destOrd="0" presId="urn:diagrams.loki3.com/BracketList"/>
    <dgm:cxn modelId="{677380FE-056A-4AAD-8C1C-C16873D05DD9}" type="presParOf" srcId="{F3303694-D9A2-4765-AC20-8B67E6CA5D2C}" destId="{FECD9C19-97CD-4506-8E1B-129CE6BB5E1C}" srcOrd="0" destOrd="0" presId="urn:diagrams.loki3.com/BracketList"/>
    <dgm:cxn modelId="{9C91ECEB-A82E-4F2C-A6E3-BBAADABFC2E4}" type="presParOf" srcId="{FECD9C19-97CD-4506-8E1B-129CE6BB5E1C}" destId="{474F9B24-6E95-4895-8F79-3CAD152F6FA1}" srcOrd="0" destOrd="0" presId="urn:diagrams.loki3.com/BracketList"/>
    <dgm:cxn modelId="{AA400531-75B8-4A6D-BD6C-F1932A802579}" type="presParOf" srcId="{FECD9C19-97CD-4506-8E1B-129CE6BB5E1C}" destId="{CC53F3D8-7546-45F0-BEDD-23A4A3FD0B89}" srcOrd="1" destOrd="0" presId="urn:diagrams.loki3.com/BracketList"/>
    <dgm:cxn modelId="{D6D38BB7-24D8-4D38-9110-7544DDC7545B}" type="presParOf" srcId="{FECD9C19-97CD-4506-8E1B-129CE6BB5E1C}" destId="{FE3D5F6C-D025-4780-AA71-9E33117A2732}" srcOrd="2" destOrd="0" presId="urn:diagrams.loki3.com/BracketList"/>
    <dgm:cxn modelId="{D305BFD4-D311-4DE4-B3A8-D449A070307D}" type="presParOf" srcId="{FECD9C19-97CD-4506-8E1B-129CE6BB5E1C}" destId="{AE771622-FF78-4446-9F06-5A9FF553BD2B}" srcOrd="3" destOrd="0" presId="urn:diagrams.loki3.com/BracketList"/>
    <dgm:cxn modelId="{EF7465A9-D8AF-4ABB-B16A-D7CA310C2A5E}" type="presParOf" srcId="{F3303694-D9A2-4765-AC20-8B67E6CA5D2C}" destId="{6AFD20DC-DB39-4A69-9E7A-86E36D95F607}" srcOrd="1" destOrd="0" presId="urn:diagrams.loki3.com/BracketList"/>
    <dgm:cxn modelId="{7C6A4798-A156-46A6-9A82-DE9AB0766F31}" type="presParOf" srcId="{F3303694-D9A2-4765-AC20-8B67E6CA5D2C}" destId="{B1145EE6-CFB5-47D2-AD58-6DFB8B6A55B8}" srcOrd="2" destOrd="0" presId="urn:diagrams.loki3.com/BracketList"/>
    <dgm:cxn modelId="{0B2AFBD5-60CF-4262-9F69-7289E0C48C0E}" type="presParOf" srcId="{B1145EE6-CFB5-47D2-AD58-6DFB8B6A55B8}" destId="{6C8EA59B-772A-44B9-8D12-11F5AFD4431B}" srcOrd="0" destOrd="0" presId="urn:diagrams.loki3.com/BracketList"/>
    <dgm:cxn modelId="{228E30CD-2D13-4FB3-9EC9-E199C0D5628B}" type="presParOf" srcId="{B1145EE6-CFB5-47D2-AD58-6DFB8B6A55B8}" destId="{C0FDF437-E827-43EF-A273-49F59646E03B}" srcOrd="1" destOrd="0" presId="urn:diagrams.loki3.com/BracketList"/>
    <dgm:cxn modelId="{42CB85D0-15C4-43F2-99A4-7B614189FB9E}" type="presParOf" srcId="{B1145EE6-CFB5-47D2-AD58-6DFB8B6A55B8}" destId="{447E10D1-4A48-4409-B0C5-ECFDDFC7896E}" srcOrd="2" destOrd="0" presId="urn:diagrams.loki3.com/BracketList"/>
    <dgm:cxn modelId="{FD3759FA-8EF2-47B5-BE50-DDF4D9870E3F}" type="presParOf" srcId="{B1145EE6-CFB5-47D2-AD58-6DFB8B6A55B8}" destId="{C2C6B0DF-4BC9-46E3-ADC0-FD4C7DDB284A}" srcOrd="3" destOrd="0" presId="urn:diagrams.loki3.com/BracketList"/>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758CBF68-B2B1-47D7-B64B-8D1DB783B311}" type="doc">
      <dgm:prSet loTypeId="urn:microsoft.com/office/officeart/2005/8/layout/hList9" loCatId="list" qsTypeId="urn:microsoft.com/office/officeart/2005/8/quickstyle/simple1" qsCatId="simple" csTypeId="urn:microsoft.com/office/officeart/2005/8/colors/accent1_2" csCatId="accent1" phldr="0"/>
      <dgm:spPr/>
      <dgm:t>
        <a:bodyPr/>
        <a:lstStyle/>
        <a:p>
          <a:endParaRPr lang="id-ID"/>
        </a:p>
      </dgm:t>
    </dgm:pt>
    <dgm:pt modelId="{FF431391-7D3D-46B9-BE07-8FA40FC78372}">
      <dgm:prSet phldrT="[Text]" phldr="1"/>
      <dgm:spPr/>
      <dgm:t>
        <a:bodyPr/>
        <a:lstStyle/>
        <a:p>
          <a:endParaRPr lang="id-ID"/>
        </a:p>
      </dgm:t>
    </dgm:pt>
    <dgm:pt modelId="{D2146D75-ED9B-44C1-B51D-98CBC51DB81C}" type="parTrans" cxnId="{38CE6DBE-C928-4588-98A2-A2C8A2FE0FCB}">
      <dgm:prSet/>
      <dgm:spPr/>
      <dgm:t>
        <a:bodyPr/>
        <a:lstStyle/>
        <a:p>
          <a:endParaRPr lang="id-ID"/>
        </a:p>
      </dgm:t>
    </dgm:pt>
    <dgm:pt modelId="{7C195D0B-FD64-48E5-ACCF-4C7F55D01176}" type="sibTrans" cxnId="{38CE6DBE-C928-4588-98A2-A2C8A2FE0FCB}">
      <dgm:prSet/>
      <dgm:spPr/>
      <dgm:t>
        <a:bodyPr/>
        <a:lstStyle/>
        <a:p>
          <a:endParaRPr lang="id-ID"/>
        </a:p>
      </dgm:t>
    </dgm:pt>
    <dgm:pt modelId="{877AAFBF-905D-4316-ABBC-1BA775F640B9}">
      <dgm:prSet phldrT="[Text]" phldr="1"/>
      <dgm:spPr/>
      <dgm:t>
        <a:bodyPr/>
        <a:lstStyle/>
        <a:p>
          <a:endParaRPr lang="id-ID"/>
        </a:p>
      </dgm:t>
    </dgm:pt>
    <dgm:pt modelId="{6AA611A8-EFAC-41E8-BE65-A121354CFF60}" type="parTrans" cxnId="{D2A21127-51E0-4C90-9C22-562FF1831338}">
      <dgm:prSet/>
      <dgm:spPr/>
      <dgm:t>
        <a:bodyPr/>
        <a:lstStyle/>
        <a:p>
          <a:endParaRPr lang="id-ID"/>
        </a:p>
      </dgm:t>
    </dgm:pt>
    <dgm:pt modelId="{5F759805-32AF-47A4-B5BB-2B24512372B2}" type="sibTrans" cxnId="{D2A21127-51E0-4C90-9C22-562FF1831338}">
      <dgm:prSet/>
      <dgm:spPr/>
      <dgm:t>
        <a:bodyPr/>
        <a:lstStyle/>
        <a:p>
          <a:endParaRPr lang="id-ID"/>
        </a:p>
      </dgm:t>
    </dgm:pt>
    <dgm:pt modelId="{4140F865-FB23-456B-8AC1-D07CC79ABF96}">
      <dgm:prSet phldrT="[Text]" phldr="1"/>
      <dgm:spPr/>
      <dgm:t>
        <a:bodyPr/>
        <a:lstStyle/>
        <a:p>
          <a:endParaRPr lang="id-ID"/>
        </a:p>
      </dgm:t>
    </dgm:pt>
    <dgm:pt modelId="{33D5592D-5B78-48D5-97EC-73AEDFEDFFCA}" type="parTrans" cxnId="{027B2173-00A0-4DC9-9970-8CE7B3D183D8}">
      <dgm:prSet/>
      <dgm:spPr/>
      <dgm:t>
        <a:bodyPr/>
        <a:lstStyle/>
        <a:p>
          <a:endParaRPr lang="id-ID"/>
        </a:p>
      </dgm:t>
    </dgm:pt>
    <dgm:pt modelId="{BB8CC4C2-553B-4B95-8F62-48622BA9EB8C}" type="sibTrans" cxnId="{027B2173-00A0-4DC9-9970-8CE7B3D183D8}">
      <dgm:prSet/>
      <dgm:spPr/>
      <dgm:t>
        <a:bodyPr/>
        <a:lstStyle/>
        <a:p>
          <a:endParaRPr lang="id-ID"/>
        </a:p>
      </dgm:t>
    </dgm:pt>
    <dgm:pt modelId="{5CC84260-3CCC-4F2F-9BBE-A519CFCB2E03}">
      <dgm:prSet phldrT="[Text]" phldr="1"/>
      <dgm:spPr/>
      <dgm:t>
        <a:bodyPr/>
        <a:lstStyle/>
        <a:p>
          <a:endParaRPr lang="id-ID"/>
        </a:p>
      </dgm:t>
    </dgm:pt>
    <dgm:pt modelId="{420648A3-5DED-4E39-BCF3-C825E44E75D0}" type="parTrans" cxnId="{438F8501-51E7-454F-8CF6-E3C1DE180F4B}">
      <dgm:prSet/>
      <dgm:spPr/>
      <dgm:t>
        <a:bodyPr/>
        <a:lstStyle/>
        <a:p>
          <a:endParaRPr lang="id-ID"/>
        </a:p>
      </dgm:t>
    </dgm:pt>
    <dgm:pt modelId="{B3667762-4ED8-45FA-9D0E-161E2EAE2213}" type="sibTrans" cxnId="{438F8501-51E7-454F-8CF6-E3C1DE180F4B}">
      <dgm:prSet/>
      <dgm:spPr/>
      <dgm:t>
        <a:bodyPr/>
        <a:lstStyle/>
        <a:p>
          <a:endParaRPr lang="id-ID"/>
        </a:p>
      </dgm:t>
    </dgm:pt>
    <dgm:pt modelId="{01D41177-67A4-49D6-9B8E-E7FDF29168AE}">
      <dgm:prSet phldrT="[Text]" phldr="1"/>
      <dgm:spPr/>
      <dgm:t>
        <a:bodyPr/>
        <a:lstStyle/>
        <a:p>
          <a:endParaRPr lang="id-ID"/>
        </a:p>
      </dgm:t>
    </dgm:pt>
    <dgm:pt modelId="{D579FF8D-5740-4F9D-ABC7-3EF075D2F060}" type="parTrans" cxnId="{84B5C5AE-C6F6-49BB-BA86-6A138C3915F0}">
      <dgm:prSet/>
      <dgm:spPr/>
      <dgm:t>
        <a:bodyPr/>
        <a:lstStyle/>
        <a:p>
          <a:endParaRPr lang="id-ID"/>
        </a:p>
      </dgm:t>
    </dgm:pt>
    <dgm:pt modelId="{133C1C25-21FD-4F08-95A7-60D3703E058D}" type="sibTrans" cxnId="{84B5C5AE-C6F6-49BB-BA86-6A138C3915F0}">
      <dgm:prSet/>
      <dgm:spPr/>
      <dgm:t>
        <a:bodyPr/>
        <a:lstStyle/>
        <a:p>
          <a:endParaRPr lang="id-ID"/>
        </a:p>
      </dgm:t>
    </dgm:pt>
    <dgm:pt modelId="{92D04120-9E80-4B3B-B802-7C871AF8BEF2}">
      <dgm:prSet phldrT="[Text]" phldr="1"/>
      <dgm:spPr/>
      <dgm:t>
        <a:bodyPr/>
        <a:lstStyle/>
        <a:p>
          <a:endParaRPr lang="id-ID"/>
        </a:p>
      </dgm:t>
    </dgm:pt>
    <dgm:pt modelId="{BC3DC86F-BD2D-45D5-BDC2-D05F87382250}" type="parTrans" cxnId="{F06F4C73-FE88-45BE-A404-00F152BD607D}">
      <dgm:prSet/>
      <dgm:spPr/>
      <dgm:t>
        <a:bodyPr/>
        <a:lstStyle/>
        <a:p>
          <a:endParaRPr lang="id-ID"/>
        </a:p>
      </dgm:t>
    </dgm:pt>
    <dgm:pt modelId="{2E458147-C9EC-4597-BE6A-FE75DDAF8734}" type="sibTrans" cxnId="{F06F4C73-FE88-45BE-A404-00F152BD607D}">
      <dgm:prSet/>
      <dgm:spPr/>
      <dgm:t>
        <a:bodyPr/>
        <a:lstStyle/>
        <a:p>
          <a:endParaRPr lang="id-ID"/>
        </a:p>
      </dgm:t>
    </dgm:pt>
    <dgm:pt modelId="{D37276FF-E610-4AB0-A131-A5750049274A}" type="pres">
      <dgm:prSet presAssocID="{758CBF68-B2B1-47D7-B64B-8D1DB783B311}" presName="list" presStyleCnt="0">
        <dgm:presLayoutVars>
          <dgm:dir/>
          <dgm:animLvl val="lvl"/>
        </dgm:presLayoutVars>
      </dgm:prSet>
      <dgm:spPr/>
      <dgm:t>
        <a:bodyPr/>
        <a:lstStyle/>
        <a:p>
          <a:endParaRPr lang="en-US"/>
        </a:p>
      </dgm:t>
    </dgm:pt>
    <dgm:pt modelId="{A1D5D751-DCBD-4047-BA29-D3F10295459A}" type="pres">
      <dgm:prSet presAssocID="{FF431391-7D3D-46B9-BE07-8FA40FC78372}" presName="posSpace" presStyleCnt="0"/>
      <dgm:spPr/>
    </dgm:pt>
    <dgm:pt modelId="{2F336FAF-33FF-4A3A-8AB3-6BD8775D0BBE}" type="pres">
      <dgm:prSet presAssocID="{FF431391-7D3D-46B9-BE07-8FA40FC78372}" presName="vertFlow" presStyleCnt="0"/>
      <dgm:spPr/>
    </dgm:pt>
    <dgm:pt modelId="{5E5F76C3-89FB-4946-B181-42D132F752A3}" type="pres">
      <dgm:prSet presAssocID="{FF431391-7D3D-46B9-BE07-8FA40FC78372}" presName="topSpace" presStyleCnt="0"/>
      <dgm:spPr/>
    </dgm:pt>
    <dgm:pt modelId="{E50B830E-DF03-4600-B267-F6AE8A97C173}" type="pres">
      <dgm:prSet presAssocID="{FF431391-7D3D-46B9-BE07-8FA40FC78372}" presName="firstComp" presStyleCnt="0"/>
      <dgm:spPr/>
    </dgm:pt>
    <dgm:pt modelId="{CF0097FC-2782-47E9-8716-AE6B7F80F55B}" type="pres">
      <dgm:prSet presAssocID="{FF431391-7D3D-46B9-BE07-8FA40FC78372}" presName="firstChild" presStyleLbl="bgAccFollowNode1" presStyleIdx="0" presStyleCnt="4"/>
      <dgm:spPr/>
      <dgm:t>
        <a:bodyPr/>
        <a:lstStyle/>
        <a:p>
          <a:endParaRPr lang="en-US"/>
        </a:p>
      </dgm:t>
    </dgm:pt>
    <dgm:pt modelId="{FDBC4E00-AFAB-439D-A8D8-B0DF43A1ACCC}" type="pres">
      <dgm:prSet presAssocID="{FF431391-7D3D-46B9-BE07-8FA40FC78372}" presName="firstChildTx" presStyleLbl="bgAccFollowNode1" presStyleIdx="0" presStyleCnt="4">
        <dgm:presLayoutVars>
          <dgm:bulletEnabled val="1"/>
        </dgm:presLayoutVars>
      </dgm:prSet>
      <dgm:spPr/>
      <dgm:t>
        <a:bodyPr/>
        <a:lstStyle/>
        <a:p>
          <a:endParaRPr lang="en-US"/>
        </a:p>
      </dgm:t>
    </dgm:pt>
    <dgm:pt modelId="{1B8D7D24-A3A3-4647-938A-EBFC7B2519FD}" type="pres">
      <dgm:prSet presAssocID="{4140F865-FB23-456B-8AC1-D07CC79ABF96}" presName="comp" presStyleCnt="0"/>
      <dgm:spPr/>
    </dgm:pt>
    <dgm:pt modelId="{BADDC801-D600-4088-9712-C397B2886652}" type="pres">
      <dgm:prSet presAssocID="{4140F865-FB23-456B-8AC1-D07CC79ABF96}" presName="child" presStyleLbl="bgAccFollowNode1" presStyleIdx="1" presStyleCnt="4"/>
      <dgm:spPr/>
      <dgm:t>
        <a:bodyPr/>
        <a:lstStyle/>
        <a:p>
          <a:endParaRPr lang="en-US"/>
        </a:p>
      </dgm:t>
    </dgm:pt>
    <dgm:pt modelId="{63B54D97-345D-4684-8E66-D0EA52879568}" type="pres">
      <dgm:prSet presAssocID="{4140F865-FB23-456B-8AC1-D07CC79ABF96}" presName="childTx" presStyleLbl="bgAccFollowNode1" presStyleIdx="1" presStyleCnt="4">
        <dgm:presLayoutVars>
          <dgm:bulletEnabled val="1"/>
        </dgm:presLayoutVars>
      </dgm:prSet>
      <dgm:spPr/>
      <dgm:t>
        <a:bodyPr/>
        <a:lstStyle/>
        <a:p>
          <a:endParaRPr lang="en-US"/>
        </a:p>
      </dgm:t>
    </dgm:pt>
    <dgm:pt modelId="{A7A2341B-9D2D-4748-877D-5B11189F0CAA}" type="pres">
      <dgm:prSet presAssocID="{FF431391-7D3D-46B9-BE07-8FA40FC78372}" presName="negSpace" presStyleCnt="0"/>
      <dgm:spPr/>
    </dgm:pt>
    <dgm:pt modelId="{784B4AF4-E4C2-4E4B-83B7-4F380961CD1F}" type="pres">
      <dgm:prSet presAssocID="{FF431391-7D3D-46B9-BE07-8FA40FC78372}" presName="circle" presStyleLbl="node1" presStyleIdx="0" presStyleCnt="2"/>
      <dgm:spPr/>
      <dgm:t>
        <a:bodyPr/>
        <a:lstStyle/>
        <a:p>
          <a:endParaRPr lang="en-US"/>
        </a:p>
      </dgm:t>
    </dgm:pt>
    <dgm:pt modelId="{AF18829A-E8EA-4F2B-A9F9-08E2FBEFB794}" type="pres">
      <dgm:prSet presAssocID="{7C195D0B-FD64-48E5-ACCF-4C7F55D01176}" presName="transSpace" presStyleCnt="0"/>
      <dgm:spPr/>
    </dgm:pt>
    <dgm:pt modelId="{236611B5-7CEB-4E2E-890A-9DBDB1F713F3}" type="pres">
      <dgm:prSet presAssocID="{5CC84260-3CCC-4F2F-9BBE-A519CFCB2E03}" presName="posSpace" presStyleCnt="0"/>
      <dgm:spPr/>
    </dgm:pt>
    <dgm:pt modelId="{03B4EB0D-5447-4B1D-96F3-7B207707C637}" type="pres">
      <dgm:prSet presAssocID="{5CC84260-3CCC-4F2F-9BBE-A519CFCB2E03}" presName="vertFlow" presStyleCnt="0"/>
      <dgm:spPr/>
    </dgm:pt>
    <dgm:pt modelId="{47E6DBC0-A770-4288-A8F7-6B6F192E7745}" type="pres">
      <dgm:prSet presAssocID="{5CC84260-3CCC-4F2F-9BBE-A519CFCB2E03}" presName="topSpace" presStyleCnt="0"/>
      <dgm:spPr/>
    </dgm:pt>
    <dgm:pt modelId="{C6E52099-6632-4949-976D-4F38BE65F659}" type="pres">
      <dgm:prSet presAssocID="{5CC84260-3CCC-4F2F-9BBE-A519CFCB2E03}" presName="firstComp" presStyleCnt="0"/>
      <dgm:spPr/>
    </dgm:pt>
    <dgm:pt modelId="{F206677B-5651-44DA-9FD2-0A8DAB092733}" type="pres">
      <dgm:prSet presAssocID="{5CC84260-3CCC-4F2F-9BBE-A519CFCB2E03}" presName="firstChild" presStyleLbl="bgAccFollowNode1" presStyleIdx="2" presStyleCnt="4"/>
      <dgm:spPr/>
      <dgm:t>
        <a:bodyPr/>
        <a:lstStyle/>
        <a:p>
          <a:endParaRPr lang="en-US"/>
        </a:p>
      </dgm:t>
    </dgm:pt>
    <dgm:pt modelId="{6B4792AE-5ABD-41FA-9EDC-0ACFB2CE4691}" type="pres">
      <dgm:prSet presAssocID="{5CC84260-3CCC-4F2F-9BBE-A519CFCB2E03}" presName="firstChildTx" presStyleLbl="bgAccFollowNode1" presStyleIdx="2" presStyleCnt="4">
        <dgm:presLayoutVars>
          <dgm:bulletEnabled val="1"/>
        </dgm:presLayoutVars>
      </dgm:prSet>
      <dgm:spPr/>
      <dgm:t>
        <a:bodyPr/>
        <a:lstStyle/>
        <a:p>
          <a:endParaRPr lang="en-US"/>
        </a:p>
      </dgm:t>
    </dgm:pt>
    <dgm:pt modelId="{206E64E2-7789-4CAB-9B8D-AEB347458CA5}" type="pres">
      <dgm:prSet presAssocID="{92D04120-9E80-4B3B-B802-7C871AF8BEF2}" presName="comp" presStyleCnt="0"/>
      <dgm:spPr/>
    </dgm:pt>
    <dgm:pt modelId="{B97FC4D5-4B91-4BA0-AA20-E976A96F853F}" type="pres">
      <dgm:prSet presAssocID="{92D04120-9E80-4B3B-B802-7C871AF8BEF2}" presName="child" presStyleLbl="bgAccFollowNode1" presStyleIdx="3" presStyleCnt="4"/>
      <dgm:spPr/>
      <dgm:t>
        <a:bodyPr/>
        <a:lstStyle/>
        <a:p>
          <a:endParaRPr lang="en-US"/>
        </a:p>
      </dgm:t>
    </dgm:pt>
    <dgm:pt modelId="{09B0A8CE-AF57-474D-9540-D5959B826D9A}" type="pres">
      <dgm:prSet presAssocID="{92D04120-9E80-4B3B-B802-7C871AF8BEF2}" presName="childTx" presStyleLbl="bgAccFollowNode1" presStyleIdx="3" presStyleCnt="4">
        <dgm:presLayoutVars>
          <dgm:bulletEnabled val="1"/>
        </dgm:presLayoutVars>
      </dgm:prSet>
      <dgm:spPr/>
      <dgm:t>
        <a:bodyPr/>
        <a:lstStyle/>
        <a:p>
          <a:endParaRPr lang="en-US"/>
        </a:p>
      </dgm:t>
    </dgm:pt>
    <dgm:pt modelId="{BE5DC222-5681-44B4-8683-24B2EA7D298D}" type="pres">
      <dgm:prSet presAssocID="{5CC84260-3CCC-4F2F-9BBE-A519CFCB2E03}" presName="negSpace" presStyleCnt="0"/>
      <dgm:spPr/>
    </dgm:pt>
    <dgm:pt modelId="{3D48A358-CDFD-4BA9-BD78-BC3807085CD5}" type="pres">
      <dgm:prSet presAssocID="{5CC84260-3CCC-4F2F-9BBE-A519CFCB2E03}" presName="circle" presStyleLbl="node1" presStyleIdx="1" presStyleCnt="2"/>
      <dgm:spPr/>
      <dgm:t>
        <a:bodyPr/>
        <a:lstStyle/>
        <a:p>
          <a:endParaRPr lang="en-US"/>
        </a:p>
      </dgm:t>
    </dgm:pt>
  </dgm:ptLst>
  <dgm:cxnLst>
    <dgm:cxn modelId="{FB7A3CC8-4000-4B93-97E5-5D054DEA6874}" type="presOf" srcId="{758CBF68-B2B1-47D7-B64B-8D1DB783B311}" destId="{D37276FF-E610-4AB0-A131-A5750049274A}" srcOrd="0" destOrd="0" presId="urn:microsoft.com/office/officeart/2005/8/layout/hList9"/>
    <dgm:cxn modelId="{98D3B6ED-BF11-43BA-B215-100754E212C9}" type="presOf" srcId="{5CC84260-3CCC-4F2F-9BBE-A519CFCB2E03}" destId="{3D48A358-CDFD-4BA9-BD78-BC3807085CD5}" srcOrd="0" destOrd="0" presId="urn:microsoft.com/office/officeart/2005/8/layout/hList9"/>
    <dgm:cxn modelId="{AF557AEC-49E1-431D-A26F-7E8EA105698F}" type="presOf" srcId="{4140F865-FB23-456B-8AC1-D07CC79ABF96}" destId="{BADDC801-D600-4088-9712-C397B2886652}" srcOrd="0" destOrd="0" presId="urn:microsoft.com/office/officeart/2005/8/layout/hList9"/>
    <dgm:cxn modelId="{D2A21127-51E0-4C90-9C22-562FF1831338}" srcId="{FF431391-7D3D-46B9-BE07-8FA40FC78372}" destId="{877AAFBF-905D-4316-ABBC-1BA775F640B9}" srcOrd="0" destOrd="0" parTransId="{6AA611A8-EFAC-41E8-BE65-A121354CFF60}" sibTransId="{5F759805-32AF-47A4-B5BB-2B24512372B2}"/>
    <dgm:cxn modelId="{84B5C5AE-C6F6-49BB-BA86-6A138C3915F0}" srcId="{5CC84260-3CCC-4F2F-9BBE-A519CFCB2E03}" destId="{01D41177-67A4-49D6-9B8E-E7FDF29168AE}" srcOrd="0" destOrd="0" parTransId="{D579FF8D-5740-4F9D-ABC7-3EF075D2F060}" sibTransId="{133C1C25-21FD-4F08-95A7-60D3703E058D}"/>
    <dgm:cxn modelId="{71C92DA3-35B4-4E13-9369-D65A0E96898D}" type="presOf" srcId="{92D04120-9E80-4B3B-B802-7C871AF8BEF2}" destId="{09B0A8CE-AF57-474D-9540-D5959B826D9A}" srcOrd="1" destOrd="0" presId="urn:microsoft.com/office/officeart/2005/8/layout/hList9"/>
    <dgm:cxn modelId="{438F8501-51E7-454F-8CF6-E3C1DE180F4B}" srcId="{758CBF68-B2B1-47D7-B64B-8D1DB783B311}" destId="{5CC84260-3CCC-4F2F-9BBE-A519CFCB2E03}" srcOrd="1" destOrd="0" parTransId="{420648A3-5DED-4E39-BCF3-C825E44E75D0}" sibTransId="{B3667762-4ED8-45FA-9D0E-161E2EAE2213}"/>
    <dgm:cxn modelId="{31615A48-3706-4313-9F23-277F83FF8ADE}" type="presOf" srcId="{877AAFBF-905D-4316-ABBC-1BA775F640B9}" destId="{FDBC4E00-AFAB-439D-A8D8-B0DF43A1ACCC}" srcOrd="1" destOrd="0" presId="urn:microsoft.com/office/officeart/2005/8/layout/hList9"/>
    <dgm:cxn modelId="{AE43E601-70C0-4B67-A4EB-854D2B22C38B}" type="presOf" srcId="{01D41177-67A4-49D6-9B8E-E7FDF29168AE}" destId="{6B4792AE-5ABD-41FA-9EDC-0ACFB2CE4691}" srcOrd="1" destOrd="0" presId="urn:microsoft.com/office/officeart/2005/8/layout/hList9"/>
    <dgm:cxn modelId="{38CE6DBE-C928-4588-98A2-A2C8A2FE0FCB}" srcId="{758CBF68-B2B1-47D7-B64B-8D1DB783B311}" destId="{FF431391-7D3D-46B9-BE07-8FA40FC78372}" srcOrd="0" destOrd="0" parTransId="{D2146D75-ED9B-44C1-B51D-98CBC51DB81C}" sibTransId="{7C195D0B-FD64-48E5-ACCF-4C7F55D01176}"/>
    <dgm:cxn modelId="{C343BF64-BCDD-49FB-981E-F6017743EA50}" type="presOf" srcId="{877AAFBF-905D-4316-ABBC-1BA775F640B9}" destId="{CF0097FC-2782-47E9-8716-AE6B7F80F55B}" srcOrd="0" destOrd="0" presId="urn:microsoft.com/office/officeart/2005/8/layout/hList9"/>
    <dgm:cxn modelId="{9D730CCA-3806-4398-8825-1FE9C7E51450}" type="presOf" srcId="{FF431391-7D3D-46B9-BE07-8FA40FC78372}" destId="{784B4AF4-E4C2-4E4B-83B7-4F380961CD1F}" srcOrd="0" destOrd="0" presId="urn:microsoft.com/office/officeart/2005/8/layout/hList9"/>
    <dgm:cxn modelId="{027B2173-00A0-4DC9-9970-8CE7B3D183D8}" srcId="{FF431391-7D3D-46B9-BE07-8FA40FC78372}" destId="{4140F865-FB23-456B-8AC1-D07CC79ABF96}" srcOrd="1" destOrd="0" parTransId="{33D5592D-5B78-48D5-97EC-73AEDFEDFFCA}" sibTransId="{BB8CC4C2-553B-4B95-8F62-48622BA9EB8C}"/>
    <dgm:cxn modelId="{F06F4C73-FE88-45BE-A404-00F152BD607D}" srcId="{5CC84260-3CCC-4F2F-9BBE-A519CFCB2E03}" destId="{92D04120-9E80-4B3B-B802-7C871AF8BEF2}" srcOrd="1" destOrd="0" parTransId="{BC3DC86F-BD2D-45D5-BDC2-D05F87382250}" sibTransId="{2E458147-C9EC-4597-BE6A-FE75DDAF8734}"/>
    <dgm:cxn modelId="{EED462F7-A3E8-4BAC-8BC2-66C34958BD3B}" type="presOf" srcId="{01D41177-67A4-49D6-9B8E-E7FDF29168AE}" destId="{F206677B-5651-44DA-9FD2-0A8DAB092733}" srcOrd="0" destOrd="0" presId="urn:microsoft.com/office/officeart/2005/8/layout/hList9"/>
    <dgm:cxn modelId="{F6F09C14-214D-4329-81F3-71030BCDDF90}" type="presOf" srcId="{92D04120-9E80-4B3B-B802-7C871AF8BEF2}" destId="{B97FC4D5-4B91-4BA0-AA20-E976A96F853F}" srcOrd="0" destOrd="0" presId="urn:microsoft.com/office/officeart/2005/8/layout/hList9"/>
    <dgm:cxn modelId="{B249206D-5716-427A-AEFF-EE685E72EF3D}" type="presOf" srcId="{4140F865-FB23-456B-8AC1-D07CC79ABF96}" destId="{63B54D97-345D-4684-8E66-D0EA52879568}" srcOrd="1" destOrd="0" presId="urn:microsoft.com/office/officeart/2005/8/layout/hList9"/>
    <dgm:cxn modelId="{47D15CB4-F7EB-4E49-9BEC-288649D95D8E}" type="presParOf" srcId="{D37276FF-E610-4AB0-A131-A5750049274A}" destId="{A1D5D751-DCBD-4047-BA29-D3F10295459A}" srcOrd="0" destOrd="0" presId="urn:microsoft.com/office/officeart/2005/8/layout/hList9"/>
    <dgm:cxn modelId="{B77459F1-36A5-4FED-A6FA-182C843B8285}" type="presParOf" srcId="{D37276FF-E610-4AB0-A131-A5750049274A}" destId="{2F336FAF-33FF-4A3A-8AB3-6BD8775D0BBE}" srcOrd="1" destOrd="0" presId="urn:microsoft.com/office/officeart/2005/8/layout/hList9"/>
    <dgm:cxn modelId="{68938571-3C58-406B-8B9D-E6F726325350}" type="presParOf" srcId="{2F336FAF-33FF-4A3A-8AB3-6BD8775D0BBE}" destId="{5E5F76C3-89FB-4946-B181-42D132F752A3}" srcOrd="0" destOrd="0" presId="urn:microsoft.com/office/officeart/2005/8/layout/hList9"/>
    <dgm:cxn modelId="{42F9FAB2-DB8E-44F7-A938-5EB35FCD4776}" type="presParOf" srcId="{2F336FAF-33FF-4A3A-8AB3-6BD8775D0BBE}" destId="{E50B830E-DF03-4600-B267-F6AE8A97C173}" srcOrd="1" destOrd="0" presId="urn:microsoft.com/office/officeart/2005/8/layout/hList9"/>
    <dgm:cxn modelId="{D4292253-6A28-421F-92AD-2689309C2330}" type="presParOf" srcId="{E50B830E-DF03-4600-B267-F6AE8A97C173}" destId="{CF0097FC-2782-47E9-8716-AE6B7F80F55B}" srcOrd="0" destOrd="0" presId="urn:microsoft.com/office/officeart/2005/8/layout/hList9"/>
    <dgm:cxn modelId="{A45E9935-18FD-480A-A950-313C0F894324}" type="presParOf" srcId="{E50B830E-DF03-4600-B267-F6AE8A97C173}" destId="{FDBC4E00-AFAB-439D-A8D8-B0DF43A1ACCC}" srcOrd="1" destOrd="0" presId="urn:microsoft.com/office/officeart/2005/8/layout/hList9"/>
    <dgm:cxn modelId="{F44B4D0F-29E0-4F68-AFFB-4E0EADDD2BBF}" type="presParOf" srcId="{2F336FAF-33FF-4A3A-8AB3-6BD8775D0BBE}" destId="{1B8D7D24-A3A3-4647-938A-EBFC7B2519FD}" srcOrd="2" destOrd="0" presId="urn:microsoft.com/office/officeart/2005/8/layout/hList9"/>
    <dgm:cxn modelId="{BEEBE2C5-1C89-481B-B6CE-0F7428956DB4}" type="presParOf" srcId="{1B8D7D24-A3A3-4647-938A-EBFC7B2519FD}" destId="{BADDC801-D600-4088-9712-C397B2886652}" srcOrd="0" destOrd="0" presId="urn:microsoft.com/office/officeart/2005/8/layout/hList9"/>
    <dgm:cxn modelId="{151C4A51-C528-43FA-BB5A-A6E9AEF57872}" type="presParOf" srcId="{1B8D7D24-A3A3-4647-938A-EBFC7B2519FD}" destId="{63B54D97-345D-4684-8E66-D0EA52879568}" srcOrd="1" destOrd="0" presId="urn:microsoft.com/office/officeart/2005/8/layout/hList9"/>
    <dgm:cxn modelId="{DE78A6ED-3E46-4425-B794-DFBE7A4CD5BD}" type="presParOf" srcId="{D37276FF-E610-4AB0-A131-A5750049274A}" destId="{A7A2341B-9D2D-4748-877D-5B11189F0CAA}" srcOrd="2" destOrd="0" presId="urn:microsoft.com/office/officeart/2005/8/layout/hList9"/>
    <dgm:cxn modelId="{AACCBF83-6C90-4614-A23C-6F12F38C430C}" type="presParOf" srcId="{D37276FF-E610-4AB0-A131-A5750049274A}" destId="{784B4AF4-E4C2-4E4B-83B7-4F380961CD1F}" srcOrd="3" destOrd="0" presId="urn:microsoft.com/office/officeart/2005/8/layout/hList9"/>
    <dgm:cxn modelId="{7AA5944F-DEEE-403A-8F7B-1D408863EDC6}" type="presParOf" srcId="{D37276FF-E610-4AB0-A131-A5750049274A}" destId="{AF18829A-E8EA-4F2B-A9F9-08E2FBEFB794}" srcOrd="4" destOrd="0" presId="urn:microsoft.com/office/officeart/2005/8/layout/hList9"/>
    <dgm:cxn modelId="{ADC0C011-C3DE-415B-A093-0E739AF9A43A}" type="presParOf" srcId="{D37276FF-E610-4AB0-A131-A5750049274A}" destId="{236611B5-7CEB-4E2E-890A-9DBDB1F713F3}" srcOrd="5" destOrd="0" presId="urn:microsoft.com/office/officeart/2005/8/layout/hList9"/>
    <dgm:cxn modelId="{96A4CD82-258B-4502-90FE-AA70761A111A}" type="presParOf" srcId="{D37276FF-E610-4AB0-A131-A5750049274A}" destId="{03B4EB0D-5447-4B1D-96F3-7B207707C637}" srcOrd="6" destOrd="0" presId="urn:microsoft.com/office/officeart/2005/8/layout/hList9"/>
    <dgm:cxn modelId="{5A6211C2-C5D2-4D11-9EAC-601B90F4A31B}" type="presParOf" srcId="{03B4EB0D-5447-4B1D-96F3-7B207707C637}" destId="{47E6DBC0-A770-4288-A8F7-6B6F192E7745}" srcOrd="0" destOrd="0" presId="urn:microsoft.com/office/officeart/2005/8/layout/hList9"/>
    <dgm:cxn modelId="{71EE6834-9A27-4530-80E9-AF78EBD7CE29}" type="presParOf" srcId="{03B4EB0D-5447-4B1D-96F3-7B207707C637}" destId="{C6E52099-6632-4949-976D-4F38BE65F659}" srcOrd="1" destOrd="0" presId="urn:microsoft.com/office/officeart/2005/8/layout/hList9"/>
    <dgm:cxn modelId="{B0E3B0F9-DA6F-4142-9A64-A8A5DBB7AF9F}" type="presParOf" srcId="{C6E52099-6632-4949-976D-4F38BE65F659}" destId="{F206677B-5651-44DA-9FD2-0A8DAB092733}" srcOrd="0" destOrd="0" presId="urn:microsoft.com/office/officeart/2005/8/layout/hList9"/>
    <dgm:cxn modelId="{3BDA5BEB-3FB9-4596-9C62-170C72D1CA0B}" type="presParOf" srcId="{C6E52099-6632-4949-976D-4F38BE65F659}" destId="{6B4792AE-5ABD-41FA-9EDC-0ACFB2CE4691}" srcOrd="1" destOrd="0" presId="urn:microsoft.com/office/officeart/2005/8/layout/hList9"/>
    <dgm:cxn modelId="{13076F91-7567-4E22-AB02-04B67601192E}" type="presParOf" srcId="{03B4EB0D-5447-4B1D-96F3-7B207707C637}" destId="{206E64E2-7789-4CAB-9B8D-AEB347458CA5}" srcOrd="2" destOrd="0" presId="urn:microsoft.com/office/officeart/2005/8/layout/hList9"/>
    <dgm:cxn modelId="{F25E3151-1EAA-45C4-AEAC-0C52E5AB28BF}" type="presParOf" srcId="{206E64E2-7789-4CAB-9B8D-AEB347458CA5}" destId="{B97FC4D5-4B91-4BA0-AA20-E976A96F853F}" srcOrd="0" destOrd="0" presId="urn:microsoft.com/office/officeart/2005/8/layout/hList9"/>
    <dgm:cxn modelId="{939B7FA3-F1BC-4A51-9172-E0E64FFC0F58}" type="presParOf" srcId="{206E64E2-7789-4CAB-9B8D-AEB347458CA5}" destId="{09B0A8CE-AF57-474D-9540-D5959B826D9A}" srcOrd="1" destOrd="0" presId="urn:microsoft.com/office/officeart/2005/8/layout/hList9"/>
    <dgm:cxn modelId="{A9288D34-5443-463C-BE29-95E8FB4FBB5B}" type="presParOf" srcId="{D37276FF-E610-4AB0-A131-A5750049274A}" destId="{BE5DC222-5681-44B4-8683-24B2EA7D298D}" srcOrd="7" destOrd="0" presId="urn:microsoft.com/office/officeart/2005/8/layout/hList9"/>
    <dgm:cxn modelId="{DACCAD04-F332-4208-B9D4-D07CF74C76CD}" type="presParOf" srcId="{D37276FF-E610-4AB0-A131-A5750049274A}" destId="{3D48A358-CDFD-4BA9-BD78-BC3807085CD5}" srcOrd="8" destOrd="0" presId="urn:microsoft.com/office/officeart/2005/8/layout/hList9"/>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7C713513-F1EE-46F9-B952-C51091F19CF7}" type="doc">
      <dgm:prSet loTypeId="urn:microsoft.com/office/officeart/2005/8/layout/hList9" loCatId="list" qsTypeId="urn:microsoft.com/office/officeart/2005/8/quickstyle/simple1" qsCatId="simple" csTypeId="urn:microsoft.com/office/officeart/2005/8/colors/colorful1#1" csCatId="colorful" phldr="1"/>
      <dgm:spPr/>
      <dgm:t>
        <a:bodyPr/>
        <a:lstStyle/>
        <a:p>
          <a:endParaRPr lang="id-ID"/>
        </a:p>
      </dgm:t>
    </dgm:pt>
    <dgm:pt modelId="{23293929-7106-408C-9840-83A8EC046E0E}">
      <dgm:prSet phldrT="[Text]" custT="1"/>
      <dgm:spPr/>
      <dgm:t>
        <a:bodyPr/>
        <a:lstStyle/>
        <a:p>
          <a:r>
            <a:rPr lang="id-ID" sz="2800" dirty="0"/>
            <a:t>TARIF</a:t>
          </a:r>
        </a:p>
      </dgm:t>
    </dgm:pt>
    <dgm:pt modelId="{261E8715-B459-441E-9763-89743863A76F}" type="parTrans" cxnId="{591CD794-4081-4A1D-922D-D3C6A93775A3}">
      <dgm:prSet/>
      <dgm:spPr/>
      <dgm:t>
        <a:bodyPr/>
        <a:lstStyle/>
        <a:p>
          <a:endParaRPr lang="id-ID"/>
        </a:p>
      </dgm:t>
    </dgm:pt>
    <dgm:pt modelId="{356319AF-2EDF-445F-977A-342299067BD7}" type="sibTrans" cxnId="{591CD794-4081-4A1D-922D-D3C6A93775A3}">
      <dgm:prSet/>
      <dgm:spPr/>
      <dgm:t>
        <a:bodyPr/>
        <a:lstStyle/>
        <a:p>
          <a:endParaRPr lang="id-ID"/>
        </a:p>
      </dgm:t>
    </dgm:pt>
    <dgm:pt modelId="{6B74F83F-EC47-40F0-8E97-6669A19A37D9}">
      <dgm:prSet phldrT="[Text]"/>
      <dgm:spPr/>
      <dgm:t>
        <a:bodyPr/>
        <a:lstStyle/>
        <a:p>
          <a:r>
            <a:rPr lang="id-ID" dirty="0"/>
            <a:t>1,2% (satu koma dua persen)</a:t>
          </a:r>
        </a:p>
      </dgm:t>
    </dgm:pt>
    <dgm:pt modelId="{ACBC4AEA-B6F8-4037-8C37-7F142A04C62A}" type="parTrans" cxnId="{A6C887A1-DDBF-4A3E-A6C8-9D284D1D8D23}">
      <dgm:prSet/>
      <dgm:spPr/>
      <dgm:t>
        <a:bodyPr/>
        <a:lstStyle/>
        <a:p>
          <a:endParaRPr lang="id-ID"/>
        </a:p>
      </dgm:t>
    </dgm:pt>
    <dgm:pt modelId="{49F4158D-7C7B-4E93-B7D0-E2A041F36B1B}" type="sibTrans" cxnId="{A6C887A1-DDBF-4A3E-A6C8-9D284D1D8D23}">
      <dgm:prSet/>
      <dgm:spPr/>
      <dgm:t>
        <a:bodyPr/>
        <a:lstStyle/>
        <a:p>
          <a:endParaRPr lang="id-ID"/>
        </a:p>
      </dgm:t>
    </dgm:pt>
    <dgm:pt modelId="{CD775929-CF37-4AFF-A9C0-92E47F40DA22}">
      <dgm:prSet phldrT="[Text]" custT="1"/>
      <dgm:spPr/>
      <dgm:t>
        <a:bodyPr/>
        <a:lstStyle/>
        <a:p>
          <a:r>
            <a:rPr lang="id-ID" sz="2400" dirty="0"/>
            <a:t>DASAR PENGENAAN</a:t>
          </a:r>
        </a:p>
      </dgm:t>
    </dgm:pt>
    <dgm:pt modelId="{EA9EC9DC-E6C6-4A88-8C21-9C2968D7522A}" type="parTrans" cxnId="{EA10B30A-0883-4791-8A50-6A1554629B77}">
      <dgm:prSet/>
      <dgm:spPr/>
      <dgm:t>
        <a:bodyPr/>
        <a:lstStyle/>
        <a:p>
          <a:endParaRPr lang="id-ID"/>
        </a:p>
      </dgm:t>
    </dgm:pt>
    <dgm:pt modelId="{63F5F799-9791-4408-A274-B05B2F27FC78}" type="sibTrans" cxnId="{EA10B30A-0883-4791-8A50-6A1554629B77}">
      <dgm:prSet/>
      <dgm:spPr/>
      <dgm:t>
        <a:bodyPr/>
        <a:lstStyle/>
        <a:p>
          <a:endParaRPr lang="id-ID"/>
        </a:p>
      </dgm:t>
    </dgm:pt>
    <dgm:pt modelId="{D2555BF4-2D66-4048-8384-11F1D1A410A0}">
      <dgm:prSet phldrT="[Text]"/>
      <dgm:spPr/>
      <dgm:t>
        <a:bodyPr/>
        <a:lstStyle/>
        <a:p>
          <a:r>
            <a:rPr lang="id-ID" dirty="0"/>
            <a:t>Peredaran bruto</a:t>
          </a:r>
        </a:p>
      </dgm:t>
    </dgm:pt>
    <dgm:pt modelId="{8ED7CD18-51AF-4321-9526-2C7A457BD34C}" type="parTrans" cxnId="{E46EEF27-0EFE-4EDD-8644-218A6A8E0275}">
      <dgm:prSet/>
      <dgm:spPr/>
      <dgm:t>
        <a:bodyPr/>
        <a:lstStyle/>
        <a:p>
          <a:endParaRPr lang="id-ID"/>
        </a:p>
      </dgm:t>
    </dgm:pt>
    <dgm:pt modelId="{65E03ABF-F9CC-40E4-8574-5D06A22C4EFD}" type="sibTrans" cxnId="{E46EEF27-0EFE-4EDD-8644-218A6A8E0275}">
      <dgm:prSet/>
      <dgm:spPr/>
      <dgm:t>
        <a:bodyPr/>
        <a:lstStyle/>
        <a:p>
          <a:endParaRPr lang="id-ID"/>
        </a:p>
      </dgm:t>
    </dgm:pt>
    <dgm:pt modelId="{448D8A37-1C9F-4CED-BEF5-3C841AF611E8}" type="pres">
      <dgm:prSet presAssocID="{7C713513-F1EE-46F9-B952-C51091F19CF7}" presName="list" presStyleCnt="0">
        <dgm:presLayoutVars>
          <dgm:dir/>
          <dgm:animLvl val="lvl"/>
        </dgm:presLayoutVars>
      </dgm:prSet>
      <dgm:spPr/>
      <dgm:t>
        <a:bodyPr/>
        <a:lstStyle/>
        <a:p>
          <a:endParaRPr lang="en-US"/>
        </a:p>
      </dgm:t>
    </dgm:pt>
    <dgm:pt modelId="{C865891E-A7B8-4FA9-A0B0-843AE9CC4999}" type="pres">
      <dgm:prSet presAssocID="{23293929-7106-408C-9840-83A8EC046E0E}" presName="posSpace" presStyleCnt="0"/>
      <dgm:spPr/>
    </dgm:pt>
    <dgm:pt modelId="{472CF556-0AE0-47D3-ADD7-77BCCE14D652}" type="pres">
      <dgm:prSet presAssocID="{23293929-7106-408C-9840-83A8EC046E0E}" presName="vertFlow" presStyleCnt="0"/>
      <dgm:spPr/>
    </dgm:pt>
    <dgm:pt modelId="{DFFF5B9C-0B6F-4B62-878A-98356AC7D101}" type="pres">
      <dgm:prSet presAssocID="{23293929-7106-408C-9840-83A8EC046E0E}" presName="topSpace" presStyleCnt="0"/>
      <dgm:spPr/>
    </dgm:pt>
    <dgm:pt modelId="{AB642D4F-D87E-460A-B4F1-B220204F8226}" type="pres">
      <dgm:prSet presAssocID="{23293929-7106-408C-9840-83A8EC046E0E}" presName="firstComp" presStyleCnt="0"/>
      <dgm:spPr/>
    </dgm:pt>
    <dgm:pt modelId="{DCFDA3AC-2DDF-4C75-86C0-C9A7205F6BA1}" type="pres">
      <dgm:prSet presAssocID="{23293929-7106-408C-9840-83A8EC046E0E}" presName="firstChild" presStyleLbl="bgAccFollowNode1" presStyleIdx="0" presStyleCnt="2" custScaleX="98422" custScaleY="74509" custLinFactNeighborX="-38931" custLinFactNeighborY="21966"/>
      <dgm:spPr/>
      <dgm:t>
        <a:bodyPr/>
        <a:lstStyle/>
        <a:p>
          <a:endParaRPr lang="en-US"/>
        </a:p>
      </dgm:t>
    </dgm:pt>
    <dgm:pt modelId="{C5F9ABB7-4289-4F5C-814A-8735C4FCC006}" type="pres">
      <dgm:prSet presAssocID="{23293929-7106-408C-9840-83A8EC046E0E}" presName="firstChildTx" presStyleLbl="bgAccFollowNode1" presStyleIdx="0" presStyleCnt="2">
        <dgm:presLayoutVars>
          <dgm:bulletEnabled val="1"/>
        </dgm:presLayoutVars>
      </dgm:prSet>
      <dgm:spPr/>
      <dgm:t>
        <a:bodyPr/>
        <a:lstStyle/>
        <a:p>
          <a:endParaRPr lang="en-US"/>
        </a:p>
      </dgm:t>
    </dgm:pt>
    <dgm:pt modelId="{8BEA8261-F2C8-4EAD-B9F9-AC683EF38C47}" type="pres">
      <dgm:prSet presAssocID="{23293929-7106-408C-9840-83A8EC046E0E}" presName="negSpace" presStyleCnt="0"/>
      <dgm:spPr/>
    </dgm:pt>
    <dgm:pt modelId="{DEFC5070-C331-4AC4-A591-4A84D14DAE28}" type="pres">
      <dgm:prSet presAssocID="{23293929-7106-408C-9840-83A8EC046E0E}" presName="circle" presStyleLbl="node1" presStyleIdx="0" presStyleCnt="2" custScaleX="82061" custScaleY="76925"/>
      <dgm:spPr/>
      <dgm:t>
        <a:bodyPr/>
        <a:lstStyle/>
        <a:p>
          <a:endParaRPr lang="en-US"/>
        </a:p>
      </dgm:t>
    </dgm:pt>
    <dgm:pt modelId="{D5E2DDC1-93E9-499D-A64A-DA22207DC548}" type="pres">
      <dgm:prSet presAssocID="{356319AF-2EDF-445F-977A-342299067BD7}" presName="transSpace" presStyleCnt="0"/>
      <dgm:spPr/>
    </dgm:pt>
    <dgm:pt modelId="{AA4EFECF-D4C3-4D24-90C8-8F7938F96DE5}" type="pres">
      <dgm:prSet presAssocID="{CD775929-CF37-4AFF-A9C0-92E47F40DA22}" presName="posSpace" presStyleCnt="0"/>
      <dgm:spPr/>
    </dgm:pt>
    <dgm:pt modelId="{F329247A-ED67-4A8F-8FBF-29D7C7FDBF06}" type="pres">
      <dgm:prSet presAssocID="{CD775929-CF37-4AFF-A9C0-92E47F40DA22}" presName="vertFlow" presStyleCnt="0"/>
      <dgm:spPr/>
    </dgm:pt>
    <dgm:pt modelId="{966684D8-4659-445B-B5C7-EEB5978F4A52}" type="pres">
      <dgm:prSet presAssocID="{CD775929-CF37-4AFF-A9C0-92E47F40DA22}" presName="topSpace" presStyleCnt="0"/>
      <dgm:spPr/>
    </dgm:pt>
    <dgm:pt modelId="{59B913AE-63BB-42AF-92B2-C99913252DA0}" type="pres">
      <dgm:prSet presAssocID="{CD775929-CF37-4AFF-A9C0-92E47F40DA22}" presName="firstComp" presStyleCnt="0"/>
      <dgm:spPr/>
    </dgm:pt>
    <dgm:pt modelId="{887B010C-D86E-4AD2-AC2B-FDE6F0442FCA}" type="pres">
      <dgm:prSet presAssocID="{CD775929-CF37-4AFF-A9C0-92E47F40DA22}" presName="firstChild" presStyleLbl="bgAccFollowNode1" presStyleIdx="1" presStyleCnt="2" custScaleX="107073"/>
      <dgm:spPr/>
      <dgm:t>
        <a:bodyPr/>
        <a:lstStyle/>
        <a:p>
          <a:endParaRPr lang="en-US"/>
        </a:p>
      </dgm:t>
    </dgm:pt>
    <dgm:pt modelId="{25DD171A-A6DA-45DD-B537-DBE407488DE4}" type="pres">
      <dgm:prSet presAssocID="{CD775929-CF37-4AFF-A9C0-92E47F40DA22}" presName="firstChildTx" presStyleLbl="bgAccFollowNode1" presStyleIdx="1" presStyleCnt="2">
        <dgm:presLayoutVars>
          <dgm:bulletEnabled val="1"/>
        </dgm:presLayoutVars>
      </dgm:prSet>
      <dgm:spPr/>
      <dgm:t>
        <a:bodyPr/>
        <a:lstStyle/>
        <a:p>
          <a:endParaRPr lang="en-US"/>
        </a:p>
      </dgm:t>
    </dgm:pt>
    <dgm:pt modelId="{49E6DC85-BB22-4938-9039-DAE76B2918EC}" type="pres">
      <dgm:prSet presAssocID="{CD775929-CF37-4AFF-A9C0-92E47F40DA22}" presName="negSpace" presStyleCnt="0"/>
      <dgm:spPr/>
    </dgm:pt>
    <dgm:pt modelId="{D2795076-AFA4-45FE-B3C3-6ED0B0CDB58B}" type="pres">
      <dgm:prSet presAssocID="{CD775929-CF37-4AFF-A9C0-92E47F40DA22}" presName="circle" presStyleLbl="node1" presStyleIdx="1" presStyleCnt="2" custScaleX="213442" custScaleY="91724" custLinFactNeighborX="-38240" custLinFactNeighborY="-7998"/>
      <dgm:spPr/>
      <dgm:t>
        <a:bodyPr/>
        <a:lstStyle/>
        <a:p>
          <a:endParaRPr lang="en-US"/>
        </a:p>
      </dgm:t>
    </dgm:pt>
  </dgm:ptLst>
  <dgm:cxnLst>
    <dgm:cxn modelId="{12F76F3D-E522-4EA9-A468-5245000B66F5}" type="presOf" srcId="{6B74F83F-EC47-40F0-8E97-6669A19A37D9}" destId="{DCFDA3AC-2DDF-4C75-86C0-C9A7205F6BA1}" srcOrd="0" destOrd="0" presId="urn:microsoft.com/office/officeart/2005/8/layout/hList9"/>
    <dgm:cxn modelId="{591CD794-4081-4A1D-922D-D3C6A93775A3}" srcId="{7C713513-F1EE-46F9-B952-C51091F19CF7}" destId="{23293929-7106-408C-9840-83A8EC046E0E}" srcOrd="0" destOrd="0" parTransId="{261E8715-B459-441E-9763-89743863A76F}" sibTransId="{356319AF-2EDF-445F-977A-342299067BD7}"/>
    <dgm:cxn modelId="{EA10B30A-0883-4791-8A50-6A1554629B77}" srcId="{7C713513-F1EE-46F9-B952-C51091F19CF7}" destId="{CD775929-CF37-4AFF-A9C0-92E47F40DA22}" srcOrd="1" destOrd="0" parTransId="{EA9EC9DC-E6C6-4A88-8C21-9C2968D7522A}" sibTransId="{63F5F799-9791-4408-A274-B05B2F27FC78}"/>
    <dgm:cxn modelId="{A6C887A1-DDBF-4A3E-A6C8-9D284D1D8D23}" srcId="{23293929-7106-408C-9840-83A8EC046E0E}" destId="{6B74F83F-EC47-40F0-8E97-6669A19A37D9}" srcOrd="0" destOrd="0" parTransId="{ACBC4AEA-B6F8-4037-8C37-7F142A04C62A}" sibTransId="{49F4158D-7C7B-4E93-B7D0-E2A041F36B1B}"/>
    <dgm:cxn modelId="{E46EEF27-0EFE-4EDD-8644-218A6A8E0275}" srcId="{CD775929-CF37-4AFF-A9C0-92E47F40DA22}" destId="{D2555BF4-2D66-4048-8384-11F1D1A410A0}" srcOrd="0" destOrd="0" parTransId="{8ED7CD18-51AF-4321-9526-2C7A457BD34C}" sibTransId="{65E03ABF-F9CC-40E4-8574-5D06A22C4EFD}"/>
    <dgm:cxn modelId="{2FDD8802-0E1E-44E6-BBDE-6AF7887E1134}" type="presOf" srcId="{7C713513-F1EE-46F9-B952-C51091F19CF7}" destId="{448D8A37-1C9F-4CED-BEF5-3C841AF611E8}" srcOrd="0" destOrd="0" presId="urn:microsoft.com/office/officeart/2005/8/layout/hList9"/>
    <dgm:cxn modelId="{FE2D2DF4-05B8-4F4D-A168-11716C8ED9F6}" type="presOf" srcId="{CD775929-CF37-4AFF-A9C0-92E47F40DA22}" destId="{D2795076-AFA4-45FE-B3C3-6ED0B0CDB58B}" srcOrd="0" destOrd="0" presId="urn:microsoft.com/office/officeart/2005/8/layout/hList9"/>
    <dgm:cxn modelId="{AD73FD08-385B-4416-8158-40A238D72702}" type="presOf" srcId="{D2555BF4-2D66-4048-8384-11F1D1A410A0}" destId="{25DD171A-A6DA-45DD-B537-DBE407488DE4}" srcOrd="1" destOrd="0" presId="urn:microsoft.com/office/officeart/2005/8/layout/hList9"/>
    <dgm:cxn modelId="{36307770-F0B9-4B96-B759-E867765B2E82}" type="presOf" srcId="{6B74F83F-EC47-40F0-8E97-6669A19A37D9}" destId="{C5F9ABB7-4289-4F5C-814A-8735C4FCC006}" srcOrd="1" destOrd="0" presId="urn:microsoft.com/office/officeart/2005/8/layout/hList9"/>
    <dgm:cxn modelId="{434A1678-EA84-4C91-B30A-6DE7CC2E160F}" type="presOf" srcId="{D2555BF4-2D66-4048-8384-11F1D1A410A0}" destId="{887B010C-D86E-4AD2-AC2B-FDE6F0442FCA}" srcOrd="0" destOrd="0" presId="urn:microsoft.com/office/officeart/2005/8/layout/hList9"/>
    <dgm:cxn modelId="{CBAFC99F-98E0-4BDE-893E-8295328F8FCE}" type="presOf" srcId="{23293929-7106-408C-9840-83A8EC046E0E}" destId="{DEFC5070-C331-4AC4-A591-4A84D14DAE28}" srcOrd="0" destOrd="0" presId="urn:microsoft.com/office/officeart/2005/8/layout/hList9"/>
    <dgm:cxn modelId="{AC8F1215-BA7D-43FE-BA0D-F1A74CF96B88}" type="presParOf" srcId="{448D8A37-1C9F-4CED-BEF5-3C841AF611E8}" destId="{C865891E-A7B8-4FA9-A0B0-843AE9CC4999}" srcOrd="0" destOrd="0" presId="urn:microsoft.com/office/officeart/2005/8/layout/hList9"/>
    <dgm:cxn modelId="{6A09CD74-7A69-4F0C-AB18-78741E96E81D}" type="presParOf" srcId="{448D8A37-1C9F-4CED-BEF5-3C841AF611E8}" destId="{472CF556-0AE0-47D3-ADD7-77BCCE14D652}" srcOrd="1" destOrd="0" presId="urn:microsoft.com/office/officeart/2005/8/layout/hList9"/>
    <dgm:cxn modelId="{C5BA54AD-2DAC-4EB4-B39F-D1DA01F06105}" type="presParOf" srcId="{472CF556-0AE0-47D3-ADD7-77BCCE14D652}" destId="{DFFF5B9C-0B6F-4B62-878A-98356AC7D101}" srcOrd="0" destOrd="0" presId="urn:microsoft.com/office/officeart/2005/8/layout/hList9"/>
    <dgm:cxn modelId="{81803BF7-32BC-4A47-A4E7-DB4B0E2DFE96}" type="presParOf" srcId="{472CF556-0AE0-47D3-ADD7-77BCCE14D652}" destId="{AB642D4F-D87E-460A-B4F1-B220204F8226}" srcOrd="1" destOrd="0" presId="urn:microsoft.com/office/officeart/2005/8/layout/hList9"/>
    <dgm:cxn modelId="{F0D5E241-A718-4C5C-AD49-EC71EB23EF72}" type="presParOf" srcId="{AB642D4F-D87E-460A-B4F1-B220204F8226}" destId="{DCFDA3AC-2DDF-4C75-86C0-C9A7205F6BA1}" srcOrd="0" destOrd="0" presId="urn:microsoft.com/office/officeart/2005/8/layout/hList9"/>
    <dgm:cxn modelId="{E6B48238-E23E-4F61-A3F3-73DC30E89778}" type="presParOf" srcId="{AB642D4F-D87E-460A-B4F1-B220204F8226}" destId="{C5F9ABB7-4289-4F5C-814A-8735C4FCC006}" srcOrd="1" destOrd="0" presId="urn:microsoft.com/office/officeart/2005/8/layout/hList9"/>
    <dgm:cxn modelId="{A4D04F4D-D8B6-4BAC-A3E9-7B242D63F33A}" type="presParOf" srcId="{448D8A37-1C9F-4CED-BEF5-3C841AF611E8}" destId="{8BEA8261-F2C8-4EAD-B9F9-AC683EF38C47}" srcOrd="2" destOrd="0" presId="urn:microsoft.com/office/officeart/2005/8/layout/hList9"/>
    <dgm:cxn modelId="{A4D9A4A3-9BB0-436A-8CB9-D53B72903340}" type="presParOf" srcId="{448D8A37-1C9F-4CED-BEF5-3C841AF611E8}" destId="{DEFC5070-C331-4AC4-A591-4A84D14DAE28}" srcOrd="3" destOrd="0" presId="urn:microsoft.com/office/officeart/2005/8/layout/hList9"/>
    <dgm:cxn modelId="{49877C46-ED7A-481A-B1AF-9F67D2DC15D3}" type="presParOf" srcId="{448D8A37-1C9F-4CED-BEF5-3C841AF611E8}" destId="{D5E2DDC1-93E9-499D-A64A-DA22207DC548}" srcOrd="4" destOrd="0" presId="urn:microsoft.com/office/officeart/2005/8/layout/hList9"/>
    <dgm:cxn modelId="{299B3B02-1F42-413D-9563-D11B5B0CB828}" type="presParOf" srcId="{448D8A37-1C9F-4CED-BEF5-3C841AF611E8}" destId="{AA4EFECF-D4C3-4D24-90C8-8F7938F96DE5}" srcOrd="5" destOrd="0" presId="urn:microsoft.com/office/officeart/2005/8/layout/hList9"/>
    <dgm:cxn modelId="{2523189C-2924-43C3-AF9D-8A200CE6BDD7}" type="presParOf" srcId="{448D8A37-1C9F-4CED-BEF5-3C841AF611E8}" destId="{F329247A-ED67-4A8F-8FBF-29D7C7FDBF06}" srcOrd="6" destOrd="0" presId="urn:microsoft.com/office/officeart/2005/8/layout/hList9"/>
    <dgm:cxn modelId="{0CF7E7F6-B1BD-4319-B4B5-1337A6066907}" type="presParOf" srcId="{F329247A-ED67-4A8F-8FBF-29D7C7FDBF06}" destId="{966684D8-4659-445B-B5C7-EEB5978F4A52}" srcOrd="0" destOrd="0" presId="urn:microsoft.com/office/officeart/2005/8/layout/hList9"/>
    <dgm:cxn modelId="{2BC96EE3-33E5-4A19-8D56-365AF55FD5AC}" type="presParOf" srcId="{F329247A-ED67-4A8F-8FBF-29D7C7FDBF06}" destId="{59B913AE-63BB-42AF-92B2-C99913252DA0}" srcOrd="1" destOrd="0" presId="urn:microsoft.com/office/officeart/2005/8/layout/hList9"/>
    <dgm:cxn modelId="{09889162-E90D-4827-817F-068C23458147}" type="presParOf" srcId="{59B913AE-63BB-42AF-92B2-C99913252DA0}" destId="{887B010C-D86E-4AD2-AC2B-FDE6F0442FCA}" srcOrd="0" destOrd="0" presId="urn:microsoft.com/office/officeart/2005/8/layout/hList9"/>
    <dgm:cxn modelId="{330F0FF2-755C-4204-854C-FFF50AD11260}" type="presParOf" srcId="{59B913AE-63BB-42AF-92B2-C99913252DA0}" destId="{25DD171A-A6DA-45DD-B537-DBE407488DE4}" srcOrd="1" destOrd="0" presId="urn:microsoft.com/office/officeart/2005/8/layout/hList9"/>
    <dgm:cxn modelId="{5C8D1F99-394E-4254-9617-5AF21B307E4C}" type="presParOf" srcId="{448D8A37-1C9F-4CED-BEF5-3C841AF611E8}" destId="{49E6DC85-BB22-4938-9039-DAE76B2918EC}" srcOrd="7" destOrd="0" presId="urn:microsoft.com/office/officeart/2005/8/layout/hList9"/>
    <dgm:cxn modelId="{4350BC07-C5E2-4885-B6BA-D6FDD494E1D5}" type="presParOf" srcId="{448D8A37-1C9F-4CED-BEF5-3C841AF611E8}" destId="{D2795076-AFA4-45FE-B3C3-6ED0B0CDB58B}" srcOrd="8" destOrd="0" presId="urn:microsoft.com/office/officeart/2005/8/layout/hList9"/>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0A8AC3-6E22-467B-9368-6A090D86CDC1}">
      <dsp:nvSpPr>
        <dsp:cNvPr id="0" name=""/>
        <dsp:cNvSpPr/>
      </dsp:nvSpPr>
      <dsp:spPr>
        <a:xfrm>
          <a:off x="0" y="742929"/>
          <a:ext cx="7992888" cy="403200"/>
        </a:xfrm>
        <a:prstGeom prst="rect">
          <a:avLst/>
        </a:prstGeom>
        <a:solidFill>
          <a:schemeClr val="lt1">
            <a:alpha val="90000"/>
            <a:hueOff val="0"/>
            <a:satOff val="0"/>
            <a:lumOff val="0"/>
            <a:alphaOff val="0"/>
          </a:schemeClr>
        </a:solidFill>
        <a:ln w="25400" cap="flat" cmpd="sng" algn="ctr">
          <a:solidFill>
            <a:schemeClr val="accent1">
              <a:shade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306DE65-087D-4956-B1FC-6DD201D35F8A}">
      <dsp:nvSpPr>
        <dsp:cNvPr id="0" name=""/>
        <dsp:cNvSpPr/>
      </dsp:nvSpPr>
      <dsp:spPr>
        <a:xfrm>
          <a:off x="399254" y="48265"/>
          <a:ext cx="7527680" cy="930824"/>
        </a:xfrm>
        <a:prstGeom prst="roundRect">
          <a:avLst/>
        </a:prstGeom>
        <a:solidFill>
          <a:schemeClr val="accent1">
            <a:shade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1478" tIns="0" rIns="211478" bIns="0" numCol="1" spcCol="1270" anchor="ctr" anchorCtr="0">
          <a:noAutofit/>
        </a:bodyPr>
        <a:lstStyle/>
        <a:p>
          <a:pPr marL="0" lvl="0" indent="0" algn="l" defTabSz="889000">
            <a:lnSpc>
              <a:spcPct val="90000"/>
            </a:lnSpc>
            <a:spcBef>
              <a:spcPct val="0"/>
            </a:spcBef>
            <a:spcAft>
              <a:spcPct val="35000"/>
            </a:spcAft>
            <a:buNone/>
          </a:pPr>
          <a:r>
            <a:rPr lang="id-ID" sz="2000" kern="1200" dirty="0"/>
            <a:t>PPh atas penghasilan dari usaha yang diterima/diperoleh Wajib Pajak yang memiliki peredaran bruto tertentu.</a:t>
          </a:r>
        </a:p>
      </dsp:txBody>
      <dsp:txXfrm>
        <a:off x="444693" y="93704"/>
        <a:ext cx="7436802" cy="839946"/>
      </dsp:txXfrm>
    </dsp:sp>
    <dsp:sp modelId="{2130072F-CAB5-40B8-AF98-9F0F06D14DF5}">
      <dsp:nvSpPr>
        <dsp:cNvPr id="0" name=""/>
        <dsp:cNvSpPr/>
      </dsp:nvSpPr>
      <dsp:spPr>
        <a:xfrm>
          <a:off x="0" y="1468689"/>
          <a:ext cx="7992888" cy="403200"/>
        </a:xfrm>
        <a:prstGeom prst="rect">
          <a:avLst/>
        </a:prstGeom>
        <a:solidFill>
          <a:schemeClr val="lt1">
            <a:alpha val="90000"/>
            <a:hueOff val="0"/>
            <a:satOff val="0"/>
            <a:lumOff val="0"/>
            <a:alphaOff val="0"/>
          </a:schemeClr>
        </a:solidFill>
        <a:ln w="25400" cap="flat" cmpd="sng" algn="ctr">
          <a:solidFill>
            <a:schemeClr val="accent1">
              <a:shade val="50000"/>
              <a:hueOff val="240958"/>
              <a:satOff val="-5040"/>
              <a:lumOff val="28042"/>
              <a:alphaOff val="0"/>
            </a:schemeClr>
          </a:solidFill>
          <a:prstDash val="solid"/>
        </a:ln>
        <a:effectLst/>
      </dsp:spPr>
      <dsp:style>
        <a:lnRef idx="2">
          <a:scrgbClr r="0" g="0" b="0"/>
        </a:lnRef>
        <a:fillRef idx="1">
          <a:scrgbClr r="0" g="0" b="0"/>
        </a:fillRef>
        <a:effectRef idx="0">
          <a:scrgbClr r="0" g="0" b="0"/>
        </a:effectRef>
        <a:fontRef idx="minor"/>
      </dsp:style>
    </dsp:sp>
    <dsp:sp modelId="{0CBAE892-8077-45A1-91C7-A87E36BFBFC1}">
      <dsp:nvSpPr>
        <dsp:cNvPr id="0" name=""/>
        <dsp:cNvSpPr/>
      </dsp:nvSpPr>
      <dsp:spPr>
        <a:xfrm>
          <a:off x="399644" y="1232529"/>
          <a:ext cx="5595021" cy="472320"/>
        </a:xfrm>
        <a:prstGeom prst="roundRect">
          <a:avLst/>
        </a:prstGeom>
        <a:solidFill>
          <a:schemeClr val="accent1">
            <a:shade val="50000"/>
            <a:hueOff val="240958"/>
            <a:satOff val="-5040"/>
            <a:lumOff val="2804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1478" tIns="0" rIns="211478" bIns="0" numCol="1" spcCol="1270" anchor="ctr" anchorCtr="0">
          <a:noAutofit/>
        </a:bodyPr>
        <a:lstStyle/>
        <a:p>
          <a:pPr marL="0" lvl="0" indent="0" algn="l" defTabSz="889000">
            <a:lnSpc>
              <a:spcPct val="90000"/>
            </a:lnSpc>
            <a:spcBef>
              <a:spcPct val="0"/>
            </a:spcBef>
            <a:spcAft>
              <a:spcPct val="35000"/>
            </a:spcAft>
            <a:buNone/>
          </a:pPr>
          <a:r>
            <a:rPr lang="es-ES" sz="2000" kern="1200" dirty="0" err="1"/>
            <a:t>PPh</a:t>
          </a:r>
          <a:r>
            <a:rPr lang="es-ES" sz="2000" kern="1200" dirty="0"/>
            <a:t> </a:t>
          </a:r>
          <a:r>
            <a:rPr lang="es-ES" sz="2000" kern="1200" dirty="0" err="1"/>
            <a:t>Pasal</a:t>
          </a:r>
          <a:r>
            <a:rPr lang="es-ES" sz="2000" kern="1200" dirty="0"/>
            <a:t> 15 UU </a:t>
          </a:r>
          <a:r>
            <a:rPr lang="es-ES" sz="2000" kern="1200" dirty="0" err="1"/>
            <a:t>PPh</a:t>
          </a:r>
          <a:r>
            <a:rPr lang="es-ES" sz="2000" kern="1200" dirty="0"/>
            <a:t> </a:t>
          </a:r>
          <a:r>
            <a:rPr lang="es-ES" sz="2000" kern="1200" dirty="0" err="1"/>
            <a:t>untuk</a:t>
          </a:r>
          <a:r>
            <a:rPr lang="es-ES" sz="2000" kern="1200" dirty="0"/>
            <a:t> </a:t>
          </a:r>
          <a:r>
            <a:rPr lang="es-ES" sz="2000" kern="1200" dirty="0" err="1"/>
            <a:t>usaha</a:t>
          </a:r>
          <a:r>
            <a:rPr lang="es-ES" sz="2000" kern="1200" dirty="0"/>
            <a:t> </a:t>
          </a:r>
          <a:r>
            <a:rPr lang="es-ES" sz="2000" kern="1200" dirty="0" err="1"/>
            <a:t>tertentu</a:t>
          </a:r>
          <a:r>
            <a:rPr lang="es-ES" sz="2000" kern="1200" dirty="0"/>
            <a:t>.</a:t>
          </a:r>
          <a:endParaRPr lang="id-ID" sz="2000" kern="1200" dirty="0"/>
        </a:p>
      </dsp:txBody>
      <dsp:txXfrm>
        <a:off x="422701" y="1255586"/>
        <a:ext cx="5548907" cy="426206"/>
      </dsp:txXfrm>
    </dsp:sp>
    <dsp:sp modelId="{0273A6D0-43A0-4CEA-AD5A-042A1CA62468}">
      <dsp:nvSpPr>
        <dsp:cNvPr id="0" name=""/>
        <dsp:cNvSpPr/>
      </dsp:nvSpPr>
      <dsp:spPr>
        <a:xfrm>
          <a:off x="0" y="2194449"/>
          <a:ext cx="7992888" cy="403200"/>
        </a:xfrm>
        <a:prstGeom prst="rect">
          <a:avLst/>
        </a:prstGeom>
        <a:solidFill>
          <a:schemeClr val="lt1">
            <a:alpha val="90000"/>
            <a:hueOff val="0"/>
            <a:satOff val="0"/>
            <a:lumOff val="0"/>
            <a:alphaOff val="0"/>
          </a:schemeClr>
        </a:solidFill>
        <a:ln w="25400" cap="flat" cmpd="sng" algn="ctr">
          <a:solidFill>
            <a:schemeClr val="accent1">
              <a:shade val="50000"/>
              <a:hueOff val="240958"/>
              <a:satOff val="-5040"/>
              <a:lumOff val="28042"/>
              <a:alphaOff val="0"/>
            </a:schemeClr>
          </a:solidFill>
          <a:prstDash val="solid"/>
        </a:ln>
        <a:effectLst/>
      </dsp:spPr>
      <dsp:style>
        <a:lnRef idx="2">
          <a:scrgbClr r="0" g="0" b="0"/>
        </a:lnRef>
        <a:fillRef idx="1">
          <a:scrgbClr r="0" g="0" b="0"/>
        </a:fillRef>
        <a:effectRef idx="0">
          <a:scrgbClr r="0" g="0" b="0"/>
        </a:effectRef>
        <a:fontRef idx="minor"/>
      </dsp:style>
    </dsp:sp>
    <dsp:sp modelId="{28066A73-77E0-4725-A5A1-29856977C9D3}">
      <dsp:nvSpPr>
        <dsp:cNvPr id="0" name=""/>
        <dsp:cNvSpPr/>
      </dsp:nvSpPr>
      <dsp:spPr>
        <a:xfrm>
          <a:off x="399644" y="1958289"/>
          <a:ext cx="5595021" cy="472320"/>
        </a:xfrm>
        <a:prstGeom prst="roundRect">
          <a:avLst/>
        </a:prstGeom>
        <a:solidFill>
          <a:schemeClr val="accent1">
            <a:shade val="50000"/>
            <a:hueOff val="240958"/>
            <a:satOff val="-5040"/>
            <a:lumOff val="2804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1478" tIns="0" rIns="211478" bIns="0" numCol="1" spcCol="1270" anchor="ctr" anchorCtr="0">
          <a:noAutofit/>
        </a:bodyPr>
        <a:lstStyle/>
        <a:p>
          <a:pPr marL="0" lvl="0" indent="0" algn="l" defTabSz="889000">
            <a:lnSpc>
              <a:spcPct val="90000"/>
            </a:lnSpc>
            <a:spcBef>
              <a:spcPct val="0"/>
            </a:spcBef>
            <a:spcAft>
              <a:spcPct val="35000"/>
            </a:spcAft>
            <a:buNone/>
          </a:pPr>
          <a:r>
            <a:rPr lang="es-ES" sz="2000" kern="1200" dirty="0" err="1"/>
            <a:t>PPh</a:t>
          </a:r>
          <a:r>
            <a:rPr lang="es-ES" sz="2000" kern="1200" dirty="0"/>
            <a:t> </a:t>
          </a:r>
          <a:r>
            <a:rPr lang="es-ES" sz="2000" kern="1200" dirty="0" err="1"/>
            <a:t>Pasal</a:t>
          </a:r>
          <a:r>
            <a:rPr lang="es-ES" sz="2000" kern="1200" dirty="0"/>
            <a:t> 4 </a:t>
          </a:r>
          <a:r>
            <a:rPr lang="es-ES" sz="2000" kern="1200" dirty="0" err="1"/>
            <a:t>ayat</a:t>
          </a:r>
          <a:r>
            <a:rPr lang="es-ES" sz="2000" kern="1200" dirty="0"/>
            <a:t> (2) UU </a:t>
          </a:r>
          <a:r>
            <a:rPr lang="es-ES" sz="2000" kern="1200" dirty="0" err="1"/>
            <a:t>PPh</a:t>
          </a:r>
          <a:r>
            <a:rPr lang="es-ES" sz="2000" kern="1200" dirty="0"/>
            <a:t>.</a:t>
          </a:r>
          <a:endParaRPr lang="id-ID" sz="2000" kern="1200" dirty="0"/>
        </a:p>
      </dsp:txBody>
      <dsp:txXfrm>
        <a:off x="422701" y="1981346"/>
        <a:ext cx="5548907" cy="426206"/>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A5C148-9A1B-45C7-8139-C730DC51A40F}">
      <dsp:nvSpPr>
        <dsp:cNvPr id="0" name=""/>
        <dsp:cNvSpPr/>
      </dsp:nvSpPr>
      <dsp:spPr>
        <a:xfrm>
          <a:off x="0" y="322581"/>
          <a:ext cx="8229600" cy="10296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marL="0" lvl="0" indent="0" algn="l" defTabSz="1911350">
            <a:lnSpc>
              <a:spcPct val="90000"/>
            </a:lnSpc>
            <a:spcBef>
              <a:spcPct val="0"/>
            </a:spcBef>
            <a:spcAft>
              <a:spcPct val="35000"/>
            </a:spcAft>
            <a:buNone/>
          </a:pPr>
          <a:endParaRPr lang="id-ID" sz="4300" kern="1200"/>
        </a:p>
      </dsp:txBody>
      <dsp:txXfrm>
        <a:off x="50261" y="372842"/>
        <a:ext cx="8129078" cy="929078"/>
      </dsp:txXfrm>
    </dsp:sp>
    <dsp:sp modelId="{5A255DB7-E718-4A08-A0EE-2C6C8622D1B4}">
      <dsp:nvSpPr>
        <dsp:cNvPr id="0" name=""/>
        <dsp:cNvSpPr/>
      </dsp:nvSpPr>
      <dsp:spPr>
        <a:xfrm>
          <a:off x="0" y="1352181"/>
          <a:ext cx="8229600" cy="910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54610" rIns="305816" bIns="54610" numCol="1" spcCol="1270" anchor="t" anchorCtr="0">
          <a:noAutofit/>
        </a:bodyPr>
        <a:lstStyle/>
        <a:p>
          <a:pPr marL="285750" lvl="1" indent="-285750" algn="l" defTabSz="1511300">
            <a:lnSpc>
              <a:spcPct val="90000"/>
            </a:lnSpc>
            <a:spcBef>
              <a:spcPct val="0"/>
            </a:spcBef>
            <a:spcAft>
              <a:spcPct val="20000"/>
            </a:spcAft>
            <a:buChar char="•"/>
          </a:pPr>
          <a:endParaRPr lang="id-ID" sz="3400" kern="1200"/>
        </a:p>
      </dsp:txBody>
      <dsp:txXfrm>
        <a:off x="0" y="1352181"/>
        <a:ext cx="8229600" cy="910800"/>
      </dsp:txXfrm>
    </dsp:sp>
    <dsp:sp modelId="{F08DAC4A-51C9-4840-90A0-B5E9302ADE42}">
      <dsp:nvSpPr>
        <dsp:cNvPr id="0" name=""/>
        <dsp:cNvSpPr/>
      </dsp:nvSpPr>
      <dsp:spPr>
        <a:xfrm>
          <a:off x="0" y="2262981"/>
          <a:ext cx="8229600" cy="10296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marL="0" lvl="0" indent="0" algn="l" defTabSz="1911350">
            <a:lnSpc>
              <a:spcPct val="90000"/>
            </a:lnSpc>
            <a:spcBef>
              <a:spcPct val="0"/>
            </a:spcBef>
            <a:spcAft>
              <a:spcPct val="35000"/>
            </a:spcAft>
            <a:buNone/>
          </a:pPr>
          <a:endParaRPr lang="id-ID" sz="4300" kern="1200"/>
        </a:p>
      </dsp:txBody>
      <dsp:txXfrm>
        <a:off x="50261" y="2313242"/>
        <a:ext cx="8129078" cy="929078"/>
      </dsp:txXfrm>
    </dsp:sp>
    <dsp:sp modelId="{7FA827B8-3862-4954-9C50-2E81A7179CC0}">
      <dsp:nvSpPr>
        <dsp:cNvPr id="0" name=""/>
        <dsp:cNvSpPr/>
      </dsp:nvSpPr>
      <dsp:spPr>
        <a:xfrm>
          <a:off x="0" y="3292581"/>
          <a:ext cx="8229600" cy="910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54610" rIns="305816" bIns="54610" numCol="1" spcCol="1270" anchor="t" anchorCtr="0">
          <a:noAutofit/>
        </a:bodyPr>
        <a:lstStyle/>
        <a:p>
          <a:pPr marL="285750" lvl="1" indent="-285750" algn="l" defTabSz="1511300">
            <a:lnSpc>
              <a:spcPct val="90000"/>
            </a:lnSpc>
            <a:spcBef>
              <a:spcPct val="0"/>
            </a:spcBef>
            <a:spcAft>
              <a:spcPct val="20000"/>
            </a:spcAft>
            <a:buChar char="•"/>
          </a:pPr>
          <a:endParaRPr lang="id-ID" sz="3400" kern="1200"/>
        </a:p>
      </dsp:txBody>
      <dsp:txXfrm>
        <a:off x="0" y="3292581"/>
        <a:ext cx="8229600" cy="91080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9F6112-4077-4FF8-AB46-FF02F7214E68}">
      <dsp:nvSpPr>
        <dsp:cNvPr id="0" name=""/>
        <dsp:cNvSpPr/>
      </dsp:nvSpPr>
      <dsp:spPr>
        <a:xfrm>
          <a:off x="41" y="40085"/>
          <a:ext cx="4935200" cy="527670"/>
        </a:xfrm>
        <a:prstGeom prst="roundRect">
          <a:avLst/>
        </a:prstGeom>
        <a:solidFill>
          <a:schemeClr val="accent1">
            <a:shade val="50000"/>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id-ID" sz="2200" kern="1200" dirty="0"/>
            <a:t>WAJIB PAJAK</a:t>
          </a:r>
        </a:p>
      </dsp:txBody>
      <dsp:txXfrm>
        <a:off x="25800" y="65844"/>
        <a:ext cx="4883682" cy="476152"/>
      </dsp:txXfrm>
    </dsp:sp>
    <dsp:sp modelId="{869D16B3-4834-4A04-9677-1E8E586111B8}">
      <dsp:nvSpPr>
        <dsp:cNvPr id="0" name=""/>
        <dsp:cNvSpPr/>
      </dsp:nvSpPr>
      <dsp:spPr>
        <a:xfrm>
          <a:off x="0" y="567755"/>
          <a:ext cx="8391629" cy="910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434" tIns="25400" rIns="142240" bIns="25400" numCol="1" spcCol="1270" anchor="t" anchorCtr="0">
          <a:noAutofit/>
        </a:bodyPr>
        <a:lstStyle/>
        <a:p>
          <a:pPr marL="228600" lvl="1" indent="-228600" algn="l" defTabSz="889000">
            <a:lnSpc>
              <a:spcPct val="90000"/>
            </a:lnSpc>
            <a:spcBef>
              <a:spcPct val="0"/>
            </a:spcBef>
            <a:spcAft>
              <a:spcPct val="20000"/>
            </a:spcAft>
            <a:buChar char="•"/>
          </a:pPr>
          <a:r>
            <a:rPr lang="id-ID" sz="2000" kern="1200" dirty="0"/>
            <a:t>Perusahaan pelayaran dan/atau penerbangan yang berkedudukan di luar negeri dan melakukan usaha melalui Bentuk Usaha Tetap (BUT) di Indonesia.</a:t>
          </a:r>
        </a:p>
      </dsp:txBody>
      <dsp:txXfrm>
        <a:off x="0" y="567755"/>
        <a:ext cx="8391629" cy="910800"/>
      </dsp:txXfrm>
    </dsp:sp>
    <dsp:sp modelId="{617147D2-0796-4F8E-BC4E-41F39CD92366}">
      <dsp:nvSpPr>
        <dsp:cNvPr id="0" name=""/>
        <dsp:cNvSpPr/>
      </dsp:nvSpPr>
      <dsp:spPr>
        <a:xfrm>
          <a:off x="0" y="1478555"/>
          <a:ext cx="5001830" cy="527670"/>
        </a:xfrm>
        <a:prstGeom prst="roundRect">
          <a:avLst/>
        </a:prstGeom>
        <a:solidFill>
          <a:schemeClr val="accent1">
            <a:shade val="50000"/>
            <a:hueOff val="180718"/>
            <a:satOff val="-3780"/>
            <a:lumOff val="21031"/>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id-ID" sz="2200" kern="1200" dirty="0"/>
            <a:t>OBJEK PAJAK</a:t>
          </a:r>
        </a:p>
      </dsp:txBody>
      <dsp:txXfrm>
        <a:off x="25759" y="1504314"/>
        <a:ext cx="4950312" cy="476152"/>
      </dsp:txXfrm>
    </dsp:sp>
    <dsp:sp modelId="{831BBDC9-1BDD-40D1-93F0-10AEA37B7A0C}">
      <dsp:nvSpPr>
        <dsp:cNvPr id="0" name=""/>
        <dsp:cNvSpPr/>
      </dsp:nvSpPr>
      <dsp:spPr>
        <a:xfrm>
          <a:off x="0" y="2006225"/>
          <a:ext cx="8391629" cy="910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434" tIns="25400" rIns="142240" bIns="25400" numCol="1" spcCol="1270" anchor="t" anchorCtr="0">
          <a:noAutofit/>
        </a:bodyPr>
        <a:lstStyle/>
        <a:p>
          <a:pPr marL="228600" lvl="1" indent="-228600" algn="l" defTabSz="889000">
            <a:lnSpc>
              <a:spcPct val="90000"/>
            </a:lnSpc>
            <a:spcBef>
              <a:spcPct val="0"/>
            </a:spcBef>
            <a:spcAft>
              <a:spcPct val="20000"/>
            </a:spcAft>
            <a:buChar char="•"/>
          </a:pPr>
          <a:r>
            <a:rPr lang="id-ID" sz="2000" kern="1200" dirty="0"/>
            <a:t>Penghasilan berupa imbalan yang diterima atau diperoleh perusahaan pelayaran dan penerbangan luar negeri terkait pengangkutan orang dan/ atau barang termasuk carter kapal laut dan/atau udara.</a:t>
          </a:r>
        </a:p>
      </dsp:txBody>
      <dsp:txXfrm>
        <a:off x="0" y="2006225"/>
        <a:ext cx="8391629" cy="910800"/>
      </dsp:txXfrm>
    </dsp:sp>
    <dsp:sp modelId="{5D0E5270-7E73-4837-AA10-0472A45CCA82}">
      <dsp:nvSpPr>
        <dsp:cNvPr id="0" name=""/>
        <dsp:cNvSpPr/>
      </dsp:nvSpPr>
      <dsp:spPr>
        <a:xfrm>
          <a:off x="0" y="2917025"/>
          <a:ext cx="5079201" cy="527670"/>
        </a:xfrm>
        <a:prstGeom prst="roundRect">
          <a:avLst/>
        </a:prstGeom>
        <a:solidFill>
          <a:schemeClr val="accent1">
            <a:shade val="50000"/>
            <a:hueOff val="361436"/>
            <a:satOff val="-7560"/>
            <a:lumOff val="42063"/>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id-ID" sz="2200" kern="1200" dirty="0"/>
            <a:t>TARIF</a:t>
          </a:r>
        </a:p>
      </dsp:txBody>
      <dsp:txXfrm>
        <a:off x="25759" y="2942784"/>
        <a:ext cx="5027683" cy="476152"/>
      </dsp:txXfrm>
    </dsp:sp>
    <dsp:sp modelId="{7BB17F47-1A6D-42CB-BD5C-DB972DD4E3A0}">
      <dsp:nvSpPr>
        <dsp:cNvPr id="0" name=""/>
        <dsp:cNvSpPr/>
      </dsp:nvSpPr>
      <dsp:spPr>
        <a:xfrm>
          <a:off x="0" y="3444695"/>
          <a:ext cx="8391629" cy="364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434" tIns="25400" rIns="142240" bIns="25400" numCol="1" spcCol="1270" anchor="t" anchorCtr="0">
          <a:noAutofit/>
        </a:bodyPr>
        <a:lstStyle/>
        <a:p>
          <a:pPr marL="228600" lvl="1" indent="-228600" algn="l" defTabSz="889000">
            <a:lnSpc>
              <a:spcPct val="90000"/>
            </a:lnSpc>
            <a:spcBef>
              <a:spcPct val="0"/>
            </a:spcBef>
            <a:spcAft>
              <a:spcPct val="20000"/>
            </a:spcAft>
            <a:buChar char="•"/>
          </a:pPr>
          <a:r>
            <a:rPr lang="id-ID" sz="2000" kern="1200" dirty="0"/>
            <a:t>2,64% (dua koma enam puluh empat persen).</a:t>
          </a:r>
        </a:p>
      </dsp:txBody>
      <dsp:txXfrm>
        <a:off x="0" y="3444695"/>
        <a:ext cx="8391629" cy="364320"/>
      </dsp:txXfrm>
    </dsp:sp>
    <dsp:sp modelId="{76A5FEB0-7E5A-4FB3-A0EC-5E0F5D5E0566}">
      <dsp:nvSpPr>
        <dsp:cNvPr id="0" name=""/>
        <dsp:cNvSpPr/>
      </dsp:nvSpPr>
      <dsp:spPr>
        <a:xfrm>
          <a:off x="0" y="3809015"/>
          <a:ext cx="5001830" cy="527670"/>
        </a:xfrm>
        <a:prstGeom prst="roundRect">
          <a:avLst/>
        </a:prstGeom>
        <a:solidFill>
          <a:schemeClr val="accent1">
            <a:shade val="50000"/>
            <a:hueOff val="180718"/>
            <a:satOff val="-3780"/>
            <a:lumOff val="21031"/>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id-ID" sz="2200" kern="1200" dirty="0"/>
            <a:t>DASAR PENGENAAN</a:t>
          </a:r>
        </a:p>
      </dsp:txBody>
      <dsp:txXfrm>
        <a:off x="25759" y="3834774"/>
        <a:ext cx="4950312" cy="476152"/>
      </dsp:txXfrm>
    </dsp:sp>
    <dsp:sp modelId="{F1025EBF-FB7D-48F3-8AC0-08BDDEC5790F}">
      <dsp:nvSpPr>
        <dsp:cNvPr id="0" name=""/>
        <dsp:cNvSpPr/>
      </dsp:nvSpPr>
      <dsp:spPr>
        <a:xfrm>
          <a:off x="0" y="4336685"/>
          <a:ext cx="8391629" cy="364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434" tIns="25400" rIns="142240" bIns="25400" numCol="1" spcCol="1270" anchor="t" anchorCtr="0">
          <a:noAutofit/>
        </a:bodyPr>
        <a:lstStyle/>
        <a:p>
          <a:pPr marL="228600" lvl="1" indent="-228600" algn="l" defTabSz="889000">
            <a:lnSpc>
              <a:spcPct val="90000"/>
            </a:lnSpc>
            <a:spcBef>
              <a:spcPct val="0"/>
            </a:spcBef>
            <a:spcAft>
              <a:spcPct val="20000"/>
            </a:spcAft>
            <a:buChar char="•"/>
          </a:pPr>
          <a:r>
            <a:rPr lang="id-ID" sz="2000" kern="1200" dirty="0"/>
            <a:t>Peredaran bruto</a:t>
          </a:r>
        </a:p>
      </dsp:txBody>
      <dsp:txXfrm>
        <a:off x="0" y="4336685"/>
        <a:ext cx="8391629" cy="36432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956EFD-C87A-496B-8135-DC1CE6826DB5}">
      <dsp:nvSpPr>
        <dsp:cNvPr id="0" name=""/>
        <dsp:cNvSpPr/>
      </dsp:nvSpPr>
      <dsp:spPr>
        <a:xfrm>
          <a:off x="0" y="0"/>
          <a:ext cx="8229600" cy="2036683"/>
        </a:xfrm>
        <a:prstGeom prst="roundRect">
          <a:avLst>
            <a:gd name="adj" fmla="val 1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B5E84B9-12DC-4535-B140-8A9C55E059ED}">
      <dsp:nvSpPr>
        <dsp:cNvPr id="0" name=""/>
        <dsp:cNvSpPr/>
      </dsp:nvSpPr>
      <dsp:spPr>
        <a:xfrm>
          <a:off x="246887" y="271557"/>
          <a:ext cx="2417445" cy="1493567"/>
        </a:xfrm>
        <a:prstGeom prst="roundRect">
          <a:avLst>
            <a:gd name="adj" fmla="val 1000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C555B1D-CDC9-4212-8325-E55B9DAC8414}">
      <dsp:nvSpPr>
        <dsp:cNvPr id="0" name=""/>
        <dsp:cNvSpPr/>
      </dsp:nvSpPr>
      <dsp:spPr>
        <a:xfrm rot="10800000">
          <a:off x="246887" y="2036683"/>
          <a:ext cx="2417445" cy="2489279"/>
        </a:xfrm>
        <a:prstGeom prst="round2SameRect">
          <a:avLst>
            <a:gd name="adj1" fmla="val 10500"/>
            <a:gd name="adj2" fmla="val 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9824" tIns="369824" rIns="369824" bIns="369824" numCol="1" spcCol="1270" anchor="t" anchorCtr="0">
          <a:noAutofit/>
        </a:bodyPr>
        <a:lstStyle/>
        <a:p>
          <a:pPr marL="0" lvl="0" indent="0" algn="ctr" defTabSz="2311400">
            <a:lnSpc>
              <a:spcPct val="90000"/>
            </a:lnSpc>
            <a:spcBef>
              <a:spcPct val="0"/>
            </a:spcBef>
            <a:spcAft>
              <a:spcPct val="35000"/>
            </a:spcAft>
            <a:buNone/>
          </a:pPr>
          <a:endParaRPr lang="id-ID" sz="5200" kern="1200"/>
        </a:p>
      </dsp:txBody>
      <dsp:txXfrm rot="10800000">
        <a:off x="321232" y="2036683"/>
        <a:ext cx="2268755" cy="2414934"/>
      </dsp:txXfrm>
    </dsp:sp>
    <dsp:sp modelId="{47F6E177-2E10-4229-AEB4-2D87396E20CD}">
      <dsp:nvSpPr>
        <dsp:cNvPr id="0" name=""/>
        <dsp:cNvSpPr/>
      </dsp:nvSpPr>
      <dsp:spPr>
        <a:xfrm>
          <a:off x="2906077" y="271557"/>
          <a:ext cx="2417445" cy="1493567"/>
        </a:xfrm>
        <a:prstGeom prst="roundRect">
          <a:avLst>
            <a:gd name="adj" fmla="val 1000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6301E92-F835-414D-9FDA-78F7F7B9F514}">
      <dsp:nvSpPr>
        <dsp:cNvPr id="0" name=""/>
        <dsp:cNvSpPr/>
      </dsp:nvSpPr>
      <dsp:spPr>
        <a:xfrm rot="10800000">
          <a:off x="2906077" y="2036683"/>
          <a:ext cx="2417445" cy="2489279"/>
        </a:xfrm>
        <a:prstGeom prst="round2SameRect">
          <a:avLst>
            <a:gd name="adj1" fmla="val 10500"/>
            <a:gd name="adj2" fmla="val 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9824" tIns="369824" rIns="369824" bIns="369824" numCol="1" spcCol="1270" anchor="t" anchorCtr="0">
          <a:noAutofit/>
        </a:bodyPr>
        <a:lstStyle/>
        <a:p>
          <a:pPr marL="0" lvl="0" indent="0" algn="ctr" defTabSz="2311400">
            <a:lnSpc>
              <a:spcPct val="90000"/>
            </a:lnSpc>
            <a:spcBef>
              <a:spcPct val="0"/>
            </a:spcBef>
            <a:spcAft>
              <a:spcPct val="35000"/>
            </a:spcAft>
            <a:buNone/>
          </a:pPr>
          <a:endParaRPr lang="id-ID" sz="5200" kern="1200"/>
        </a:p>
      </dsp:txBody>
      <dsp:txXfrm rot="10800000">
        <a:off x="2980422" y="2036683"/>
        <a:ext cx="2268755" cy="2414934"/>
      </dsp:txXfrm>
    </dsp:sp>
    <dsp:sp modelId="{F9579F8B-C626-4CBA-8C13-22D1CC17B367}">
      <dsp:nvSpPr>
        <dsp:cNvPr id="0" name=""/>
        <dsp:cNvSpPr/>
      </dsp:nvSpPr>
      <dsp:spPr>
        <a:xfrm>
          <a:off x="5565267" y="271557"/>
          <a:ext cx="2417445" cy="1493567"/>
        </a:xfrm>
        <a:prstGeom prst="roundRect">
          <a:avLst>
            <a:gd name="adj" fmla="val 1000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7E0B325-89BB-448B-AD02-D87D08BB462F}">
      <dsp:nvSpPr>
        <dsp:cNvPr id="0" name=""/>
        <dsp:cNvSpPr/>
      </dsp:nvSpPr>
      <dsp:spPr>
        <a:xfrm rot="10800000">
          <a:off x="5565267" y="2036683"/>
          <a:ext cx="2417445" cy="2489279"/>
        </a:xfrm>
        <a:prstGeom prst="round2SameRect">
          <a:avLst>
            <a:gd name="adj1" fmla="val 10500"/>
            <a:gd name="adj2" fmla="val 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9824" tIns="369824" rIns="369824" bIns="369824" numCol="1" spcCol="1270" anchor="t" anchorCtr="0">
          <a:noAutofit/>
        </a:bodyPr>
        <a:lstStyle/>
        <a:p>
          <a:pPr marL="0" lvl="0" indent="0" algn="ctr" defTabSz="2311400">
            <a:lnSpc>
              <a:spcPct val="90000"/>
            </a:lnSpc>
            <a:spcBef>
              <a:spcPct val="0"/>
            </a:spcBef>
            <a:spcAft>
              <a:spcPct val="35000"/>
            </a:spcAft>
            <a:buNone/>
          </a:pPr>
          <a:endParaRPr lang="id-ID" sz="5200" kern="1200"/>
        </a:p>
      </dsp:txBody>
      <dsp:txXfrm rot="10800000">
        <a:off x="5639612" y="2036683"/>
        <a:ext cx="2268755" cy="2414934"/>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59A673-A851-4398-AEA7-F1BB4E824E52}">
      <dsp:nvSpPr>
        <dsp:cNvPr id="0" name=""/>
        <dsp:cNvSpPr/>
      </dsp:nvSpPr>
      <dsp:spPr>
        <a:xfrm>
          <a:off x="3094" y="504796"/>
          <a:ext cx="1860500" cy="744200"/>
        </a:xfrm>
        <a:prstGeom prst="rect">
          <a:avLst/>
        </a:prstGeom>
        <a:solidFill>
          <a:schemeClr val="accent3">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id-ID" sz="2000" kern="1200" dirty="0"/>
            <a:t>WAJIB PAJAK</a:t>
          </a:r>
        </a:p>
      </dsp:txBody>
      <dsp:txXfrm>
        <a:off x="3094" y="504796"/>
        <a:ext cx="1860500" cy="744200"/>
      </dsp:txXfrm>
    </dsp:sp>
    <dsp:sp modelId="{F410ADA9-7CB0-4B67-AC30-02A05BF67176}">
      <dsp:nvSpPr>
        <dsp:cNvPr id="0" name=""/>
        <dsp:cNvSpPr/>
      </dsp:nvSpPr>
      <dsp:spPr>
        <a:xfrm>
          <a:off x="3094" y="1248996"/>
          <a:ext cx="1860500" cy="3033224"/>
        </a:xfrm>
        <a:prstGeom prst="rect">
          <a:avLst/>
        </a:prstGeom>
        <a:solidFill>
          <a:schemeClr val="accent3">
            <a:tint val="40000"/>
            <a:alpha val="9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id-ID" sz="1800" kern="1200" dirty="0"/>
            <a:t>Perusahaan penerbangan yang berkedudukan di Indonesia yang memperoleh penghasilan berdasarkan perjanjian carter.</a:t>
          </a:r>
        </a:p>
      </dsp:txBody>
      <dsp:txXfrm>
        <a:off x="3094" y="1248996"/>
        <a:ext cx="1860500" cy="3033224"/>
      </dsp:txXfrm>
    </dsp:sp>
    <dsp:sp modelId="{6A88C28C-21CE-4C5B-8B85-DF320327AADC}">
      <dsp:nvSpPr>
        <dsp:cNvPr id="0" name=""/>
        <dsp:cNvSpPr/>
      </dsp:nvSpPr>
      <dsp:spPr>
        <a:xfrm>
          <a:off x="2124064" y="504796"/>
          <a:ext cx="1860500" cy="744200"/>
        </a:xfrm>
        <a:prstGeom prst="rect">
          <a:avLst/>
        </a:prstGeom>
        <a:solidFill>
          <a:schemeClr val="accent3">
            <a:hueOff val="3750088"/>
            <a:satOff val="-5627"/>
            <a:lumOff val="-915"/>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id-ID" sz="2000" kern="1200" dirty="0"/>
            <a:t>OBJEK PAJAK</a:t>
          </a:r>
        </a:p>
      </dsp:txBody>
      <dsp:txXfrm>
        <a:off x="2124064" y="504796"/>
        <a:ext cx="1860500" cy="744200"/>
      </dsp:txXfrm>
    </dsp:sp>
    <dsp:sp modelId="{F24FBD6E-B9DA-487C-8AFA-C6294F739A35}">
      <dsp:nvSpPr>
        <dsp:cNvPr id="0" name=""/>
        <dsp:cNvSpPr/>
      </dsp:nvSpPr>
      <dsp:spPr>
        <a:xfrm>
          <a:off x="2124064" y="1248996"/>
          <a:ext cx="1860500" cy="3033224"/>
        </a:xfrm>
        <a:prstGeom prst="rect">
          <a:avLst/>
        </a:prstGeom>
        <a:solidFill>
          <a:schemeClr val="accent3">
            <a:tint val="40000"/>
            <a:alpha val="90000"/>
            <a:hueOff val="3572285"/>
            <a:satOff val="-4598"/>
            <a:lumOff val="-358"/>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id-ID" sz="1800" kern="1200" dirty="0"/>
            <a:t>Penghasilan berupa imbalan yang diterima atau diperoleh perusahaan penerbangan dalam negeri berdasarkan perjanjian carter.</a:t>
          </a:r>
        </a:p>
      </dsp:txBody>
      <dsp:txXfrm>
        <a:off x="2124064" y="1248996"/>
        <a:ext cx="1860500" cy="3033224"/>
      </dsp:txXfrm>
    </dsp:sp>
    <dsp:sp modelId="{6FFB15F5-3545-4FEA-B307-B6905DB7B57A}">
      <dsp:nvSpPr>
        <dsp:cNvPr id="0" name=""/>
        <dsp:cNvSpPr/>
      </dsp:nvSpPr>
      <dsp:spPr>
        <a:xfrm>
          <a:off x="4245035" y="504796"/>
          <a:ext cx="1860500" cy="744200"/>
        </a:xfrm>
        <a:prstGeom prst="rect">
          <a:avLst/>
        </a:prstGeom>
        <a:solidFill>
          <a:schemeClr val="accent3">
            <a:hueOff val="7500176"/>
            <a:satOff val="-11253"/>
            <a:lumOff val="-183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id-ID" sz="2000" kern="1200" dirty="0"/>
            <a:t>TARIF</a:t>
          </a:r>
        </a:p>
      </dsp:txBody>
      <dsp:txXfrm>
        <a:off x="4245035" y="504796"/>
        <a:ext cx="1860500" cy="744200"/>
      </dsp:txXfrm>
    </dsp:sp>
    <dsp:sp modelId="{3A798E58-4E71-425F-B84A-7826A4BFA10A}">
      <dsp:nvSpPr>
        <dsp:cNvPr id="0" name=""/>
        <dsp:cNvSpPr/>
      </dsp:nvSpPr>
      <dsp:spPr>
        <a:xfrm>
          <a:off x="4245035" y="1248996"/>
          <a:ext cx="1860500" cy="3033224"/>
        </a:xfrm>
        <a:prstGeom prst="rect">
          <a:avLst/>
        </a:prstGeom>
        <a:solidFill>
          <a:schemeClr val="accent3">
            <a:tint val="40000"/>
            <a:alpha val="90000"/>
            <a:hueOff val="7144569"/>
            <a:satOff val="-9195"/>
            <a:lumOff val="-717"/>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id-ID" sz="1800" kern="1200" dirty="0"/>
            <a:t>1,8% (satu koma delapan persen).</a:t>
          </a:r>
        </a:p>
      </dsp:txBody>
      <dsp:txXfrm>
        <a:off x="4245035" y="1248996"/>
        <a:ext cx="1860500" cy="3033224"/>
      </dsp:txXfrm>
    </dsp:sp>
    <dsp:sp modelId="{DE0A5585-6745-47E1-A8DA-445B7EB96FA1}">
      <dsp:nvSpPr>
        <dsp:cNvPr id="0" name=""/>
        <dsp:cNvSpPr/>
      </dsp:nvSpPr>
      <dsp:spPr>
        <a:xfrm>
          <a:off x="6366005" y="504796"/>
          <a:ext cx="1860500" cy="744200"/>
        </a:xfrm>
        <a:prstGeom prst="rect">
          <a:avLst/>
        </a:prstGeom>
        <a:solidFill>
          <a:schemeClr val="accent3">
            <a:hueOff val="11250264"/>
            <a:satOff val="-16880"/>
            <a:lumOff val="-2745"/>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id-ID" sz="2000" kern="1200" dirty="0"/>
            <a:t>DASAR PENGENAAN</a:t>
          </a:r>
        </a:p>
      </dsp:txBody>
      <dsp:txXfrm>
        <a:off x="6366005" y="504796"/>
        <a:ext cx="1860500" cy="744200"/>
      </dsp:txXfrm>
    </dsp:sp>
    <dsp:sp modelId="{37BCA0AF-0C38-4AED-8041-612ABC7FA085}">
      <dsp:nvSpPr>
        <dsp:cNvPr id="0" name=""/>
        <dsp:cNvSpPr/>
      </dsp:nvSpPr>
      <dsp:spPr>
        <a:xfrm>
          <a:off x="6366005" y="1248996"/>
          <a:ext cx="1860500" cy="3033224"/>
        </a:xfrm>
        <a:prstGeom prst="rect">
          <a:avLst/>
        </a:prstGeom>
        <a:solidFill>
          <a:schemeClr val="accent3">
            <a:tint val="40000"/>
            <a:alpha val="90000"/>
            <a:hueOff val="10716854"/>
            <a:satOff val="-13793"/>
            <a:lumOff val="-1075"/>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id-ID" sz="1800" kern="1200" dirty="0"/>
            <a:t>Peredaran bruto</a:t>
          </a:r>
        </a:p>
      </dsp:txBody>
      <dsp:txXfrm>
        <a:off x="6366005" y="1248996"/>
        <a:ext cx="1860500" cy="3033224"/>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419878-6B95-45C0-ABEA-3F5DD55BDB86}">
      <dsp:nvSpPr>
        <dsp:cNvPr id="0" name=""/>
        <dsp:cNvSpPr/>
      </dsp:nvSpPr>
      <dsp:spPr>
        <a:xfrm>
          <a:off x="230369" y="605"/>
          <a:ext cx="2218781" cy="1645022"/>
        </a:xfrm>
        <a:prstGeom prst="rect">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err="1">
              <a:latin typeface="Candara" pitchFamily="34" charset="0"/>
            </a:rPr>
            <a:t>Bunga</a:t>
          </a:r>
          <a:r>
            <a:rPr lang="en-US" sz="1600" kern="1200" dirty="0">
              <a:latin typeface="Candara" pitchFamily="34" charset="0"/>
            </a:rPr>
            <a:t> </a:t>
          </a:r>
          <a:r>
            <a:rPr lang="en-US" sz="1600" kern="1200" dirty="0" err="1">
              <a:latin typeface="Candara" pitchFamily="34" charset="0"/>
            </a:rPr>
            <a:t>deposito</a:t>
          </a:r>
          <a:r>
            <a:rPr lang="en-US" sz="1600" kern="1200" dirty="0">
              <a:latin typeface="Candara" pitchFamily="34" charset="0"/>
            </a:rPr>
            <a:t>/</a:t>
          </a:r>
          <a:r>
            <a:rPr lang="en-US" sz="1600" kern="1200" dirty="0" err="1">
              <a:latin typeface="Candara" pitchFamily="34" charset="0"/>
            </a:rPr>
            <a:t>tabungan</a:t>
          </a:r>
          <a:r>
            <a:rPr lang="en-US" sz="1600" kern="1200" dirty="0">
              <a:latin typeface="Candara" pitchFamily="34" charset="0"/>
            </a:rPr>
            <a:t>, </a:t>
          </a:r>
          <a:r>
            <a:rPr lang="en-US" sz="1600" kern="1200" dirty="0" err="1">
              <a:latin typeface="Candara" pitchFamily="34" charset="0"/>
            </a:rPr>
            <a:t>diskonto</a:t>
          </a:r>
          <a:r>
            <a:rPr lang="en-US" sz="1600" kern="1200" dirty="0">
              <a:latin typeface="Candara" pitchFamily="34" charset="0"/>
            </a:rPr>
            <a:t> SBI, </a:t>
          </a:r>
          <a:r>
            <a:rPr lang="en-US" sz="1600" kern="1200" dirty="0" err="1">
              <a:latin typeface="Candara" pitchFamily="34" charset="0"/>
            </a:rPr>
            <a:t>jasa</a:t>
          </a:r>
          <a:r>
            <a:rPr lang="en-US" sz="1600" kern="1200" dirty="0">
              <a:latin typeface="Candara" pitchFamily="34" charset="0"/>
            </a:rPr>
            <a:t> </a:t>
          </a:r>
          <a:r>
            <a:rPr lang="en-US" sz="1600" kern="1200" dirty="0" err="1">
              <a:latin typeface="Candara" pitchFamily="34" charset="0"/>
            </a:rPr>
            <a:t>giro</a:t>
          </a:r>
          <a:endParaRPr lang="en-US" sz="1600" kern="1200" dirty="0">
            <a:latin typeface="Candara" pitchFamily="34" charset="0"/>
          </a:endParaRPr>
        </a:p>
      </dsp:txBody>
      <dsp:txXfrm>
        <a:off x="230369" y="605"/>
        <a:ext cx="2218781" cy="1645022"/>
      </dsp:txXfrm>
    </dsp:sp>
    <dsp:sp modelId="{7D89739C-F63F-4656-97A8-5CA9FA541A28}">
      <dsp:nvSpPr>
        <dsp:cNvPr id="0" name=""/>
        <dsp:cNvSpPr/>
      </dsp:nvSpPr>
      <dsp:spPr>
        <a:xfrm>
          <a:off x="2671029" y="157482"/>
          <a:ext cx="2218781" cy="1331268"/>
        </a:xfrm>
        <a:prstGeom prst="rect">
          <a:avLst/>
        </a:prstGeom>
        <a:gradFill rotWithShape="0">
          <a:gsLst>
            <a:gs pos="0">
              <a:schemeClr val="accent3">
                <a:hueOff val="1406283"/>
                <a:satOff val="-2110"/>
                <a:lumOff val="-343"/>
                <a:alphaOff val="0"/>
                <a:tint val="50000"/>
                <a:satMod val="300000"/>
              </a:schemeClr>
            </a:gs>
            <a:gs pos="35000">
              <a:schemeClr val="accent3">
                <a:hueOff val="1406283"/>
                <a:satOff val="-2110"/>
                <a:lumOff val="-343"/>
                <a:alphaOff val="0"/>
                <a:tint val="37000"/>
                <a:satMod val="300000"/>
              </a:schemeClr>
            </a:gs>
            <a:gs pos="100000">
              <a:schemeClr val="accent3">
                <a:hueOff val="1406283"/>
                <a:satOff val="-2110"/>
                <a:lumOff val="-343"/>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err="1">
              <a:latin typeface="Candara" pitchFamily="34" charset="0"/>
            </a:rPr>
            <a:t>Transaksi</a:t>
          </a:r>
          <a:r>
            <a:rPr lang="en-US" sz="1600" kern="1200" dirty="0">
              <a:latin typeface="Candara" pitchFamily="34" charset="0"/>
            </a:rPr>
            <a:t> </a:t>
          </a:r>
          <a:r>
            <a:rPr lang="en-US" sz="1600" kern="1200" dirty="0" err="1">
              <a:latin typeface="Candara" pitchFamily="34" charset="0"/>
            </a:rPr>
            <a:t>penjualan</a:t>
          </a:r>
          <a:r>
            <a:rPr lang="en-US" sz="1600" kern="1200" dirty="0">
              <a:latin typeface="Candara" pitchFamily="34" charset="0"/>
            </a:rPr>
            <a:t> </a:t>
          </a:r>
          <a:r>
            <a:rPr lang="en-US" sz="1600" kern="1200" dirty="0" err="1">
              <a:latin typeface="Candara" pitchFamily="34" charset="0"/>
            </a:rPr>
            <a:t>saham</a:t>
          </a:r>
          <a:endParaRPr lang="en-US" sz="1600" kern="1200" dirty="0">
            <a:latin typeface="Candara" pitchFamily="34" charset="0"/>
          </a:endParaRPr>
        </a:p>
      </dsp:txBody>
      <dsp:txXfrm>
        <a:off x="2671029" y="157482"/>
        <a:ext cx="2218781" cy="1331268"/>
      </dsp:txXfrm>
    </dsp:sp>
    <dsp:sp modelId="{9B4082EE-3D78-412F-959C-81DDD2742F67}">
      <dsp:nvSpPr>
        <dsp:cNvPr id="0" name=""/>
        <dsp:cNvSpPr/>
      </dsp:nvSpPr>
      <dsp:spPr>
        <a:xfrm>
          <a:off x="5111688" y="157482"/>
          <a:ext cx="2218781" cy="1331268"/>
        </a:xfrm>
        <a:prstGeom prst="rect">
          <a:avLst/>
        </a:prstGeom>
        <a:gradFill rotWithShape="0">
          <a:gsLst>
            <a:gs pos="0">
              <a:schemeClr val="accent3">
                <a:hueOff val="2812566"/>
                <a:satOff val="-4220"/>
                <a:lumOff val="-686"/>
                <a:alphaOff val="0"/>
                <a:tint val="50000"/>
                <a:satMod val="300000"/>
              </a:schemeClr>
            </a:gs>
            <a:gs pos="35000">
              <a:schemeClr val="accent3">
                <a:hueOff val="2812566"/>
                <a:satOff val="-4220"/>
                <a:lumOff val="-686"/>
                <a:alphaOff val="0"/>
                <a:tint val="37000"/>
                <a:satMod val="300000"/>
              </a:schemeClr>
            </a:gs>
            <a:gs pos="100000">
              <a:schemeClr val="accent3">
                <a:hueOff val="2812566"/>
                <a:satOff val="-4220"/>
                <a:lumOff val="-686"/>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err="1">
              <a:latin typeface="Candara" pitchFamily="34" charset="0"/>
            </a:rPr>
            <a:t>Bunga</a:t>
          </a:r>
          <a:r>
            <a:rPr lang="en-US" sz="1600" kern="1200" dirty="0">
              <a:latin typeface="Candara" pitchFamily="34" charset="0"/>
            </a:rPr>
            <a:t>/</a:t>
          </a:r>
          <a:r>
            <a:rPr lang="en-US" sz="1600" kern="1200" dirty="0" err="1">
              <a:latin typeface="Candara" pitchFamily="34" charset="0"/>
            </a:rPr>
            <a:t>diskonto</a:t>
          </a:r>
          <a:r>
            <a:rPr lang="en-US" sz="1600" kern="1200" dirty="0">
              <a:latin typeface="Candara" pitchFamily="34" charset="0"/>
            </a:rPr>
            <a:t> </a:t>
          </a:r>
          <a:r>
            <a:rPr lang="en-US" sz="1600" kern="1200" dirty="0" err="1">
              <a:latin typeface="Candara" pitchFamily="34" charset="0"/>
            </a:rPr>
            <a:t>obligasi</a:t>
          </a:r>
          <a:r>
            <a:rPr lang="en-US" sz="1600" kern="1200" dirty="0">
              <a:latin typeface="Candara" pitchFamily="34" charset="0"/>
            </a:rPr>
            <a:t> </a:t>
          </a:r>
          <a:r>
            <a:rPr lang="en-US" sz="1600" kern="1200" dirty="0" err="1">
              <a:latin typeface="Candara" pitchFamily="34" charset="0"/>
            </a:rPr>
            <a:t>dan</a:t>
          </a:r>
          <a:r>
            <a:rPr lang="en-US" sz="1600" kern="1200" dirty="0">
              <a:latin typeface="Candara" pitchFamily="34" charset="0"/>
            </a:rPr>
            <a:t> </a:t>
          </a:r>
          <a:r>
            <a:rPr lang="en-US" sz="1600" kern="1200" dirty="0" err="1">
              <a:latin typeface="Candara" pitchFamily="34" charset="0"/>
            </a:rPr>
            <a:t>surat</a:t>
          </a:r>
          <a:r>
            <a:rPr lang="en-US" sz="1600" kern="1200" dirty="0">
              <a:latin typeface="Candara" pitchFamily="34" charset="0"/>
            </a:rPr>
            <a:t> </a:t>
          </a:r>
          <a:r>
            <a:rPr lang="en-US" sz="1600" kern="1200" dirty="0" err="1">
              <a:latin typeface="Candara" pitchFamily="34" charset="0"/>
            </a:rPr>
            <a:t>berharga</a:t>
          </a:r>
          <a:r>
            <a:rPr lang="en-US" sz="1600" kern="1200" dirty="0">
              <a:latin typeface="Candara" pitchFamily="34" charset="0"/>
            </a:rPr>
            <a:t> </a:t>
          </a:r>
          <a:r>
            <a:rPr lang="en-US" sz="1600" kern="1200" dirty="0" err="1">
              <a:latin typeface="Candara" pitchFamily="34" charset="0"/>
            </a:rPr>
            <a:t>negara</a:t>
          </a:r>
          <a:endParaRPr lang="en-US" sz="1600" kern="1200" dirty="0">
            <a:latin typeface="Candara" pitchFamily="34" charset="0"/>
          </a:endParaRPr>
        </a:p>
      </dsp:txBody>
      <dsp:txXfrm>
        <a:off x="5111688" y="157482"/>
        <a:ext cx="2218781" cy="1331268"/>
      </dsp:txXfrm>
    </dsp:sp>
    <dsp:sp modelId="{FB3170C2-3656-4CD1-B1C3-DCE8625410AD}">
      <dsp:nvSpPr>
        <dsp:cNvPr id="0" name=""/>
        <dsp:cNvSpPr/>
      </dsp:nvSpPr>
      <dsp:spPr>
        <a:xfrm>
          <a:off x="230369" y="1867506"/>
          <a:ext cx="2218781" cy="1331268"/>
        </a:xfrm>
        <a:prstGeom prst="rect">
          <a:avLst/>
        </a:prstGeom>
        <a:gradFill rotWithShape="0">
          <a:gsLst>
            <a:gs pos="0">
              <a:schemeClr val="accent3">
                <a:hueOff val="4218849"/>
                <a:satOff val="-6330"/>
                <a:lumOff val="-1029"/>
                <a:alphaOff val="0"/>
                <a:tint val="50000"/>
                <a:satMod val="300000"/>
              </a:schemeClr>
            </a:gs>
            <a:gs pos="35000">
              <a:schemeClr val="accent3">
                <a:hueOff val="4218849"/>
                <a:satOff val="-6330"/>
                <a:lumOff val="-1029"/>
                <a:alphaOff val="0"/>
                <a:tint val="37000"/>
                <a:satMod val="300000"/>
              </a:schemeClr>
            </a:gs>
            <a:gs pos="100000">
              <a:schemeClr val="accent3">
                <a:hueOff val="4218849"/>
                <a:satOff val="-6330"/>
                <a:lumOff val="-1029"/>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err="1">
              <a:latin typeface="Candara" pitchFamily="34" charset="0"/>
            </a:rPr>
            <a:t>Hadiah</a:t>
          </a:r>
          <a:r>
            <a:rPr lang="en-US" sz="1600" kern="1200" dirty="0">
              <a:latin typeface="Candara" pitchFamily="34" charset="0"/>
            </a:rPr>
            <a:t> </a:t>
          </a:r>
          <a:r>
            <a:rPr lang="en-US" sz="1600" kern="1200" dirty="0" err="1">
              <a:latin typeface="Candara" pitchFamily="34" charset="0"/>
            </a:rPr>
            <a:t>undian</a:t>
          </a:r>
          <a:endParaRPr lang="en-US" sz="1600" kern="1200" dirty="0">
            <a:latin typeface="Candara" pitchFamily="34" charset="0"/>
          </a:endParaRPr>
        </a:p>
      </dsp:txBody>
      <dsp:txXfrm>
        <a:off x="230369" y="1867506"/>
        <a:ext cx="2218781" cy="1331268"/>
      </dsp:txXfrm>
    </dsp:sp>
    <dsp:sp modelId="{0FF484A9-1E15-4CBD-A63F-BF626392142A}">
      <dsp:nvSpPr>
        <dsp:cNvPr id="0" name=""/>
        <dsp:cNvSpPr/>
      </dsp:nvSpPr>
      <dsp:spPr>
        <a:xfrm>
          <a:off x="2671029" y="1867506"/>
          <a:ext cx="2218781" cy="1331268"/>
        </a:xfrm>
        <a:prstGeom prst="rect">
          <a:avLst/>
        </a:prstGeom>
        <a:gradFill rotWithShape="0">
          <a:gsLst>
            <a:gs pos="0">
              <a:schemeClr val="accent3">
                <a:hueOff val="5625132"/>
                <a:satOff val="-8440"/>
                <a:lumOff val="-1373"/>
                <a:alphaOff val="0"/>
                <a:tint val="50000"/>
                <a:satMod val="300000"/>
              </a:schemeClr>
            </a:gs>
            <a:gs pos="35000">
              <a:schemeClr val="accent3">
                <a:hueOff val="5625132"/>
                <a:satOff val="-8440"/>
                <a:lumOff val="-1373"/>
                <a:alphaOff val="0"/>
                <a:tint val="37000"/>
                <a:satMod val="300000"/>
              </a:schemeClr>
            </a:gs>
            <a:gs pos="100000">
              <a:schemeClr val="accent3">
                <a:hueOff val="5625132"/>
                <a:satOff val="-8440"/>
                <a:lumOff val="-1373"/>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err="1">
              <a:latin typeface="Candara" pitchFamily="34" charset="0"/>
            </a:rPr>
            <a:t>Persewaan</a:t>
          </a:r>
          <a:r>
            <a:rPr lang="en-US" sz="1600" kern="1200" dirty="0">
              <a:latin typeface="Candara" pitchFamily="34" charset="0"/>
            </a:rPr>
            <a:t> </a:t>
          </a:r>
          <a:r>
            <a:rPr lang="en-US" sz="1600" kern="1200" dirty="0" err="1">
              <a:latin typeface="Candara" pitchFamily="34" charset="0"/>
            </a:rPr>
            <a:t>tanah</a:t>
          </a:r>
          <a:r>
            <a:rPr lang="en-US" sz="1600" kern="1200" dirty="0">
              <a:latin typeface="Candara" pitchFamily="34" charset="0"/>
            </a:rPr>
            <a:t> </a:t>
          </a:r>
          <a:r>
            <a:rPr lang="en-US" sz="1600" kern="1200" dirty="0" err="1">
              <a:latin typeface="Candara" pitchFamily="34" charset="0"/>
            </a:rPr>
            <a:t>dan</a:t>
          </a:r>
          <a:r>
            <a:rPr lang="en-US" sz="1600" kern="1200" dirty="0">
              <a:latin typeface="Candara" pitchFamily="34" charset="0"/>
            </a:rPr>
            <a:t>/</a:t>
          </a:r>
          <a:r>
            <a:rPr lang="en-US" sz="1600" kern="1200" dirty="0" err="1">
              <a:latin typeface="Candara" pitchFamily="34" charset="0"/>
            </a:rPr>
            <a:t>atau</a:t>
          </a:r>
          <a:r>
            <a:rPr lang="en-US" sz="1600" kern="1200" dirty="0">
              <a:latin typeface="Candara" pitchFamily="34" charset="0"/>
            </a:rPr>
            <a:t> </a:t>
          </a:r>
          <a:r>
            <a:rPr lang="en-US" sz="1600" kern="1200" dirty="0" err="1">
              <a:latin typeface="Candara" pitchFamily="34" charset="0"/>
            </a:rPr>
            <a:t>bangunan</a:t>
          </a:r>
          <a:endParaRPr lang="en-US" sz="1600" kern="1200" dirty="0">
            <a:latin typeface="Candara" pitchFamily="34" charset="0"/>
          </a:endParaRPr>
        </a:p>
      </dsp:txBody>
      <dsp:txXfrm>
        <a:off x="2671029" y="1867506"/>
        <a:ext cx="2218781" cy="1331268"/>
      </dsp:txXfrm>
    </dsp:sp>
    <dsp:sp modelId="{B3BF41EE-E170-4CD3-A57B-68166A2BEDAD}">
      <dsp:nvSpPr>
        <dsp:cNvPr id="0" name=""/>
        <dsp:cNvSpPr/>
      </dsp:nvSpPr>
      <dsp:spPr>
        <a:xfrm>
          <a:off x="5111688" y="1867506"/>
          <a:ext cx="2218781" cy="1331268"/>
        </a:xfrm>
        <a:prstGeom prst="rect">
          <a:avLst/>
        </a:prstGeom>
        <a:gradFill rotWithShape="0">
          <a:gsLst>
            <a:gs pos="0">
              <a:schemeClr val="accent3">
                <a:hueOff val="7031415"/>
                <a:satOff val="-10550"/>
                <a:lumOff val="-1716"/>
                <a:alphaOff val="0"/>
                <a:tint val="50000"/>
                <a:satMod val="300000"/>
              </a:schemeClr>
            </a:gs>
            <a:gs pos="35000">
              <a:schemeClr val="accent3">
                <a:hueOff val="7031415"/>
                <a:satOff val="-10550"/>
                <a:lumOff val="-1716"/>
                <a:alphaOff val="0"/>
                <a:tint val="37000"/>
                <a:satMod val="300000"/>
              </a:schemeClr>
            </a:gs>
            <a:gs pos="100000">
              <a:schemeClr val="accent3">
                <a:hueOff val="7031415"/>
                <a:satOff val="-10550"/>
                <a:lumOff val="-1716"/>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err="1">
              <a:latin typeface="Candara" pitchFamily="34" charset="0"/>
            </a:rPr>
            <a:t>Jasa</a:t>
          </a:r>
          <a:r>
            <a:rPr lang="en-US" sz="1600" kern="1200" dirty="0">
              <a:latin typeface="Candara" pitchFamily="34" charset="0"/>
            </a:rPr>
            <a:t> </a:t>
          </a:r>
          <a:r>
            <a:rPr lang="en-US" sz="1600" kern="1200" dirty="0" err="1">
              <a:latin typeface="Candara" pitchFamily="34" charset="0"/>
            </a:rPr>
            <a:t>konstruksi</a:t>
          </a:r>
          <a:endParaRPr lang="en-US" sz="1600" kern="1200" dirty="0">
            <a:latin typeface="Candara" pitchFamily="34" charset="0"/>
          </a:endParaRPr>
        </a:p>
      </dsp:txBody>
      <dsp:txXfrm>
        <a:off x="5111688" y="1867506"/>
        <a:ext cx="2218781" cy="1331268"/>
      </dsp:txXfrm>
    </dsp:sp>
    <dsp:sp modelId="{F612DC15-79B2-4BFE-8A51-7CDFB0F4F1F9}">
      <dsp:nvSpPr>
        <dsp:cNvPr id="0" name=""/>
        <dsp:cNvSpPr/>
      </dsp:nvSpPr>
      <dsp:spPr>
        <a:xfrm>
          <a:off x="230369" y="3420653"/>
          <a:ext cx="2218781" cy="1331268"/>
        </a:xfrm>
        <a:prstGeom prst="rect">
          <a:avLst/>
        </a:prstGeom>
        <a:gradFill rotWithShape="0">
          <a:gsLst>
            <a:gs pos="0">
              <a:schemeClr val="accent3">
                <a:hueOff val="8437698"/>
                <a:satOff val="-12660"/>
                <a:lumOff val="-2059"/>
                <a:alphaOff val="0"/>
                <a:tint val="50000"/>
                <a:satMod val="300000"/>
              </a:schemeClr>
            </a:gs>
            <a:gs pos="35000">
              <a:schemeClr val="accent3">
                <a:hueOff val="8437698"/>
                <a:satOff val="-12660"/>
                <a:lumOff val="-2059"/>
                <a:alphaOff val="0"/>
                <a:tint val="37000"/>
                <a:satMod val="300000"/>
              </a:schemeClr>
            </a:gs>
            <a:gs pos="100000">
              <a:schemeClr val="accent3">
                <a:hueOff val="8437698"/>
                <a:satOff val="-12660"/>
                <a:lumOff val="-2059"/>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err="1">
              <a:latin typeface="Candara" pitchFamily="34" charset="0"/>
            </a:rPr>
            <a:t>Pengalihan</a:t>
          </a:r>
          <a:r>
            <a:rPr lang="en-US" sz="1600" kern="1200" dirty="0">
              <a:latin typeface="Candara" pitchFamily="34" charset="0"/>
            </a:rPr>
            <a:t> </a:t>
          </a:r>
          <a:r>
            <a:rPr lang="en-US" sz="1600" kern="1200" dirty="0" err="1">
              <a:latin typeface="Candara" pitchFamily="34" charset="0"/>
            </a:rPr>
            <a:t>hak</a:t>
          </a:r>
          <a:r>
            <a:rPr lang="en-US" sz="1600" kern="1200" dirty="0">
              <a:latin typeface="Candara" pitchFamily="34" charset="0"/>
            </a:rPr>
            <a:t> </a:t>
          </a:r>
          <a:r>
            <a:rPr lang="en-US" sz="1600" kern="1200" dirty="0" err="1">
              <a:latin typeface="Candara" pitchFamily="34" charset="0"/>
            </a:rPr>
            <a:t>atas</a:t>
          </a:r>
          <a:r>
            <a:rPr lang="en-US" sz="1600" kern="1200" dirty="0">
              <a:latin typeface="Candara" pitchFamily="34" charset="0"/>
            </a:rPr>
            <a:t> </a:t>
          </a:r>
          <a:r>
            <a:rPr lang="en-US" sz="1600" kern="1200" dirty="0" err="1">
              <a:latin typeface="Candara" pitchFamily="34" charset="0"/>
            </a:rPr>
            <a:t>tanah</a:t>
          </a:r>
          <a:r>
            <a:rPr lang="en-US" sz="1600" kern="1200" dirty="0">
              <a:latin typeface="Candara" pitchFamily="34" charset="0"/>
            </a:rPr>
            <a:t> </a:t>
          </a:r>
          <a:r>
            <a:rPr lang="en-US" sz="1600" kern="1200" dirty="0" err="1">
              <a:latin typeface="Candara" pitchFamily="34" charset="0"/>
            </a:rPr>
            <a:t>dan</a:t>
          </a:r>
          <a:r>
            <a:rPr lang="en-US" sz="1600" kern="1200" dirty="0">
              <a:latin typeface="Candara" pitchFamily="34" charset="0"/>
            </a:rPr>
            <a:t> </a:t>
          </a:r>
          <a:r>
            <a:rPr lang="en-US" sz="1600" kern="1200" dirty="0" err="1">
              <a:latin typeface="Candara" pitchFamily="34" charset="0"/>
            </a:rPr>
            <a:t>bangunan</a:t>
          </a:r>
          <a:endParaRPr lang="en-US" sz="1600" kern="1200" dirty="0">
            <a:latin typeface="Candara" pitchFamily="34" charset="0"/>
          </a:endParaRPr>
        </a:p>
      </dsp:txBody>
      <dsp:txXfrm>
        <a:off x="230369" y="3420653"/>
        <a:ext cx="2218781" cy="1331268"/>
      </dsp:txXfrm>
    </dsp:sp>
    <dsp:sp modelId="{381F52E9-C15E-4462-9488-F8AC753F7A42}">
      <dsp:nvSpPr>
        <dsp:cNvPr id="0" name=""/>
        <dsp:cNvSpPr/>
      </dsp:nvSpPr>
      <dsp:spPr>
        <a:xfrm>
          <a:off x="2671029" y="3420653"/>
          <a:ext cx="2218781" cy="1331268"/>
        </a:xfrm>
        <a:prstGeom prst="rect">
          <a:avLst/>
        </a:prstGeom>
        <a:gradFill rotWithShape="0">
          <a:gsLst>
            <a:gs pos="0">
              <a:schemeClr val="accent3">
                <a:hueOff val="9843981"/>
                <a:satOff val="-14770"/>
                <a:lumOff val="-2402"/>
                <a:alphaOff val="0"/>
                <a:tint val="50000"/>
                <a:satMod val="300000"/>
              </a:schemeClr>
            </a:gs>
            <a:gs pos="35000">
              <a:schemeClr val="accent3">
                <a:hueOff val="9843981"/>
                <a:satOff val="-14770"/>
                <a:lumOff val="-2402"/>
                <a:alphaOff val="0"/>
                <a:tint val="37000"/>
                <a:satMod val="300000"/>
              </a:schemeClr>
            </a:gs>
            <a:gs pos="100000">
              <a:schemeClr val="accent3">
                <a:hueOff val="9843981"/>
                <a:satOff val="-14770"/>
                <a:lumOff val="-2402"/>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err="1">
              <a:latin typeface="Candara" pitchFamily="34" charset="0"/>
            </a:rPr>
            <a:t>Bunga</a:t>
          </a:r>
          <a:r>
            <a:rPr lang="en-US" sz="1600" kern="1200" dirty="0">
              <a:latin typeface="Candara" pitchFamily="34" charset="0"/>
            </a:rPr>
            <a:t> </a:t>
          </a:r>
          <a:r>
            <a:rPr lang="en-US" sz="1600" kern="1200" dirty="0" err="1">
              <a:latin typeface="Candara" pitchFamily="34" charset="0"/>
            </a:rPr>
            <a:t>simpanan</a:t>
          </a:r>
          <a:r>
            <a:rPr lang="en-US" sz="1600" kern="1200" dirty="0">
              <a:latin typeface="Candara" pitchFamily="34" charset="0"/>
            </a:rPr>
            <a:t> yang </a:t>
          </a:r>
          <a:r>
            <a:rPr lang="en-US" sz="1600" kern="1200" dirty="0" err="1">
              <a:latin typeface="Candara" pitchFamily="34" charset="0"/>
            </a:rPr>
            <a:t>dibayarkan</a:t>
          </a:r>
          <a:r>
            <a:rPr lang="en-US" sz="1600" kern="1200" dirty="0">
              <a:latin typeface="Candara" pitchFamily="34" charset="0"/>
            </a:rPr>
            <a:t> </a:t>
          </a:r>
          <a:r>
            <a:rPr lang="en-US" sz="1600" kern="1200" dirty="0" err="1">
              <a:latin typeface="Candara" pitchFamily="34" charset="0"/>
            </a:rPr>
            <a:t>koperasi</a:t>
          </a:r>
          <a:r>
            <a:rPr lang="en-US" sz="1600" kern="1200" dirty="0">
              <a:latin typeface="Candara" pitchFamily="34" charset="0"/>
            </a:rPr>
            <a:t> </a:t>
          </a:r>
          <a:r>
            <a:rPr lang="en-US" sz="1600" kern="1200" dirty="0" err="1">
              <a:latin typeface="Candara" pitchFamily="34" charset="0"/>
            </a:rPr>
            <a:t>kepada</a:t>
          </a:r>
          <a:r>
            <a:rPr lang="en-US" sz="1600" kern="1200" dirty="0">
              <a:latin typeface="Candara" pitchFamily="34" charset="0"/>
            </a:rPr>
            <a:t> </a:t>
          </a:r>
          <a:r>
            <a:rPr lang="en-US" sz="1600" kern="1200" dirty="0" err="1">
              <a:latin typeface="Candara" pitchFamily="34" charset="0"/>
            </a:rPr>
            <a:t>anggota</a:t>
          </a:r>
          <a:r>
            <a:rPr lang="en-US" sz="1600" kern="1200" dirty="0">
              <a:latin typeface="Candara" pitchFamily="34" charset="0"/>
            </a:rPr>
            <a:t> WP-OP</a:t>
          </a:r>
        </a:p>
      </dsp:txBody>
      <dsp:txXfrm>
        <a:off x="2671029" y="3420653"/>
        <a:ext cx="2218781" cy="1331268"/>
      </dsp:txXfrm>
    </dsp:sp>
    <dsp:sp modelId="{0AE57665-7CCC-4215-B8A4-3E0B837A4074}">
      <dsp:nvSpPr>
        <dsp:cNvPr id="0" name=""/>
        <dsp:cNvSpPr/>
      </dsp:nvSpPr>
      <dsp:spPr>
        <a:xfrm>
          <a:off x="5111688" y="3420653"/>
          <a:ext cx="2218781" cy="1331268"/>
        </a:xfrm>
        <a:prstGeom prst="rect">
          <a:avLst/>
        </a:prstGeom>
        <a:gradFill rotWithShape="0">
          <a:gsLst>
            <a:gs pos="0">
              <a:schemeClr val="accent3">
                <a:hueOff val="11250264"/>
                <a:satOff val="-16880"/>
                <a:lumOff val="-2745"/>
                <a:alphaOff val="0"/>
                <a:tint val="50000"/>
                <a:satMod val="300000"/>
              </a:schemeClr>
            </a:gs>
            <a:gs pos="35000">
              <a:schemeClr val="accent3">
                <a:hueOff val="11250264"/>
                <a:satOff val="-16880"/>
                <a:lumOff val="-2745"/>
                <a:alphaOff val="0"/>
                <a:tint val="37000"/>
                <a:satMod val="300000"/>
              </a:schemeClr>
            </a:gs>
            <a:gs pos="100000">
              <a:schemeClr val="accent3">
                <a:hueOff val="11250264"/>
                <a:satOff val="-16880"/>
                <a:lumOff val="-2745"/>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err="1">
              <a:latin typeface="Candara" pitchFamily="34" charset="0"/>
            </a:rPr>
            <a:t>Dividen</a:t>
          </a:r>
          <a:r>
            <a:rPr lang="en-US" sz="1600" kern="1200" dirty="0">
              <a:latin typeface="Candara" pitchFamily="34" charset="0"/>
            </a:rPr>
            <a:t> yang </a:t>
          </a:r>
          <a:r>
            <a:rPr lang="en-US" sz="1600" kern="1200" dirty="0" err="1">
              <a:latin typeface="Candara" pitchFamily="34" charset="0"/>
            </a:rPr>
            <a:t>diterima</a:t>
          </a:r>
          <a:r>
            <a:rPr lang="en-US" sz="1600" kern="1200" dirty="0">
              <a:latin typeface="Candara" pitchFamily="34" charset="0"/>
            </a:rPr>
            <a:t> WP-OP</a:t>
          </a:r>
        </a:p>
      </dsp:txBody>
      <dsp:txXfrm>
        <a:off x="5111688" y="3420653"/>
        <a:ext cx="2218781" cy="1331268"/>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CD896D-95A9-4B3A-B7F2-A78389373008}">
      <dsp:nvSpPr>
        <dsp:cNvPr id="0" name=""/>
        <dsp:cNvSpPr/>
      </dsp:nvSpPr>
      <dsp:spPr>
        <a:xfrm>
          <a:off x="615386" y="429323"/>
          <a:ext cx="1824325" cy="1646179"/>
        </a:xfrm>
        <a:prstGeom prst="roundRect">
          <a:avLst>
            <a:gd name="adj" fmla="val 10000"/>
          </a:avLst>
        </a:prstGeom>
        <a:solidFill>
          <a:srgbClr val="FFFF00"/>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71450" lvl="1" indent="-171450" algn="l" defTabSz="800100">
            <a:lnSpc>
              <a:spcPct val="90000"/>
            </a:lnSpc>
            <a:spcBef>
              <a:spcPct val="0"/>
            </a:spcBef>
            <a:spcAft>
              <a:spcPct val="15000"/>
            </a:spcAft>
            <a:buChar char="•"/>
          </a:pPr>
          <a:r>
            <a:rPr lang="en-US" sz="1800" u="none" kern="1200" dirty="0" err="1">
              <a:solidFill>
                <a:srgbClr val="FF0000"/>
              </a:solidFill>
              <a:latin typeface="Candara" pitchFamily="34" charset="0"/>
            </a:rPr>
            <a:t>Undian</a:t>
          </a:r>
          <a:r>
            <a:rPr lang="en-US" sz="1800" kern="1200" dirty="0">
              <a:solidFill>
                <a:srgbClr val="FF0000"/>
              </a:solidFill>
              <a:latin typeface="Candara" pitchFamily="34" charset="0"/>
            </a:rPr>
            <a:t>: </a:t>
          </a:r>
          <a:r>
            <a:rPr lang="en-US" sz="1800" kern="1200" dirty="0" err="1">
              <a:latin typeface="Candara" pitchFamily="34" charset="0"/>
            </a:rPr>
            <a:t>diberikan</a:t>
          </a:r>
          <a:r>
            <a:rPr lang="en-US" sz="1800" kern="1200" dirty="0">
              <a:latin typeface="Candara" pitchFamily="34" charset="0"/>
            </a:rPr>
            <a:t> </a:t>
          </a:r>
          <a:r>
            <a:rPr lang="en-US" sz="1800" kern="1200" dirty="0" err="1">
              <a:latin typeface="Candara" pitchFamily="34" charset="0"/>
            </a:rPr>
            <a:t>dengan</a:t>
          </a:r>
          <a:r>
            <a:rPr lang="en-US" sz="1800" kern="1200" dirty="0">
              <a:latin typeface="Candara" pitchFamily="34" charset="0"/>
            </a:rPr>
            <a:t> </a:t>
          </a:r>
          <a:r>
            <a:rPr lang="en-US" sz="1800" kern="1200" dirty="0" err="1">
              <a:latin typeface="Candara" pitchFamily="34" charset="0"/>
            </a:rPr>
            <a:t>cara</a:t>
          </a:r>
          <a:r>
            <a:rPr lang="en-US" sz="1800" kern="1200" dirty="0">
              <a:latin typeface="Candara" pitchFamily="34" charset="0"/>
            </a:rPr>
            <a:t> </a:t>
          </a:r>
          <a:r>
            <a:rPr lang="en-US" sz="1800" kern="1200" dirty="0" err="1">
              <a:latin typeface="Candara" pitchFamily="34" charset="0"/>
            </a:rPr>
            <a:t>diundi</a:t>
          </a:r>
          <a:r>
            <a:rPr lang="en-US" sz="1800" kern="1200" dirty="0">
              <a:latin typeface="Candara" pitchFamily="34" charset="0"/>
            </a:rPr>
            <a:t> </a:t>
          </a:r>
        </a:p>
      </dsp:txBody>
      <dsp:txXfrm>
        <a:off x="653269" y="467206"/>
        <a:ext cx="1748559" cy="1217661"/>
      </dsp:txXfrm>
    </dsp:sp>
    <dsp:sp modelId="{F9482328-A7C1-4447-A81B-E1806FC906B2}">
      <dsp:nvSpPr>
        <dsp:cNvPr id="0" name=""/>
        <dsp:cNvSpPr/>
      </dsp:nvSpPr>
      <dsp:spPr>
        <a:xfrm>
          <a:off x="1551045" y="556458"/>
          <a:ext cx="2166705" cy="2166705"/>
        </a:xfrm>
        <a:prstGeom prst="leftCircularArrow">
          <a:avLst>
            <a:gd name="adj1" fmla="val 4055"/>
            <a:gd name="adj2" fmla="val 509883"/>
            <a:gd name="adj3" fmla="val 2284341"/>
            <a:gd name="adj4" fmla="val 9023436"/>
            <a:gd name="adj5" fmla="val 473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22045C5-334D-4441-B2E9-7C44801C45D6}">
      <dsp:nvSpPr>
        <dsp:cNvPr id="0" name=""/>
        <dsp:cNvSpPr/>
      </dsp:nvSpPr>
      <dsp:spPr>
        <a:xfrm>
          <a:off x="1114685" y="1602669"/>
          <a:ext cx="1321163" cy="52538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245" tIns="36830" rIns="55245" bIns="36830" numCol="1" spcCol="1270" anchor="ctr" anchorCtr="0">
          <a:noAutofit/>
        </a:bodyPr>
        <a:lstStyle/>
        <a:p>
          <a:pPr marL="0" lvl="0" indent="0" algn="ctr" defTabSz="1289050">
            <a:lnSpc>
              <a:spcPct val="90000"/>
            </a:lnSpc>
            <a:spcBef>
              <a:spcPct val="0"/>
            </a:spcBef>
            <a:spcAft>
              <a:spcPct val="35000"/>
            </a:spcAft>
            <a:buNone/>
          </a:pPr>
          <a:r>
            <a:rPr lang="en-US" sz="2900" kern="1200" dirty="0" err="1">
              <a:latin typeface="Candara" pitchFamily="34" charset="0"/>
            </a:rPr>
            <a:t>Hadiah</a:t>
          </a:r>
          <a:r>
            <a:rPr lang="en-US" sz="2900" kern="1200" dirty="0">
              <a:latin typeface="Candara" pitchFamily="34" charset="0"/>
            </a:rPr>
            <a:t> </a:t>
          </a:r>
        </a:p>
      </dsp:txBody>
      <dsp:txXfrm>
        <a:off x="1130073" y="1618057"/>
        <a:ext cx="1290387" cy="494607"/>
      </dsp:txXfrm>
    </dsp:sp>
    <dsp:sp modelId="{8B729B34-C3E9-4B72-B769-88C9A6B9CE2C}">
      <dsp:nvSpPr>
        <dsp:cNvPr id="0" name=""/>
        <dsp:cNvSpPr/>
      </dsp:nvSpPr>
      <dsp:spPr>
        <a:xfrm>
          <a:off x="2858085" y="500585"/>
          <a:ext cx="1915555" cy="1498704"/>
        </a:xfrm>
        <a:prstGeom prst="roundRect">
          <a:avLst>
            <a:gd name="adj" fmla="val 10000"/>
          </a:avLst>
        </a:prstGeom>
        <a:solidFill>
          <a:schemeClr val="bg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14300" lvl="1" indent="-114300" algn="l" defTabSz="577850">
            <a:lnSpc>
              <a:spcPct val="90000"/>
            </a:lnSpc>
            <a:spcBef>
              <a:spcPct val="0"/>
            </a:spcBef>
            <a:spcAft>
              <a:spcPct val="15000"/>
            </a:spcAft>
            <a:buChar char="•"/>
          </a:pPr>
          <a:r>
            <a:rPr lang="en-US" sz="1300" kern="1200" dirty="0" err="1">
              <a:solidFill>
                <a:srgbClr val="FF0000"/>
              </a:solidFill>
              <a:latin typeface="Candara" pitchFamily="34" charset="0"/>
            </a:rPr>
            <a:t>Penghargaan</a:t>
          </a:r>
          <a:r>
            <a:rPr lang="en-US" sz="1300" kern="1200" dirty="0">
              <a:solidFill>
                <a:srgbClr val="FF0000"/>
              </a:solidFill>
              <a:latin typeface="Candara" pitchFamily="34" charset="0"/>
            </a:rPr>
            <a:t> </a:t>
          </a:r>
          <a:r>
            <a:rPr lang="en-US" sz="1300" kern="1200" dirty="0" err="1">
              <a:solidFill>
                <a:srgbClr val="FF0000"/>
              </a:solidFill>
              <a:latin typeface="Candara" pitchFamily="34" charset="0"/>
            </a:rPr>
            <a:t>perlombaan</a:t>
          </a:r>
          <a:r>
            <a:rPr lang="en-US" sz="1300" kern="1200" dirty="0">
              <a:latin typeface="Candara" pitchFamily="34" charset="0"/>
            </a:rPr>
            <a:t>: </a:t>
          </a:r>
          <a:r>
            <a:rPr lang="en-US" sz="1300" kern="1200" dirty="0" err="1">
              <a:latin typeface="Candara" pitchFamily="34" charset="0"/>
            </a:rPr>
            <a:t>diberikan</a:t>
          </a:r>
          <a:r>
            <a:rPr lang="en-US" sz="1300" kern="1200" dirty="0">
              <a:latin typeface="Candara" pitchFamily="34" charset="0"/>
            </a:rPr>
            <a:t> </a:t>
          </a:r>
          <a:r>
            <a:rPr lang="en-US" sz="1300" kern="1200" dirty="0" err="1">
              <a:latin typeface="Candara" pitchFamily="34" charset="0"/>
            </a:rPr>
            <a:t>melalui</a:t>
          </a:r>
          <a:r>
            <a:rPr lang="en-US" sz="1300" kern="1200" dirty="0">
              <a:latin typeface="Candara" pitchFamily="34" charset="0"/>
            </a:rPr>
            <a:t> </a:t>
          </a:r>
          <a:r>
            <a:rPr lang="en-US" sz="1300" kern="1200" dirty="0" err="1">
              <a:latin typeface="Candara" pitchFamily="34" charset="0"/>
            </a:rPr>
            <a:t>perlombaan</a:t>
          </a:r>
          <a:r>
            <a:rPr lang="en-US" sz="1300" kern="1200" dirty="0">
              <a:latin typeface="Candara" pitchFamily="34" charset="0"/>
            </a:rPr>
            <a:t> </a:t>
          </a:r>
          <a:r>
            <a:rPr lang="en-US" sz="1300" kern="1200" dirty="0" err="1">
              <a:latin typeface="Candara" pitchFamily="34" charset="0"/>
            </a:rPr>
            <a:t>atau</a:t>
          </a:r>
          <a:r>
            <a:rPr lang="en-US" sz="1300" kern="1200" dirty="0">
              <a:latin typeface="Candara" pitchFamily="34" charset="0"/>
            </a:rPr>
            <a:t> </a:t>
          </a:r>
          <a:r>
            <a:rPr lang="en-US" sz="1300" kern="1200" dirty="0" err="1">
              <a:latin typeface="Candara" pitchFamily="34" charset="0"/>
            </a:rPr>
            <a:t>adu</a:t>
          </a:r>
          <a:r>
            <a:rPr lang="en-US" sz="1300" kern="1200" dirty="0">
              <a:latin typeface="Candara" pitchFamily="34" charset="0"/>
            </a:rPr>
            <a:t> </a:t>
          </a:r>
          <a:r>
            <a:rPr lang="en-US" sz="1300" kern="1200" dirty="0" err="1">
              <a:latin typeface="Candara" pitchFamily="34" charset="0"/>
            </a:rPr>
            <a:t>ketangkasan</a:t>
          </a:r>
          <a:endParaRPr lang="en-US" sz="1300" kern="1200" dirty="0">
            <a:latin typeface="Candara" pitchFamily="34" charset="0"/>
          </a:endParaRPr>
        </a:p>
      </dsp:txBody>
      <dsp:txXfrm>
        <a:off x="2892574" y="856225"/>
        <a:ext cx="1846577" cy="1108575"/>
      </dsp:txXfrm>
    </dsp:sp>
    <dsp:sp modelId="{13E3E57D-9C7B-4D82-9329-5B1CDD598A60}">
      <dsp:nvSpPr>
        <dsp:cNvPr id="0" name=""/>
        <dsp:cNvSpPr/>
      </dsp:nvSpPr>
      <dsp:spPr>
        <a:xfrm>
          <a:off x="3799256" y="-375725"/>
          <a:ext cx="2779672" cy="2779672"/>
        </a:xfrm>
        <a:prstGeom prst="circularArrow">
          <a:avLst>
            <a:gd name="adj1" fmla="val 3161"/>
            <a:gd name="adj2" fmla="val 389030"/>
            <a:gd name="adj3" fmla="val 19436947"/>
            <a:gd name="adj4" fmla="val 12576998"/>
            <a:gd name="adj5" fmla="val 3688"/>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4F1069B-8DA5-4E08-B11C-4783878DAFD3}">
      <dsp:nvSpPr>
        <dsp:cNvPr id="0" name=""/>
        <dsp:cNvSpPr/>
      </dsp:nvSpPr>
      <dsp:spPr>
        <a:xfrm>
          <a:off x="3402999" y="374299"/>
          <a:ext cx="1321163" cy="52538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245" tIns="36830" rIns="55245" bIns="36830" numCol="1" spcCol="1270" anchor="ctr" anchorCtr="0">
          <a:noAutofit/>
        </a:bodyPr>
        <a:lstStyle/>
        <a:p>
          <a:pPr marL="0" lvl="0" indent="0" algn="ctr" defTabSz="1289050">
            <a:lnSpc>
              <a:spcPct val="90000"/>
            </a:lnSpc>
            <a:spcBef>
              <a:spcPct val="0"/>
            </a:spcBef>
            <a:spcAft>
              <a:spcPct val="35000"/>
            </a:spcAft>
            <a:buNone/>
          </a:pPr>
          <a:r>
            <a:rPr lang="en-US" sz="2900" kern="1200" dirty="0" err="1">
              <a:latin typeface="Candara" pitchFamily="34" charset="0"/>
            </a:rPr>
            <a:t>Hadiah</a:t>
          </a:r>
          <a:r>
            <a:rPr lang="en-US" sz="2900" kern="1200" dirty="0">
              <a:latin typeface="Candara" pitchFamily="34" charset="0"/>
            </a:rPr>
            <a:t> </a:t>
          </a:r>
        </a:p>
      </dsp:txBody>
      <dsp:txXfrm>
        <a:off x="3418387" y="389687"/>
        <a:ext cx="1290387" cy="494607"/>
      </dsp:txXfrm>
    </dsp:sp>
    <dsp:sp modelId="{EE6BE430-67D1-4AF5-A210-25BACAED5EF2}">
      <dsp:nvSpPr>
        <dsp:cNvPr id="0" name=""/>
        <dsp:cNvSpPr/>
      </dsp:nvSpPr>
      <dsp:spPr>
        <a:xfrm>
          <a:off x="5192013" y="637965"/>
          <a:ext cx="2560063" cy="1225894"/>
        </a:xfrm>
        <a:prstGeom prst="roundRect">
          <a:avLst>
            <a:gd name="adj" fmla="val 10000"/>
          </a:avLst>
        </a:prstGeom>
        <a:solidFill>
          <a:schemeClr val="bg1">
            <a:alpha val="90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14300" lvl="1" indent="-114300" algn="l" defTabSz="577850">
            <a:lnSpc>
              <a:spcPct val="90000"/>
            </a:lnSpc>
            <a:spcBef>
              <a:spcPct val="0"/>
            </a:spcBef>
            <a:spcAft>
              <a:spcPct val="15000"/>
            </a:spcAft>
            <a:buChar char="•"/>
          </a:pPr>
          <a:r>
            <a:rPr lang="en-US" sz="1300" kern="1200" dirty="0" err="1">
              <a:solidFill>
                <a:srgbClr val="FF0000"/>
              </a:solidFill>
              <a:latin typeface="Candara" pitchFamily="34" charset="0"/>
            </a:rPr>
            <a:t>Sehubunan</a:t>
          </a:r>
          <a:r>
            <a:rPr lang="en-US" sz="1300" kern="1200" dirty="0">
              <a:solidFill>
                <a:srgbClr val="FF0000"/>
              </a:solidFill>
              <a:latin typeface="Candara" pitchFamily="34" charset="0"/>
            </a:rPr>
            <a:t> </a:t>
          </a:r>
          <a:r>
            <a:rPr lang="en-US" sz="1300" kern="1200" dirty="0" err="1">
              <a:solidFill>
                <a:srgbClr val="FF0000"/>
              </a:solidFill>
              <a:latin typeface="Candara" pitchFamily="34" charset="0"/>
            </a:rPr>
            <a:t>dengan</a:t>
          </a:r>
          <a:r>
            <a:rPr lang="en-US" sz="1300" kern="1200" dirty="0">
              <a:solidFill>
                <a:srgbClr val="FF0000"/>
              </a:solidFill>
              <a:latin typeface="Candara" pitchFamily="34" charset="0"/>
            </a:rPr>
            <a:t> </a:t>
          </a:r>
          <a:r>
            <a:rPr lang="en-US" sz="1300" kern="1200" dirty="0" err="1">
              <a:solidFill>
                <a:srgbClr val="FF0000"/>
              </a:solidFill>
              <a:latin typeface="Candara" pitchFamily="34" charset="0"/>
            </a:rPr>
            <a:t>pekerjaan</a:t>
          </a:r>
          <a:r>
            <a:rPr lang="en-US" sz="1300" kern="1200" dirty="0">
              <a:solidFill>
                <a:srgbClr val="FF0000"/>
              </a:solidFill>
              <a:latin typeface="Candara" pitchFamily="34" charset="0"/>
            </a:rPr>
            <a:t>, </a:t>
          </a:r>
          <a:r>
            <a:rPr lang="en-US" sz="1300" kern="1200" dirty="0" err="1">
              <a:solidFill>
                <a:srgbClr val="FF0000"/>
              </a:solidFill>
              <a:latin typeface="Candara" pitchFamily="34" charset="0"/>
            </a:rPr>
            <a:t>jasa</a:t>
          </a:r>
          <a:r>
            <a:rPr lang="en-US" sz="1300" kern="1200" dirty="0">
              <a:solidFill>
                <a:srgbClr val="FF0000"/>
              </a:solidFill>
              <a:latin typeface="Candara" pitchFamily="34" charset="0"/>
            </a:rPr>
            <a:t>, </a:t>
          </a:r>
          <a:r>
            <a:rPr lang="en-US" sz="1300" kern="1200" dirty="0" err="1">
              <a:solidFill>
                <a:srgbClr val="FF0000"/>
              </a:solidFill>
              <a:latin typeface="Candara" pitchFamily="34" charset="0"/>
            </a:rPr>
            <a:t>kegiatan</a:t>
          </a:r>
          <a:r>
            <a:rPr lang="en-US" sz="1300" kern="1200" dirty="0">
              <a:solidFill>
                <a:srgbClr val="FF0000"/>
              </a:solidFill>
              <a:latin typeface="Candara" pitchFamily="34" charset="0"/>
            </a:rPr>
            <a:t> lain</a:t>
          </a:r>
          <a:r>
            <a:rPr lang="en-US" sz="1300" kern="1200" dirty="0">
              <a:latin typeface="Candara" pitchFamily="34" charset="0"/>
            </a:rPr>
            <a:t>:  </a:t>
          </a:r>
          <a:r>
            <a:rPr lang="en-US" sz="1300" kern="1200" dirty="0" err="1">
              <a:latin typeface="Candara" pitchFamily="34" charset="0"/>
            </a:rPr>
            <a:t>diberikan</a:t>
          </a:r>
          <a:r>
            <a:rPr lang="en-US" sz="1300" kern="1200" dirty="0">
              <a:latin typeface="Candara" pitchFamily="34" charset="0"/>
            </a:rPr>
            <a:t> </a:t>
          </a:r>
          <a:r>
            <a:rPr lang="en-US" sz="1300" kern="1200" dirty="0" err="1">
              <a:latin typeface="Candara" pitchFamily="34" charset="0"/>
            </a:rPr>
            <a:t>sehubungan</a:t>
          </a:r>
          <a:r>
            <a:rPr lang="en-US" sz="1300" kern="1200" dirty="0">
              <a:latin typeface="Candara" pitchFamily="34" charset="0"/>
            </a:rPr>
            <a:t> </a:t>
          </a:r>
          <a:r>
            <a:rPr lang="en-US" sz="1300" kern="1200" dirty="0" err="1">
              <a:latin typeface="Candara" pitchFamily="34" charset="0"/>
            </a:rPr>
            <a:t>dengan</a:t>
          </a:r>
          <a:r>
            <a:rPr lang="en-US" sz="1300" kern="1200" dirty="0">
              <a:latin typeface="Candara" pitchFamily="34" charset="0"/>
            </a:rPr>
            <a:t> </a:t>
          </a:r>
          <a:r>
            <a:rPr lang="en-US" sz="1300" kern="1200" dirty="0" err="1">
              <a:latin typeface="Candara" pitchFamily="34" charset="0"/>
            </a:rPr>
            <a:t>pekerjaan</a:t>
          </a:r>
          <a:r>
            <a:rPr lang="en-US" sz="1300" kern="1200" dirty="0">
              <a:latin typeface="Candara" pitchFamily="34" charset="0"/>
            </a:rPr>
            <a:t>, </a:t>
          </a:r>
          <a:r>
            <a:rPr lang="en-US" sz="1300" kern="1200" dirty="0" err="1">
              <a:latin typeface="Candara" pitchFamily="34" charset="0"/>
            </a:rPr>
            <a:t>jasa</a:t>
          </a:r>
          <a:r>
            <a:rPr lang="en-US" sz="1300" kern="1200" dirty="0">
              <a:latin typeface="Candara" pitchFamily="34" charset="0"/>
            </a:rPr>
            <a:t>, </a:t>
          </a:r>
          <a:r>
            <a:rPr lang="en-US" sz="1300" kern="1200" dirty="0" err="1">
              <a:latin typeface="Candara" pitchFamily="34" charset="0"/>
            </a:rPr>
            <a:t>kegiatan</a:t>
          </a:r>
          <a:r>
            <a:rPr lang="en-US" sz="1300" kern="1200" dirty="0">
              <a:latin typeface="Candara" pitchFamily="34" charset="0"/>
            </a:rPr>
            <a:t> lain</a:t>
          </a:r>
        </a:p>
      </dsp:txBody>
      <dsp:txXfrm>
        <a:off x="5220224" y="666176"/>
        <a:ext cx="2503641" cy="906780"/>
      </dsp:txXfrm>
    </dsp:sp>
    <dsp:sp modelId="{49A43810-1115-437A-82B3-6C8A770C2834}">
      <dsp:nvSpPr>
        <dsp:cNvPr id="0" name=""/>
        <dsp:cNvSpPr/>
      </dsp:nvSpPr>
      <dsp:spPr>
        <a:xfrm>
          <a:off x="6059182" y="1601168"/>
          <a:ext cx="1321163" cy="52538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245" tIns="36830" rIns="55245" bIns="36830" numCol="1" spcCol="1270" anchor="ctr" anchorCtr="0">
          <a:noAutofit/>
        </a:bodyPr>
        <a:lstStyle/>
        <a:p>
          <a:pPr marL="0" lvl="0" indent="0" algn="ctr" defTabSz="1289050">
            <a:lnSpc>
              <a:spcPct val="90000"/>
            </a:lnSpc>
            <a:spcBef>
              <a:spcPct val="0"/>
            </a:spcBef>
            <a:spcAft>
              <a:spcPct val="35000"/>
            </a:spcAft>
            <a:buNone/>
          </a:pPr>
          <a:r>
            <a:rPr lang="en-US" sz="2900" kern="1200" dirty="0" err="1">
              <a:latin typeface="Candara" pitchFamily="34" charset="0"/>
            </a:rPr>
            <a:t>Hadiah</a:t>
          </a:r>
          <a:r>
            <a:rPr lang="en-US" sz="2900" kern="1200" dirty="0">
              <a:latin typeface="Candara" pitchFamily="34" charset="0"/>
            </a:rPr>
            <a:t> </a:t>
          </a:r>
        </a:p>
      </dsp:txBody>
      <dsp:txXfrm>
        <a:off x="6074570" y="1616556"/>
        <a:ext cx="1290387" cy="494607"/>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DCBD91-2CD0-4C01-B700-726357341CEC}">
      <dsp:nvSpPr>
        <dsp:cNvPr id="0" name=""/>
        <dsp:cNvSpPr/>
      </dsp:nvSpPr>
      <dsp:spPr>
        <a:xfrm>
          <a:off x="846832" y="472781"/>
          <a:ext cx="1326681" cy="4372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dirty="0" err="1">
              <a:latin typeface="Candara" pitchFamily="34" charset="0"/>
            </a:rPr>
            <a:t>Tarif</a:t>
          </a:r>
          <a:r>
            <a:rPr lang="en-US" sz="2000" kern="1200" dirty="0">
              <a:latin typeface="Candara" pitchFamily="34" charset="0"/>
            </a:rPr>
            <a:t> </a:t>
          </a:r>
        </a:p>
      </dsp:txBody>
      <dsp:txXfrm>
        <a:off x="846832" y="472781"/>
        <a:ext cx="1326681" cy="437201"/>
      </dsp:txXfrm>
    </dsp:sp>
    <dsp:sp modelId="{5ED0A985-3A93-4F8B-862B-601157CC44C8}">
      <dsp:nvSpPr>
        <dsp:cNvPr id="0" name=""/>
        <dsp:cNvSpPr/>
      </dsp:nvSpPr>
      <dsp:spPr>
        <a:xfrm>
          <a:off x="846832" y="1394689"/>
          <a:ext cx="1326681" cy="8191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Candara" pitchFamily="34" charset="0"/>
            </a:rPr>
            <a:t>25%</a:t>
          </a:r>
        </a:p>
      </dsp:txBody>
      <dsp:txXfrm>
        <a:off x="846832" y="1394689"/>
        <a:ext cx="1326681" cy="819103"/>
      </dsp:txXfrm>
    </dsp:sp>
    <dsp:sp modelId="{22FE82EE-9592-46A0-BE66-225C9C6DD292}">
      <dsp:nvSpPr>
        <dsp:cNvPr id="0" name=""/>
        <dsp:cNvSpPr/>
      </dsp:nvSpPr>
      <dsp:spPr>
        <a:xfrm>
          <a:off x="845325" y="339811"/>
          <a:ext cx="105531" cy="10553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11EA1D5-BC9D-4829-9BA7-42FE5C644D68}">
      <dsp:nvSpPr>
        <dsp:cNvPr id="0" name=""/>
        <dsp:cNvSpPr/>
      </dsp:nvSpPr>
      <dsp:spPr>
        <a:xfrm>
          <a:off x="919197" y="192067"/>
          <a:ext cx="105531" cy="10553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F570C90-F800-42F7-9337-04330EB1ED79}">
      <dsp:nvSpPr>
        <dsp:cNvPr id="0" name=""/>
        <dsp:cNvSpPr/>
      </dsp:nvSpPr>
      <dsp:spPr>
        <a:xfrm>
          <a:off x="1096490" y="221616"/>
          <a:ext cx="165835" cy="16583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7E38F65-6CA7-468E-8F49-4C53D241FDAB}">
      <dsp:nvSpPr>
        <dsp:cNvPr id="0" name=""/>
        <dsp:cNvSpPr/>
      </dsp:nvSpPr>
      <dsp:spPr>
        <a:xfrm>
          <a:off x="1244234" y="59097"/>
          <a:ext cx="105531" cy="10553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3A88E7C-56ED-4CCA-97D7-3329856D9D64}">
      <dsp:nvSpPr>
        <dsp:cNvPr id="0" name=""/>
        <dsp:cNvSpPr/>
      </dsp:nvSpPr>
      <dsp:spPr>
        <a:xfrm>
          <a:off x="1436301" y="0"/>
          <a:ext cx="105531" cy="10553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BEF84A7-1B58-40F0-BDE9-EDDA76485F4D}">
      <dsp:nvSpPr>
        <dsp:cNvPr id="0" name=""/>
        <dsp:cNvSpPr/>
      </dsp:nvSpPr>
      <dsp:spPr>
        <a:xfrm>
          <a:off x="1672692" y="103420"/>
          <a:ext cx="105531" cy="10553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624F93A-588E-44B3-9C28-8F9EF75CEC3F}">
      <dsp:nvSpPr>
        <dsp:cNvPr id="0" name=""/>
        <dsp:cNvSpPr/>
      </dsp:nvSpPr>
      <dsp:spPr>
        <a:xfrm>
          <a:off x="1820436" y="177292"/>
          <a:ext cx="165835" cy="16583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14AB5BD-2B80-4B0C-8727-264AE858CCDF}">
      <dsp:nvSpPr>
        <dsp:cNvPr id="0" name=""/>
        <dsp:cNvSpPr/>
      </dsp:nvSpPr>
      <dsp:spPr>
        <a:xfrm>
          <a:off x="2027278" y="339811"/>
          <a:ext cx="105531" cy="10553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E6FA35E-1CD4-48C4-AAE7-20CA1DCA7E48}">
      <dsp:nvSpPr>
        <dsp:cNvPr id="0" name=""/>
        <dsp:cNvSpPr/>
      </dsp:nvSpPr>
      <dsp:spPr>
        <a:xfrm>
          <a:off x="2115924" y="502329"/>
          <a:ext cx="105531" cy="10553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96042D3-B8FA-429A-9F18-B7D01528E529}">
      <dsp:nvSpPr>
        <dsp:cNvPr id="0" name=""/>
        <dsp:cNvSpPr/>
      </dsp:nvSpPr>
      <dsp:spPr>
        <a:xfrm>
          <a:off x="1347655" y="192067"/>
          <a:ext cx="271366" cy="27136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EAF4810-FDFA-4004-A60C-F8508D6AD733}">
      <dsp:nvSpPr>
        <dsp:cNvPr id="0" name=""/>
        <dsp:cNvSpPr/>
      </dsp:nvSpPr>
      <dsp:spPr>
        <a:xfrm>
          <a:off x="771453" y="753494"/>
          <a:ext cx="105531" cy="10553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F72B536-FCC7-4516-9972-5E938931D710}">
      <dsp:nvSpPr>
        <dsp:cNvPr id="0" name=""/>
        <dsp:cNvSpPr/>
      </dsp:nvSpPr>
      <dsp:spPr>
        <a:xfrm>
          <a:off x="860099" y="886464"/>
          <a:ext cx="165835" cy="16583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1FF03AF-0011-43CE-A893-8715DAEF8E92}">
      <dsp:nvSpPr>
        <dsp:cNvPr id="0" name=""/>
        <dsp:cNvSpPr/>
      </dsp:nvSpPr>
      <dsp:spPr>
        <a:xfrm>
          <a:off x="1081715" y="1004659"/>
          <a:ext cx="241214" cy="24121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2982C50-0027-4C73-B0D3-6C1E6C7921F3}">
      <dsp:nvSpPr>
        <dsp:cNvPr id="0" name=""/>
        <dsp:cNvSpPr/>
      </dsp:nvSpPr>
      <dsp:spPr>
        <a:xfrm>
          <a:off x="1391978" y="1196727"/>
          <a:ext cx="105531" cy="10553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4AF8723-87EB-4CAA-B2CA-E27CD1D4A593}">
      <dsp:nvSpPr>
        <dsp:cNvPr id="0" name=""/>
        <dsp:cNvSpPr/>
      </dsp:nvSpPr>
      <dsp:spPr>
        <a:xfrm>
          <a:off x="1451076" y="1004659"/>
          <a:ext cx="165835" cy="16583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79D5C4B-B2D7-41CA-B0A5-2D70A99CDEB7}">
      <dsp:nvSpPr>
        <dsp:cNvPr id="0" name=""/>
        <dsp:cNvSpPr/>
      </dsp:nvSpPr>
      <dsp:spPr>
        <a:xfrm>
          <a:off x="1598820" y="1211501"/>
          <a:ext cx="105531" cy="10553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DC38414-8EB8-48BF-A29B-14B037070090}">
      <dsp:nvSpPr>
        <dsp:cNvPr id="0" name=""/>
        <dsp:cNvSpPr/>
      </dsp:nvSpPr>
      <dsp:spPr>
        <a:xfrm>
          <a:off x="1731789" y="975111"/>
          <a:ext cx="241214" cy="24121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CCFFCAD-63FB-4E5B-9A8F-0EFADB622A66}">
      <dsp:nvSpPr>
        <dsp:cNvPr id="0" name=""/>
        <dsp:cNvSpPr/>
      </dsp:nvSpPr>
      <dsp:spPr>
        <a:xfrm>
          <a:off x="2056827" y="916013"/>
          <a:ext cx="165835" cy="16583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3AC9972-21BB-4B3F-8947-C1ED05997368}">
      <dsp:nvSpPr>
        <dsp:cNvPr id="0" name=""/>
        <dsp:cNvSpPr/>
      </dsp:nvSpPr>
      <dsp:spPr>
        <a:xfrm>
          <a:off x="2222662" y="221370"/>
          <a:ext cx="487034" cy="929801"/>
        </a:xfrm>
        <a:prstGeom prst="chevron">
          <a:avLst>
            <a:gd name="adj" fmla="val 6231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6BA183F-2F77-406B-B2DB-2C849D380FB0}">
      <dsp:nvSpPr>
        <dsp:cNvPr id="0" name=""/>
        <dsp:cNvSpPr/>
      </dsp:nvSpPr>
      <dsp:spPr>
        <a:xfrm>
          <a:off x="2709696" y="221822"/>
          <a:ext cx="1328275" cy="9297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dirty="0" err="1">
              <a:latin typeface="Candara" pitchFamily="34" charset="0"/>
            </a:rPr>
            <a:t>Dasar</a:t>
          </a:r>
          <a:r>
            <a:rPr lang="en-US" sz="2000" kern="1200" dirty="0">
              <a:latin typeface="Candara" pitchFamily="34" charset="0"/>
            </a:rPr>
            <a:t> </a:t>
          </a:r>
          <a:r>
            <a:rPr lang="en-US" sz="2000" kern="1200" dirty="0" err="1">
              <a:latin typeface="Candara" pitchFamily="34" charset="0"/>
            </a:rPr>
            <a:t>pengenaan</a:t>
          </a:r>
          <a:r>
            <a:rPr lang="en-US" sz="2000" kern="1200" dirty="0">
              <a:latin typeface="Candara" pitchFamily="34" charset="0"/>
            </a:rPr>
            <a:t> </a:t>
          </a:r>
          <a:r>
            <a:rPr lang="en-US" sz="2000" kern="1200" dirty="0" err="1">
              <a:latin typeface="Candara" pitchFamily="34" charset="0"/>
            </a:rPr>
            <a:t>pajak</a:t>
          </a:r>
          <a:endParaRPr lang="en-US" sz="2000" kern="1200" dirty="0">
            <a:latin typeface="Candara" pitchFamily="34" charset="0"/>
          </a:endParaRPr>
        </a:p>
      </dsp:txBody>
      <dsp:txXfrm>
        <a:off x="2709696" y="221822"/>
        <a:ext cx="1328275" cy="929793"/>
      </dsp:txXfrm>
    </dsp:sp>
    <dsp:sp modelId="{DF9123D3-FF7C-425D-AA3E-CE8B49427036}">
      <dsp:nvSpPr>
        <dsp:cNvPr id="0" name=""/>
        <dsp:cNvSpPr/>
      </dsp:nvSpPr>
      <dsp:spPr>
        <a:xfrm>
          <a:off x="2709696" y="1394689"/>
          <a:ext cx="1328275" cy="8191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dirty="0" err="1">
              <a:latin typeface="Candara" pitchFamily="34" charset="0"/>
            </a:rPr>
            <a:t>Jumlah</a:t>
          </a:r>
          <a:r>
            <a:rPr lang="en-US" sz="1800" kern="1200" dirty="0">
              <a:latin typeface="Candara" pitchFamily="34" charset="0"/>
            </a:rPr>
            <a:t> </a:t>
          </a:r>
          <a:r>
            <a:rPr lang="en-US" sz="1800" kern="1200" dirty="0" err="1">
              <a:latin typeface="Candara" pitchFamily="34" charset="0"/>
            </a:rPr>
            <a:t>bruto</a:t>
          </a:r>
          <a:r>
            <a:rPr lang="en-US" sz="1800" kern="1200" dirty="0">
              <a:latin typeface="Candara" pitchFamily="34" charset="0"/>
            </a:rPr>
            <a:t> </a:t>
          </a:r>
          <a:r>
            <a:rPr lang="en-US" sz="1800" kern="1200" dirty="0" err="1">
              <a:latin typeface="Candara" pitchFamily="34" charset="0"/>
            </a:rPr>
            <a:t>hadiah</a:t>
          </a:r>
          <a:r>
            <a:rPr lang="en-US" sz="1800" kern="1200" dirty="0">
              <a:latin typeface="Candara" pitchFamily="34" charset="0"/>
            </a:rPr>
            <a:t> </a:t>
          </a:r>
          <a:r>
            <a:rPr lang="en-US" sz="1800" kern="1200" dirty="0" err="1">
              <a:latin typeface="Candara" pitchFamily="34" charset="0"/>
            </a:rPr>
            <a:t>undian</a:t>
          </a:r>
          <a:endParaRPr lang="en-US" sz="1800" kern="1200" dirty="0">
            <a:latin typeface="Candara" pitchFamily="34" charset="0"/>
          </a:endParaRPr>
        </a:p>
      </dsp:txBody>
      <dsp:txXfrm>
        <a:off x="2709696" y="1394689"/>
        <a:ext cx="1328275" cy="819103"/>
      </dsp:txXfrm>
    </dsp:sp>
    <dsp:sp modelId="{2CB96A21-A8AC-4B67-8966-C7D5B4768D3E}">
      <dsp:nvSpPr>
        <dsp:cNvPr id="0" name=""/>
        <dsp:cNvSpPr/>
      </dsp:nvSpPr>
      <dsp:spPr>
        <a:xfrm>
          <a:off x="4037972" y="221370"/>
          <a:ext cx="487034" cy="929801"/>
        </a:xfrm>
        <a:prstGeom prst="chevron">
          <a:avLst>
            <a:gd name="adj" fmla="val 6231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337ABED-24F6-4FC6-9902-0D11D00CBDDE}">
      <dsp:nvSpPr>
        <dsp:cNvPr id="0" name=""/>
        <dsp:cNvSpPr/>
      </dsp:nvSpPr>
      <dsp:spPr>
        <a:xfrm>
          <a:off x="4624627" y="155408"/>
          <a:ext cx="1129034" cy="112903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r>
            <a:rPr lang="en-US" sz="2000" kern="1200" dirty="0" err="1">
              <a:latin typeface="Candara" pitchFamily="34" charset="0"/>
            </a:rPr>
            <a:t>PPh</a:t>
          </a:r>
          <a:endParaRPr lang="en-US" sz="2000" kern="1200" dirty="0">
            <a:latin typeface="Candara" pitchFamily="34" charset="0"/>
          </a:endParaRPr>
        </a:p>
      </dsp:txBody>
      <dsp:txXfrm>
        <a:off x="4789970" y="320751"/>
        <a:ext cx="798348" cy="798348"/>
      </dsp:txXfrm>
    </dsp:sp>
    <dsp:sp modelId="{1BFCB3B6-9B48-4495-A58C-9E15660464A2}">
      <dsp:nvSpPr>
        <dsp:cNvPr id="0" name=""/>
        <dsp:cNvSpPr/>
      </dsp:nvSpPr>
      <dsp:spPr>
        <a:xfrm>
          <a:off x="4525006" y="1394689"/>
          <a:ext cx="1328275" cy="8191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Candara" pitchFamily="34" charset="0"/>
            </a:rPr>
            <a:t>25% × </a:t>
          </a:r>
          <a:r>
            <a:rPr lang="en-US" sz="1800" kern="1200" dirty="0" err="1">
              <a:latin typeface="Candara" pitchFamily="34" charset="0"/>
            </a:rPr>
            <a:t>Jumlah</a:t>
          </a:r>
          <a:r>
            <a:rPr lang="en-US" sz="1800" kern="1200" dirty="0">
              <a:latin typeface="Candara" pitchFamily="34" charset="0"/>
            </a:rPr>
            <a:t> </a:t>
          </a:r>
          <a:r>
            <a:rPr lang="en-US" sz="1800" kern="1200" dirty="0" err="1">
              <a:latin typeface="Candara" pitchFamily="34" charset="0"/>
            </a:rPr>
            <a:t>bruto</a:t>
          </a:r>
          <a:r>
            <a:rPr lang="en-US" sz="1800" kern="1200" dirty="0">
              <a:latin typeface="Candara" pitchFamily="34" charset="0"/>
            </a:rPr>
            <a:t> </a:t>
          </a:r>
          <a:r>
            <a:rPr lang="en-US" sz="1800" kern="1200" dirty="0" err="1">
              <a:latin typeface="Candara" pitchFamily="34" charset="0"/>
            </a:rPr>
            <a:t>hadian</a:t>
          </a:r>
          <a:r>
            <a:rPr lang="en-US" sz="1800" kern="1200" dirty="0">
              <a:latin typeface="Candara" pitchFamily="34" charset="0"/>
            </a:rPr>
            <a:t> </a:t>
          </a:r>
          <a:r>
            <a:rPr lang="en-US" sz="1800" kern="1200" dirty="0" err="1">
              <a:latin typeface="Candara" pitchFamily="34" charset="0"/>
            </a:rPr>
            <a:t>undian</a:t>
          </a:r>
          <a:endParaRPr lang="en-US" sz="1800" kern="1200" dirty="0">
            <a:latin typeface="Candara" pitchFamily="34" charset="0"/>
          </a:endParaRPr>
        </a:p>
      </dsp:txBody>
      <dsp:txXfrm>
        <a:off x="4525006" y="1394689"/>
        <a:ext cx="1328275" cy="819103"/>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EFF90D-5ECD-40F6-817D-FA156131A459}">
      <dsp:nvSpPr>
        <dsp:cNvPr id="0" name=""/>
        <dsp:cNvSpPr/>
      </dsp:nvSpPr>
      <dsp:spPr>
        <a:xfrm rot="5400000">
          <a:off x="572410" y="883617"/>
          <a:ext cx="781483" cy="889691"/>
        </a:xfrm>
        <a:prstGeom prst="bentUpArrow">
          <a:avLst>
            <a:gd name="adj1" fmla="val 32840"/>
            <a:gd name="adj2" fmla="val 25000"/>
            <a:gd name="adj3" fmla="val 3578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F0F21C4-B5D3-4B4B-8506-EA58DA017DED}">
      <dsp:nvSpPr>
        <dsp:cNvPr id="0" name=""/>
        <dsp:cNvSpPr/>
      </dsp:nvSpPr>
      <dsp:spPr>
        <a:xfrm>
          <a:off x="365364" y="17327"/>
          <a:ext cx="1315558" cy="920848"/>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latin typeface="Candara" pitchFamily="34" charset="0"/>
            </a:rPr>
            <a:t>10%</a:t>
          </a:r>
        </a:p>
      </dsp:txBody>
      <dsp:txXfrm>
        <a:off x="410324" y="62287"/>
        <a:ext cx="1225638" cy="830928"/>
      </dsp:txXfrm>
    </dsp:sp>
    <dsp:sp modelId="{9D4FB1FB-6612-47BC-A52E-C778ED30E3E0}">
      <dsp:nvSpPr>
        <dsp:cNvPr id="0" name=""/>
        <dsp:cNvSpPr/>
      </dsp:nvSpPr>
      <dsp:spPr>
        <a:xfrm>
          <a:off x="1680923" y="105151"/>
          <a:ext cx="956811" cy="7442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err="1">
              <a:latin typeface="Candara" pitchFamily="34" charset="0"/>
            </a:rPr>
            <a:t>Tarif</a:t>
          </a:r>
          <a:r>
            <a:rPr lang="en-US" sz="2000" kern="1200" dirty="0">
              <a:latin typeface="Candara" pitchFamily="34" charset="0"/>
            </a:rPr>
            <a:t> </a:t>
          </a:r>
        </a:p>
      </dsp:txBody>
      <dsp:txXfrm>
        <a:off x="1680923" y="105151"/>
        <a:ext cx="956811" cy="744270"/>
      </dsp:txXfrm>
    </dsp:sp>
    <dsp:sp modelId="{B7FC5687-7415-419E-AB9C-9C6056A8AF47}">
      <dsp:nvSpPr>
        <dsp:cNvPr id="0" name=""/>
        <dsp:cNvSpPr/>
      </dsp:nvSpPr>
      <dsp:spPr>
        <a:xfrm rot="5400000">
          <a:off x="1663148" y="1918034"/>
          <a:ext cx="781483" cy="889691"/>
        </a:xfrm>
        <a:prstGeom prst="bentUpArrow">
          <a:avLst>
            <a:gd name="adj1" fmla="val 32840"/>
            <a:gd name="adj2" fmla="val 25000"/>
            <a:gd name="adj3" fmla="val 3578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366FCA3-FB7A-4DD8-9E30-F02039B9808E}">
      <dsp:nvSpPr>
        <dsp:cNvPr id="0" name=""/>
        <dsp:cNvSpPr/>
      </dsp:nvSpPr>
      <dsp:spPr>
        <a:xfrm>
          <a:off x="1456102" y="1051743"/>
          <a:ext cx="1315558" cy="920848"/>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err="1">
              <a:latin typeface="Candara" pitchFamily="34" charset="0"/>
            </a:rPr>
            <a:t>Jumlah</a:t>
          </a:r>
          <a:r>
            <a:rPr lang="en-US" sz="1600" kern="1200" dirty="0">
              <a:latin typeface="Candara" pitchFamily="34" charset="0"/>
            </a:rPr>
            <a:t> </a:t>
          </a:r>
          <a:r>
            <a:rPr lang="en-US" sz="1600" kern="1200" dirty="0" err="1">
              <a:latin typeface="Candara" pitchFamily="34" charset="0"/>
            </a:rPr>
            <a:t>bruto</a:t>
          </a:r>
          <a:r>
            <a:rPr lang="en-US" sz="1600" kern="1200" dirty="0">
              <a:latin typeface="Candara" pitchFamily="34" charset="0"/>
            </a:rPr>
            <a:t> </a:t>
          </a:r>
          <a:r>
            <a:rPr lang="en-US" sz="1600" kern="1200" dirty="0" err="1">
              <a:latin typeface="Candara" pitchFamily="34" charset="0"/>
            </a:rPr>
            <a:t>sewa</a:t>
          </a:r>
          <a:endParaRPr lang="en-US" sz="1600" kern="1200" dirty="0">
            <a:latin typeface="Candara" pitchFamily="34" charset="0"/>
          </a:endParaRPr>
        </a:p>
      </dsp:txBody>
      <dsp:txXfrm>
        <a:off x="1501062" y="1096703"/>
        <a:ext cx="1225638" cy="830928"/>
      </dsp:txXfrm>
    </dsp:sp>
    <dsp:sp modelId="{D6553734-AAC2-4DEE-B3E6-8DFB8A119468}">
      <dsp:nvSpPr>
        <dsp:cNvPr id="0" name=""/>
        <dsp:cNvSpPr/>
      </dsp:nvSpPr>
      <dsp:spPr>
        <a:xfrm>
          <a:off x="2791720" y="1139567"/>
          <a:ext cx="1924808" cy="7442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err="1">
              <a:latin typeface="Candara" pitchFamily="34" charset="0"/>
            </a:rPr>
            <a:t>Dasar</a:t>
          </a:r>
          <a:r>
            <a:rPr lang="en-US" sz="2000" kern="1200" dirty="0">
              <a:latin typeface="Candara" pitchFamily="34" charset="0"/>
            </a:rPr>
            <a:t> </a:t>
          </a:r>
          <a:r>
            <a:rPr lang="en-US" sz="2000" kern="1200" dirty="0" err="1">
              <a:latin typeface="Candara" pitchFamily="34" charset="0"/>
            </a:rPr>
            <a:t>pengenaan</a:t>
          </a:r>
          <a:r>
            <a:rPr lang="en-US" sz="2000" kern="1200" dirty="0">
              <a:latin typeface="Candara" pitchFamily="34" charset="0"/>
            </a:rPr>
            <a:t> </a:t>
          </a:r>
          <a:r>
            <a:rPr lang="en-US" sz="2000" kern="1200" dirty="0" err="1">
              <a:latin typeface="Candara" pitchFamily="34" charset="0"/>
            </a:rPr>
            <a:t>pajak</a:t>
          </a:r>
          <a:endParaRPr lang="en-US" sz="2000" kern="1200" dirty="0">
            <a:latin typeface="Candara" pitchFamily="34" charset="0"/>
          </a:endParaRPr>
        </a:p>
      </dsp:txBody>
      <dsp:txXfrm>
        <a:off x="2791720" y="1139567"/>
        <a:ext cx="1924808" cy="744270"/>
      </dsp:txXfrm>
    </dsp:sp>
    <dsp:sp modelId="{1CA9869F-CEE2-49B4-96C7-676B0B0574DC}">
      <dsp:nvSpPr>
        <dsp:cNvPr id="0" name=""/>
        <dsp:cNvSpPr/>
      </dsp:nvSpPr>
      <dsp:spPr>
        <a:xfrm>
          <a:off x="2546840" y="2086160"/>
          <a:ext cx="1315558" cy="920848"/>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latin typeface="Candara" pitchFamily="34" charset="0"/>
            </a:rPr>
            <a:t>10% x </a:t>
          </a:r>
          <a:r>
            <a:rPr lang="en-US" sz="1600" kern="1200" dirty="0" err="1">
              <a:latin typeface="Candara" pitchFamily="34" charset="0"/>
            </a:rPr>
            <a:t>jumlah</a:t>
          </a:r>
          <a:r>
            <a:rPr lang="en-US" sz="1600" kern="1200" dirty="0">
              <a:latin typeface="Candara" pitchFamily="34" charset="0"/>
            </a:rPr>
            <a:t> </a:t>
          </a:r>
          <a:r>
            <a:rPr lang="en-US" sz="1600" kern="1200" dirty="0" err="1">
              <a:latin typeface="Candara" pitchFamily="34" charset="0"/>
            </a:rPr>
            <a:t>bruto</a:t>
          </a:r>
          <a:r>
            <a:rPr lang="en-US" sz="1600" kern="1200" dirty="0">
              <a:latin typeface="Candara" pitchFamily="34" charset="0"/>
            </a:rPr>
            <a:t> </a:t>
          </a:r>
          <a:r>
            <a:rPr lang="en-US" sz="1600" kern="1200" dirty="0" err="1">
              <a:latin typeface="Candara" pitchFamily="34" charset="0"/>
            </a:rPr>
            <a:t>sewa</a:t>
          </a:r>
          <a:endParaRPr lang="en-US" sz="1600" kern="1200" dirty="0">
            <a:latin typeface="Candara" pitchFamily="34" charset="0"/>
          </a:endParaRPr>
        </a:p>
      </dsp:txBody>
      <dsp:txXfrm>
        <a:off x="2591800" y="2131120"/>
        <a:ext cx="1225638" cy="830928"/>
      </dsp:txXfrm>
    </dsp:sp>
    <dsp:sp modelId="{6B979451-B9A0-44CC-8693-F2831928AD56}">
      <dsp:nvSpPr>
        <dsp:cNvPr id="0" name=""/>
        <dsp:cNvSpPr/>
      </dsp:nvSpPr>
      <dsp:spPr>
        <a:xfrm>
          <a:off x="3862399" y="2173984"/>
          <a:ext cx="956811" cy="7442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228600" lvl="1" indent="-228600" algn="l" defTabSz="1022350">
            <a:lnSpc>
              <a:spcPct val="90000"/>
            </a:lnSpc>
            <a:spcBef>
              <a:spcPct val="0"/>
            </a:spcBef>
            <a:spcAft>
              <a:spcPct val="15000"/>
            </a:spcAft>
            <a:buChar char="•"/>
          </a:pPr>
          <a:r>
            <a:rPr lang="en-US" sz="2300" kern="1200" dirty="0" err="1">
              <a:latin typeface="Candara" pitchFamily="34" charset="0"/>
            </a:rPr>
            <a:t>PPh</a:t>
          </a:r>
          <a:endParaRPr lang="en-US" sz="2300" kern="1200" dirty="0">
            <a:latin typeface="Candara" pitchFamily="34" charset="0"/>
          </a:endParaRPr>
        </a:p>
      </dsp:txBody>
      <dsp:txXfrm>
        <a:off x="3862399" y="2173984"/>
        <a:ext cx="956811" cy="744270"/>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552DF3-271A-4DFA-9B23-C977EAB4AD7B}">
      <dsp:nvSpPr>
        <dsp:cNvPr id="0" name=""/>
        <dsp:cNvSpPr/>
      </dsp:nvSpPr>
      <dsp:spPr>
        <a:xfrm>
          <a:off x="62061" y="1480161"/>
          <a:ext cx="835059" cy="835059"/>
        </a:xfrm>
        <a:prstGeom prst="donut">
          <a:avLst>
            <a:gd name="adj" fmla="val 2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8B02E6C-5754-4CEF-A112-D3BD7AA68BAE}">
      <dsp:nvSpPr>
        <dsp:cNvPr id="0" name=""/>
        <dsp:cNvSpPr/>
      </dsp:nvSpPr>
      <dsp:spPr>
        <a:xfrm rot="17700000">
          <a:off x="356298" y="799417"/>
          <a:ext cx="1038071" cy="5002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0" rIns="0" bIns="0" numCol="1" spcCol="1270" anchor="ctr" anchorCtr="0">
          <a:noAutofit/>
        </a:bodyPr>
        <a:lstStyle/>
        <a:p>
          <a:pPr marL="0" lvl="0" indent="0" algn="l" defTabSz="800100">
            <a:lnSpc>
              <a:spcPct val="90000"/>
            </a:lnSpc>
            <a:spcBef>
              <a:spcPct val="0"/>
            </a:spcBef>
            <a:spcAft>
              <a:spcPct val="35000"/>
            </a:spcAft>
            <a:buNone/>
          </a:pPr>
          <a:r>
            <a:rPr lang="en-US" sz="1800" kern="1200" dirty="0" err="1">
              <a:latin typeface="Candara" pitchFamily="34" charset="0"/>
            </a:rPr>
            <a:t>Sewa</a:t>
          </a:r>
          <a:r>
            <a:rPr lang="en-US" sz="1800" kern="1200" dirty="0">
              <a:latin typeface="Candara" pitchFamily="34" charset="0"/>
            </a:rPr>
            <a:t> </a:t>
          </a:r>
          <a:r>
            <a:rPr lang="en-US" sz="1800" kern="1200" dirty="0" err="1">
              <a:latin typeface="Candara" pitchFamily="34" charset="0"/>
            </a:rPr>
            <a:t>tanah</a:t>
          </a:r>
          <a:endParaRPr lang="en-US" sz="1800" kern="1200" dirty="0">
            <a:latin typeface="Candara" pitchFamily="34" charset="0"/>
          </a:endParaRPr>
        </a:p>
      </dsp:txBody>
      <dsp:txXfrm>
        <a:off x="356298" y="799417"/>
        <a:ext cx="1038071" cy="500270"/>
      </dsp:txXfrm>
    </dsp:sp>
    <dsp:sp modelId="{35C183FC-DBD0-437B-ADD3-501A3A432B6B}">
      <dsp:nvSpPr>
        <dsp:cNvPr id="0" name=""/>
        <dsp:cNvSpPr/>
      </dsp:nvSpPr>
      <dsp:spPr>
        <a:xfrm>
          <a:off x="960020" y="1680966"/>
          <a:ext cx="433448" cy="43344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A7DB62C-BDF3-40CA-AB0F-EAE63F151480}">
      <dsp:nvSpPr>
        <dsp:cNvPr id="0" name=""/>
        <dsp:cNvSpPr/>
      </dsp:nvSpPr>
      <dsp:spPr>
        <a:xfrm rot="17700000">
          <a:off x="446659" y="2284258"/>
          <a:ext cx="897980" cy="4329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45720" bIns="0" numCol="1" spcCol="1270" anchor="ctr" anchorCtr="0">
          <a:noAutofit/>
        </a:bodyPr>
        <a:lstStyle/>
        <a:p>
          <a:pPr marL="0" lvl="0" indent="0" algn="r" defTabSz="800100">
            <a:lnSpc>
              <a:spcPct val="90000"/>
            </a:lnSpc>
            <a:spcBef>
              <a:spcPct val="0"/>
            </a:spcBef>
            <a:spcAft>
              <a:spcPct val="35000"/>
            </a:spcAft>
            <a:buNone/>
          </a:pPr>
          <a:r>
            <a:rPr lang="en-US" sz="1800" kern="1200" dirty="0" err="1">
              <a:latin typeface="Candara" pitchFamily="34" charset="0"/>
            </a:rPr>
            <a:t>Sewa</a:t>
          </a:r>
          <a:r>
            <a:rPr lang="en-US" sz="1800" kern="1200" dirty="0">
              <a:latin typeface="Candara" pitchFamily="34" charset="0"/>
            </a:rPr>
            <a:t> </a:t>
          </a:r>
          <a:r>
            <a:rPr lang="en-US" sz="1800" kern="1200" dirty="0" err="1">
              <a:latin typeface="Candara" pitchFamily="34" charset="0"/>
            </a:rPr>
            <a:t>rumah</a:t>
          </a:r>
          <a:endParaRPr lang="en-US" sz="1800" kern="1200" dirty="0">
            <a:latin typeface="Candara" pitchFamily="34" charset="0"/>
          </a:endParaRPr>
        </a:p>
      </dsp:txBody>
      <dsp:txXfrm>
        <a:off x="446659" y="2284258"/>
        <a:ext cx="897980" cy="432972"/>
      </dsp:txXfrm>
    </dsp:sp>
    <dsp:sp modelId="{665021C5-98A8-4EBD-8AAC-51A7E25DB34A}">
      <dsp:nvSpPr>
        <dsp:cNvPr id="0" name=""/>
        <dsp:cNvSpPr/>
      </dsp:nvSpPr>
      <dsp:spPr>
        <a:xfrm rot="17700000">
          <a:off x="1008848" y="1078150"/>
          <a:ext cx="897980" cy="432972"/>
        </a:xfrm>
        <a:prstGeom prst="rect">
          <a:avLst/>
        </a:prstGeom>
        <a:noFill/>
        <a:ln>
          <a:noFill/>
        </a:ln>
        <a:effectLst/>
      </dsp:spPr>
      <dsp:style>
        <a:lnRef idx="0">
          <a:scrgbClr r="0" g="0" b="0"/>
        </a:lnRef>
        <a:fillRef idx="0">
          <a:scrgbClr r="0" g="0" b="0"/>
        </a:fillRef>
        <a:effectRef idx="0">
          <a:scrgbClr r="0" g="0" b="0"/>
        </a:effectRef>
        <a:fontRef idx="minor"/>
      </dsp:style>
    </dsp:sp>
    <dsp:sp modelId="{A3B15920-44BD-4D57-9606-FD5A77F98107}">
      <dsp:nvSpPr>
        <dsp:cNvPr id="0" name=""/>
        <dsp:cNvSpPr/>
      </dsp:nvSpPr>
      <dsp:spPr>
        <a:xfrm>
          <a:off x="1542192" y="1677026"/>
          <a:ext cx="433448" cy="43344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0E3A8CD-929F-4DB3-A0A3-22C25BF1E08E}">
      <dsp:nvSpPr>
        <dsp:cNvPr id="0" name=""/>
        <dsp:cNvSpPr/>
      </dsp:nvSpPr>
      <dsp:spPr>
        <a:xfrm rot="17700000">
          <a:off x="999512" y="2053757"/>
          <a:ext cx="1116480" cy="5206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45720" bIns="0" numCol="1" spcCol="1270" anchor="ctr" anchorCtr="0">
          <a:noAutofit/>
        </a:bodyPr>
        <a:lstStyle/>
        <a:p>
          <a:pPr marL="0" lvl="0" indent="0" algn="r" defTabSz="800100">
            <a:lnSpc>
              <a:spcPct val="90000"/>
            </a:lnSpc>
            <a:spcBef>
              <a:spcPct val="0"/>
            </a:spcBef>
            <a:spcAft>
              <a:spcPct val="35000"/>
            </a:spcAft>
            <a:buNone/>
          </a:pPr>
          <a:r>
            <a:rPr lang="en-US" sz="1800" kern="1200" dirty="0" err="1">
              <a:latin typeface="Candara" pitchFamily="34" charset="0"/>
            </a:rPr>
            <a:t>Sewa</a:t>
          </a:r>
          <a:r>
            <a:rPr lang="en-US" sz="1800" kern="1200" dirty="0">
              <a:latin typeface="Candara" pitchFamily="34" charset="0"/>
            </a:rPr>
            <a:t> </a:t>
          </a:r>
          <a:r>
            <a:rPr lang="en-US" sz="1800" kern="1200" dirty="0" err="1">
              <a:latin typeface="Candara" pitchFamily="34" charset="0"/>
            </a:rPr>
            <a:t>apartemen</a:t>
          </a:r>
          <a:endParaRPr lang="en-US" sz="1800" kern="1200" dirty="0">
            <a:latin typeface="Candara" pitchFamily="34" charset="0"/>
          </a:endParaRPr>
        </a:p>
      </dsp:txBody>
      <dsp:txXfrm>
        <a:off x="999512" y="2053757"/>
        <a:ext cx="1116480" cy="520623"/>
      </dsp:txXfrm>
    </dsp:sp>
    <dsp:sp modelId="{452398CC-3417-48CE-AE62-8ABB4743C293}">
      <dsp:nvSpPr>
        <dsp:cNvPr id="0" name=""/>
        <dsp:cNvSpPr/>
      </dsp:nvSpPr>
      <dsp:spPr>
        <a:xfrm rot="17700000">
          <a:off x="1591020" y="890238"/>
          <a:ext cx="897980" cy="432972"/>
        </a:xfrm>
        <a:prstGeom prst="rect">
          <a:avLst/>
        </a:prstGeom>
        <a:noFill/>
        <a:ln>
          <a:noFill/>
        </a:ln>
        <a:effectLst/>
      </dsp:spPr>
      <dsp:style>
        <a:lnRef idx="0">
          <a:scrgbClr r="0" g="0" b="0"/>
        </a:lnRef>
        <a:fillRef idx="0">
          <a:scrgbClr r="0" g="0" b="0"/>
        </a:fillRef>
        <a:effectRef idx="0">
          <a:scrgbClr r="0" g="0" b="0"/>
        </a:effectRef>
        <a:fontRef idx="minor"/>
      </dsp:style>
    </dsp:sp>
    <dsp:sp modelId="{B78ED573-BB03-418D-BA6F-7EBB6FBAC7B5}">
      <dsp:nvSpPr>
        <dsp:cNvPr id="0" name=""/>
        <dsp:cNvSpPr/>
      </dsp:nvSpPr>
      <dsp:spPr>
        <a:xfrm>
          <a:off x="2038540" y="1480161"/>
          <a:ext cx="835059" cy="835059"/>
        </a:xfrm>
        <a:prstGeom prst="donut">
          <a:avLst>
            <a:gd name="adj" fmla="val 2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F0BC794-41B4-46EE-BB35-DBAD1350B370}">
      <dsp:nvSpPr>
        <dsp:cNvPr id="0" name=""/>
        <dsp:cNvSpPr/>
      </dsp:nvSpPr>
      <dsp:spPr>
        <a:xfrm rot="17700000">
          <a:off x="2010100" y="657055"/>
          <a:ext cx="1683424" cy="7849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0" rIns="0" bIns="0" numCol="1" spcCol="1270" anchor="ctr" anchorCtr="0">
          <a:noAutofit/>
        </a:bodyPr>
        <a:lstStyle/>
        <a:p>
          <a:pPr marL="0" lvl="0" indent="0" algn="l" defTabSz="800100">
            <a:lnSpc>
              <a:spcPct val="90000"/>
            </a:lnSpc>
            <a:spcBef>
              <a:spcPct val="0"/>
            </a:spcBef>
            <a:spcAft>
              <a:spcPct val="35000"/>
            </a:spcAft>
            <a:buNone/>
          </a:pPr>
          <a:r>
            <a:rPr lang="en-US" sz="1800" kern="1200" dirty="0" err="1">
              <a:latin typeface="Candara" pitchFamily="34" charset="0"/>
            </a:rPr>
            <a:t>Sewa</a:t>
          </a:r>
          <a:r>
            <a:rPr lang="en-US" sz="1800" kern="1200" dirty="0">
              <a:latin typeface="Candara" pitchFamily="34" charset="0"/>
            </a:rPr>
            <a:t> </a:t>
          </a:r>
          <a:r>
            <a:rPr lang="en-US" sz="1800" kern="1200" dirty="0" err="1">
              <a:latin typeface="Candara" pitchFamily="34" charset="0"/>
            </a:rPr>
            <a:t>gedung</a:t>
          </a:r>
          <a:r>
            <a:rPr lang="en-US" sz="1800" kern="1200" dirty="0">
              <a:latin typeface="Candara" pitchFamily="34" charset="0"/>
            </a:rPr>
            <a:t> </a:t>
          </a:r>
          <a:r>
            <a:rPr lang="en-US" sz="1800" kern="1200" dirty="0" err="1">
              <a:latin typeface="Candara" pitchFamily="34" charset="0"/>
            </a:rPr>
            <a:t>perkantoran</a:t>
          </a:r>
          <a:endParaRPr lang="en-US" sz="1800" kern="1200" dirty="0">
            <a:latin typeface="Candara" pitchFamily="34" charset="0"/>
          </a:endParaRPr>
        </a:p>
      </dsp:txBody>
      <dsp:txXfrm>
        <a:off x="2010100" y="657055"/>
        <a:ext cx="1683424" cy="784993"/>
      </dsp:txXfrm>
    </dsp:sp>
    <dsp:sp modelId="{7F995B5F-6F4C-4E81-9649-74407DD7C8D9}">
      <dsp:nvSpPr>
        <dsp:cNvPr id="0" name=""/>
        <dsp:cNvSpPr/>
      </dsp:nvSpPr>
      <dsp:spPr>
        <a:xfrm>
          <a:off x="3201891" y="1680966"/>
          <a:ext cx="433448" cy="43344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1D71E66-6647-40ED-8E80-9434CDD91101}">
      <dsp:nvSpPr>
        <dsp:cNvPr id="0" name=""/>
        <dsp:cNvSpPr/>
      </dsp:nvSpPr>
      <dsp:spPr>
        <a:xfrm rot="17700000">
          <a:off x="2688531" y="2284258"/>
          <a:ext cx="897980" cy="4329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45720" bIns="0" numCol="1" spcCol="1270" anchor="ctr" anchorCtr="0">
          <a:noAutofit/>
        </a:bodyPr>
        <a:lstStyle/>
        <a:p>
          <a:pPr marL="0" lvl="0" indent="0" algn="r" defTabSz="800100">
            <a:lnSpc>
              <a:spcPct val="90000"/>
            </a:lnSpc>
            <a:spcBef>
              <a:spcPct val="0"/>
            </a:spcBef>
            <a:spcAft>
              <a:spcPct val="35000"/>
            </a:spcAft>
            <a:buNone/>
          </a:pPr>
          <a:r>
            <a:rPr lang="en-US" sz="1800" kern="1200" dirty="0" err="1">
              <a:latin typeface="Candara" pitchFamily="34" charset="0"/>
            </a:rPr>
            <a:t>Sewa</a:t>
          </a:r>
          <a:r>
            <a:rPr lang="en-US" sz="1800" kern="1200" dirty="0">
              <a:latin typeface="Candara" pitchFamily="34" charset="0"/>
            </a:rPr>
            <a:t> </a:t>
          </a:r>
          <a:r>
            <a:rPr lang="en-US" sz="1800" kern="1200" dirty="0" err="1">
              <a:latin typeface="Candara" pitchFamily="34" charset="0"/>
            </a:rPr>
            <a:t>toko</a:t>
          </a:r>
          <a:endParaRPr lang="en-US" sz="1800" kern="1200" dirty="0">
            <a:latin typeface="Candara" pitchFamily="34" charset="0"/>
          </a:endParaRPr>
        </a:p>
      </dsp:txBody>
      <dsp:txXfrm>
        <a:off x="2688531" y="2284258"/>
        <a:ext cx="897980" cy="432972"/>
      </dsp:txXfrm>
    </dsp:sp>
    <dsp:sp modelId="{38E8DFE5-9349-4438-9C89-34AB1E899F33}">
      <dsp:nvSpPr>
        <dsp:cNvPr id="0" name=""/>
        <dsp:cNvSpPr/>
      </dsp:nvSpPr>
      <dsp:spPr>
        <a:xfrm rot="17700000">
          <a:off x="3250720" y="1078150"/>
          <a:ext cx="897980" cy="432972"/>
        </a:xfrm>
        <a:prstGeom prst="rect">
          <a:avLst/>
        </a:prstGeom>
        <a:noFill/>
        <a:ln>
          <a:noFill/>
        </a:ln>
        <a:effectLst/>
      </dsp:spPr>
      <dsp:style>
        <a:lnRef idx="0">
          <a:scrgbClr r="0" g="0" b="0"/>
        </a:lnRef>
        <a:fillRef idx="0">
          <a:scrgbClr r="0" g="0" b="0"/>
        </a:fillRef>
        <a:effectRef idx="0">
          <a:scrgbClr r="0" g="0" b="0"/>
        </a:effectRef>
        <a:fontRef idx="minor"/>
      </dsp:style>
    </dsp:sp>
    <dsp:sp modelId="{BAEB8228-D206-4559-A88C-EC70D9BD433F}">
      <dsp:nvSpPr>
        <dsp:cNvPr id="0" name=""/>
        <dsp:cNvSpPr/>
      </dsp:nvSpPr>
      <dsp:spPr>
        <a:xfrm>
          <a:off x="3698172" y="1680966"/>
          <a:ext cx="433448" cy="43344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2F3E875-AFA4-42DA-9B30-B0FF9A61CBEB}">
      <dsp:nvSpPr>
        <dsp:cNvPr id="0" name=""/>
        <dsp:cNvSpPr/>
      </dsp:nvSpPr>
      <dsp:spPr>
        <a:xfrm rot="17700000">
          <a:off x="3184812" y="2284258"/>
          <a:ext cx="897980" cy="4329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45720" bIns="0" numCol="1" spcCol="1270" anchor="ctr" anchorCtr="0">
          <a:noAutofit/>
        </a:bodyPr>
        <a:lstStyle/>
        <a:p>
          <a:pPr marL="0" lvl="0" indent="0" algn="r" defTabSz="800100">
            <a:lnSpc>
              <a:spcPct val="90000"/>
            </a:lnSpc>
            <a:spcBef>
              <a:spcPct val="0"/>
            </a:spcBef>
            <a:spcAft>
              <a:spcPct val="35000"/>
            </a:spcAft>
            <a:buNone/>
          </a:pPr>
          <a:r>
            <a:rPr lang="en-US" sz="1800" kern="1200" dirty="0" err="1">
              <a:latin typeface="Candara" pitchFamily="34" charset="0"/>
            </a:rPr>
            <a:t>Sewa</a:t>
          </a:r>
          <a:r>
            <a:rPr lang="en-US" sz="1800" kern="1200" dirty="0">
              <a:latin typeface="Candara" pitchFamily="34" charset="0"/>
            </a:rPr>
            <a:t> </a:t>
          </a:r>
          <a:r>
            <a:rPr lang="en-US" sz="1800" kern="1200" dirty="0" err="1">
              <a:latin typeface="Candara" pitchFamily="34" charset="0"/>
            </a:rPr>
            <a:t>gudang</a:t>
          </a:r>
          <a:endParaRPr lang="en-US" sz="1800" kern="1200" dirty="0">
            <a:latin typeface="Candara" pitchFamily="34" charset="0"/>
          </a:endParaRPr>
        </a:p>
      </dsp:txBody>
      <dsp:txXfrm>
        <a:off x="3184812" y="2284258"/>
        <a:ext cx="897980" cy="432972"/>
      </dsp:txXfrm>
    </dsp:sp>
    <dsp:sp modelId="{C3C47B13-30A2-4770-8138-0F0A863A45A1}">
      <dsp:nvSpPr>
        <dsp:cNvPr id="0" name=""/>
        <dsp:cNvSpPr/>
      </dsp:nvSpPr>
      <dsp:spPr>
        <a:xfrm rot="17700000">
          <a:off x="3747001" y="1078150"/>
          <a:ext cx="897980" cy="432972"/>
        </a:xfrm>
        <a:prstGeom prst="rect">
          <a:avLst/>
        </a:prstGeom>
        <a:noFill/>
        <a:ln>
          <a:noFill/>
        </a:ln>
        <a:effectLst/>
      </dsp:spPr>
      <dsp:style>
        <a:lnRef idx="0">
          <a:scrgbClr r="0" g="0" b="0"/>
        </a:lnRef>
        <a:fillRef idx="0">
          <a:scrgbClr r="0" g="0" b="0"/>
        </a:fillRef>
        <a:effectRef idx="0">
          <a:scrgbClr r="0" g="0" b="0"/>
        </a:effectRef>
        <a:fontRef idx="minor"/>
      </dsp:style>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3DDD76-A75D-4395-8530-CFF4CD30E028}">
      <dsp:nvSpPr>
        <dsp:cNvPr id="0" name=""/>
        <dsp:cNvSpPr/>
      </dsp:nvSpPr>
      <dsp:spPr>
        <a:xfrm>
          <a:off x="0" y="1247781"/>
          <a:ext cx="2057400" cy="930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5816" tIns="109220" rIns="305816" bIns="109220" numCol="1" spcCol="1270" anchor="ctr" anchorCtr="0">
          <a:noAutofit/>
        </a:bodyPr>
        <a:lstStyle/>
        <a:p>
          <a:pPr marL="0" lvl="0" indent="0" algn="r" defTabSz="1911350">
            <a:lnSpc>
              <a:spcPct val="90000"/>
            </a:lnSpc>
            <a:spcBef>
              <a:spcPct val="0"/>
            </a:spcBef>
            <a:spcAft>
              <a:spcPct val="35000"/>
            </a:spcAft>
            <a:buNone/>
          </a:pPr>
          <a:endParaRPr lang="id-ID" sz="4300" kern="1200"/>
        </a:p>
      </dsp:txBody>
      <dsp:txXfrm>
        <a:off x="0" y="1247781"/>
        <a:ext cx="2057400" cy="930600"/>
      </dsp:txXfrm>
    </dsp:sp>
    <dsp:sp modelId="{2A9CB176-9029-4963-9317-0614FCD6DEE0}">
      <dsp:nvSpPr>
        <dsp:cNvPr id="0" name=""/>
        <dsp:cNvSpPr/>
      </dsp:nvSpPr>
      <dsp:spPr>
        <a:xfrm>
          <a:off x="2057399" y="1247781"/>
          <a:ext cx="411480" cy="930600"/>
        </a:xfrm>
        <a:prstGeom prst="leftBrace">
          <a:avLst>
            <a:gd name="adj1" fmla="val 35000"/>
            <a:gd name="adj2" fmla="val 5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2FCEB49-C41D-4C36-A09E-6E94B4648DD4}">
      <dsp:nvSpPr>
        <dsp:cNvPr id="0" name=""/>
        <dsp:cNvSpPr/>
      </dsp:nvSpPr>
      <dsp:spPr>
        <a:xfrm>
          <a:off x="2633471" y="1247781"/>
          <a:ext cx="5596128" cy="93060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marL="285750" lvl="1" indent="-285750" algn="l" defTabSz="1911350">
            <a:lnSpc>
              <a:spcPct val="90000"/>
            </a:lnSpc>
            <a:spcBef>
              <a:spcPct val="0"/>
            </a:spcBef>
            <a:spcAft>
              <a:spcPct val="15000"/>
            </a:spcAft>
            <a:buChar char="•"/>
          </a:pPr>
          <a:endParaRPr lang="id-ID" sz="4300" kern="1200"/>
        </a:p>
      </dsp:txBody>
      <dsp:txXfrm>
        <a:off x="2633471" y="1247781"/>
        <a:ext cx="5596128" cy="930600"/>
      </dsp:txXfrm>
    </dsp:sp>
    <dsp:sp modelId="{6E48D89B-7A8A-4E1C-A674-7CF4297B36E4}">
      <dsp:nvSpPr>
        <dsp:cNvPr id="0" name=""/>
        <dsp:cNvSpPr/>
      </dsp:nvSpPr>
      <dsp:spPr>
        <a:xfrm>
          <a:off x="0" y="2347581"/>
          <a:ext cx="2057400" cy="930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5816" tIns="109220" rIns="305816" bIns="109220" numCol="1" spcCol="1270" anchor="ctr" anchorCtr="0">
          <a:noAutofit/>
        </a:bodyPr>
        <a:lstStyle/>
        <a:p>
          <a:pPr marL="0" lvl="0" indent="0" algn="r" defTabSz="1911350">
            <a:lnSpc>
              <a:spcPct val="90000"/>
            </a:lnSpc>
            <a:spcBef>
              <a:spcPct val="0"/>
            </a:spcBef>
            <a:spcAft>
              <a:spcPct val="35000"/>
            </a:spcAft>
            <a:buNone/>
          </a:pPr>
          <a:endParaRPr lang="id-ID" sz="4300" kern="1200"/>
        </a:p>
      </dsp:txBody>
      <dsp:txXfrm>
        <a:off x="0" y="2347581"/>
        <a:ext cx="2057400" cy="930600"/>
      </dsp:txXfrm>
    </dsp:sp>
    <dsp:sp modelId="{2D1AE870-1EEC-4B18-BD1A-72F3FCA56500}">
      <dsp:nvSpPr>
        <dsp:cNvPr id="0" name=""/>
        <dsp:cNvSpPr/>
      </dsp:nvSpPr>
      <dsp:spPr>
        <a:xfrm>
          <a:off x="2057399" y="2347581"/>
          <a:ext cx="411480" cy="930600"/>
        </a:xfrm>
        <a:prstGeom prst="leftBrace">
          <a:avLst>
            <a:gd name="adj1" fmla="val 35000"/>
            <a:gd name="adj2" fmla="val 5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20BC9E8-EC68-4AA1-A182-F4181AF207FE}">
      <dsp:nvSpPr>
        <dsp:cNvPr id="0" name=""/>
        <dsp:cNvSpPr/>
      </dsp:nvSpPr>
      <dsp:spPr>
        <a:xfrm>
          <a:off x="2633471" y="2347581"/>
          <a:ext cx="5596128" cy="93060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marL="285750" lvl="1" indent="-285750" algn="l" defTabSz="1911350">
            <a:lnSpc>
              <a:spcPct val="90000"/>
            </a:lnSpc>
            <a:spcBef>
              <a:spcPct val="0"/>
            </a:spcBef>
            <a:spcAft>
              <a:spcPct val="15000"/>
            </a:spcAft>
            <a:buChar char="•"/>
          </a:pPr>
          <a:endParaRPr lang="id-ID" sz="4300" kern="1200"/>
        </a:p>
      </dsp:txBody>
      <dsp:txXfrm>
        <a:off x="2633471" y="2347581"/>
        <a:ext cx="5596128" cy="9306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0C073F-EA0D-41AE-9A67-DFD89793F162}">
      <dsp:nvSpPr>
        <dsp:cNvPr id="0" name=""/>
        <dsp:cNvSpPr/>
      </dsp:nvSpPr>
      <dsp:spPr>
        <a:xfrm>
          <a:off x="0" y="434783"/>
          <a:ext cx="7992888" cy="478800"/>
        </a:xfrm>
        <a:prstGeom prst="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FD0FC2B-489C-4661-99A4-76FCE9B9ED80}">
      <dsp:nvSpPr>
        <dsp:cNvPr id="0" name=""/>
        <dsp:cNvSpPr/>
      </dsp:nvSpPr>
      <dsp:spPr>
        <a:xfrm>
          <a:off x="380520" y="26805"/>
          <a:ext cx="7610408" cy="688418"/>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1478" tIns="0" rIns="211478" bIns="0" numCol="1" spcCol="1270" anchor="ctr" anchorCtr="0">
          <a:noAutofit/>
        </a:bodyPr>
        <a:lstStyle/>
        <a:p>
          <a:pPr marL="0" lvl="0" indent="0" algn="l" defTabSz="889000">
            <a:lnSpc>
              <a:spcPct val="90000"/>
            </a:lnSpc>
            <a:spcBef>
              <a:spcPct val="0"/>
            </a:spcBef>
            <a:spcAft>
              <a:spcPct val="35000"/>
            </a:spcAft>
            <a:buNone/>
          </a:pPr>
          <a:r>
            <a:rPr lang="id-ID" sz="2000" kern="1200" dirty="0"/>
            <a:t>Penghasilan yang diterima atau diperoleh Wajib Pajak Orang Pribadi dari jasa sehubungan dengan pekerjaan bebas.</a:t>
          </a:r>
        </a:p>
      </dsp:txBody>
      <dsp:txXfrm>
        <a:off x="414126" y="60411"/>
        <a:ext cx="7543196" cy="621206"/>
      </dsp:txXfrm>
    </dsp:sp>
    <dsp:sp modelId="{E3D1B3C3-4949-4B2C-8D4E-D673B87D642C}">
      <dsp:nvSpPr>
        <dsp:cNvPr id="0" name=""/>
        <dsp:cNvSpPr/>
      </dsp:nvSpPr>
      <dsp:spPr>
        <a:xfrm>
          <a:off x="0" y="1834714"/>
          <a:ext cx="7992888" cy="478800"/>
        </a:xfrm>
        <a:prstGeom prst="rect">
          <a:avLst/>
        </a:prstGeom>
        <a:solidFill>
          <a:schemeClr val="lt1">
            <a:alpha val="90000"/>
            <a:hueOff val="0"/>
            <a:satOff val="0"/>
            <a:lumOff val="0"/>
            <a:alphaOff val="0"/>
          </a:schemeClr>
        </a:solidFill>
        <a:ln w="25400" cap="flat" cmpd="sng" algn="ctr">
          <a:solidFill>
            <a:schemeClr val="accent2">
              <a:hueOff val="1560506"/>
              <a:satOff val="-1946"/>
              <a:lumOff val="458"/>
              <a:alphaOff val="0"/>
            </a:schemeClr>
          </a:solidFill>
          <a:prstDash val="solid"/>
        </a:ln>
        <a:effectLst/>
      </dsp:spPr>
      <dsp:style>
        <a:lnRef idx="2">
          <a:scrgbClr r="0" g="0" b="0"/>
        </a:lnRef>
        <a:fillRef idx="1">
          <a:scrgbClr r="0" g="0" b="0"/>
        </a:fillRef>
        <a:effectRef idx="0">
          <a:scrgbClr r="0" g="0" b="0"/>
        </a:effectRef>
        <a:fontRef idx="minor"/>
      </dsp:style>
    </dsp:sp>
    <dsp:sp modelId="{C869B076-305C-4E9D-BEFE-33A777F7918B}">
      <dsp:nvSpPr>
        <dsp:cNvPr id="0" name=""/>
        <dsp:cNvSpPr/>
      </dsp:nvSpPr>
      <dsp:spPr>
        <a:xfrm>
          <a:off x="380520" y="1016183"/>
          <a:ext cx="7610408" cy="1098971"/>
        </a:xfrm>
        <a:prstGeom prst="roundRect">
          <a:avLst/>
        </a:prstGeom>
        <a:solidFill>
          <a:schemeClr val="accent2">
            <a:hueOff val="1560506"/>
            <a:satOff val="-1946"/>
            <a:lumOff val="45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1478" tIns="0" rIns="211478" bIns="0" numCol="1" spcCol="1270" anchor="ctr" anchorCtr="0">
          <a:noAutofit/>
        </a:bodyPr>
        <a:lstStyle/>
        <a:p>
          <a:pPr marL="0" lvl="0" indent="0" algn="l" defTabSz="889000">
            <a:lnSpc>
              <a:spcPct val="90000"/>
            </a:lnSpc>
            <a:spcBef>
              <a:spcPct val="0"/>
            </a:spcBef>
            <a:spcAft>
              <a:spcPct val="35000"/>
            </a:spcAft>
            <a:buNone/>
          </a:pPr>
          <a:r>
            <a:rPr lang="id-ID" sz="2000" kern="1200" dirty="0"/>
            <a:t>Penghasilan yang diterima atau diperoleh dari luar negeri yang pajaknya terutang atau</a:t>
          </a:r>
        </a:p>
        <a:p>
          <a:pPr marL="0" lvl="0" indent="0" algn="l" defTabSz="889000">
            <a:lnSpc>
              <a:spcPct val="90000"/>
            </a:lnSpc>
            <a:spcBef>
              <a:spcPct val="0"/>
            </a:spcBef>
            <a:spcAft>
              <a:spcPct val="35000"/>
            </a:spcAft>
            <a:buNone/>
          </a:pPr>
          <a:r>
            <a:rPr lang="it-IT" sz="2000" kern="1200" dirty="0"/>
            <a:t>telah dibayar di luar negeri.</a:t>
          </a:r>
          <a:endParaRPr lang="id-ID" sz="2000" kern="1200" dirty="0"/>
        </a:p>
      </dsp:txBody>
      <dsp:txXfrm>
        <a:off x="434167" y="1069830"/>
        <a:ext cx="7503114" cy="991677"/>
      </dsp:txXfrm>
    </dsp:sp>
    <dsp:sp modelId="{F1920D11-9641-4E44-978A-C569AB42491A}">
      <dsp:nvSpPr>
        <dsp:cNvPr id="0" name=""/>
        <dsp:cNvSpPr/>
      </dsp:nvSpPr>
      <dsp:spPr>
        <a:xfrm>
          <a:off x="0" y="2696554"/>
          <a:ext cx="7992888" cy="478800"/>
        </a:xfrm>
        <a:prstGeom prst="rect">
          <a:avLst/>
        </a:prstGeom>
        <a:solidFill>
          <a:schemeClr val="lt1">
            <a:alpha val="90000"/>
            <a:hueOff val="0"/>
            <a:satOff val="0"/>
            <a:lumOff val="0"/>
            <a:alphaOff val="0"/>
          </a:schemeClr>
        </a:solidFill>
        <a:ln w="25400" cap="flat" cmpd="sng" algn="ctr">
          <a:solidFill>
            <a:schemeClr val="accent2">
              <a:hueOff val="3121013"/>
              <a:satOff val="-3893"/>
              <a:lumOff val="915"/>
              <a:alphaOff val="0"/>
            </a:schemeClr>
          </a:solidFill>
          <a:prstDash val="solid"/>
        </a:ln>
        <a:effectLst/>
      </dsp:spPr>
      <dsp:style>
        <a:lnRef idx="2">
          <a:scrgbClr r="0" g="0" b="0"/>
        </a:lnRef>
        <a:fillRef idx="1">
          <a:scrgbClr r="0" g="0" b="0"/>
        </a:fillRef>
        <a:effectRef idx="0">
          <a:scrgbClr r="0" g="0" b="0"/>
        </a:effectRef>
        <a:fontRef idx="minor"/>
      </dsp:style>
    </dsp:sp>
    <dsp:sp modelId="{F0EF73D0-5BE1-406D-BD72-588F99E8682A}">
      <dsp:nvSpPr>
        <dsp:cNvPr id="0" name=""/>
        <dsp:cNvSpPr/>
      </dsp:nvSpPr>
      <dsp:spPr>
        <a:xfrm>
          <a:off x="380520" y="2416114"/>
          <a:ext cx="7610408" cy="560880"/>
        </a:xfrm>
        <a:prstGeom prst="roundRect">
          <a:avLst/>
        </a:prstGeom>
        <a:solidFill>
          <a:schemeClr val="accent2">
            <a:hueOff val="3121013"/>
            <a:satOff val="-3893"/>
            <a:lumOff val="91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1478" tIns="0" rIns="211478" bIns="0" numCol="1" spcCol="1270" anchor="ctr" anchorCtr="0">
          <a:noAutofit/>
        </a:bodyPr>
        <a:lstStyle/>
        <a:p>
          <a:pPr marL="0" lvl="0" indent="0" algn="l" defTabSz="889000">
            <a:lnSpc>
              <a:spcPct val="90000"/>
            </a:lnSpc>
            <a:spcBef>
              <a:spcPct val="0"/>
            </a:spcBef>
            <a:spcAft>
              <a:spcPct val="35000"/>
            </a:spcAft>
            <a:buNone/>
          </a:pPr>
          <a:r>
            <a:rPr lang="id-ID" sz="2000" kern="1200" dirty="0"/>
            <a:t>Penghasilan yang telah dikenai PPh bersifat final.</a:t>
          </a:r>
        </a:p>
      </dsp:txBody>
      <dsp:txXfrm>
        <a:off x="407900" y="2443494"/>
        <a:ext cx="7555648" cy="506120"/>
      </dsp:txXfrm>
    </dsp:sp>
    <dsp:sp modelId="{11A00B18-EC2B-4E3A-90CD-D923190ECBE3}">
      <dsp:nvSpPr>
        <dsp:cNvPr id="0" name=""/>
        <dsp:cNvSpPr/>
      </dsp:nvSpPr>
      <dsp:spPr>
        <a:xfrm>
          <a:off x="0" y="3558394"/>
          <a:ext cx="7992888" cy="478800"/>
        </a:xfrm>
        <a:prstGeom prst="rect">
          <a:avLst/>
        </a:prstGeom>
        <a:solidFill>
          <a:schemeClr val="lt1">
            <a:alpha val="90000"/>
            <a:hueOff val="0"/>
            <a:satOff val="0"/>
            <a:lumOff val="0"/>
            <a:alphaOff val="0"/>
          </a:schemeClr>
        </a:solidFill>
        <a:ln w="25400" cap="flat" cmpd="sng" algn="ctr">
          <a:solidFill>
            <a:schemeClr val="accent2">
              <a:hueOff val="4681519"/>
              <a:satOff val="-5839"/>
              <a:lumOff val="1373"/>
              <a:alphaOff val="0"/>
            </a:schemeClr>
          </a:solidFill>
          <a:prstDash val="solid"/>
        </a:ln>
        <a:effectLst/>
      </dsp:spPr>
      <dsp:style>
        <a:lnRef idx="2">
          <a:scrgbClr r="0" g="0" b="0"/>
        </a:lnRef>
        <a:fillRef idx="1">
          <a:scrgbClr r="0" g="0" b="0"/>
        </a:fillRef>
        <a:effectRef idx="0">
          <a:scrgbClr r="0" g="0" b="0"/>
        </a:effectRef>
        <a:fontRef idx="minor"/>
      </dsp:style>
    </dsp:sp>
    <dsp:sp modelId="{CE5DDFA6-5C71-42AD-B76C-AF1D3C6A6A53}">
      <dsp:nvSpPr>
        <dsp:cNvPr id="0" name=""/>
        <dsp:cNvSpPr/>
      </dsp:nvSpPr>
      <dsp:spPr>
        <a:xfrm>
          <a:off x="396131" y="3277954"/>
          <a:ext cx="7594537" cy="560880"/>
        </a:xfrm>
        <a:prstGeom prst="roundRect">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1478" tIns="0" rIns="211478" bIns="0" numCol="1" spcCol="1270" anchor="ctr" anchorCtr="0">
          <a:noAutofit/>
        </a:bodyPr>
        <a:lstStyle/>
        <a:p>
          <a:pPr marL="0" lvl="0" indent="0" algn="l" defTabSz="889000">
            <a:lnSpc>
              <a:spcPct val="90000"/>
            </a:lnSpc>
            <a:spcBef>
              <a:spcPct val="0"/>
            </a:spcBef>
            <a:spcAft>
              <a:spcPct val="35000"/>
            </a:spcAft>
            <a:buNone/>
          </a:pPr>
          <a:r>
            <a:rPr lang="sv-SE" sz="2000" kern="1200" dirty="0"/>
            <a:t>Penghasilan yang dikecualikan dari objek pajak.</a:t>
          </a:r>
          <a:endParaRPr lang="id-ID" sz="2000" kern="1200" dirty="0"/>
        </a:p>
      </dsp:txBody>
      <dsp:txXfrm>
        <a:off x="423511" y="3305334"/>
        <a:ext cx="7539777" cy="506120"/>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04223E-6220-44E2-9F61-A1672855A193}">
      <dsp:nvSpPr>
        <dsp:cNvPr id="0" name=""/>
        <dsp:cNvSpPr/>
      </dsp:nvSpPr>
      <dsp:spPr>
        <a:xfrm>
          <a:off x="0" y="278872"/>
          <a:ext cx="8198590" cy="3276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3D4DE937-8DAB-4EDD-A85E-D0741B783424}">
      <dsp:nvSpPr>
        <dsp:cNvPr id="0" name=""/>
        <dsp:cNvSpPr/>
      </dsp:nvSpPr>
      <dsp:spPr>
        <a:xfrm>
          <a:off x="409529" y="50965"/>
          <a:ext cx="5733408" cy="419787"/>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16921" tIns="0" rIns="216921" bIns="0" numCol="1" spcCol="1270" anchor="ctr" anchorCtr="0">
          <a:noAutofit/>
        </a:bodyPr>
        <a:lstStyle/>
        <a:p>
          <a:pPr marL="0" lvl="0" indent="0" algn="l" defTabSz="977900">
            <a:lnSpc>
              <a:spcPct val="90000"/>
            </a:lnSpc>
            <a:spcBef>
              <a:spcPct val="0"/>
            </a:spcBef>
            <a:spcAft>
              <a:spcPct val="35000"/>
            </a:spcAft>
            <a:buNone/>
          </a:pPr>
          <a:r>
            <a:rPr lang="id-ID" sz="2200" kern="1200" dirty="0"/>
            <a:t>Pengalihan hak atas tanah dan/atau bangunan</a:t>
          </a:r>
        </a:p>
      </dsp:txBody>
      <dsp:txXfrm>
        <a:off x="430021" y="71457"/>
        <a:ext cx="5692424" cy="378803"/>
      </dsp:txXfrm>
    </dsp:sp>
    <dsp:sp modelId="{62B2CE92-0616-49FB-A844-8C759DDA8D53}">
      <dsp:nvSpPr>
        <dsp:cNvPr id="0" name=""/>
        <dsp:cNvSpPr/>
      </dsp:nvSpPr>
      <dsp:spPr>
        <a:xfrm>
          <a:off x="0" y="1277049"/>
          <a:ext cx="8198590" cy="3276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F3EBACFB-2E6E-4A64-BED8-CF38DCCF6AAE}">
      <dsp:nvSpPr>
        <dsp:cNvPr id="0" name=""/>
        <dsp:cNvSpPr/>
      </dsp:nvSpPr>
      <dsp:spPr>
        <a:xfrm>
          <a:off x="397919" y="676672"/>
          <a:ext cx="7793379" cy="792257"/>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16921" tIns="0" rIns="216921" bIns="0" numCol="1" spcCol="1270" anchor="ctr" anchorCtr="0">
          <a:noAutofit/>
        </a:bodyPr>
        <a:lstStyle/>
        <a:p>
          <a:pPr marL="0" lvl="0" indent="0" algn="l" defTabSz="977900">
            <a:lnSpc>
              <a:spcPct val="90000"/>
            </a:lnSpc>
            <a:spcBef>
              <a:spcPct val="0"/>
            </a:spcBef>
            <a:spcAft>
              <a:spcPct val="35000"/>
            </a:spcAft>
            <a:buNone/>
          </a:pPr>
          <a:r>
            <a:rPr lang="sv-SE" sz="2200" kern="1200" dirty="0"/>
            <a:t>Perjanjian pengikatan jual beli atas tanah dan/atau bangunan beserta perubahannya</a:t>
          </a:r>
          <a:endParaRPr lang="id-ID" sz="2200" kern="1200" dirty="0"/>
        </a:p>
      </dsp:txBody>
      <dsp:txXfrm>
        <a:off x="436594" y="715347"/>
        <a:ext cx="7716029" cy="714907"/>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E48882-E4EC-4EE6-B8AA-A9BCD82C1715}">
      <dsp:nvSpPr>
        <dsp:cNvPr id="0" name=""/>
        <dsp:cNvSpPr/>
      </dsp:nvSpPr>
      <dsp:spPr>
        <a:xfrm>
          <a:off x="951668" y="24777"/>
          <a:ext cx="630542" cy="630542"/>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DB264E6-52E8-42A7-82D2-DFFF0BA88ECE}">
      <dsp:nvSpPr>
        <dsp:cNvPr id="0" name=""/>
        <dsp:cNvSpPr/>
      </dsp:nvSpPr>
      <dsp:spPr>
        <a:xfrm>
          <a:off x="1014722" y="131061"/>
          <a:ext cx="504434" cy="504434"/>
        </a:xfrm>
        <a:prstGeom prst="chord">
          <a:avLst>
            <a:gd name="adj1" fmla="val 0"/>
            <a:gd name="adj2" fmla="val 10800000"/>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C6476FA-79D2-4EA4-BC65-2B7C95F74686}">
      <dsp:nvSpPr>
        <dsp:cNvPr id="0" name=""/>
        <dsp:cNvSpPr/>
      </dsp:nvSpPr>
      <dsp:spPr>
        <a:xfrm>
          <a:off x="1083765" y="851900"/>
          <a:ext cx="3124975" cy="16949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0800" tIns="50800" rIns="50800" bIns="50800" numCol="1" spcCol="1270" anchor="t" anchorCtr="0">
          <a:noAutofit/>
        </a:bodyPr>
        <a:lstStyle/>
        <a:p>
          <a:pPr marL="0" lvl="0" indent="0" algn="l" defTabSz="889000">
            <a:lnSpc>
              <a:spcPct val="90000"/>
            </a:lnSpc>
            <a:spcBef>
              <a:spcPct val="0"/>
            </a:spcBef>
            <a:spcAft>
              <a:spcPct val="35000"/>
            </a:spcAft>
            <a:buNone/>
          </a:pPr>
          <a:r>
            <a:rPr lang="id-ID" sz="2000" kern="1200" dirty="0"/>
            <a:t>Orang pribadi atau badan yang memperoleh penghasilan dari pengalihan hak atas tanah dan/atau bangunan dan perjanjian pengikatan jual beli </a:t>
          </a:r>
          <a:r>
            <a:rPr lang="es-ES" sz="2000" kern="1200" dirty="0"/>
            <a:t>atas </a:t>
          </a:r>
          <a:r>
            <a:rPr lang="es-ES" sz="2000" kern="1200" dirty="0" err="1"/>
            <a:t>tanah</a:t>
          </a:r>
          <a:r>
            <a:rPr lang="es-ES" sz="2000" kern="1200" dirty="0"/>
            <a:t> dan/</a:t>
          </a:r>
          <a:r>
            <a:rPr lang="es-ES" sz="2000" kern="1200" dirty="0" err="1"/>
            <a:t>atau</a:t>
          </a:r>
          <a:r>
            <a:rPr lang="es-ES" sz="2000" kern="1200" dirty="0"/>
            <a:t> </a:t>
          </a:r>
          <a:r>
            <a:rPr lang="es-ES" sz="2000" kern="1200" dirty="0" err="1"/>
            <a:t>bangunan</a:t>
          </a:r>
          <a:r>
            <a:rPr lang="es-ES" sz="2000" kern="1200" dirty="0"/>
            <a:t>.</a:t>
          </a:r>
          <a:endParaRPr lang="id-ID" sz="2000" kern="1200" dirty="0"/>
        </a:p>
      </dsp:txBody>
      <dsp:txXfrm>
        <a:off x="1083765" y="851900"/>
        <a:ext cx="3124975" cy="1694918"/>
      </dsp:txXfrm>
    </dsp:sp>
    <dsp:sp modelId="{F32B5A39-2D22-4C71-B805-E34EC5D70C07}">
      <dsp:nvSpPr>
        <dsp:cNvPr id="0" name=""/>
        <dsp:cNvSpPr/>
      </dsp:nvSpPr>
      <dsp:spPr>
        <a:xfrm>
          <a:off x="1713574" y="24777"/>
          <a:ext cx="1865356" cy="6305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b" anchorCtr="0">
          <a:noAutofit/>
        </a:bodyPr>
        <a:lstStyle/>
        <a:p>
          <a:pPr marL="0" lvl="0" indent="0" algn="l" defTabSz="1244600">
            <a:lnSpc>
              <a:spcPct val="90000"/>
            </a:lnSpc>
            <a:spcBef>
              <a:spcPct val="0"/>
            </a:spcBef>
            <a:spcAft>
              <a:spcPct val="35000"/>
            </a:spcAft>
            <a:buNone/>
          </a:pPr>
          <a:r>
            <a:rPr lang="id-ID" sz="2800" kern="1200" dirty="0"/>
            <a:t>Wajib Pajak</a:t>
          </a:r>
        </a:p>
      </dsp:txBody>
      <dsp:txXfrm>
        <a:off x="1713574" y="24777"/>
        <a:ext cx="1865356" cy="630542"/>
      </dsp:txXfrm>
    </dsp:sp>
    <dsp:sp modelId="{E0CF87BF-8338-4C03-9795-ACAB37ECC794}">
      <dsp:nvSpPr>
        <dsp:cNvPr id="0" name=""/>
        <dsp:cNvSpPr/>
      </dsp:nvSpPr>
      <dsp:spPr>
        <a:xfrm>
          <a:off x="4362113" y="0"/>
          <a:ext cx="630542" cy="630542"/>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253EC19-4F81-4FDF-8753-11D2C20799F0}">
      <dsp:nvSpPr>
        <dsp:cNvPr id="0" name=""/>
        <dsp:cNvSpPr/>
      </dsp:nvSpPr>
      <dsp:spPr>
        <a:xfrm>
          <a:off x="4425167" y="63054"/>
          <a:ext cx="504434" cy="504434"/>
        </a:xfrm>
        <a:prstGeom prst="chord">
          <a:avLst>
            <a:gd name="adj1" fmla="val 16200000"/>
            <a:gd name="adj2" fmla="val 16200000"/>
          </a:avLst>
        </a:prstGeom>
        <a:solidFill>
          <a:schemeClr val="accent2">
            <a:hueOff val="4681519"/>
            <a:satOff val="-5839"/>
            <a:lumOff val="1373"/>
            <a:alphaOff val="0"/>
          </a:schemeClr>
        </a:solidFill>
        <a:ln w="25400" cap="flat" cmpd="sng" algn="ctr">
          <a:solidFill>
            <a:schemeClr val="accent2">
              <a:hueOff val="4681519"/>
              <a:satOff val="-5839"/>
              <a:lumOff val="137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7C47865-BEDD-49AF-9F95-7225E42E6713}">
      <dsp:nvSpPr>
        <dsp:cNvPr id="0" name=""/>
        <dsp:cNvSpPr/>
      </dsp:nvSpPr>
      <dsp:spPr>
        <a:xfrm>
          <a:off x="4609908" y="851900"/>
          <a:ext cx="3433188" cy="2068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0800" tIns="50800" rIns="50800" bIns="50800" numCol="1" spcCol="1270" anchor="t" anchorCtr="0">
          <a:noAutofit/>
        </a:bodyPr>
        <a:lstStyle/>
        <a:p>
          <a:pPr marL="0" lvl="0" indent="0" algn="l" defTabSz="889000">
            <a:lnSpc>
              <a:spcPct val="90000"/>
            </a:lnSpc>
            <a:spcBef>
              <a:spcPct val="0"/>
            </a:spcBef>
            <a:spcAft>
              <a:spcPct val="35000"/>
            </a:spcAft>
            <a:buNone/>
          </a:pPr>
          <a:r>
            <a:rPr lang="id-ID" sz="2000" kern="1200" dirty="0"/>
            <a:t>Penghasilan yang diperoleh/diterima orang pribadi </a:t>
          </a:r>
          <a:r>
            <a:rPr lang="sv-SE" sz="2000" kern="1200" dirty="0"/>
            <a:t>atau badan karena pengalihan hak atas tanah dan/atau bangunan dan perjanjian</a:t>
          </a:r>
          <a:r>
            <a:rPr lang="id-ID" sz="2000" kern="1200" dirty="0"/>
            <a:t> pengikatan jual beli atas tanah dan/atau bangunan.</a:t>
          </a:r>
        </a:p>
      </dsp:txBody>
      <dsp:txXfrm>
        <a:off x="4609908" y="851900"/>
        <a:ext cx="3433188" cy="2068642"/>
      </dsp:txXfrm>
    </dsp:sp>
    <dsp:sp modelId="{B18ED770-D3E1-4175-8676-A791D3196341}">
      <dsp:nvSpPr>
        <dsp:cNvPr id="0" name=""/>
        <dsp:cNvSpPr/>
      </dsp:nvSpPr>
      <dsp:spPr>
        <a:xfrm>
          <a:off x="5124019" y="0"/>
          <a:ext cx="1865356" cy="6305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b" anchorCtr="0">
          <a:noAutofit/>
        </a:bodyPr>
        <a:lstStyle/>
        <a:p>
          <a:pPr marL="0" lvl="0" indent="0" algn="l" defTabSz="1244600">
            <a:lnSpc>
              <a:spcPct val="90000"/>
            </a:lnSpc>
            <a:spcBef>
              <a:spcPct val="0"/>
            </a:spcBef>
            <a:spcAft>
              <a:spcPct val="35000"/>
            </a:spcAft>
            <a:buNone/>
          </a:pPr>
          <a:r>
            <a:rPr lang="id-ID" sz="2800" kern="1200" dirty="0"/>
            <a:t>Objek Pajak</a:t>
          </a:r>
        </a:p>
      </dsp:txBody>
      <dsp:txXfrm>
        <a:off x="5124019" y="0"/>
        <a:ext cx="1865356" cy="630542"/>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2B9573-B396-4161-AF77-5417C8F24E19}">
      <dsp:nvSpPr>
        <dsp:cNvPr id="0" name=""/>
        <dsp:cNvSpPr/>
      </dsp:nvSpPr>
      <dsp:spPr>
        <a:xfrm>
          <a:off x="1368145" y="0"/>
          <a:ext cx="4479638" cy="2304256"/>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065" tIns="12065" rIns="12065" bIns="12065" numCol="1" spcCol="1270" anchor="t" anchorCtr="0">
          <a:noAutofit/>
        </a:bodyPr>
        <a:lstStyle/>
        <a:p>
          <a:pPr marL="171450" lvl="1" indent="-171450" algn="l" defTabSz="844550">
            <a:lnSpc>
              <a:spcPct val="90000"/>
            </a:lnSpc>
            <a:spcBef>
              <a:spcPct val="0"/>
            </a:spcBef>
            <a:spcAft>
              <a:spcPct val="15000"/>
            </a:spcAft>
            <a:buChar char="•"/>
          </a:pPr>
          <a:r>
            <a:rPr lang="id-ID" sz="1900" kern="1200" dirty="0"/>
            <a:t>Rumah sederhana dan rumah susun sederhana</a:t>
          </a:r>
        </a:p>
        <a:p>
          <a:pPr marL="171450" lvl="1" indent="-171450" algn="l" defTabSz="844550">
            <a:lnSpc>
              <a:spcPct val="90000"/>
            </a:lnSpc>
            <a:spcBef>
              <a:spcPct val="0"/>
            </a:spcBef>
            <a:spcAft>
              <a:spcPct val="15000"/>
            </a:spcAft>
            <a:buChar char="•"/>
          </a:pPr>
          <a:r>
            <a:rPr lang="id-ID" sz="1900" kern="1200" dirty="0"/>
            <a:t>Selain rumah sederhana dan rumah susun sederhana</a:t>
          </a:r>
        </a:p>
        <a:p>
          <a:pPr marL="171450" lvl="1" indent="-171450" algn="l" defTabSz="844550">
            <a:lnSpc>
              <a:spcPct val="90000"/>
            </a:lnSpc>
            <a:spcBef>
              <a:spcPct val="0"/>
            </a:spcBef>
            <a:spcAft>
              <a:spcPct val="15000"/>
            </a:spcAft>
            <a:buChar char="•"/>
          </a:pPr>
          <a:r>
            <a:rPr lang="id-ID" sz="1900" kern="1200" dirty="0"/>
            <a:t>Pengalihan hak pada pemerintah</a:t>
          </a:r>
        </a:p>
      </dsp:txBody>
      <dsp:txXfrm>
        <a:off x="1368145" y="288032"/>
        <a:ext cx="3615542" cy="1728192"/>
      </dsp:txXfrm>
    </dsp:sp>
    <dsp:sp modelId="{90119566-FA6D-444E-A92D-8E022F6AE43A}">
      <dsp:nvSpPr>
        <dsp:cNvPr id="0" name=""/>
        <dsp:cNvSpPr/>
      </dsp:nvSpPr>
      <dsp:spPr>
        <a:xfrm>
          <a:off x="144031" y="144015"/>
          <a:ext cx="1172295" cy="201622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55245" rIns="110490" bIns="55245" numCol="1" spcCol="1270" anchor="ctr" anchorCtr="0">
          <a:noAutofit/>
        </a:bodyPr>
        <a:lstStyle/>
        <a:p>
          <a:pPr marL="0" lvl="0" indent="0" algn="ctr" defTabSz="1289050">
            <a:lnSpc>
              <a:spcPct val="90000"/>
            </a:lnSpc>
            <a:spcBef>
              <a:spcPct val="0"/>
            </a:spcBef>
            <a:spcAft>
              <a:spcPct val="35000"/>
            </a:spcAft>
            <a:buNone/>
          </a:pPr>
          <a:r>
            <a:rPr lang="id-ID" sz="2900" kern="1200" dirty="0"/>
            <a:t>TARIF</a:t>
          </a:r>
        </a:p>
      </dsp:txBody>
      <dsp:txXfrm>
        <a:off x="201258" y="201242"/>
        <a:ext cx="1057841" cy="1901770"/>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7ED195-4F23-4633-9085-0AD025121DC0}">
      <dsp:nvSpPr>
        <dsp:cNvPr id="0" name=""/>
        <dsp:cNvSpPr/>
      </dsp:nvSpPr>
      <dsp:spPr>
        <a:xfrm>
          <a:off x="2688000" y="914"/>
          <a:ext cx="720000" cy="603348"/>
        </a:xfrm>
        <a:prstGeom prst="rect">
          <a:avLst/>
        </a:prstGeom>
        <a:solidFill>
          <a:schemeClr val="lt1"/>
        </a:solidFill>
        <a:ln w="254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50800" tIns="50800" rIns="50800" bIns="50800" numCol="1" spcCol="1270" anchor="ctr" anchorCtr="0">
          <a:noAutofit/>
        </a:bodyPr>
        <a:lstStyle/>
        <a:p>
          <a:pPr marL="0" lvl="0" indent="0" algn="ctr" defTabSz="889000">
            <a:lnSpc>
              <a:spcPct val="90000"/>
            </a:lnSpc>
            <a:spcBef>
              <a:spcPct val="0"/>
            </a:spcBef>
            <a:spcAft>
              <a:spcPct val="35000"/>
            </a:spcAft>
            <a:buNone/>
          </a:pPr>
          <a:r>
            <a:rPr lang="id-ID" sz="2000" kern="1200" dirty="0"/>
            <a:t>1%</a:t>
          </a:r>
        </a:p>
      </dsp:txBody>
      <dsp:txXfrm>
        <a:off x="2688000" y="914"/>
        <a:ext cx="720000" cy="603348"/>
      </dsp:txXfrm>
    </dsp:sp>
    <dsp:sp modelId="{5A651BD5-25FD-47ED-98E6-F62526C9DDC6}">
      <dsp:nvSpPr>
        <dsp:cNvPr id="0" name=""/>
        <dsp:cNvSpPr/>
      </dsp:nvSpPr>
      <dsp:spPr>
        <a:xfrm>
          <a:off x="2688000" y="634429"/>
          <a:ext cx="720000" cy="603348"/>
        </a:xfrm>
        <a:prstGeom prst="rect">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50800" tIns="50800" rIns="50800" bIns="50800" numCol="1" spcCol="1270" anchor="ctr" anchorCtr="0">
          <a:noAutofit/>
        </a:bodyPr>
        <a:lstStyle/>
        <a:p>
          <a:pPr marL="0" lvl="0" indent="0" algn="ctr" defTabSz="889000">
            <a:lnSpc>
              <a:spcPct val="90000"/>
            </a:lnSpc>
            <a:spcBef>
              <a:spcPct val="0"/>
            </a:spcBef>
            <a:spcAft>
              <a:spcPct val="35000"/>
            </a:spcAft>
            <a:buNone/>
          </a:pPr>
          <a:r>
            <a:rPr lang="id-ID" sz="2000" kern="1200" dirty="0"/>
            <a:t>2,5%</a:t>
          </a:r>
        </a:p>
      </dsp:txBody>
      <dsp:txXfrm>
        <a:off x="2688000" y="634429"/>
        <a:ext cx="720000" cy="603348"/>
      </dsp:txXfrm>
    </dsp:sp>
    <dsp:sp modelId="{F49CE912-4E4D-4330-8059-FD0985A2E4EC}">
      <dsp:nvSpPr>
        <dsp:cNvPr id="0" name=""/>
        <dsp:cNvSpPr/>
      </dsp:nvSpPr>
      <dsp:spPr>
        <a:xfrm>
          <a:off x="2688000" y="1267945"/>
          <a:ext cx="720000" cy="603348"/>
        </a:xfrm>
        <a:prstGeom prst="rect">
          <a:avLst/>
        </a:prstGeom>
        <a:solidFill>
          <a:schemeClr val="lt1"/>
        </a:solidFill>
        <a:ln w="25400" cap="flat" cmpd="sng" algn="ctr">
          <a:solidFill>
            <a:schemeClr val="accent5"/>
          </a:solidFill>
          <a:prstDash val="solid"/>
        </a:ln>
        <a:effectLst/>
      </dsp:spPr>
      <dsp:style>
        <a:lnRef idx="2">
          <a:schemeClr val="accent5"/>
        </a:lnRef>
        <a:fillRef idx="1">
          <a:schemeClr val="lt1"/>
        </a:fillRef>
        <a:effectRef idx="0">
          <a:schemeClr val="accent5"/>
        </a:effectRef>
        <a:fontRef idx="minor">
          <a:schemeClr val="dk1"/>
        </a:fontRef>
      </dsp:style>
      <dsp:txBody>
        <a:bodyPr spcFirstLastPara="0" vert="horz" wrap="square" lIns="50800" tIns="50800" rIns="50800" bIns="50800" numCol="1" spcCol="1270" anchor="ctr" anchorCtr="0">
          <a:noAutofit/>
        </a:bodyPr>
        <a:lstStyle/>
        <a:p>
          <a:pPr marL="0" lvl="0" indent="0" algn="ctr" defTabSz="889000">
            <a:lnSpc>
              <a:spcPct val="90000"/>
            </a:lnSpc>
            <a:spcBef>
              <a:spcPct val="0"/>
            </a:spcBef>
            <a:spcAft>
              <a:spcPct val="35000"/>
            </a:spcAft>
            <a:buNone/>
          </a:pPr>
          <a:r>
            <a:rPr lang="id-ID" sz="2000" kern="1200" dirty="0"/>
            <a:t>0%</a:t>
          </a:r>
        </a:p>
      </dsp:txBody>
      <dsp:txXfrm>
        <a:off x="2688000" y="1267945"/>
        <a:ext cx="720000" cy="603348"/>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716835-ED7F-4782-B62C-F1B3E6BD89AA}">
      <dsp:nvSpPr>
        <dsp:cNvPr id="0" name=""/>
        <dsp:cNvSpPr/>
      </dsp:nvSpPr>
      <dsp:spPr>
        <a:xfrm>
          <a:off x="1572792" y="18"/>
          <a:ext cx="2950416" cy="737624"/>
        </a:xfrm>
        <a:prstGeom prst="rect">
          <a:avLst/>
        </a:prstGeom>
        <a:solidFill>
          <a:schemeClr val="lt1"/>
        </a:solidFill>
        <a:ln w="25400"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txBody>
        <a:bodyPr spcFirstLastPara="0" vert="horz" wrap="square" lIns="45720" tIns="45720" rIns="45720" bIns="45720" numCol="1" spcCol="1270" anchor="ctr" anchorCtr="0">
          <a:noAutofit/>
        </a:bodyPr>
        <a:lstStyle/>
        <a:p>
          <a:pPr marL="0" lvl="0" indent="0" algn="ctr" defTabSz="800100">
            <a:lnSpc>
              <a:spcPct val="90000"/>
            </a:lnSpc>
            <a:spcBef>
              <a:spcPct val="0"/>
            </a:spcBef>
            <a:spcAft>
              <a:spcPct val="35000"/>
            </a:spcAft>
            <a:buNone/>
          </a:pPr>
          <a:r>
            <a:rPr lang="id-ID" sz="1800" kern="1200" dirty="0"/>
            <a:t>Nilai pengalihan hak atas tanah dan/atau bangunan</a:t>
          </a:r>
        </a:p>
      </dsp:txBody>
      <dsp:txXfrm>
        <a:off x="1572792" y="18"/>
        <a:ext cx="2950416" cy="737624"/>
      </dsp:txXfrm>
    </dsp:sp>
    <dsp:sp modelId="{247C2D3D-C479-4F19-A2E0-3EC9DA6E72D8}">
      <dsp:nvSpPr>
        <dsp:cNvPr id="0" name=""/>
        <dsp:cNvSpPr/>
      </dsp:nvSpPr>
      <dsp:spPr>
        <a:xfrm>
          <a:off x="1772465" y="774524"/>
          <a:ext cx="2551068" cy="737624"/>
        </a:xfrm>
        <a:prstGeom prst="rect">
          <a:avLst/>
        </a:prstGeom>
        <a:solidFill>
          <a:schemeClr val="lt1"/>
        </a:solidFill>
        <a:ln w="25400" cap="flat" cmpd="sng" algn="ctr">
          <a:solidFill>
            <a:schemeClr val="accent3"/>
          </a:solidFill>
          <a:prstDash val="solid"/>
        </a:ln>
        <a:effectLst/>
      </dsp:spPr>
      <dsp:style>
        <a:lnRef idx="2">
          <a:schemeClr val="accent3"/>
        </a:lnRef>
        <a:fillRef idx="1">
          <a:schemeClr val="lt1"/>
        </a:fillRef>
        <a:effectRef idx="0">
          <a:schemeClr val="accent3"/>
        </a:effectRef>
        <a:fontRef idx="minor">
          <a:schemeClr val="dk1"/>
        </a:fontRef>
      </dsp:style>
      <dsp:txBody>
        <a:bodyPr spcFirstLastPara="0" vert="horz" wrap="square" lIns="45720" tIns="45720" rIns="45720" bIns="45720" numCol="1" spcCol="1270" anchor="ctr" anchorCtr="0">
          <a:noAutofit/>
        </a:bodyPr>
        <a:lstStyle/>
        <a:p>
          <a:pPr marL="0" lvl="0" indent="0" algn="ctr" defTabSz="800100">
            <a:lnSpc>
              <a:spcPct val="90000"/>
            </a:lnSpc>
            <a:spcBef>
              <a:spcPct val="0"/>
            </a:spcBef>
            <a:spcAft>
              <a:spcPct val="35000"/>
            </a:spcAft>
            <a:buNone/>
          </a:pPr>
          <a:r>
            <a:rPr lang="id-ID" sz="1800" kern="1200" dirty="0"/>
            <a:t>Jumlah bruto</a:t>
          </a:r>
        </a:p>
      </dsp:txBody>
      <dsp:txXfrm>
        <a:off x="1772465" y="774524"/>
        <a:ext cx="2551068" cy="737624"/>
      </dsp:txXfrm>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A09C3C-4AE7-46C1-9246-59AAD3C0868D}">
      <dsp:nvSpPr>
        <dsp:cNvPr id="0" name=""/>
        <dsp:cNvSpPr/>
      </dsp:nvSpPr>
      <dsp:spPr>
        <a:xfrm>
          <a:off x="1834910" y="0"/>
          <a:ext cx="3825564" cy="2304256"/>
        </a:xfrm>
        <a:prstGeom prst="rightArrow">
          <a:avLst>
            <a:gd name="adj1" fmla="val 75000"/>
            <a:gd name="adj2" fmla="val 50000"/>
          </a:avLst>
        </a:prstGeom>
        <a:solidFill>
          <a:schemeClr val="accent3">
            <a:alpha val="90000"/>
            <a:tint val="40000"/>
            <a:hueOff val="0"/>
            <a:satOff val="0"/>
            <a:lumOff val="0"/>
            <a:alphaOff val="0"/>
          </a:schemeClr>
        </a:solidFill>
        <a:ln w="9525" cap="flat" cmpd="sng" algn="ctr">
          <a:solidFill>
            <a:schemeClr val="l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700" tIns="12700" rIns="12700" bIns="12700" numCol="1" spcCol="1270" anchor="t" anchorCtr="0">
          <a:noAutofit/>
        </a:bodyPr>
        <a:lstStyle/>
        <a:p>
          <a:pPr marL="228600" lvl="1" indent="-228600" algn="l" defTabSz="889000">
            <a:lnSpc>
              <a:spcPct val="90000"/>
            </a:lnSpc>
            <a:spcBef>
              <a:spcPct val="0"/>
            </a:spcBef>
            <a:spcAft>
              <a:spcPct val="15000"/>
            </a:spcAft>
            <a:buChar char="•"/>
          </a:pPr>
          <a:r>
            <a:rPr lang="fi-FI" sz="2000" kern="1200" dirty="0"/>
            <a:t>pengalihan hak atas tanah dan/atau</a:t>
          </a:r>
          <a:r>
            <a:rPr lang="id-ID" sz="2000" kern="1200" dirty="0"/>
            <a:t> bangunan</a:t>
          </a:r>
        </a:p>
        <a:p>
          <a:pPr marL="228600" lvl="1" indent="-228600" algn="l" defTabSz="889000">
            <a:lnSpc>
              <a:spcPct val="90000"/>
            </a:lnSpc>
            <a:spcBef>
              <a:spcPct val="0"/>
            </a:spcBef>
            <a:spcAft>
              <a:spcPct val="15000"/>
            </a:spcAft>
            <a:buChar char="•"/>
          </a:pPr>
          <a:r>
            <a:rPr lang="fi-FI" sz="2000" kern="1200"/>
            <a:t>perjanjian pengikatan jual beli atas tanah</a:t>
          </a:r>
          <a:r>
            <a:rPr lang="id-ID" sz="2000" kern="1200"/>
            <a:t> dan/atau bangunan</a:t>
          </a:r>
          <a:endParaRPr lang="id-ID" sz="2000" kern="1200" dirty="0"/>
        </a:p>
      </dsp:txBody>
      <dsp:txXfrm>
        <a:off x="1834910" y="288032"/>
        <a:ext cx="2961468" cy="1728192"/>
      </dsp:txXfrm>
    </dsp:sp>
    <dsp:sp modelId="{E11B893D-5BEC-4503-8441-E1C9A2F63E53}">
      <dsp:nvSpPr>
        <dsp:cNvPr id="0" name=""/>
        <dsp:cNvSpPr/>
      </dsp:nvSpPr>
      <dsp:spPr>
        <a:xfrm>
          <a:off x="60800" y="0"/>
          <a:ext cx="1692746" cy="2304256"/>
        </a:xfrm>
        <a:prstGeom prst="roundRect">
          <a:avLst/>
        </a:prstGeom>
        <a:gradFill rotWithShape="0">
          <a:gsLst>
            <a:gs pos="0">
              <a:schemeClr val="accent3">
                <a:alpha val="90000"/>
                <a:hueOff val="0"/>
                <a:satOff val="0"/>
                <a:lumOff val="0"/>
                <a:alphaOff val="0"/>
                <a:shade val="51000"/>
                <a:satMod val="130000"/>
              </a:schemeClr>
            </a:gs>
            <a:gs pos="80000">
              <a:schemeClr val="accent3">
                <a:alpha val="90000"/>
                <a:hueOff val="0"/>
                <a:satOff val="0"/>
                <a:lumOff val="0"/>
                <a:alphaOff val="0"/>
                <a:shade val="93000"/>
                <a:satMod val="130000"/>
              </a:schemeClr>
            </a:gs>
            <a:gs pos="100000">
              <a:schemeClr val="accent3">
                <a:alpha val="9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id-ID" sz="2000" kern="1200" dirty="0"/>
            <a:t>DASAR PENGENAAN</a:t>
          </a:r>
        </a:p>
      </dsp:txBody>
      <dsp:txXfrm>
        <a:off x="143433" y="82633"/>
        <a:ext cx="1527480" cy="2138990"/>
      </dsp:txXfrm>
    </dsp:sp>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CD896D-95A9-4B3A-B7F2-A78389373008}">
      <dsp:nvSpPr>
        <dsp:cNvPr id="0" name=""/>
        <dsp:cNvSpPr/>
      </dsp:nvSpPr>
      <dsp:spPr>
        <a:xfrm>
          <a:off x="834472" y="729775"/>
          <a:ext cx="1700205" cy="1402313"/>
        </a:xfrm>
        <a:prstGeom prst="roundRect">
          <a:avLst>
            <a:gd name="adj" fmla="val 10000"/>
          </a:avLst>
        </a:prstGeom>
        <a:solidFill>
          <a:schemeClr val="bg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t" anchorCtr="0">
          <a:noAutofit/>
        </a:bodyPr>
        <a:lstStyle/>
        <a:p>
          <a:pPr marL="228600" lvl="1" indent="-228600" algn="l" defTabSz="889000">
            <a:lnSpc>
              <a:spcPct val="90000"/>
            </a:lnSpc>
            <a:spcBef>
              <a:spcPct val="0"/>
            </a:spcBef>
            <a:spcAft>
              <a:spcPct val="15000"/>
            </a:spcAft>
            <a:buChar char="•"/>
          </a:pPr>
          <a:r>
            <a:rPr lang="en-US" sz="2000" u="none" kern="1200" dirty="0">
              <a:solidFill>
                <a:srgbClr val="FF0000"/>
              </a:solidFill>
              <a:latin typeface="Candara" pitchFamily="34" charset="0"/>
            </a:rPr>
            <a:t>10%</a:t>
          </a:r>
          <a:endParaRPr lang="en-US" sz="2000" u="none" kern="1200" dirty="0">
            <a:latin typeface="Candara" pitchFamily="34" charset="0"/>
          </a:endParaRPr>
        </a:p>
      </dsp:txBody>
      <dsp:txXfrm>
        <a:off x="866743" y="762046"/>
        <a:ext cx="1635663" cy="1037276"/>
      </dsp:txXfrm>
    </dsp:sp>
    <dsp:sp modelId="{F9482328-A7C1-4447-A81B-E1806FC906B2}">
      <dsp:nvSpPr>
        <dsp:cNvPr id="0" name=""/>
        <dsp:cNvSpPr/>
      </dsp:nvSpPr>
      <dsp:spPr>
        <a:xfrm>
          <a:off x="1751849" y="926945"/>
          <a:ext cx="2077130" cy="2077130"/>
        </a:xfrm>
        <a:prstGeom prst="leftCircularArrow">
          <a:avLst>
            <a:gd name="adj1" fmla="val 4121"/>
            <a:gd name="adj2" fmla="val 518967"/>
            <a:gd name="adj3" fmla="val 2294478"/>
            <a:gd name="adj4" fmla="val 9024489"/>
            <a:gd name="adj5" fmla="val 4807"/>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22045C5-334D-4441-B2E9-7C44801C45D6}">
      <dsp:nvSpPr>
        <dsp:cNvPr id="0" name=""/>
        <dsp:cNvSpPr/>
      </dsp:nvSpPr>
      <dsp:spPr>
        <a:xfrm>
          <a:off x="1212295" y="1831593"/>
          <a:ext cx="1511293" cy="600991"/>
        </a:xfrm>
        <a:prstGeom prst="roundRect">
          <a:avLst>
            <a:gd name="adj" fmla="val 10000"/>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n-US" sz="1800" kern="1200" dirty="0" err="1">
              <a:latin typeface="Candara" pitchFamily="34" charset="0"/>
            </a:rPr>
            <a:t>Tarif</a:t>
          </a:r>
          <a:r>
            <a:rPr lang="en-US" sz="1800" kern="1200" dirty="0">
              <a:latin typeface="Candara" pitchFamily="34" charset="0"/>
            </a:rPr>
            <a:t>  </a:t>
          </a:r>
        </a:p>
      </dsp:txBody>
      <dsp:txXfrm>
        <a:off x="1229897" y="1849195"/>
        <a:ext cx="1476089" cy="565787"/>
      </dsp:txXfrm>
    </dsp:sp>
    <dsp:sp modelId="{8B729B34-C3E9-4B72-B769-88C9A6B9CE2C}">
      <dsp:nvSpPr>
        <dsp:cNvPr id="0" name=""/>
        <dsp:cNvSpPr/>
      </dsp:nvSpPr>
      <dsp:spPr>
        <a:xfrm>
          <a:off x="3131161" y="729775"/>
          <a:ext cx="1700205" cy="1402313"/>
        </a:xfrm>
        <a:prstGeom prst="roundRect">
          <a:avLst>
            <a:gd name="adj" fmla="val 10000"/>
          </a:avLst>
        </a:prstGeom>
        <a:solidFill>
          <a:schemeClr val="bg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t" anchorCtr="0">
          <a:noAutofit/>
        </a:bodyPr>
        <a:lstStyle/>
        <a:p>
          <a:pPr marL="228600" lvl="1" indent="-228600" algn="l" defTabSz="889000">
            <a:lnSpc>
              <a:spcPct val="90000"/>
            </a:lnSpc>
            <a:spcBef>
              <a:spcPct val="0"/>
            </a:spcBef>
            <a:spcAft>
              <a:spcPct val="15000"/>
            </a:spcAft>
            <a:buChar char="•"/>
          </a:pPr>
          <a:r>
            <a:rPr lang="en-US" sz="2000" kern="1200" dirty="0" err="1">
              <a:solidFill>
                <a:srgbClr val="FF0000"/>
              </a:solidFill>
              <a:latin typeface="Candara" pitchFamily="34" charset="0"/>
            </a:rPr>
            <a:t>Jumlah</a:t>
          </a:r>
          <a:r>
            <a:rPr lang="en-US" sz="2000" kern="1200" dirty="0">
              <a:solidFill>
                <a:srgbClr val="FF0000"/>
              </a:solidFill>
              <a:latin typeface="Candara" pitchFamily="34" charset="0"/>
            </a:rPr>
            <a:t> </a:t>
          </a:r>
          <a:r>
            <a:rPr lang="en-US" sz="2000" kern="1200" dirty="0" err="1">
              <a:solidFill>
                <a:srgbClr val="FF0000"/>
              </a:solidFill>
              <a:latin typeface="Candara" pitchFamily="34" charset="0"/>
            </a:rPr>
            <a:t>bruto</a:t>
          </a:r>
          <a:r>
            <a:rPr lang="en-US" sz="2000" kern="1200" dirty="0">
              <a:solidFill>
                <a:srgbClr val="FF0000"/>
              </a:solidFill>
              <a:latin typeface="Candara" pitchFamily="34" charset="0"/>
            </a:rPr>
            <a:t> </a:t>
          </a:r>
          <a:r>
            <a:rPr lang="en-US" sz="2000" kern="1200" dirty="0" err="1">
              <a:solidFill>
                <a:srgbClr val="FF0000"/>
              </a:solidFill>
              <a:latin typeface="Candara" pitchFamily="34" charset="0"/>
            </a:rPr>
            <a:t>bunga</a:t>
          </a:r>
          <a:endParaRPr lang="en-US" sz="2000" kern="1200" dirty="0">
            <a:latin typeface="Candara" pitchFamily="34" charset="0"/>
          </a:endParaRPr>
        </a:p>
      </dsp:txBody>
      <dsp:txXfrm>
        <a:off x="3163432" y="1062542"/>
        <a:ext cx="1635663" cy="1037276"/>
      </dsp:txXfrm>
    </dsp:sp>
    <dsp:sp modelId="{13E3E57D-9C7B-4D82-9329-5B1CDD598A60}">
      <dsp:nvSpPr>
        <dsp:cNvPr id="0" name=""/>
        <dsp:cNvSpPr/>
      </dsp:nvSpPr>
      <dsp:spPr>
        <a:xfrm>
          <a:off x="4034369" y="-197194"/>
          <a:ext cx="2294378" cy="2294378"/>
        </a:xfrm>
        <a:prstGeom prst="circularArrow">
          <a:avLst>
            <a:gd name="adj1" fmla="val 3730"/>
            <a:gd name="adj2" fmla="val 465420"/>
            <a:gd name="adj3" fmla="val 19359069"/>
            <a:gd name="adj4" fmla="val 12575511"/>
            <a:gd name="adj5" fmla="val 435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4F1069B-8DA5-4E08-B11C-4783878DAFD3}">
      <dsp:nvSpPr>
        <dsp:cNvPr id="0" name=""/>
        <dsp:cNvSpPr/>
      </dsp:nvSpPr>
      <dsp:spPr>
        <a:xfrm>
          <a:off x="3508984" y="429279"/>
          <a:ext cx="1511293" cy="600991"/>
        </a:xfrm>
        <a:prstGeom prst="roundRect">
          <a:avLst>
            <a:gd name="adj" fmla="val 10000"/>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n-US" sz="1800" kern="1200" dirty="0" err="1">
              <a:latin typeface="Candara" pitchFamily="34" charset="0"/>
            </a:rPr>
            <a:t>Dasar</a:t>
          </a:r>
          <a:r>
            <a:rPr lang="en-US" sz="1800" kern="1200" dirty="0">
              <a:latin typeface="Candara" pitchFamily="34" charset="0"/>
            </a:rPr>
            <a:t> </a:t>
          </a:r>
          <a:r>
            <a:rPr lang="en-US" sz="1800" kern="1200" dirty="0" err="1">
              <a:latin typeface="Candara" pitchFamily="34" charset="0"/>
            </a:rPr>
            <a:t>pengenaan</a:t>
          </a:r>
          <a:r>
            <a:rPr lang="en-US" sz="1800" kern="1200" dirty="0">
              <a:latin typeface="Candara" pitchFamily="34" charset="0"/>
            </a:rPr>
            <a:t> </a:t>
          </a:r>
        </a:p>
      </dsp:txBody>
      <dsp:txXfrm>
        <a:off x="3526586" y="446881"/>
        <a:ext cx="1476089" cy="565787"/>
      </dsp:txXfrm>
    </dsp:sp>
    <dsp:sp modelId="{EE6BE430-67D1-4AF5-A210-25BACAED5EF2}">
      <dsp:nvSpPr>
        <dsp:cNvPr id="0" name=""/>
        <dsp:cNvSpPr/>
      </dsp:nvSpPr>
      <dsp:spPr>
        <a:xfrm>
          <a:off x="5427850" y="729775"/>
          <a:ext cx="1700205" cy="1402313"/>
        </a:xfrm>
        <a:prstGeom prst="roundRect">
          <a:avLst>
            <a:gd name="adj" fmla="val 10000"/>
          </a:avLst>
        </a:prstGeom>
        <a:solidFill>
          <a:schemeClr val="bg1">
            <a:alpha val="90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t" anchorCtr="0">
          <a:noAutofit/>
        </a:bodyPr>
        <a:lstStyle/>
        <a:p>
          <a:pPr marL="228600" lvl="1" indent="-228600" algn="l" defTabSz="889000">
            <a:lnSpc>
              <a:spcPct val="90000"/>
            </a:lnSpc>
            <a:spcBef>
              <a:spcPct val="0"/>
            </a:spcBef>
            <a:spcAft>
              <a:spcPct val="15000"/>
            </a:spcAft>
            <a:buChar char="•"/>
          </a:pPr>
          <a:r>
            <a:rPr lang="en-US" sz="2000" kern="1200" dirty="0">
              <a:solidFill>
                <a:srgbClr val="FF0000"/>
              </a:solidFill>
              <a:latin typeface="Candara" pitchFamily="34" charset="0"/>
            </a:rPr>
            <a:t>10% × </a:t>
          </a:r>
          <a:r>
            <a:rPr lang="en-US" sz="2000" kern="1200" dirty="0" err="1">
              <a:solidFill>
                <a:srgbClr val="FF0000"/>
              </a:solidFill>
              <a:latin typeface="Candara" pitchFamily="34" charset="0"/>
            </a:rPr>
            <a:t>jumlah</a:t>
          </a:r>
          <a:r>
            <a:rPr lang="en-US" sz="2000" kern="1200" dirty="0">
              <a:solidFill>
                <a:srgbClr val="FF0000"/>
              </a:solidFill>
              <a:latin typeface="Candara" pitchFamily="34" charset="0"/>
            </a:rPr>
            <a:t> </a:t>
          </a:r>
          <a:r>
            <a:rPr lang="en-US" sz="2000" kern="1200" dirty="0" err="1">
              <a:solidFill>
                <a:srgbClr val="FF0000"/>
              </a:solidFill>
              <a:latin typeface="Candara" pitchFamily="34" charset="0"/>
            </a:rPr>
            <a:t>bruto</a:t>
          </a:r>
          <a:r>
            <a:rPr lang="en-US" sz="2000" kern="1200" dirty="0">
              <a:solidFill>
                <a:srgbClr val="FF0000"/>
              </a:solidFill>
              <a:latin typeface="Candara" pitchFamily="34" charset="0"/>
            </a:rPr>
            <a:t> </a:t>
          </a:r>
          <a:r>
            <a:rPr lang="en-US" sz="2000" kern="1200" dirty="0" err="1">
              <a:solidFill>
                <a:srgbClr val="FF0000"/>
              </a:solidFill>
              <a:latin typeface="Candara" pitchFamily="34" charset="0"/>
            </a:rPr>
            <a:t>bunga</a:t>
          </a:r>
          <a:endParaRPr lang="en-US" sz="2000" kern="1200" dirty="0">
            <a:latin typeface="Candara" pitchFamily="34" charset="0"/>
          </a:endParaRPr>
        </a:p>
      </dsp:txBody>
      <dsp:txXfrm>
        <a:off x="5460121" y="762046"/>
        <a:ext cx="1635663" cy="1037276"/>
      </dsp:txXfrm>
    </dsp:sp>
    <dsp:sp modelId="{49A43810-1115-437A-82B3-6C8A770C2834}">
      <dsp:nvSpPr>
        <dsp:cNvPr id="0" name=""/>
        <dsp:cNvSpPr/>
      </dsp:nvSpPr>
      <dsp:spPr>
        <a:xfrm>
          <a:off x="5805673" y="1831593"/>
          <a:ext cx="1511293" cy="600991"/>
        </a:xfrm>
        <a:prstGeom prst="roundRect">
          <a:avLst>
            <a:gd name="adj" fmla="val 10000"/>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n-US" sz="1800" kern="1200" dirty="0" err="1">
              <a:solidFill>
                <a:schemeClr val="bg1"/>
              </a:solidFill>
              <a:latin typeface="Candara" pitchFamily="34" charset="0"/>
            </a:rPr>
            <a:t>PPh</a:t>
          </a:r>
          <a:endParaRPr lang="en-US" sz="1800" kern="1200" dirty="0">
            <a:solidFill>
              <a:schemeClr val="bg1"/>
            </a:solidFill>
            <a:latin typeface="Candara" pitchFamily="34" charset="0"/>
          </a:endParaRPr>
        </a:p>
      </dsp:txBody>
      <dsp:txXfrm>
        <a:off x="5823275" y="1849195"/>
        <a:ext cx="1476089" cy="565787"/>
      </dsp:txXfrm>
    </dsp:sp>
  </dsp:spTree>
</dsp:drawing>
</file>

<file path=ppt/diagrams/drawing2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84DDE8-C566-4B79-A374-F0217869DFA4}">
      <dsp:nvSpPr>
        <dsp:cNvPr id="0" name=""/>
        <dsp:cNvSpPr/>
      </dsp:nvSpPr>
      <dsp:spPr>
        <a:xfrm>
          <a:off x="1332" y="380959"/>
          <a:ext cx="1765567" cy="1765567"/>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n-US" sz="2800" kern="1200" dirty="0">
              <a:latin typeface="Candara" pitchFamily="34" charset="0"/>
            </a:rPr>
            <a:t>10%</a:t>
          </a:r>
        </a:p>
      </dsp:txBody>
      <dsp:txXfrm>
        <a:off x="259893" y="639520"/>
        <a:ext cx="1248445" cy="1248445"/>
      </dsp:txXfrm>
    </dsp:sp>
    <dsp:sp modelId="{0DAF1B6E-66C2-45D3-8FAC-D2577C5C438C}">
      <dsp:nvSpPr>
        <dsp:cNvPr id="0" name=""/>
        <dsp:cNvSpPr/>
      </dsp:nvSpPr>
      <dsp:spPr>
        <a:xfrm rot="2853401">
          <a:off x="1910263" y="751728"/>
          <a:ext cx="1024029" cy="1024029"/>
        </a:xfrm>
        <a:prstGeom prst="mathPlus">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US" sz="1700" kern="1200">
            <a:latin typeface="Candara" pitchFamily="34" charset="0"/>
          </a:endParaRPr>
        </a:p>
      </dsp:txBody>
      <dsp:txXfrm>
        <a:off x="2045998" y="1143317"/>
        <a:ext cx="752559" cy="240851"/>
      </dsp:txXfrm>
    </dsp:sp>
    <dsp:sp modelId="{385A516A-81DC-4409-BADE-B520C8F7625A}">
      <dsp:nvSpPr>
        <dsp:cNvPr id="0" name=""/>
        <dsp:cNvSpPr/>
      </dsp:nvSpPr>
      <dsp:spPr>
        <a:xfrm>
          <a:off x="3077656" y="380959"/>
          <a:ext cx="1765567" cy="1765567"/>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n-US" sz="2800" kern="1200" dirty="0" err="1">
              <a:latin typeface="Candara" pitchFamily="34" charset="0"/>
            </a:rPr>
            <a:t>Jumlah</a:t>
          </a:r>
          <a:r>
            <a:rPr lang="en-US" sz="2800" kern="1200" dirty="0">
              <a:latin typeface="Candara" pitchFamily="34" charset="0"/>
            </a:rPr>
            <a:t> </a:t>
          </a:r>
          <a:r>
            <a:rPr lang="en-US" sz="2800" kern="1200" dirty="0" err="1">
              <a:latin typeface="Candara" pitchFamily="34" charset="0"/>
            </a:rPr>
            <a:t>bruto</a:t>
          </a:r>
          <a:r>
            <a:rPr lang="en-US" sz="2800" kern="1200" dirty="0">
              <a:latin typeface="Candara" pitchFamily="34" charset="0"/>
            </a:rPr>
            <a:t> </a:t>
          </a:r>
          <a:r>
            <a:rPr lang="en-US" sz="2800" kern="1200" dirty="0" err="1">
              <a:latin typeface="Candara" pitchFamily="34" charset="0"/>
            </a:rPr>
            <a:t>dividen</a:t>
          </a:r>
          <a:endParaRPr lang="en-US" sz="2800" kern="1200" dirty="0">
            <a:latin typeface="Candara" pitchFamily="34" charset="0"/>
          </a:endParaRPr>
        </a:p>
      </dsp:txBody>
      <dsp:txXfrm>
        <a:off x="3336217" y="639520"/>
        <a:ext cx="1248445" cy="1248445"/>
      </dsp:txXfrm>
    </dsp:sp>
    <dsp:sp modelId="{DF1319CF-BE58-4DDE-942B-BE4BA8064D45}">
      <dsp:nvSpPr>
        <dsp:cNvPr id="0" name=""/>
        <dsp:cNvSpPr/>
      </dsp:nvSpPr>
      <dsp:spPr>
        <a:xfrm>
          <a:off x="4986587" y="751728"/>
          <a:ext cx="1024029" cy="1024029"/>
        </a:xfrm>
        <a:prstGeom prst="mathEqual">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911350">
            <a:lnSpc>
              <a:spcPct val="90000"/>
            </a:lnSpc>
            <a:spcBef>
              <a:spcPct val="0"/>
            </a:spcBef>
            <a:spcAft>
              <a:spcPct val="35000"/>
            </a:spcAft>
            <a:buNone/>
          </a:pPr>
          <a:endParaRPr lang="en-US" sz="4300" kern="1200">
            <a:latin typeface="Candara" pitchFamily="34" charset="0"/>
          </a:endParaRPr>
        </a:p>
      </dsp:txBody>
      <dsp:txXfrm>
        <a:off x="5122322" y="962678"/>
        <a:ext cx="752559" cy="602129"/>
      </dsp:txXfrm>
    </dsp:sp>
    <dsp:sp modelId="{64D22D1C-B6F9-4483-BEEF-66221CEFD387}">
      <dsp:nvSpPr>
        <dsp:cNvPr id="0" name=""/>
        <dsp:cNvSpPr/>
      </dsp:nvSpPr>
      <dsp:spPr>
        <a:xfrm>
          <a:off x="6153980" y="380959"/>
          <a:ext cx="1765567" cy="1765567"/>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n-US" sz="2800" kern="1200" dirty="0" err="1">
              <a:latin typeface="Candara" pitchFamily="34" charset="0"/>
            </a:rPr>
            <a:t>PPh</a:t>
          </a:r>
          <a:endParaRPr lang="en-US" sz="2800" kern="1200" dirty="0">
            <a:latin typeface="Candara" pitchFamily="34" charset="0"/>
          </a:endParaRPr>
        </a:p>
      </dsp:txBody>
      <dsp:txXfrm>
        <a:off x="6412541" y="639520"/>
        <a:ext cx="1248445" cy="124844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765A63-059D-4243-BDFF-E7BEB55EBB22}">
      <dsp:nvSpPr>
        <dsp:cNvPr id="0" name=""/>
        <dsp:cNvSpPr/>
      </dsp:nvSpPr>
      <dsp:spPr>
        <a:xfrm>
          <a:off x="8884" y="0"/>
          <a:ext cx="2803496" cy="419510"/>
        </a:xfrm>
        <a:prstGeom prst="rect">
          <a:avLst/>
        </a:prstGeom>
        <a:solidFill>
          <a:schemeClr val="accent2">
            <a:shade val="50000"/>
            <a:hueOff val="0"/>
            <a:satOff val="0"/>
            <a:lumOff val="0"/>
            <a:alphaOff val="0"/>
          </a:schemeClr>
        </a:solidFill>
        <a:ln w="25400" cap="flat" cmpd="sng" algn="ctr">
          <a:solidFill>
            <a:schemeClr val="accent2">
              <a:shade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id-ID" sz="1800" kern="1200" dirty="0"/>
            <a:t>WAJIB PAJAK</a:t>
          </a:r>
        </a:p>
      </dsp:txBody>
      <dsp:txXfrm>
        <a:off x="8884" y="0"/>
        <a:ext cx="2803496" cy="419510"/>
      </dsp:txXfrm>
    </dsp:sp>
    <dsp:sp modelId="{4A6DD6F8-A960-42C5-8A94-E469A03E2632}">
      <dsp:nvSpPr>
        <dsp:cNvPr id="0" name=""/>
        <dsp:cNvSpPr/>
      </dsp:nvSpPr>
      <dsp:spPr>
        <a:xfrm>
          <a:off x="8884" y="419510"/>
          <a:ext cx="2803496" cy="3644489"/>
        </a:xfrm>
        <a:prstGeom prst="rect">
          <a:avLst/>
        </a:prstGeom>
        <a:solidFill>
          <a:schemeClr val="accent2">
            <a:alpha val="90000"/>
            <a:tint val="55000"/>
            <a:hueOff val="0"/>
            <a:satOff val="0"/>
            <a:lumOff val="0"/>
            <a:alphaOff val="0"/>
          </a:schemeClr>
        </a:solidFill>
        <a:ln w="25400" cap="flat" cmpd="sng" algn="ctr">
          <a:solidFill>
            <a:schemeClr val="accent2">
              <a:alpha val="90000"/>
              <a:tint val="55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id-ID" sz="1800" kern="1200" dirty="0"/>
            <a:t>Wajib Pajak orang pribadi;</a:t>
          </a:r>
        </a:p>
        <a:p>
          <a:pPr marL="171450" lvl="1" indent="-171450" algn="l" defTabSz="800100">
            <a:lnSpc>
              <a:spcPct val="90000"/>
            </a:lnSpc>
            <a:spcBef>
              <a:spcPct val="0"/>
            </a:spcBef>
            <a:spcAft>
              <a:spcPct val="15000"/>
            </a:spcAft>
            <a:buChar char="•"/>
          </a:pPr>
          <a:r>
            <a:rPr lang="id-ID" sz="1800" kern="1200" dirty="0"/>
            <a:t>Wajib Pajak berbentuk koperasi, persekutuan komanditer, firma, atau perseroan terbatas yang menerima atau memperoleh penghasilan dengan peredaran bruto tidak melebihi R</a:t>
          </a:r>
          <a:r>
            <a:rPr lang="fi-FI" sz="1800" kern="1200" dirty="0"/>
            <a:t>p4.800.000.000 dalam satu tahun pajak.</a:t>
          </a:r>
          <a:endParaRPr lang="id-ID" sz="1800" kern="1200" dirty="0"/>
        </a:p>
      </dsp:txBody>
      <dsp:txXfrm>
        <a:off x="8884" y="419510"/>
        <a:ext cx="2803496" cy="3644489"/>
      </dsp:txXfrm>
    </dsp:sp>
    <dsp:sp modelId="{47EBDE70-90EF-4C36-9C01-57CC833004D5}">
      <dsp:nvSpPr>
        <dsp:cNvPr id="0" name=""/>
        <dsp:cNvSpPr/>
      </dsp:nvSpPr>
      <dsp:spPr>
        <a:xfrm>
          <a:off x="4263326" y="-17250"/>
          <a:ext cx="2806236" cy="419510"/>
        </a:xfrm>
        <a:prstGeom prst="rect">
          <a:avLst/>
        </a:prstGeom>
        <a:solidFill>
          <a:schemeClr val="accent2">
            <a:shade val="50000"/>
            <a:hueOff val="-41484"/>
            <a:satOff val="-8409"/>
            <a:lumOff val="46251"/>
            <a:alphaOff val="0"/>
          </a:schemeClr>
        </a:solidFill>
        <a:ln w="25400" cap="flat" cmpd="sng" algn="ctr">
          <a:solidFill>
            <a:schemeClr val="accent2">
              <a:shade val="50000"/>
              <a:hueOff val="-41484"/>
              <a:satOff val="-8409"/>
              <a:lumOff val="46251"/>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id-ID" sz="1800" kern="1200" dirty="0"/>
            <a:t>BUKAN WAJIB PAJAK</a:t>
          </a:r>
        </a:p>
      </dsp:txBody>
      <dsp:txXfrm>
        <a:off x="4263326" y="-17250"/>
        <a:ext cx="2806236" cy="419510"/>
      </dsp:txXfrm>
    </dsp:sp>
    <dsp:sp modelId="{92F4E1C2-C9CD-4C2B-86B1-9B13189D5948}">
      <dsp:nvSpPr>
        <dsp:cNvPr id="0" name=""/>
        <dsp:cNvSpPr/>
      </dsp:nvSpPr>
      <dsp:spPr>
        <a:xfrm>
          <a:off x="3204870" y="430434"/>
          <a:ext cx="4923149" cy="3650816"/>
        </a:xfrm>
        <a:prstGeom prst="rect">
          <a:avLst/>
        </a:prstGeom>
        <a:solidFill>
          <a:schemeClr val="accent2">
            <a:alpha val="90000"/>
            <a:tint val="55000"/>
            <a:hueOff val="0"/>
            <a:satOff val="0"/>
            <a:lumOff val="0"/>
            <a:alphaOff val="0"/>
          </a:schemeClr>
        </a:solidFill>
        <a:ln w="25400" cap="flat" cmpd="sng" algn="ctr">
          <a:solidFill>
            <a:schemeClr val="accent2">
              <a:alpha val="90000"/>
              <a:tint val="55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id-ID" sz="1800" kern="1200" dirty="0"/>
            <a:t>Wajib Pajak memilih untuk dikenai PPh secara umum.</a:t>
          </a:r>
        </a:p>
        <a:p>
          <a:pPr marL="171450" lvl="1" indent="-171450" algn="l" defTabSz="800100">
            <a:lnSpc>
              <a:spcPct val="90000"/>
            </a:lnSpc>
            <a:spcBef>
              <a:spcPct val="0"/>
            </a:spcBef>
            <a:spcAft>
              <a:spcPct val="15000"/>
            </a:spcAft>
            <a:buChar char="•"/>
          </a:pPr>
          <a:r>
            <a:rPr lang="id-ID" sz="1800" kern="1200" dirty="0"/>
            <a:t>Wajib Pajak badan berbentuk persekutuan komanditer atau firma yang dibentuk oleh beberapa Wajib Pajak orang pribadi yang memiliki keahlian khusus menyerahkan jasa sejenis dengan jasa sehubungan dengan pekerjaan bebas.</a:t>
          </a:r>
        </a:p>
        <a:p>
          <a:pPr marL="171450" lvl="1" indent="-171450" algn="l" defTabSz="800100">
            <a:lnSpc>
              <a:spcPct val="90000"/>
            </a:lnSpc>
            <a:spcBef>
              <a:spcPct val="0"/>
            </a:spcBef>
            <a:spcAft>
              <a:spcPct val="15000"/>
            </a:spcAft>
            <a:buChar char="•"/>
          </a:pPr>
          <a:r>
            <a:rPr lang="id-ID" sz="1800" kern="1200" dirty="0"/>
            <a:t>Wajib Pajak badan yang memberoleh fasilitas PPh berdasarkan: Pasal 31A UU PPh dan Peraturan Pemerintah No. 94 tahun 2010.</a:t>
          </a:r>
        </a:p>
        <a:p>
          <a:pPr marL="171450" lvl="1" indent="-171450" algn="l" defTabSz="800100">
            <a:lnSpc>
              <a:spcPct val="90000"/>
            </a:lnSpc>
            <a:spcBef>
              <a:spcPct val="0"/>
            </a:spcBef>
            <a:spcAft>
              <a:spcPct val="15000"/>
            </a:spcAft>
            <a:buChar char="•"/>
          </a:pPr>
          <a:r>
            <a:rPr lang="id-ID" sz="1800" kern="1200" dirty="0"/>
            <a:t>Wajib Pajak berbentuk usaha tetap.</a:t>
          </a:r>
        </a:p>
      </dsp:txBody>
      <dsp:txXfrm>
        <a:off x="3204870" y="430434"/>
        <a:ext cx="4923149" cy="365081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6EA373-D7A1-497A-AF23-3B86CEBBA82D}">
      <dsp:nvSpPr>
        <dsp:cNvPr id="0" name=""/>
        <dsp:cNvSpPr/>
      </dsp:nvSpPr>
      <dsp:spPr>
        <a:xfrm>
          <a:off x="0" y="114279"/>
          <a:ext cx="6096000" cy="671580"/>
        </a:xfrm>
        <a:prstGeom prst="roundRect">
          <a:avLst/>
        </a:prstGeom>
        <a:solidFill>
          <a:schemeClr val="accent6">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id-ID" sz="2800" kern="1200" dirty="0"/>
            <a:t>TARIF</a:t>
          </a:r>
        </a:p>
      </dsp:txBody>
      <dsp:txXfrm>
        <a:off x="32784" y="147063"/>
        <a:ext cx="6030432" cy="606012"/>
      </dsp:txXfrm>
    </dsp:sp>
    <dsp:sp modelId="{39D06745-1C0F-48A7-8C77-3F370FDB0DA9}">
      <dsp:nvSpPr>
        <dsp:cNvPr id="0" name=""/>
        <dsp:cNvSpPr/>
      </dsp:nvSpPr>
      <dsp:spPr>
        <a:xfrm>
          <a:off x="0" y="785859"/>
          <a:ext cx="6096000" cy="4636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3548" tIns="35560" rIns="199136" bIns="35560" numCol="1" spcCol="1270" anchor="t" anchorCtr="0">
          <a:noAutofit/>
        </a:bodyPr>
        <a:lstStyle/>
        <a:p>
          <a:pPr marL="228600" lvl="1" indent="-228600" algn="l" defTabSz="977900">
            <a:lnSpc>
              <a:spcPct val="90000"/>
            </a:lnSpc>
            <a:spcBef>
              <a:spcPct val="0"/>
            </a:spcBef>
            <a:spcAft>
              <a:spcPct val="20000"/>
            </a:spcAft>
            <a:buChar char="•"/>
          </a:pPr>
          <a:r>
            <a:rPr lang="id-ID" sz="2200" kern="1200" dirty="0"/>
            <a:t>0,5% (nol koma lima persen).</a:t>
          </a:r>
        </a:p>
      </dsp:txBody>
      <dsp:txXfrm>
        <a:off x="0" y="785859"/>
        <a:ext cx="6096000" cy="463680"/>
      </dsp:txXfrm>
    </dsp:sp>
    <dsp:sp modelId="{6AFFC0BD-4191-4C63-9E0E-78A75AB54362}">
      <dsp:nvSpPr>
        <dsp:cNvPr id="0" name=""/>
        <dsp:cNvSpPr/>
      </dsp:nvSpPr>
      <dsp:spPr>
        <a:xfrm>
          <a:off x="0" y="1249539"/>
          <a:ext cx="6096000" cy="671580"/>
        </a:xfrm>
        <a:prstGeom prst="roundRect">
          <a:avLst/>
        </a:prstGeom>
        <a:solidFill>
          <a:schemeClr val="accent6">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id-ID" sz="2800" kern="1200" dirty="0"/>
            <a:t>DASAR PENGENAAN PAJAK</a:t>
          </a:r>
        </a:p>
      </dsp:txBody>
      <dsp:txXfrm>
        <a:off x="32784" y="1282323"/>
        <a:ext cx="6030432" cy="606012"/>
      </dsp:txXfrm>
    </dsp:sp>
    <dsp:sp modelId="{8B5D52C9-0C72-4E15-B9A7-BC6C63C85E47}">
      <dsp:nvSpPr>
        <dsp:cNvPr id="0" name=""/>
        <dsp:cNvSpPr/>
      </dsp:nvSpPr>
      <dsp:spPr>
        <a:xfrm>
          <a:off x="0" y="1921119"/>
          <a:ext cx="6096000" cy="2028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3548" tIns="35560" rIns="199136" bIns="35560" numCol="1" spcCol="1270" anchor="t" anchorCtr="0">
          <a:noAutofit/>
        </a:bodyPr>
        <a:lstStyle/>
        <a:p>
          <a:pPr marL="228600" lvl="1" indent="-228600" algn="l" defTabSz="977900">
            <a:lnSpc>
              <a:spcPct val="90000"/>
            </a:lnSpc>
            <a:spcBef>
              <a:spcPct val="0"/>
            </a:spcBef>
            <a:spcAft>
              <a:spcPct val="20000"/>
            </a:spcAft>
            <a:buChar char="•"/>
          </a:pPr>
          <a:r>
            <a:rPr lang="id-ID" sz="2200" kern="1200" dirty="0"/>
            <a:t>Peredaran bruto usaha setiap bulan.</a:t>
          </a:r>
        </a:p>
        <a:p>
          <a:pPr marL="228600" lvl="1" indent="-228600" algn="l" defTabSz="977900">
            <a:lnSpc>
              <a:spcPct val="90000"/>
            </a:lnSpc>
            <a:spcBef>
              <a:spcPct val="0"/>
            </a:spcBef>
            <a:spcAft>
              <a:spcPct val="20000"/>
            </a:spcAft>
            <a:buChar char="•"/>
          </a:pPr>
          <a:r>
            <a:rPr lang="id-ID" sz="2200" kern="1200" dirty="0"/>
            <a:t>Penghasilan bruto yang dimaksud merupakan imbalan atau nilai berupa uang atau nilai uang yang diterima atau diperoleh dari usaha sebulan sebelum dikurangi potongan penjualan, potongan tunai, dan/atau potongan sejenis.</a:t>
          </a:r>
        </a:p>
      </dsp:txBody>
      <dsp:txXfrm>
        <a:off x="0" y="1921119"/>
        <a:ext cx="6096000" cy="202860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7A102D-983A-4AD8-B6A6-8350E9E9439B}">
      <dsp:nvSpPr>
        <dsp:cNvPr id="0" name=""/>
        <dsp:cNvSpPr/>
      </dsp:nvSpPr>
      <dsp:spPr>
        <a:xfrm>
          <a:off x="-4594335" y="-704407"/>
          <a:ext cx="5472816" cy="5472816"/>
        </a:xfrm>
        <a:prstGeom prst="blockArc">
          <a:avLst>
            <a:gd name="adj1" fmla="val 18900000"/>
            <a:gd name="adj2" fmla="val 2700000"/>
            <a:gd name="adj3" fmla="val 395"/>
          </a:avLst>
        </a:pr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4851FA8-179F-494E-9644-18B59A4E7D0A}">
      <dsp:nvSpPr>
        <dsp:cNvPr id="0" name=""/>
        <dsp:cNvSpPr/>
      </dsp:nvSpPr>
      <dsp:spPr>
        <a:xfrm>
          <a:off x="384538" y="187308"/>
          <a:ext cx="5280249" cy="508162"/>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3354" tIns="40640" rIns="40640" bIns="40640" numCol="1" spcCol="1270" anchor="ctr" anchorCtr="0">
          <a:noAutofit/>
        </a:bodyPr>
        <a:lstStyle/>
        <a:p>
          <a:pPr marL="0" lvl="0" indent="0" algn="l" defTabSz="711200">
            <a:lnSpc>
              <a:spcPct val="90000"/>
            </a:lnSpc>
            <a:spcBef>
              <a:spcPct val="0"/>
            </a:spcBef>
            <a:spcAft>
              <a:spcPct val="35000"/>
            </a:spcAft>
            <a:buNone/>
          </a:pPr>
          <a:r>
            <a:rPr lang="id-ID" sz="1600" kern="1200" dirty="0"/>
            <a:t>Penyetoran dilakukan setiap bulan sebesar 0,5% × peredaran bruto sebulan.</a:t>
          </a:r>
        </a:p>
      </dsp:txBody>
      <dsp:txXfrm>
        <a:off x="384538" y="187308"/>
        <a:ext cx="5280249" cy="508162"/>
      </dsp:txXfrm>
    </dsp:sp>
    <dsp:sp modelId="{1EE11DAD-A681-4F57-A243-43C21B409244}">
      <dsp:nvSpPr>
        <dsp:cNvPr id="0" name=""/>
        <dsp:cNvSpPr/>
      </dsp:nvSpPr>
      <dsp:spPr>
        <a:xfrm>
          <a:off x="66936" y="123790"/>
          <a:ext cx="635203" cy="635203"/>
        </a:xfrm>
        <a:prstGeom prst="ellipse">
          <a:avLst/>
        </a:prstGeom>
        <a:solidFill>
          <a:schemeClr val="lt1">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AF62579-F563-4992-B1D0-907EDA841843}">
      <dsp:nvSpPr>
        <dsp:cNvPr id="0" name=""/>
        <dsp:cNvSpPr/>
      </dsp:nvSpPr>
      <dsp:spPr>
        <a:xfrm>
          <a:off x="748672" y="835383"/>
          <a:ext cx="4916114" cy="508162"/>
        </a:xfrm>
        <a:prstGeom prst="rect">
          <a:avLst/>
        </a:prstGeom>
        <a:solidFill>
          <a:schemeClr val="accent3">
            <a:hueOff val="2812566"/>
            <a:satOff val="-4220"/>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3354" tIns="40640" rIns="40640" bIns="40640" numCol="1" spcCol="1270" anchor="ctr" anchorCtr="0">
          <a:noAutofit/>
        </a:bodyPr>
        <a:lstStyle/>
        <a:p>
          <a:pPr marL="0" lvl="0" indent="0" algn="l" defTabSz="711200">
            <a:lnSpc>
              <a:spcPct val="90000"/>
            </a:lnSpc>
            <a:spcBef>
              <a:spcPct val="0"/>
            </a:spcBef>
            <a:spcAft>
              <a:spcPct val="35000"/>
            </a:spcAft>
            <a:buNone/>
          </a:pPr>
          <a:r>
            <a:rPr lang="id-ID" sz="1600" kern="1200" dirty="0"/>
            <a:t>Penyetoran dilakukan pada setiap tempat usaha.</a:t>
          </a:r>
        </a:p>
      </dsp:txBody>
      <dsp:txXfrm>
        <a:off x="748672" y="835383"/>
        <a:ext cx="4916114" cy="508162"/>
      </dsp:txXfrm>
    </dsp:sp>
    <dsp:sp modelId="{32083ED4-E082-4004-B5FA-97886ED1D6AE}">
      <dsp:nvSpPr>
        <dsp:cNvPr id="0" name=""/>
        <dsp:cNvSpPr/>
      </dsp:nvSpPr>
      <dsp:spPr>
        <a:xfrm>
          <a:off x="431071" y="771860"/>
          <a:ext cx="635203" cy="635203"/>
        </a:xfrm>
        <a:prstGeom prst="ellipse">
          <a:avLst/>
        </a:prstGeom>
        <a:solidFill>
          <a:schemeClr val="lt1">
            <a:hueOff val="0"/>
            <a:satOff val="0"/>
            <a:lumOff val="0"/>
            <a:alphaOff val="0"/>
          </a:schemeClr>
        </a:solidFill>
        <a:ln w="25400" cap="flat" cmpd="sng" algn="ctr">
          <a:solidFill>
            <a:schemeClr val="accent3">
              <a:hueOff val="2812566"/>
              <a:satOff val="-4220"/>
              <a:lumOff val="-686"/>
              <a:alphaOff val="0"/>
            </a:schemeClr>
          </a:solidFill>
          <a:prstDash val="solid"/>
        </a:ln>
        <a:effectLst/>
      </dsp:spPr>
      <dsp:style>
        <a:lnRef idx="2">
          <a:scrgbClr r="0" g="0" b="0"/>
        </a:lnRef>
        <a:fillRef idx="1">
          <a:scrgbClr r="0" g="0" b="0"/>
        </a:fillRef>
        <a:effectRef idx="0">
          <a:scrgbClr r="0" g="0" b="0"/>
        </a:effectRef>
        <a:fontRef idx="minor"/>
      </dsp:style>
    </dsp:sp>
    <dsp:sp modelId="{06876A5D-2C88-445B-BF82-F997D80C848F}">
      <dsp:nvSpPr>
        <dsp:cNvPr id="0" name=""/>
        <dsp:cNvSpPr/>
      </dsp:nvSpPr>
      <dsp:spPr>
        <a:xfrm>
          <a:off x="860432" y="1491940"/>
          <a:ext cx="4804354" cy="792093"/>
        </a:xfrm>
        <a:prstGeom prst="rect">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3354" tIns="40640" rIns="40640" bIns="40640" numCol="1" spcCol="1270" anchor="ctr" anchorCtr="0">
          <a:noAutofit/>
        </a:bodyPr>
        <a:lstStyle/>
        <a:p>
          <a:pPr marL="0" lvl="0" indent="0" algn="l" defTabSz="711200">
            <a:lnSpc>
              <a:spcPct val="90000"/>
            </a:lnSpc>
            <a:spcBef>
              <a:spcPct val="0"/>
            </a:spcBef>
            <a:spcAft>
              <a:spcPct val="35000"/>
            </a:spcAft>
            <a:buNone/>
          </a:pPr>
          <a:r>
            <a:rPr lang="id-ID" sz="1600" kern="1200" dirty="0"/>
            <a:t>Penyetoran dilakukan setiap bulan paling lambat tanggal 15 bulan berikutnya setelah masa pajak berakhir.</a:t>
          </a:r>
        </a:p>
      </dsp:txBody>
      <dsp:txXfrm>
        <a:off x="860432" y="1491940"/>
        <a:ext cx="4804354" cy="792093"/>
      </dsp:txXfrm>
    </dsp:sp>
    <dsp:sp modelId="{6B8E2C90-34ED-4372-B07F-619842F7A246}">
      <dsp:nvSpPr>
        <dsp:cNvPr id="0" name=""/>
        <dsp:cNvSpPr/>
      </dsp:nvSpPr>
      <dsp:spPr>
        <a:xfrm>
          <a:off x="542831" y="1570385"/>
          <a:ext cx="635203" cy="635203"/>
        </a:xfrm>
        <a:prstGeom prst="ellipse">
          <a:avLst/>
        </a:prstGeom>
        <a:solidFill>
          <a:schemeClr val="lt1">
            <a:hueOff val="0"/>
            <a:satOff val="0"/>
            <a:lumOff val="0"/>
            <a:alphaOff val="0"/>
          </a:schemeClr>
        </a:solidFill>
        <a:ln w="25400" cap="flat" cmpd="sng" algn="ctr">
          <a:solidFill>
            <a:schemeClr val="accent3">
              <a:hueOff val="5625132"/>
              <a:satOff val="-8440"/>
              <a:lumOff val="-1373"/>
              <a:alphaOff val="0"/>
            </a:schemeClr>
          </a:solidFill>
          <a:prstDash val="solid"/>
        </a:ln>
        <a:effectLst/>
      </dsp:spPr>
      <dsp:style>
        <a:lnRef idx="2">
          <a:scrgbClr r="0" g="0" b="0"/>
        </a:lnRef>
        <a:fillRef idx="1">
          <a:scrgbClr r="0" g="0" b="0"/>
        </a:fillRef>
        <a:effectRef idx="0">
          <a:scrgbClr r="0" g="0" b="0"/>
        </a:effectRef>
        <a:fontRef idx="minor"/>
      </dsp:style>
    </dsp:sp>
    <dsp:sp modelId="{C4881C3B-EB0E-48CB-87EF-5207518C3006}">
      <dsp:nvSpPr>
        <dsp:cNvPr id="0" name=""/>
        <dsp:cNvSpPr/>
      </dsp:nvSpPr>
      <dsp:spPr>
        <a:xfrm>
          <a:off x="748672" y="2439874"/>
          <a:ext cx="4916114" cy="708251"/>
        </a:xfrm>
        <a:prstGeom prst="rect">
          <a:avLst/>
        </a:prstGeom>
        <a:solidFill>
          <a:schemeClr val="accent3">
            <a:hueOff val="8437698"/>
            <a:satOff val="-12660"/>
            <a:lumOff val="-205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3354" tIns="40640" rIns="40640" bIns="40640" numCol="1" spcCol="1270" anchor="ctr" anchorCtr="0">
          <a:noAutofit/>
        </a:bodyPr>
        <a:lstStyle/>
        <a:p>
          <a:pPr marL="0" lvl="0" indent="0" algn="l" defTabSz="711200">
            <a:lnSpc>
              <a:spcPct val="90000"/>
            </a:lnSpc>
            <a:spcBef>
              <a:spcPct val="0"/>
            </a:spcBef>
            <a:spcAft>
              <a:spcPct val="35000"/>
            </a:spcAft>
            <a:buNone/>
          </a:pPr>
          <a:r>
            <a:rPr lang="sv-SE" sz="1600" kern="1200" dirty="0"/>
            <a:t>Pelaporan dilakukan dengan menyampaikan SPT Masa PPh paling lambat 20</a:t>
          </a:r>
          <a:r>
            <a:rPr lang="id-ID" sz="1600" kern="1200" dirty="0"/>
            <a:t> hari setelah masa pajak berakhir.</a:t>
          </a:r>
        </a:p>
      </dsp:txBody>
      <dsp:txXfrm>
        <a:off x="748672" y="2439874"/>
        <a:ext cx="4916114" cy="708251"/>
      </dsp:txXfrm>
    </dsp:sp>
    <dsp:sp modelId="{BD086A0D-2BA2-4512-AA77-E343973986C2}">
      <dsp:nvSpPr>
        <dsp:cNvPr id="0" name=""/>
        <dsp:cNvSpPr/>
      </dsp:nvSpPr>
      <dsp:spPr>
        <a:xfrm>
          <a:off x="431071" y="2476392"/>
          <a:ext cx="635203" cy="635203"/>
        </a:xfrm>
        <a:prstGeom prst="ellipse">
          <a:avLst/>
        </a:prstGeom>
        <a:solidFill>
          <a:schemeClr val="lt1">
            <a:hueOff val="0"/>
            <a:satOff val="0"/>
            <a:lumOff val="0"/>
            <a:alphaOff val="0"/>
          </a:schemeClr>
        </a:solidFill>
        <a:ln w="25400" cap="flat" cmpd="sng" algn="ctr">
          <a:solidFill>
            <a:schemeClr val="accent3">
              <a:hueOff val="8437698"/>
              <a:satOff val="-12660"/>
              <a:lumOff val="-2059"/>
              <a:alphaOff val="0"/>
            </a:schemeClr>
          </a:solidFill>
          <a:prstDash val="solid"/>
        </a:ln>
        <a:effectLst/>
      </dsp:spPr>
      <dsp:style>
        <a:lnRef idx="2">
          <a:scrgbClr r="0" g="0" b="0"/>
        </a:lnRef>
        <a:fillRef idx="1">
          <a:scrgbClr r="0" g="0" b="0"/>
        </a:fillRef>
        <a:effectRef idx="0">
          <a:scrgbClr r="0" g="0" b="0"/>
        </a:effectRef>
        <a:fontRef idx="minor"/>
      </dsp:style>
    </dsp:sp>
    <dsp:sp modelId="{D2837F18-0428-4A79-BA94-F25E365B8AF5}">
      <dsp:nvSpPr>
        <dsp:cNvPr id="0" name=""/>
        <dsp:cNvSpPr/>
      </dsp:nvSpPr>
      <dsp:spPr>
        <a:xfrm>
          <a:off x="384538" y="3243792"/>
          <a:ext cx="5280249" cy="768428"/>
        </a:xfrm>
        <a:prstGeom prst="rect">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3354" tIns="40640" rIns="40640" bIns="40640" numCol="1" spcCol="1270" anchor="ctr" anchorCtr="0">
          <a:noAutofit/>
        </a:bodyPr>
        <a:lstStyle/>
        <a:p>
          <a:pPr marL="0" lvl="0" indent="0" algn="l" defTabSz="711200">
            <a:lnSpc>
              <a:spcPct val="90000"/>
            </a:lnSpc>
            <a:spcBef>
              <a:spcPct val="0"/>
            </a:spcBef>
            <a:spcAft>
              <a:spcPct val="35000"/>
            </a:spcAft>
            <a:buNone/>
          </a:pPr>
          <a:r>
            <a:rPr lang="id-ID" sz="1600" kern="1200" dirty="0"/>
            <a:t>PPh tahunan dilaporkan setiap tahun </a:t>
          </a:r>
          <a:r>
            <a:rPr lang="sv-SE" sz="1600" kern="1200" dirty="0"/>
            <a:t>dengan menyampaikan SPT Tahunan PPh ke Kantor Pelayanan Pajak.</a:t>
          </a:r>
          <a:endParaRPr lang="id-ID" sz="1600" kern="1200" dirty="0"/>
        </a:p>
      </dsp:txBody>
      <dsp:txXfrm>
        <a:off x="384538" y="3243792"/>
        <a:ext cx="5280249" cy="768428"/>
      </dsp:txXfrm>
    </dsp:sp>
    <dsp:sp modelId="{D69E2D81-E0FB-43A2-9954-4BEEE4222DF1}">
      <dsp:nvSpPr>
        <dsp:cNvPr id="0" name=""/>
        <dsp:cNvSpPr/>
      </dsp:nvSpPr>
      <dsp:spPr>
        <a:xfrm>
          <a:off x="66936" y="3310405"/>
          <a:ext cx="635203" cy="635203"/>
        </a:xfrm>
        <a:prstGeom prst="ellipse">
          <a:avLst/>
        </a:prstGeom>
        <a:solidFill>
          <a:schemeClr val="lt1">
            <a:hueOff val="0"/>
            <a:satOff val="0"/>
            <a:lumOff val="0"/>
            <a:alphaOff val="0"/>
          </a:schemeClr>
        </a:solidFill>
        <a:ln w="25400" cap="flat" cmpd="sng" algn="ctr">
          <a:solidFill>
            <a:schemeClr val="accent3">
              <a:hueOff val="11250264"/>
              <a:satOff val="-16880"/>
              <a:lumOff val="-2745"/>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B9D4C5-53DE-4F38-81EB-77F4580876F5}">
      <dsp:nvSpPr>
        <dsp:cNvPr id="0" name=""/>
        <dsp:cNvSpPr/>
      </dsp:nvSpPr>
      <dsp:spPr>
        <a:xfrm>
          <a:off x="0" y="162208"/>
          <a:ext cx="8529990" cy="835379"/>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id-ID" sz="2100" kern="1200" dirty="0"/>
            <a:t>Penyetoran dan Pelaporan Pajak Melalui Pemotongan/Pemungutan oleh Pemungut/Pemotong</a:t>
          </a:r>
        </a:p>
      </dsp:txBody>
      <dsp:txXfrm>
        <a:off x="40780" y="202988"/>
        <a:ext cx="8448430" cy="753819"/>
      </dsp:txXfrm>
    </dsp:sp>
    <dsp:sp modelId="{5190062B-6B13-411A-A745-9A5C8BD13B0E}">
      <dsp:nvSpPr>
        <dsp:cNvPr id="0" name=""/>
        <dsp:cNvSpPr/>
      </dsp:nvSpPr>
      <dsp:spPr>
        <a:xfrm>
          <a:off x="0" y="997588"/>
          <a:ext cx="8529990" cy="39122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0827" tIns="26670" rIns="149352" bIns="26670" numCol="1" spcCol="1270" anchor="t" anchorCtr="0">
          <a:noAutofit/>
        </a:bodyPr>
        <a:lstStyle/>
        <a:p>
          <a:pPr marL="171450" lvl="1" indent="-171450" algn="l" defTabSz="711200">
            <a:lnSpc>
              <a:spcPct val="90000"/>
            </a:lnSpc>
            <a:spcBef>
              <a:spcPct val="0"/>
            </a:spcBef>
            <a:spcAft>
              <a:spcPct val="20000"/>
            </a:spcAft>
            <a:buChar char="•"/>
          </a:pPr>
          <a:r>
            <a:rPr lang="sv-SE" sz="1600" kern="1200" dirty="0"/>
            <a:t>Penyetoran/pelunasan/pembayaran PPh bersifat final 0,5% dapat dilakukan melalui</a:t>
          </a:r>
          <a:r>
            <a:rPr lang="id-ID" sz="1600" kern="1200" dirty="0"/>
            <a:t> pemotongan/pemungutan oleh Pemotong/Pemungut Pajak.</a:t>
          </a:r>
        </a:p>
        <a:p>
          <a:pPr marL="171450" lvl="1" indent="-171450" algn="l" defTabSz="711200">
            <a:lnSpc>
              <a:spcPct val="90000"/>
            </a:lnSpc>
            <a:spcBef>
              <a:spcPct val="0"/>
            </a:spcBef>
            <a:spcAft>
              <a:spcPct val="20000"/>
            </a:spcAft>
            <a:buChar char="•"/>
          </a:pPr>
          <a:r>
            <a:rPr lang="id-ID" sz="1600" kern="1200" dirty="0"/>
            <a:t>Besarnya pajak yang dipotong adalah 0,5% dikalikan peredaran bruto setiap transaksi.</a:t>
          </a:r>
        </a:p>
        <a:p>
          <a:pPr marL="171450" lvl="1" indent="-171450" algn="l" defTabSz="711200">
            <a:lnSpc>
              <a:spcPct val="90000"/>
            </a:lnSpc>
            <a:spcBef>
              <a:spcPct val="0"/>
            </a:spcBef>
            <a:spcAft>
              <a:spcPct val="20000"/>
            </a:spcAft>
            <a:buChar char="•"/>
          </a:pPr>
          <a:r>
            <a:rPr lang="id-ID" sz="1600" kern="1200" dirty="0"/>
            <a:t>Pemotong/Pemungut tidak melakukan pemotongan/pemungutan PPh Pasal 22 terhadap Wajib Pajak yang memiliki  Surat Keterangan yang melakukan transaksi impor atau pembelian barang selama Wajib Pajak yang bersangkutan menyerahkan fotokopi Surat Keterangan.</a:t>
          </a:r>
        </a:p>
        <a:p>
          <a:pPr marL="171450" lvl="1" indent="-171450" algn="l" defTabSz="711200">
            <a:lnSpc>
              <a:spcPct val="90000"/>
            </a:lnSpc>
            <a:spcBef>
              <a:spcPct val="0"/>
            </a:spcBef>
            <a:spcAft>
              <a:spcPct val="20000"/>
            </a:spcAft>
            <a:buChar char="•"/>
          </a:pPr>
          <a:r>
            <a:rPr lang="id-ID" sz="1600" kern="1200" dirty="0"/>
            <a:t>Penyetoran pajak yang telah dipotong atau dipungut dilakukan paling lambat pada tanggal 10 bulan berikutnya setelah masa pajak berakhir dengan menggunakan SSP atau sarana administrasi lain yang dipersamakan dengan SSP. SSP diisi atas nama Wajib Pajak yang dipotong atau dipungut serta ditandatangani oleh Pemotong atau Pemungut Pajak. </a:t>
          </a:r>
        </a:p>
        <a:p>
          <a:pPr marL="171450" lvl="1" indent="-171450" algn="l" defTabSz="711200">
            <a:lnSpc>
              <a:spcPct val="90000"/>
            </a:lnSpc>
            <a:spcBef>
              <a:spcPct val="0"/>
            </a:spcBef>
            <a:spcAft>
              <a:spcPct val="20000"/>
            </a:spcAft>
            <a:buChar char="•"/>
          </a:pPr>
          <a:r>
            <a:rPr lang="id-ID" sz="1600" kern="1200" dirty="0"/>
            <a:t>SSP yang dimaksud adalah bukti pemotongan atau pemungutan </a:t>
          </a:r>
          <a:r>
            <a:rPr lang="sv-SE" sz="1600" kern="1200" dirty="0"/>
            <a:t>PPh dan diberikan oleh Pemotong/Pemungut kepada Wajib Pajak yang bersangkutan.</a:t>
          </a:r>
          <a:r>
            <a:rPr lang="id-ID" sz="1600" kern="1200" dirty="0"/>
            <a:t> Pelaporan pajak dilakukan oleh Pemotong/Pemungut dengan menyampaikan SPT.</a:t>
          </a:r>
        </a:p>
        <a:p>
          <a:pPr marL="171450" lvl="1" indent="-171450" algn="l" defTabSz="711200">
            <a:lnSpc>
              <a:spcPct val="90000"/>
            </a:lnSpc>
            <a:spcBef>
              <a:spcPct val="0"/>
            </a:spcBef>
            <a:spcAft>
              <a:spcPct val="20000"/>
            </a:spcAft>
            <a:buChar char="•"/>
          </a:pPr>
          <a:r>
            <a:rPr lang="id-ID" sz="1600" kern="1200" dirty="0"/>
            <a:t>Pelaporan pajak dilakukan oleh Pemotong/Pemungut dengan menyampaikan SPT Masa PPh ke Kantor Pelayanan Pajak tempat Pemotong/Pemungut Pajak terdaftar paling lambat 20 hari setelah masa pajak berakhir.</a:t>
          </a:r>
        </a:p>
      </dsp:txBody>
      <dsp:txXfrm>
        <a:off x="0" y="997588"/>
        <a:ext cx="8529990" cy="391229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4F9B24-6E95-4895-8F79-3CAD152F6FA1}">
      <dsp:nvSpPr>
        <dsp:cNvPr id="0" name=""/>
        <dsp:cNvSpPr/>
      </dsp:nvSpPr>
      <dsp:spPr>
        <a:xfrm>
          <a:off x="392802" y="489392"/>
          <a:ext cx="1458460" cy="668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50800" rIns="142240" bIns="50800" numCol="1" spcCol="1270" anchor="ctr" anchorCtr="0">
          <a:noAutofit/>
        </a:bodyPr>
        <a:lstStyle/>
        <a:p>
          <a:pPr marL="0" lvl="0" indent="0" algn="r" defTabSz="889000">
            <a:lnSpc>
              <a:spcPct val="90000"/>
            </a:lnSpc>
            <a:spcBef>
              <a:spcPct val="0"/>
            </a:spcBef>
            <a:spcAft>
              <a:spcPct val="35000"/>
            </a:spcAft>
            <a:buNone/>
          </a:pPr>
          <a:r>
            <a:rPr lang="id-ID" sz="2000" kern="1200" dirty="0"/>
            <a:t>WAJIB PAJAK</a:t>
          </a:r>
        </a:p>
      </dsp:txBody>
      <dsp:txXfrm>
        <a:off x="392802" y="489392"/>
        <a:ext cx="1458460" cy="668250"/>
      </dsp:txXfrm>
    </dsp:sp>
    <dsp:sp modelId="{CC53F3D8-7546-45F0-BEDD-23A4A3FD0B89}">
      <dsp:nvSpPr>
        <dsp:cNvPr id="0" name=""/>
        <dsp:cNvSpPr/>
      </dsp:nvSpPr>
      <dsp:spPr>
        <a:xfrm>
          <a:off x="1851263" y="29970"/>
          <a:ext cx="447065" cy="1587093"/>
        </a:xfrm>
        <a:prstGeom prst="leftBrace">
          <a:avLst>
            <a:gd name="adj1" fmla="val 35000"/>
            <a:gd name="adj2" fmla="val 50000"/>
          </a:avLst>
        </a:pr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E771622-FF78-4446-9F06-5A9FF553BD2B}">
      <dsp:nvSpPr>
        <dsp:cNvPr id="0" name=""/>
        <dsp:cNvSpPr/>
      </dsp:nvSpPr>
      <dsp:spPr>
        <a:xfrm>
          <a:off x="2477154" y="29970"/>
          <a:ext cx="6080085" cy="1587093"/>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228600" lvl="1" indent="-228600" algn="l" defTabSz="889000">
            <a:lnSpc>
              <a:spcPct val="90000"/>
            </a:lnSpc>
            <a:spcBef>
              <a:spcPct val="0"/>
            </a:spcBef>
            <a:spcAft>
              <a:spcPct val="15000"/>
            </a:spcAft>
            <a:buChar char="•"/>
          </a:pPr>
          <a:r>
            <a:rPr lang="id-ID" sz="2000" kern="1200" dirty="0"/>
            <a:t>Orang yang bertempat tinggal atau badan yang didirikan dan </a:t>
          </a:r>
          <a:r>
            <a:rPr lang="nn-NO" sz="2000" kern="1200" dirty="0"/>
            <a:t>berkedudukan di Indonesia yang melakukan usaha pelayaran dengan kapal yang</a:t>
          </a:r>
          <a:r>
            <a:rPr lang="id-ID" sz="2000" kern="1200" dirty="0"/>
            <a:t> didaftarkan baik di Indonesia maupun di luar negeri atau dengan kapal pihak lain.</a:t>
          </a:r>
        </a:p>
      </dsp:txBody>
      <dsp:txXfrm>
        <a:off x="2477154" y="29970"/>
        <a:ext cx="6080085" cy="1587093"/>
      </dsp:txXfrm>
    </dsp:sp>
    <dsp:sp modelId="{6C8EA59B-772A-44B9-8D12-11F5AFD4431B}">
      <dsp:nvSpPr>
        <dsp:cNvPr id="0" name=""/>
        <dsp:cNvSpPr/>
      </dsp:nvSpPr>
      <dsp:spPr>
        <a:xfrm>
          <a:off x="392802" y="2983798"/>
          <a:ext cx="1458460" cy="668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50800" rIns="142240" bIns="50800" numCol="1" spcCol="1270" anchor="ctr" anchorCtr="0">
          <a:noAutofit/>
        </a:bodyPr>
        <a:lstStyle/>
        <a:p>
          <a:pPr marL="0" lvl="0" indent="0" algn="r" defTabSz="889000">
            <a:lnSpc>
              <a:spcPct val="90000"/>
            </a:lnSpc>
            <a:spcBef>
              <a:spcPct val="0"/>
            </a:spcBef>
            <a:spcAft>
              <a:spcPct val="35000"/>
            </a:spcAft>
            <a:buNone/>
          </a:pPr>
          <a:r>
            <a:rPr lang="id-ID" sz="2000" kern="1200" dirty="0"/>
            <a:t>OBJEK PAJAK</a:t>
          </a:r>
        </a:p>
      </dsp:txBody>
      <dsp:txXfrm>
        <a:off x="392802" y="2983798"/>
        <a:ext cx="1458460" cy="668250"/>
      </dsp:txXfrm>
    </dsp:sp>
    <dsp:sp modelId="{C0FDF437-E827-43EF-A273-49F59646E03B}">
      <dsp:nvSpPr>
        <dsp:cNvPr id="0" name=""/>
        <dsp:cNvSpPr/>
      </dsp:nvSpPr>
      <dsp:spPr>
        <a:xfrm>
          <a:off x="1851263" y="1689064"/>
          <a:ext cx="447065" cy="3257718"/>
        </a:xfrm>
        <a:prstGeom prst="leftBrace">
          <a:avLst>
            <a:gd name="adj1" fmla="val 35000"/>
            <a:gd name="adj2" fmla="val 50000"/>
          </a:avLst>
        </a:pr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2C6B0DF-4BC9-46E3-ADC0-FD4C7DDB284A}">
      <dsp:nvSpPr>
        <dsp:cNvPr id="0" name=""/>
        <dsp:cNvSpPr/>
      </dsp:nvSpPr>
      <dsp:spPr>
        <a:xfrm>
          <a:off x="2477154" y="1689064"/>
          <a:ext cx="6080085" cy="3257718"/>
        </a:xfrm>
        <a:prstGeom prst="rect">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228600" lvl="1" indent="-228600" algn="l" defTabSz="889000">
            <a:lnSpc>
              <a:spcPct val="90000"/>
            </a:lnSpc>
            <a:spcBef>
              <a:spcPct val="0"/>
            </a:spcBef>
            <a:spcAft>
              <a:spcPct val="15000"/>
            </a:spcAft>
            <a:buChar char="•"/>
          </a:pPr>
          <a:r>
            <a:rPr lang="id-ID" sz="2000" kern="1200" dirty="0"/>
            <a:t>Penghasilan berupa imbalan yang diterima atau diperoleh perusahaan pelayaran dalam negeri, baik dari Indonesia maupun dari luar Indonesia, baik dari pengangkutan orang dan/atau barang termasuk penghasilan penyewaan kapal yang dilakukan dari:</a:t>
          </a:r>
          <a:r>
            <a:rPr lang="it-IT" sz="2000" kern="1200" dirty="0"/>
            <a:t>a. pelabuhan di Indonesia ke pelabuhan lainnya di Indonesia;</a:t>
          </a:r>
          <a:r>
            <a:rPr lang="id-ID" sz="2000" kern="1200" dirty="0"/>
            <a:t> </a:t>
          </a:r>
          <a:r>
            <a:rPr lang="it-IT" sz="2000" kern="1200" dirty="0"/>
            <a:t>a</a:t>
          </a:r>
          <a:r>
            <a:rPr lang="id-ID" sz="2000" kern="1200" dirty="0"/>
            <a:t>)</a:t>
          </a:r>
          <a:r>
            <a:rPr lang="it-IT" sz="2000" kern="1200" dirty="0"/>
            <a:t> pelabuhan di Indonesia ke pelabuhan lainnya di Indonesia;</a:t>
          </a:r>
          <a:r>
            <a:rPr lang="id-ID" sz="2000" kern="1200" dirty="0"/>
            <a:t> </a:t>
          </a:r>
          <a:r>
            <a:rPr lang="it-IT" sz="2000" kern="1200" dirty="0"/>
            <a:t>b</a:t>
          </a:r>
          <a:r>
            <a:rPr lang="id-ID" sz="2000" kern="1200" dirty="0"/>
            <a:t>)</a:t>
          </a:r>
          <a:r>
            <a:rPr lang="it-IT" sz="2000" kern="1200" dirty="0"/>
            <a:t> pelabuhan di Indonesia ke pelabuhan di luar Indonesia;</a:t>
          </a:r>
          <a:r>
            <a:rPr lang="id-ID" sz="2000" kern="1200" dirty="0"/>
            <a:t> </a:t>
          </a:r>
          <a:r>
            <a:rPr lang="it-IT" sz="2000" kern="1200" dirty="0"/>
            <a:t>c</a:t>
          </a:r>
          <a:r>
            <a:rPr lang="id-ID" sz="2000" kern="1200" dirty="0"/>
            <a:t>)</a:t>
          </a:r>
          <a:r>
            <a:rPr lang="it-IT" sz="2000" kern="1200" dirty="0"/>
            <a:t> pelabuhan di luar Indonesia ke pelabuhan di Indonesia;</a:t>
          </a:r>
          <a:r>
            <a:rPr lang="id-ID" sz="2000" kern="1200" dirty="0"/>
            <a:t> </a:t>
          </a:r>
          <a:r>
            <a:rPr lang="it-IT" sz="2000" kern="1200" dirty="0"/>
            <a:t>d</a:t>
          </a:r>
          <a:r>
            <a:rPr lang="id-ID" sz="2000" kern="1200" dirty="0"/>
            <a:t>)</a:t>
          </a:r>
          <a:r>
            <a:rPr lang="it-IT" sz="2000" kern="1200" dirty="0"/>
            <a:t> pelabuhan di luar Indonesia ke pelabuhan lainnya di luar Indonesia.</a:t>
          </a:r>
          <a:endParaRPr lang="id-ID" sz="2000" kern="1200" dirty="0"/>
        </a:p>
      </dsp:txBody>
      <dsp:txXfrm>
        <a:off x="2477154" y="1689064"/>
        <a:ext cx="6080085" cy="325771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0097FC-2782-47E9-8716-AE6B7F80F55B}">
      <dsp:nvSpPr>
        <dsp:cNvPr id="0" name=""/>
        <dsp:cNvSpPr/>
      </dsp:nvSpPr>
      <dsp:spPr>
        <a:xfrm>
          <a:off x="1372671" y="891060"/>
          <a:ext cx="2570745" cy="1714687"/>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426720" rIns="426720" bIns="426720" numCol="1" spcCol="1270" anchor="ctr" anchorCtr="0">
          <a:noAutofit/>
        </a:bodyPr>
        <a:lstStyle/>
        <a:p>
          <a:pPr marL="0" lvl="0" indent="0" algn="l" defTabSz="2667000">
            <a:lnSpc>
              <a:spcPct val="90000"/>
            </a:lnSpc>
            <a:spcBef>
              <a:spcPct val="0"/>
            </a:spcBef>
            <a:spcAft>
              <a:spcPct val="35000"/>
            </a:spcAft>
            <a:buNone/>
          </a:pPr>
          <a:endParaRPr lang="id-ID" sz="6000" kern="1200"/>
        </a:p>
      </dsp:txBody>
      <dsp:txXfrm>
        <a:off x="1783990" y="891060"/>
        <a:ext cx="2159426" cy="1714687"/>
      </dsp:txXfrm>
    </dsp:sp>
    <dsp:sp modelId="{BADDC801-D600-4088-9712-C397B2886652}">
      <dsp:nvSpPr>
        <dsp:cNvPr id="0" name=""/>
        <dsp:cNvSpPr/>
      </dsp:nvSpPr>
      <dsp:spPr>
        <a:xfrm>
          <a:off x="1372671" y="2605747"/>
          <a:ext cx="2570745" cy="1714687"/>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426720" rIns="426720" bIns="426720" numCol="1" spcCol="1270" anchor="ctr" anchorCtr="0">
          <a:noAutofit/>
        </a:bodyPr>
        <a:lstStyle/>
        <a:p>
          <a:pPr marL="0" lvl="0" indent="0" algn="l" defTabSz="2667000">
            <a:lnSpc>
              <a:spcPct val="90000"/>
            </a:lnSpc>
            <a:spcBef>
              <a:spcPct val="0"/>
            </a:spcBef>
            <a:spcAft>
              <a:spcPct val="35000"/>
            </a:spcAft>
            <a:buNone/>
          </a:pPr>
          <a:endParaRPr lang="id-ID" sz="6000" kern="1200"/>
        </a:p>
      </dsp:txBody>
      <dsp:txXfrm>
        <a:off x="1783990" y="2605747"/>
        <a:ext cx="2159426" cy="1714687"/>
      </dsp:txXfrm>
    </dsp:sp>
    <dsp:sp modelId="{784B4AF4-E4C2-4E4B-83B7-4F380961CD1F}">
      <dsp:nvSpPr>
        <dsp:cNvPr id="0" name=""/>
        <dsp:cNvSpPr/>
      </dsp:nvSpPr>
      <dsp:spPr>
        <a:xfrm>
          <a:off x="1607" y="205528"/>
          <a:ext cx="1713830" cy="171383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866900">
            <a:lnSpc>
              <a:spcPct val="90000"/>
            </a:lnSpc>
            <a:spcBef>
              <a:spcPct val="0"/>
            </a:spcBef>
            <a:spcAft>
              <a:spcPct val="35000"/>
            </a:spcAft>
            <a:buNone/>
          </a:pPr>
          <a:endParaRPr lang="id-ID" sz="4200" kern="1200"/>
        </a:p>
      </dsp:txBody>
      <dsp:txXfrm>
        <a:off x="252592" y="456513"/>
        <a:ext cx="1211860" cy="1211860"/>
      </dsp:txXfrm>
    </dsp:sp>
    <dsp:sp modelId="{F206677B-5651-44DA-9FD2-0A8DAB092733}">
      <dsp:nvSpPr>
        <dsp:cNvPr id="0" name=""/>
        <dsp:cNvSpPr/>
      </dsp:nvSpPr>
      <dsp:spPr>
        <a:xfrm>
          <a:off x="5657247" y="891060"/>
          <a:ext cx="2570745" cy="1714687"/>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426720" rIns="426720" bIns="426720" numCol="1" spcCol="1270" anchor="ctr" anchorCtr="0">
          <a:noAutofit/>
        </a:bodyPr>
        <a:lstStyle/>
        <a:p>
          <a:pPr marL="0" lvl="0" indent="0" algn="l" defTabSz="2667000">
            <a:lnSpc>
              <a:spcPct val="90000"/>
            </a:lnSpc>
            <a:spcBef>
              <a:spcPct val="0"/>
            </a:spcBef>
            <a:spcAft>
              <a:spcPct val="35000"/>
            </a:spcAft>
            <a:buNone/>
          </a:pPr>
          <a:endParaRPr lang="id-ID" sz="6000" kern="1200"/>
        </a:p>
      </dsp:txBody>
      <dsp:txXfrm>
        <a:off x="6068566" y="891060"/>
        <a:ext cx="2159426" cy="1714687"/>
      </dsp:txXfrm>
    </dsp:sp>
    <dsp:sp modelId="{B97FC4D5-4B91-4BA0-AA20-E976A96F853F}">
      <dsp:nvSpPr>
        <dsp:cNvPr id="0" name=""/>
        <dsp:cNvSpPr/>
      </dsp:nvSpPr>
      <dsp:spPr>
        <a:xfrm>
          <a:off x="5657247" y="2605747"/>
          <a:ext cx="2570745" cy="1714687"/>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426720" rIns="426720" bIns="426720" numCol="1" spcCol="1270" anchor="ctr" anchorCtr="0">
          <a:noAutofit/>
        </a:bodyPr>
        <a:lstStyle/>
        <a:p>
          <a:pPr marL="0" lvl="0" indent="0" algn="l" defTabSz="2667000">
            <a:lnSpc>
              <a:spcPct val="90000"/>
            </a:lnSpc>
            <a:spcBef>
              <a:spcPct val="0"/>
            </a:spcBef>
            <a:spcAft>
              <a:spcPct val="35000"/>
            </a:spcAft>
            <a:buNone/>
          </a:pPr>
          <a:endParaRPr lang="id-ID" sz="6000" kern="1200"/>
        </a:p>
      </dsp:txBody>
      <dsp:txXfrm>
        <a:off x="6068566" y="2605747"/>
        <a:ext cx="2159426" cy="1714687"/>
      </dsp:txXfrm>
    </dsp:sp>
    <dsp:sp modelId="{3D48A358-CDFD-4BA9-BD78-BC3807085CD5}">
      <dsp:nvSpPr>
        <dsp:cNvPr id="0" name=""/>
        <dsp:cNvSpPr/>
      </dsp:nvSpPr>
      <dsp:spPr>
        <a:xfrm>
          <a:off x="4286183" y="205528"/>
          <a:ext cx="1713830" cy="171383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866900">
            <a:lnSpc>
              <a:spcPct val="90000"/>
            </a:lnSpc>
            <a:spcBef>
              <a:spcPct val="0"/>
            </a:spcBef>
            <a:spcAft>
              <a:spcPct val="35000"/>
            </a:spcAft>
            <a:buNone/>
          </a:pPr>
          <a:endParaRPr lang="id-ID" sz="4200" kern="1200"/>
        </a:p>
      </dsp:txBody>
      <dsp:txXfrm>
        <a:off x="4537168" y="456513"/>
        <a:ext cx="1211860" cy="121186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FDA3AC-2DDF-4C75-86C0-C9A7205F6BA1}">
      <dsp:nvSpPr>
        <dsp:cNvPr id="0" name=""/>
        <dsp:cNvSpPr/>
      </dsp:nvSpPr>
      <dsp:spPr>
        <a:xfrm>
          <a:off x="360035" y="1898446"/>
          <a:ext cx="2411242" cy="1237060"/>
        </a:xfrm>
        <a:prstGeom prst="rect">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56464" rIns="156464" bIns="156464" numCol="1" spcCol="1270" anchor="ctr" anchorCtr="0">
          <a:noAutofit/>
        </a:bodyPr>
        <a:lstStyle/>
        <a:p>
          <a:pPr marL="0" lvl="0" indent="0" algn="l" defTabSz="977900">
            <a:lnSpc>
              <a:spcPct val="90000"/>
            </a:lnSpc>
            <a:spcBef>
              <a:spcPct val="0"/>
            </a:spcBef>
            <a:spcAft>
              <a:spcPct val="35000"/>
            </a:spcAft>
            <a:buNone/>
          </a:pPr>
          <a:r>
            <a:rPr lang="id-ID" sz="2200" kern="1200" dirty="0"/>
            <a:t>1,2% (satu koma dua persen)</a:t>
          </a:r>
        </a:p>
      </dsp:txBody>
      <dsp:txXfrm>
        <a:off x="745834" y="1898446"/>
        <a:ext cx="2025443" cy="1237060"/>
      </dsp:txXfrm>
    </dsp:sp>
    <dsp:sp modelId="{DEFC5070-C331-4AC4-A591-4A84D14DAE28}">
      <dsp:nvSpPr>
        <dsp:cNvPr id="0" name=""/>
        <dsp:cNvSpPr/>
      </dsp:nvSpPr>
      <dsp:spPr>
        <a:xfrm>
          <a:off x="-91694" y="869967"/>
          <a:ext cx="1361764" cy="1276534"/>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244600">
            <a:lnSpc>
              <a:spcPct val="90000"/>
            </a:lnSpc>
            <a:spcBef>
              <a:spcPct val="0"/>
            </a:spcBef>
            <a:spcAft>
              <a:spcPct val="35000"/>
            </a:spcAft>
            <a:buNone/>
          </a:pPr>
          <a:r>
            <a:rPr lang="id-ID" sz="2800" kern="1200" dirty="0"/>
            <a:t>TARIF</a:t>
          </a:r>
        </a:p>
      </dsp:txBody>
      <dsp:txXfrm>
        <a:off x="107732" y="1056911"/>
        <a:ext cx="962912" cy="902646"/>
      </dsp:txXfrm>
    </dsp:sp>
    <dsp:sp modelId="{887B010C-D86E-4AD2-AC2B-FDE6F0442FCA}">
      <dsp:nvSpPr>
        <dsp:cNvPr id="0" name=""/>
        <dsp:cNvSpPr/>
      </dsp:nvSpPr>
      <dsp:spPr>
        <a:xfrm>
          <a:off x="5086813" y="1533748"/>
          <a:ext cx="2853753" cy="1660283"/>
        </a:xfrm>
        <a:prstGeom prst="rect">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56464" rIns="156464" bIns="156464" numCol="1" spcCol="1270" anchor="ctr" anchorCtr="0">
          <a:noAutofit/>
        </a:bodyPr>
        <a:lstStyle/>
        <a:p>
          <a:pPr marL="0" lvl="0" indent="0" algn="l" defTabSz="977900">
            <a:lnSpc>
              <a:spcPct val="90000"/>
            </a:lnSpc>
            <a:spcBef>
              <a:spcPct val="0"/>
            </a:spcBef>
            <a:spcAft>
              <a:spcPct val="35000"/>
            </a:spcAft>
            <a:buNone/>
          </a:pPr>
          <a:r>
            <a:rPr lang="id-ID" sz="2200" kern="1200" dirty="0"/>
            <a:t>Peredaran bruto</a:t>
          </a:r>
        </a:p>
      </dsp:txBody>
      <dsp:txXfrm>
        <a:off x="5543414" y="1533748"/>
        <a:ext cx="2397152" cy="1660283"/>
      </dsp:txXfrm>
    </dsp:sp>
    <dsp:sp modelId="{D2795076-AFA4-45FE-B3C3-6ED0B0CDB58B}">
      <dsp:nvSpPr>
        <dsp:cNvPr id="0" name=""/>
        <dsp:cNvSpPr/>
      </dsp:nvSpPr>
      <dsp:spPr>
        <a:xfrm>
          <a:off x="2664299" y="737244"/>
          <a:ext cx="3541971" cy="1522117"/>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r>
            <a:rPr lang="id-ID" sz="2400" kern="1200" dirty="0"/>
            <a:t>DASAR PENGENAAN</a:t>
          </a:r>
        </a:p>
      </dsp:txBody>
      <dsp:txXfrm>
        <a:off x="3183009" y="960153"/>
        <a:ext cx="2504551" cy="1076299"/>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pList2#1">
  <dgm:title val=""/>
  <dgm:desc val=""/>
  <dgm:catLst>
    <dgm:cat type="list" pri="11000"/>
    <dgm:cat type="picture" pri="24000"/>
    <dgm:cat type="pictureconvert" pri="2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bkgdShp" refType="w"/>
      <dgm:constr type="h" for="ch" forName="bkgdShp" refType="h" fact="0.45"/>
      <dgm:constr type="t" for="ch" forName="bkgdShp"/>
      <dgm:constr type="w" for="ch" forName="linComp" refType="w" fact="0.94"/>
      <dgm:constr type="h" for="ch" forName="linComp" refType="h"/>
      <dgm:constr type="ctrX" for="ch" forName="linComp" refType="w" fact="0.5"/>
    </dgm:constrLst>
    <dgm:ruleLst/>
    <dgm:choose name="Name1">
      <dgm:if name="Name2" axis="ch" ptType="node" func="cnt" op="gte" val="1">
        <dgm:layoutNode name="bkgdShp" styleLbl="alignAccFollowNode1">
          <dgm:alg type="sp"/>
          <dgm:shape xmlns:r="http://schemas.openxmlformats.org/officeDocument/2006/relationships" type="roundRect" r:blip="">
            <dgm:adjLst>
              <dgm:adj idx="1" val="0.1"/>
            </dgm:adjLst>
          </dgm:shape>
          <dgm:presOf/>
          <dgm:constrLst/>
          <dgm:ruleLst/>
        </dgm:layoutNode>
        <dgm:layoutNode name="linComp">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1"/>
            <dgm:constr type="h" for="ch" ptType="sibTrans" op="equ"/>
            <dgm:constr type="h" for="ch" forName="compNode" op="equ"/>
            <dgm:constr type="primFontSz" for="des" forName="node" op="equ"/>
          </dgm:constrLst>
          <dgm:ruleLst/>
          <dgm:forEach name="nodesForEach" axis="ch" ptType="node">
            <dgm:layoutNode name="compNode">
              <dgm:alg type="composite"/>
              <dgm:shape xmlns:r="http://schemas.openxmlformats.org/officeDocument/2006/relationships" r:blip="">
                <dgm:adjLst/>
              </dgm:shape>
              <dgm:presOf/>
              <dgm:constrLst>
                <dgm:constr type="w" for="ch" forName="node" refType="w"/>
                <dgm:constr type="h" for="ch" forName="node" refType="h" fact="0.55"/>
                <dgm:constr type="b" for="ch" forName="node" refType="h"/>
                <dgm:constr type="w" for="ch" forName="invisiNode" refType="w" fact="0.75"/>
                <dgm:constr type="h" for="ch" forName="invisiNode" refType="h" fact="0.06"/>
                <dgm:constr type="t" for="ch" forName="invisiNode"/>
                <dgm:constr type="w" for="ch" forName="imagNode" refType="w"/>
                <dgm:constr type="h" for="ch" forName="imagNode" refType="h" fact="0.33"/>
                <dgm:constr type="ctrX" for="ch" forName="imagNode" refType="w" fact="0.5"/>
                <dgm:constr type="t" for="ch" forName="imagNode" refType="h" fact="0.06"/>
              </dgm:constrLst>
              <dgm:ruleLst/>
              <dgm:layoutNode name="node" styleLbl="node1">
                <dgm:varLst>
                  <dgm:bulletEnabled val="1"/>
                </dgm:varLst>
                <dgm:alg type="tx">
                  <dgm:param type="txAnchorVert" val="t"/>
                </dgm:alg>
                <dgm:shape xmlns:r="http://schemas.openxmlformats.org/officeDocument/2006/relationships" rot="180" type="round2SameRect" r:blip="">
                  <dgm:adjLst>
                    <dgm:adj idx="1" val="0.105"/>
                  </dgm:adjLst>
                </dgm:shape>
                <dgm:presOf axis="desOrSelf" ptType="node"/>
                <dgm:constrLst>
                  <dgm:constr type="primFontSz" val="65"/>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roundRect" r:blip="" zOrderOff="-2" blipPhldr="1">
                  <dgm:adjLst>
                    <dgm:adj idx="1" val="0.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if>
      <dgm:else name="Name6"/>
    </dgm:choose>
  </dgm:layoutNode>
</dgm:layoutDef>
</file>

<file path=ppt/diagrams/layout1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default#1">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16.xml><?xml version="1.0" encoding="utf-8"?>
<dgm:layoutDef xmlns:dgm="http://schemas.openxmlformats.org/drawingml/2006/diagram" xmlns:a="http://schemas.openxmlformats.org/drawingml/2006/main" uniqueId="urn:microsoft.com/office/officeart/2009/3/layout/RandomtoResultProcess">
  <dgm:title val=""/>
  <dgm:desc val=""/>
  <dgm:catLst>
    <dgm:cat type="process" pri="1275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41" srcId="1" destId="11" srcOrd="0" destOrd="0"/>
        <dgm:cxn modelId="5" srcId="0" destId="2" srcOrd="0" destOrd="0"/>
        <dgm:cxn modelId="51" srcId="2" destId="21" srcOrd="0"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clrData>
  <dgm:layoutNode name="Name0">
    <dgm:varLst>
      <dgm:dir/>
      <dgm:animOne val="branch"/>
      <dgm:animLvl val="lvl"/>
    </dgm:varLst>
    <dgm:choose name="Name1">
      <dgm:if name="Name2" func="var" arg="dir" op="equ" val="norm">
        <dgm:alg type="lin">
          <dgm:param type="fallback" val="2D"/>
          <dgm:param type="nodeVertAlign" val="t"/>
        </dgm:alg>
      </dgm:if>
      <dgm:else name="Name3">
        <dgm:alg type="lin">
          <dgm:param type="fallback" val="2D"/>
          <dgm:param type="nodeVertAlign" val="t"/>
          <dgm:param type="linDir" val="fromR"/>
        </dgm:alg>
      </dgm:else>
    </dgm:choose>
    <dgm:shape xmlns:r="http://schemas.openxmlformats.org/officeDocument/2006/relationships" r:blip="">
      <dgm:adjLst/>
    </dgm:shape>
    <dgm:constrLst>
      <dgm:constr type="userH" refType="h" fact="2"/>
      <dgm:constr type="w" for="ch" forName="chaos" refType="userH" fact="0.681"/>
      <dgm:constr type="h" for="ch" forName="chaos" refType="userH"/>
      <dgm:constr type="w" for="ch" forName="middle" refType="userH" fact="0.6"/>
      <dgm:constr type="h" for="ch" forName="middle" refType="userH"/>
      <dgm:constr type="w" for="ch" forName="last" refType="userH" fact="0.6"/>
      <dgm:constr type="h" for="ch" forName="last" refType="userH"/>
      <dgm:constr type="w" for="ch" forName="chevronComposite1" refType="userH" fact="0.22"/>
      <dgm:constr type="h" for="ch" forName="chevronComposite1" refType="userH" fact="0.52"/>
      <dgm:constr type="w" for="ch" forName="chevronComposite2" refType="userH" fact="0.22"/>
      <dgm:constr type="h" for="ch" forName="chevronComposite2" refType="userH" fact="0.52"/>
      <dgm:constr type="w" for="ch" forName="overlap" refType="userH" fact="-0.04"/>
      <dgm:constr type="h" for="ch" forName="overlap" refType="userH" fact="0.06"/>
      <dgm:constr type="primFontSz" for="des" forName="parTx1" op="equ" val="65"/>
      <dgm:constr type="primFontSz" for="des" forName="parTxMid" refType="primFontSz" refFor="des" refForName="parTx1" op="equ"/>
      <dgm:constr type="primFontSz" for="des" forName="circleTx" refType="primFontSz" refFor="des" refForName="parTx1" op="equ"/>
      <dgm:constr type="primFontSz" for="des" forName="desTx1" op="equ" val="65"/>
      <dgm:constr type="primFontSz" for="des" forName="desTxMid" refType="primFontSz" refFor="des" refForName="desTx1" op="equ"/>
      <dgm:constr type="primFontSz" for="des" forName="desTxN" refType="primFontSz" refFor="des" refForName="desTx1" op="equ"/>
    </dgm:constrLst>
    <dgm:forEach name="Name4" axis="ch" ptType="node">
      <dgm:choose name="Name5">
        <dgm:if name="Name6" axis="self" ptType="node" func="pos" op="equ" val="1">
          <dgm:layoutNode name="chaos">
            <dgm:alg type="composite"/>
            <dgm:shape xmlns:r="http://schemas.openxmlformats.org/officeDocument/2006/relationships" r:blip="">
              <dgm:adjLst/>
            </dgm:shape>
            <dgm:presOf/>
            <dgm:constrLst>
              <dgm:constr type="ctrX" for="ch" forName="parTx1" refType="w" fact="0.5"/>
              <dgm:constr type="t" for="ch" forName="parTx1" refType="w" fact="0.32"/>
              <dgm:constr type="w" for="ch" forName="parTx1" refType="w" fact="0.88"/>
              <dgm:constr type="h" for="ch" forName="parTx1" refType="w" fact="0.29"/>
              <dgm:constr type="ctrX" for="ch" forName="desTx1" refType="w" fact="0.5"/>
              <dgm:constr type="b" for="ch" forName="desTx1" refType="h"/>
              <dgm:constr type="w" for="ch" forName="desTx1" refType="w" fact="0.88"/>
              <dgm:constr type="h" for="ch" forName="desTx1" refType="h" fact="0.37"/>
              <dgm:constr type="l" for="ch" forName="c1" refType="w" fact="0.05"/>
              <dgm:constr type="t" for="ch" forName="c1" refType="w" fact="0.23"/>
              <dgm:constr type="w" for="ch" forName="c1" refType="w" fact="0.07"/>
              <dgm:constr type="h" for="ch" forName="c1" refType="w" refFor="ch" refForName="c1"/>
              <dgm:constr type="l" for="ch" forName="c2" refType="w" fact="0.1"/>
              <dgm:constr type="t" for="ch" forName="c2" refType="w" fact="0.13"/>
              <dgm:constr type="w" for="ch" forName="c2" refType="w" fact="0.07"/>
              <dgm:constr type="h" for="ch" forName="c2" refType="w" refFor="ch" refForName="c2"/>
              <dgm:constr type="l" for="ch" forName="c3" refType="w" fact="0.22"/>
              <dgm:constr type="t" for="ch" forName="c3" refType="w" fact="0.15"/>
              <dgm:constr type="w" for="ch" forName="c3" refType="w" fact="0.11"/>
              <dgm:constr type="h" for="ch" forName="c3" refType="w" refFor="ch" refForName="c3"/>
              <dgm:constr type="l" for="ch" forName="c4" refType="w" fact="0.32"/>
              <dgm:constr type="t" for="ch" forName="c4" refType="w" fact="0.04"/>
              <dgm:constr type="w" for="ch" forName="c4" refType="w" fact="0.07"/>
              <dgm:constr type="h" for="ch" forName="c4" refType="w" refFor="ch" refForName="c4"/>
              <dgm:constr type="l" for="ch" forName="c5" refType="w" fact="0.45"/>
              <dgm:constr type="t" for="ch" forName="c5" refType="w" fact="0"/>
              <dgm:constr type="w" for="ch" forName="c5" refType="w" fact="0.07"/>
              <dgm:constr type="h" for="ch" forName="c5" refType="w" refFor="ch" refForName="c5"/>
              <dgm:constr type="l" for="ch" forName="c6" refType="w" fact="0.61"/>
              <dgm:constr type="t" for="ch" forName="c6" refType="w" fact="0.07"/>
              <dgm:constr type="w" for="ch" forName="c6" refType="w" fact="0.07"/>
              <dgm:constr type="h" for="ch" forName="c6" refType="w" refFor="ch" refForName="c6"/>
              <dgm:constr type="l" for="ch" forName="c7" refType="w" fact="0.71"/>
              <dgm:constr type="t" for="ch" forName="c7" refType="w" fact="0.12"/>
              <dgm:constr type="w" for="ch" forName="c7" refType="w" fact="0.11"/>
              <dgm:constr type="h" for="ch" forName="c7" refType="w" refFor="ch" refForName="c7"/>
              <dgm:constr type="l" for="ch" forName="c8" refType="w" fact="0.85"/>
              <dgm:constr type="t" for="ch" forName="c8" refType="w" fact="0.23"/>
              <dgm:constr type="w" for="ch" forName="c8" refType="w" fact="0.07"/>
              <dgm:constr type="h" for="ch" forName="c8" refType="w" refFor="ch" refForName="c8"/>
              <dgm:constr type="l" for="ch" forName="c9" refType="w" fact="0.91"/>
              <dgm:constr type="t" for="ch" forName="c9" refType="w" fact="0.34"/>
              <dgm:constr type="w" for="ch" forName="c9" refType="w" fact="0.07"/>
              <dgm:constr type="h" for="ch" forName="c9" refType="w" refFor="ch" refForName="c9"/>
              <dgm:constr type="l" for="ch" forName="c10" refType="w" fact="0.39"/>
              <dgm:constr type="t" for="ch" forName="c10" refType="w" fact="0.13"/>
              <dgm:constr type="w" for="ch" forName="c10" refType="w" fact="0.18"/>
              <dgm:constr type="h" for="ch" forName="c10" refType="w" refFor="ch" refForName="c10"/>
              <dgm:constr type="l" for="ch" forName="c11" refType="w" fact="0"/>
              <dgm:constr type="t" for="ch" forName="c11" refType="w" fact="0.51"/>
              <dgm:constr type="w" for="ch" forName="c11" refType="w" fact="0.07"/>
              <dgm:constr type="h" for="ch" forName="c11" refType="w" refFor="ch" refForName="c11"/>
              <dgm:constr type="l" for="ch" forName="c12" refType="w" fact="0.06"/>
              <dgm:constr type="t" for="ch" forName="c12" refType="w" fact="0.6"/>
              <dgm:constr type="w" for="ch" forName="c12" refType="w" fact="0.11"/>
              <dgm:constr type="h" for="ch" forName="c12" refType="w" refFor="ch" refForName="c12"/>
              <dgm:constr type="l" for="ch" forName="c13" refType="w" fact="0.21"/>
              <dgm:constr type="t" for="ch" forName="c13" refType="w" fact="0.68"/>
              <dgm:constr type="w" for="ch" forName="c13" refType="w" fact="0.16"/>
              <dgm:constr type="h" for="ch" forName="c13" refType="w" refFor="ch" refForName="c13"/>
              <dgm:constr type="l" for="ch" forName="c14" refType="w" fact="0.42"/>
              <dgm:constr type="t" for="ch" forName="c14" refType="w" fact="0.81"/>
              <dgm:constr type="w" for="ch" forName="c14" refType="w" fact="0.07"/>
              <dgm:constr type="h" for="ch" forName="c14" refType="w" refFor="ch" refForName="c14"/>
              <dgm:constr type="l" for="ch" forName="c15" refType="w" fact="0.46"/>
              <dgm:constr type="t" for="ch" forName="c15" refType="w" fact="0.68"/>
              <dgm:constr type="w" for="ch" forName="c15" refType="w" fact="0.11"/>
              <dgm:constr type="h" for="ch" forName="c15" refType="w" refFor="ch" refForName="c15"/>
              <dgm:constr type="l" for="ch" forName="c16" refType="w" fact="0.56"/>
              <dgm:constr type="t" for="ch" forName="c16" refType="w" fact="0.82"/>
              <dgm:constr type="w" for="ch" forName="c16" refType="w" fact="0.07"/>
              <dgm:constr type="h" for="ch" forName="c16" refType="w" refFor="ch" refForName="c16"/>
              <dgm:constr type="l" for="ch" forName="c17" refType="w" fact="0.65"/>
              <dgm:constr type="t" for="ch" forName="c17" refType="w" fact="0.66"/>
              <dgm:constr type="w" for="ch" forName="c17" refType="w" fact="0.16"/>
              <dgm:constr type="h" for="ch" forName="c17" refType="w" refFor="ch" refForName="c17"/>
              <dgm:constr type="l" for="ch" forName="c18" refType="w" fact="0.87"/>
              <dgm:constr type="t" for="ch" forName="c18" refType="w" fact="0.62"/>
              <dgm:constr type="w" for="ch" forName="c18" refType="w" fact="0.11"/>
              <dgm:constr type="h" for="ch" forName="c18" refType="w" refFor="ch" refForName="c18"/>
            </dgm:constrLst>
            <dgm:layoutNode name="parTx1"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7">
              <dgm:if name="Name8" axis="ch" ptType="node" func="cnt" op="gte" val="1">
                <dgm:layoutNode name="desTx1" styleLbl="revTx">
                  <dgm:varLst>
                    <dgm:bulletEnabled val="1"/>
                  </dgm:varLst>
                  <dgm:choose name="Name9">
                    <dgm:if name="Name10" axis="ch" ptType="node" func="cnt" op="equ" val="1">
                      <dgm:alg type="tx">
                        <dgm:param type="shpTxLTRAlignCh" val="l"/>
                      </dgm:alg>
                    </dgm:if>
                    <dgm:else name="Name11">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2"/>
            </dgm:choose>
            <dgm:layoutNode name="c1" styleLbl="node1">
              <dgm:alg type="sp"/>
              <dgm:shape xmlns:r="http://schemas.openxmlformats.org/officeDocument/2006/relationships" type="ellipse" r:blip="">
                <dgm:adjLst/>
              </dgm:shape>
              <dgm:presOf/>
            </dgm:layoutNode>
            <dgm:layoutNode name="c2" styleLbl="node1">
              <dgm:alg type="sp"/>
              <dgm:shape xmlns:r="http://schemas.openxmlformats.org/officeDocument/2006/relationships" type="ellipse" r:blip="">
                <dgm:adjLst/>
              </dgm:shape>
              <dgm:presOf/>
            </dgm:layoutNode>
            <dgm:layoutNode name="c3" styleLbl="node1">
              <dgm:alg type="sp"/>
              <dgm:shape xmlns:r="http://schemas.openxmlformats.org/officeDocument/2006/relationships" type="ellipse" r:blip="">
                <dgm:adjLst/>
              </dgm:shape>
              <dgm:presOf/>
            </dgm:layoutNode>
            <dgm:layoutNode name="c4" styleLbl="node1">
              <dgm:alg type="sp"/>
              <dgm:shape xmlns:r="http://schemas.openxmlformats.org/officeDocument/2006/relationships" type="ellipse" r:blip="">
                <dgm:adjLst/>
              </dgm:shape>
              <dgm:presOf/>
            </dgm:layoutNode>
            <dgm:layoutNode name="c5" styleLbl="node1">
              <dgm:alg type="sp"/>
              <dgm:shape xmlns:r="http://schemas.openxmlformats.org/officeDocument/2006/relationships" type="ellipse" r:blip="">
                <dgm:adjLst/>
              </dgm:shape>
              <dgm:presOf/>
            </dgm:layoutNode>
            <dgm:layoutNode name="c6" styleLbl="node1">
              <dgm:alg type="sp"/>
              <dgm:shape xmlns:r="http://schemas.openxmlformats.org/officeDocument/2006/relationships" type="ellipse" r:blip="">
                <dgm:adjLst/>
              </dgm:shape>
              <dgm:presOf/>
            </dgm:layoutNode>
            <dgm:layoutNode name="c7" styleLbl="node1">
              <dgm:alg type="sp"/>
              <dgm:shape xmlns:r="http://schemas.openxmlformats.org/officeDocument/2006/relationships" type="ellipse" r:blip="">
                <dgm:adjLst/>
              </dgm:shape>
              <dgm:presOf/>
            </dgm:layoutNode>
            <dgm:layoutNode name="c8" styleLbl="node1">
              <dgm:alg type="sp"/>
              <dgm:shape xmlns:r="http://schemas.openxmlformats.org/officeDocument/2006/relationships" type="ellipse" r:blip="">
                <dgm:adjLst/>
              </dgm:shape>
              <dgm:presOf/>
            </dgm:layoutNode>
            <dgm:layoutNode name="c9" styleLbl="node1">
              <dgm:alg type="sp"/>
              <dgm:shape xmlns:r="http://schemas.openxmlformats.org/officeDocument/2006/relationships" type="ellipse" r:blip="">
                <dgm:adjLst/>
              </dgm:shape>
              <dgm:presOf/>
            </dgm:layoutNode>
            <dgm:layoutNode name="c10" styleLbl="node1">
              <dgm:alg type="sp"/>
              <dgm:shape xmlns:r="http://schemas.openxmlformats.org/officeDocument/2006/relationships" type="ellipse" r:blip="">
                <dgm:adjLst/>
              </dgm:shape>
              <dgm:presOf/>
            </dgm:layoutNode>
            <dgm:layoutNode name="c11" styleLbl="node1">
              <dgm:alg type="sp"/>
              <dgm:shape xmlns:r="http://schemas.openxmlformats.org/officeDocument/2006/relationships" type="ellipse" r:blip="">
                <dgm:adjLst/>
              </dgm:shape>
              <dgm:presOf/>
            </dgm:layoutNode>
            <dgm:layoutNode name="c12" styleLbl="node1">
              <dgm:alg type="sp"/>
              <dgm:shape xmlns:r="http://schemas.openxmlformats.org/officeDocument/2006/relationships" type="ellipse" r:blip="">
                <dgm:adjLst/>
              </dgm:shape>
              <dgm:presOf/>
            </dgm:layoutNode>
            <dgm:layoutNode name="c13" styleLbl="node1">
              <dgm:alg type="sp"/>
              <dgm:shape xmlns:r="http://schemas.openxmlformats.org/officeDocument/2006/relationships" type="ellipse" r:blip="">
                <dgm:adjLst/>
              </dgm:shape>
              <dgm:presOf/>
            </dgm:layoutNode>
            <dgm:layoutNode name="c14" styleLbl="node1">
              <dgm:alg type="sp"/>
              <dgm:shape xmlns:r="http://schemas.openxmlformats.org/officeDocument/2006/relationships" type="ellipse" r:blip="">
                <dgm:adjLst/>
              </dgm:shape>
              <dgm:presOf/>
            </dgm:layoutNode>
            <dgm:layoutNode name="c15" styleLbl="node1">
              <dgm:alg type="sp"/>
              <dgm:shape xmlns:r="http://schemas.openxmlformats.org/officeDocument/2006/relationships" type="ellipse" r:blip="">
                <dgm:adjLst/>
              </dgm:shape>
              <dgm:presOf/>
            </dgm:layoutNode>
            <dgm:layoutNode name="c16" styleLbl="node1">
              <dgm:alg type="sp"/>
              <dgm:shape xmlns:r="http://schemas.openxmlformats.org/officeDocument/2006/relationships" type="ellipse" r:blip="">
                <dgm:adjLst/>
              </dgm:shape>
              <dgm:presOf/>
            </dgm:layoutNode>
            <dgm:layoutNode name="c17" styleLbl="node1">
              <dgm:alg type="sp"/>
              <dgm:shape xmlns:r="http://schemas.openxmlformats.org/officeDocument/2006/relationships" type="ellipse" r:blip="">
                <dgm:adjLst/>
              </dgm:shape>
              <dgm:presOf/>
            </dgm:layoutNode>
            <dgm:layoutNode name="c18" styleLbl="node1">
              <dgm:alg type="sp"/>
              <dgm:shape xmlns:r="http://schemas.openxmlformats.org/officeDocument/2006/relationships" type="ellipse" r:blip="">
                <dgm:adjLst/>
              </dgm:shape>
              <dgm:presOf/>
            </dgm:layoutNode>
          </dgm:layoutNode>
        </dgm:if>
        <dgm:if name="Name13" axis="self" ptType="node" func="revPos" op="equ" val="1">
          <dgm:layoutNode name="last">
            <dgm:alg type="composite"/>
            <dgm:shape xmlns:r="http://schemas.openxmlformats.org/officeDocument/2006/relationships" r:blip="">
              <dgm:adjLst/>
            </dgm:shape>
            <dgm:presOf/>
            <dgm:constrLst>
              <dgm:constr type="ctrX" for="ch" forName="circleTx" refType="w" fact="0.5"/>
              <dgm:constr type="t" for="ch" forName="circleTx" refType="w" fact="0.117"/>
              <dgm:constr type="w" for="ch" forName="circleTx" refType="h" refFor="ch" refForName="circleTx"/>
              <dgm:constr type="h" for="ch" forName="circleTx" refType="w" fact="0.85"/>
              <dgm:constr type="l" for="ch" forName="desTxN"/>
              <dgm:constr type="b" for="ch" forName="desTxN" refType="h"/>
              <dgm:constr type="w" for="ch" forName="desTxN" refType="w"/>
              <dgm:constr type="h" for="ch" forName="desTxN" refType="h" fact="0.37"/>
              <dgm:constr type="ctrX" for="ch" forName="spN" refType="w" fact="0.5"/>
              <dgm:constr type="t" for="ch" forName="spN"/>
              <dgm:constr type="w" for="ch" forName="spN" refType="w" fact="0.93"/>
              <dgm:constr type="h" for="ch" forName="spN" refType="h" fact="0.01"/>
            </dgm:constrLst>
            <dgm:layoutNode name="circleTx" styleLbl="node1">
              <dgm:alg type="tx"/>
              <dgm:shape xmlns:r="http://schemas.openxmlformats.org/officeDocument/2006/relationships" type="ellipse" r:blip="">
                <dgm:adjLst/>
              </dgm:shape>
              <dgm:presOf axis="self" ptType="node"/>
              <dgm:constrLst>
                <dgm:constr type="lMarg"/>
                <dgm:constr type="rMarg"/>
                <dgm:constr type="tMarg"/>
                <dgm:constr type="bMarg"/>
              </dgm:constrLst>
              <dgm:ruleLst>
                <dgm:rule type="primFontSz" val="5" fact="NaN" max="NaN"/>
              </dgm:ruleLst>
            </dgm:layoutNode>
            <dgm:choose name="Name14">
              <dgm:if name="Name15" axis="ch" ptType="node" func="cnt" op="gte" val="1">
                <dgm:layoutNode name="desTxN" styleLbl="revTx">
                  <dgm:varLst>
                    <dgm:bulletEnabled val="1"/>
                  </dgm:varLst>
                  <dgm:choose name="Name16">
                    <dgm:if name="Name17" axis="ch" ptType="node" func="cnt" op="equ" val="1">
                      <dgm:alg type="tx">
                        <dgm:param type="shpTxLTRAlignCh" val="l"/>
                      </dgm:alg>
                    </dgm:if>
                    <dgm:else name="Name18">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9"/>
            </dgm:choose>
            <dgm:layoutNode name="spN">
              <dgm:alg type="sp"/>
              <dgm:shape xmlns:r="http://schemas.openxmlformats.org/officeDocument/2006/relationships" r:blip="">
                <dgm:adjLst/>
              </dgm:shape>
              <dgm:presOf/>
            </dgm:layoutNode>
          </dgm:layoutNode>
        </dgm:if>
        <dgm:else name="Name20">
          <dgm:layoutNode name="middle">
            <dgm:alg type="composite"/>
            <dgm:shape xmlns:r="http://schemas.openxmlformats.org/officeDocument/2006/relationships" r:blip="">
              <dgm:adjLst/>
            </dgm:shape>
            <dgm:presOf/>
            <dgm:constrLst>
              <dgm:constr type="l" for="ch" forName="parTxMid"/>
              <dgm:constr type="t" for="ch" forName="parTxMid" refType="w" fact="0.167"/>
              <dgm:constr type="w" for="ch" forName="parTxMid" refType="w"/>
              <dgm:constr type="h" for="ch" forName="parTxMid" refType="w" fact="0.7"/>
              <dgm:constr type="l" for="ch" forName="desTxMid"/>
              <dgm:constr type="b" for="ch" forName="desTxMid" refType="h"/>
              <dgm:constr type="w" for="ch" forName="desTxMid" refType="w"/>
              <dgm:constr type="h" for="ch" forName="desTxMid" refType="h" fact="0.37"/>
              <dgm:constr type="ctrX" for="ch" forName="spMid" refType="w" fact="0.5"/>
              <dgm:constr type="t" for="ch" forName="spMid"/>
              <dgm:constr type="w" for="ch" forName="spMid" refType="w" fact="0.01"/>
              <dgm:constr type="h" for="ch" forName="spMid" refType="h" fact="0.01"/>
            </dgm:constrLst>
            <dgm:layoutNode name="parTxMid"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21">
              <dgm:if name="Name22" axis="ch" ptType="node" func="cnt" op="gte" val="1">
                <dgm:layoutNode name="desTxMid" styleLbl="revTx">
                  <dgm:varLst>
                    <dgm:bulletEnabled val="1"/>
                  </dgm:varLst>
                  <dgm:choose name="Name23">
                    <dgm:if name="Name24" axis="ch" ptType="node" func="cnt" op="equ" val="1">
                      <dgm:alg type="tx">
                        <dgm:param type="shpTxLTRAlignCh" val="l"/>
                      </dgm:alg>
                    </dgm:if>
                    <dgm:else name="Name25">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26"/>
            </dgm:choose>
            <dgm:layoutNode name="spMid">
              <dgm:alg type="sp"/>
              <dgm:shape xmlns:r="http://schemas.openxmlformats.org/officeDocument/2006/relationships" r:blip="">
                <dgm:adjLst/>
              </dgm:shape>
              <dgm:presOf/>
            </dgm:layoutNode>
          </dgm:layoutNode>
        </dgm:else>
      </dgm:choose>
      <dgm:forEach name="Name27" axis="followSib" ptType="sibTrans" cnt="1">
        <dgm:layoutNode name="chevronComposite1" styleLbl="alignImgPlace1">
          <dgm:alg type="composite"/>
          <dgm:shape xmlns:r="http://schemas.openxmlformats.org/officeDocument/2006/relationships" r:blip="">
            <dgm:adjLst/>
          </dgm:shape>
          <dgm:presOf/>
          <dgm:constrLst>
            <dgm:constr type="l" for="ch" forName="chevron1"/>
            <dgm:constr type="t" for="ch" forName="chevron1" refType="h" fact="0.1923"/>
            <dgm:constr type="w" for="ch" forName="chevron1" refType="w"/>
            <dgm:constr type="b" for="ch" forName="chevron1" refType="h"/>
            <dgm:constr type="l" for="ch" forName="spChevron1"/>
            <dgm:constr type="t" for="ch" forName="spChevron1"/>
            <dgm:constr type="w" for="ch" forName="spChevron1" refType="w" fact="0.01"/>
            <dgm:constr type="h" for="ch" forName="spChevron1" refType="h" fact="0.01"/>
          </dgm:constrLst>
          <dgm:layoutNode name="chevron1">
            <dgm:alg type="sp"/>
            <dgm:choose name="Name28">
              <dgm:if name="Name29" func="var" arg="dir" op="equ" val="norm">
                <dgm:shape xmlns:r="http://schemas.openxmlformats.org/officeDocument/2006/relationships" type="chevron" r:blip="">
                  <dgm:adjLst>
                    <dgm:adj idx="1" val="0.6231"/>
                  </dgm:adjLst>
                </dgm:shape>
              </dgm:if>
              <dgm:else name="Name30">
                <dgm:shape xmlns:r="http://schemas.openxmlformats.org/officeDocument/2006/relationships" rot="180" type="chevron" r:blip="">
                  <dgm:adjLst>
                    <dgm:adj idx="1" val="0.6231"/>
                  </dgm:adjLst>
                </dgm:shape>
              </dgm:else>
            </dgm:choose>
            <dgm:presOf/>
          </dgm:layoutNode>
          <dgm:layoutNode name="spChevron1">
            <dgm:alg type="sp"/>
            <dgm:shape xmlns:r="http://schemas.openxmlformats.org/officeDocument/2006/relationships" r:blip="">
              <dgm:adjLst/>
            </dgm:shape>
            <dgm:presOf/>
          </dgm:layoutNode>
        </dgm:layoutNode>
        <dgm:choose name="Name31">
          <dgm:if name="Name32" axis="root ch" ptType="all node" func="cnt" op="equ" val="2">
            <dgm:layoutNode name="overlap">
              <dgm:alg type="sp"/>
              <dgm:shape xmlns:r="http://schemas.openxmlformats.org/officeDocument/2006/relationships" r:blip="">
                <dgm:adjLst/>
              </dgm:shape>
              <dgm:presOf/>
            </dgm:layoutNode>
            <dgm:layoutNode name="chevronComposite2" styleLbl="alignImgPlace1">
              <dgm:alg type="composite"/>
              <dgm:shape xmlns:r="http://schemas.openxmlformats.org/officeDocument/2006/relationships" r:blip="">
                <dgm:adjLst/>
              </dgm:shape>
              <dgm:presOf/>
              <dgm:constrLst>
                <dgm:constr type="l" for="ch" forName="chevron2"/>
                <dgm:constr type="t" for="ch" forName="chevron2" refType="h" fact="0.1923"/>
                <dgm:constr type="w" for="ch" forName="chevron2" refType="w"/>
                <dgm:constr type="b" for="ch" forName="chevron2" refType="h"/>
                <dgm:constr type="l" for="ch" forName="spChevron2"/>
                <dgm:constr type="t" for="ch" forName="spChevron2"/>
                <dgm:constr type="w" for="ch" forName="spChevron2" refType="w" fact="0.01"/>
                <dgm:constr type="h" for="ch" forName="spChevron2" refType="h" fact="0.01"/>
              </dgm:constrLst>
              <dgm:layoutNode name="chevron2">
                <dgm:alg type="sp"/>
                <dgm:choose name="Name33">
                  <dgm:if name="Name34" func="var" arg="dir" op="equ" val="norm">
                    <dgm:shape xmlns:r="http://schemas.openxmlformats.org/officeDocument/2006/relationships" type="chevron" r:blip="">
                      <dgm:adjLst>
                        <dgm:adj idx="1" val="0.6231"/>
                      </dgm:adjLst>
                    </dgm:shape>
                  </dgm:if>
                  <dgm:else name="Name35">
                    <dgm:shape xmlns:r="http://schemas.openxmlformats.org/officeDocument/2006/relationships" rot="180" type="chevron" r:blip="">
                      <dgm:adjLst>
                        <dgm:adj idx="1" val="0.6231"/>
                      </dgm:adjLst>
                    </dgm:shape>
                  </dgm:else>
                </dgm:choose>
                <dgm:presOf/>
              </dgm:layoutNode>
              <dgm:layoutNode name="spChevron2">
                <dgm:alg type="sp"/>
                <dgm:shape xmlns:r="http://schemas.openxmlformats.org/officeDocument/2006/relationships" r:blip="">
                  <dgm:adjLst/>
                </dgm:shape>
                <dgm:presOf/>
              </dgm:layoutNode>
            </dgm:layoutNode>
          </dgm:if>
          <dgm:else name="Name36"/>
        </dgm:choos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8/layout/CircleAccentTimeline">
  <dgm:title val=""/>
  <dgm:desc val=""/>
  <dgm:catLst>
    <dgm:cat type="process" pri="75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41" srcId="1" destId="11" srcOrd="0" destOrd="0"/>
        <dgm:cxn modelId="42" srcId="1" destId="12" srcOrd="1" destOrd="0"/>
        <dgm:cxn modelId="5" srcId="0" destId="2" srcOrd="0" destOrd="0"/>
        <dgm:cxn modelId="51" srcId="2" destId="21" srcOrd="0" destOrd="0"/>
        <dgm:cxn modelId="52" srcId="2" destId="22" srcOrd="1"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41" srcId="1" destId="11" srcOrd="0" destOrd="0"/>
        <dgm:cxn modelId="5" srcId="0" destId="2" srcOrd="0" destOrd="0"/>
        <dgm:cxn modelId="51"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41" srcId="1" destId="11" srcOrd="0" destOrd="0"/>
        <dgm:cxn modelId="5" srcId="0" destId="2" srcOrd="0" destOrd="0"/>
        <dgm:cxn modelId="51" srcId="2" destId="21" srcOrd="0" destOrd="0"/>
      </dgm:cxnLst>
      <dgm:bg/>
      <dgm:whole/>
    </dgm:dataModel>
  </dgm:clrData>
  <dgm:layoutNode name="Name0">
    <dgm:varLst>
      <dgm:dir/>
    </dgm:varLst>
    <dgm:choose name="Name1">
      <dgm:if name="Name2" func="var" arg="dir" op="equ" val="norm">
        <dgm:alg type="lin">
          <dgm:param type="fallback" val="2D"/>
          <dgm:param type="nodeVertAlign" val="b"/>
        </dgm:alg>
      </dgm:if>
      <dgm:else name="Name3">
        <dgm:alg type="lin">
          <dgm:param type="fallback" val="2D"/>
          <dgm:param type="nodeVertAlign" val="b"/>
          <dgm:param type="linDir" val="fromR"/>
        </dgm:alg>
      </dgm:else>
    </dgm:choose>
    <dgm:shape xmlns:r="http://schemas.openxmlformats.org/officeDocument/2006/relationships" r:blip="">
      <dgm:adjLst/>
    </dgm:shape>
    <dgm:constrLst>
      <dgm:constr type="h" for="ch" forName="parComposite" refType="h"/>
      <dgm:constr type="w" for="ch" forName="parComposite" refType="h" refFor="ch" refForName="parComposite" fact="0.4986"/>
      <dgm:constr type="h" for="ch" forName="desComposite" refType="h" fact="0.8722"/>
      <dgm:constr type="w" for="ch" forName="desComposite" refType="h" refFor="ch" refForName="desComposite" fact="0.6056"/>
      <dgm:constr type="w" for="ch" forName="parBackupNorm" refType="w" refFor="ch" refForName="parComposite" fact="-0.3369"/>
      <dgm:constr type="w" for="ch" forName="parBackupRTL" refType="w" refFor="ch" refForName="parComposite" fact="-0.3369"/>
      <dgm:constr type="w" for="ch" forName="parBackupRev" refType="w" refFor="ch" refForName="parComposite" fact="0"/>
      <dgm:constr type="w" for="ch" forName="desBackupLeftNorm" refType="w" refFor="ch" refForName="desComposite" fact="-0.3376"/>
      <dgm:constr type="w" for="ch" forName="desBackupLeftRev" refType="w" refFor="ch" refForName="desComposite" fact="-0.3376"/>
      <dgm:constr type="w" for="ch" forName="desBackupRightNorm" refType="w" refFor="ch" refForName="desComposite" fact="-0.3376"/>
      <dgm:constr type="w" for="ch" forName="desBackupRightRev" refType="w" refFor="ch" refForName="desComposite" fact="-0.3376"/>
      <dgm:constr type="w" for="ch" forName="parSpace" refType="w" refFor="ch" refForName="parComposite" fact="0.05"/>
      <dgm:constr type="w" for="ch" forName="desSpace" refType="w" refFor="ch" refForName="parComposite" fact="0.05"/>
      <dgm:constr type="primFontSz" for="des" forName="parTx" op="equ" val="65"/>
      <dgm:constr type="primFontSz" for="des" forName="chTx" refType="primFontSz" refFor="des" refForName="parTx" op="lte" val="65"/>
      <dgm:constr type="primFontSz" for="des" forName="desTx" refType="primFontSz" refFor="des" refForName="chTx" op="lte" val="65"/>
      <dgm:constr type="primFontSz" for="des" forName="desTx" refType="primFontSz" refFor="des" refForName="parTx" op="lte"/>
    </dgm:constrLst>
    <dgm:forEach name="Name4" axis="ch" ptType="node">
      <dgm:layoutNode name="parComposite">
        <dgm:alg type="composite"/>
        <dgm:shape xmlns:r="http://schemas.openxmlformats.org/officeDocument/2006/relationships" r:blip="">
          <dgm:adjLst/>
        </dgm:shape>
        <dgm:choose name="Name5">
          <dgm:if name="Name6" func="var" arg="dir" op="equ" val="norm">
            <dgm:constrLst>
              <dgm:constr type="l" for="ch" forName="parBigCircle"/>
              <dgm:constr type="ctrY" for="ch" forName="parBigCircle" refType="h" fact="0.5639"/>
              <dgm:constr type="w" for="ch" forName="parBigCircle" refType="w" fact="0.6631"/>
              <dgm:constr type="h" for="ch" forName="parBigCircle" refType="w" refFor="ch" refForName="parBigCircle"/>
              <dgm:constr type="r" for="ch" forName="parTx" refType="w"/>
              <dgm:constr type="t" for="ch" forName="parTx"/>
              <dgm:constr type="w" for="ch" forName="parTx" refType="w" fact="0.7084"/>
              <dgm:constr type="h" for="ch" forName="parTx" refType="h" fact="0.4562"/>
              <dgm:constr type="t" for="ch" forName="bSpace" refType="ctrY" refFor="ch" refForName="parBigCircle"/>
              <dgm:constr type="b" for="ch" forName="bSpace" refType="h"/>
              <dgm:constr type="l" for="ch" forName="bSpace"/>
              <dgm:constr type="w" for="ch" forName="bSpace" val="1"/>
            </dgm:constrLst>
          </dgm:if>
          <dgm:else name="Name7">
            <dgm:constrLst>
              <dgm:constr type="r" for="ch" forName="parBigCircle" refType="w"/>
              <dgm:constr type="ctrY" for="ch" forName="parBigCircle" refType="h" fact="0.5639"/>
              <dgm:constr type="w" for="ch" forName="parBigCircle" refType="w" fact="0.6631"/>
              <dgm:constr type="h" for="ch" forName="parBigCircle" refType="w" refFor="ch" refForName="parBigCircle"/>
              <dgm:constr type="l" for="ch" forName="parTx" fact="0"/>
              <dgm:constr type="t" for="ch" forName="parTx"/>
              <dgm:constr type="w" for="ch" forName="parTx" refType="w" fact="0.7084"/>
              <dgm:constr type="h" for="ch" forName="parTx" refType="h" fact="0.4562"/>
              <dgm:constr type="t" for="ch" forName="bSpace" refType="ctrY" refFor="ch" refForName="parBigCircle"/>
              <dgm:constr type="b" for="ch" forName="bSpace" refType="h"/>
              <dgm:constr type="r" for="ch" forName="bSpace"/>
              <dgm:constr type="w" for="ch" forName="bSpace" val="1"/>
            </dgm:constrLst>
          </dgm:else>
        </dgm:choose>
        <dgm:layoutNode name="parBigCircle" styleLbl="node0">
          <dgm:alg type="sp"/>
          <dgm:shape xmlns:r="http://schemas.openxmlformats.org/officeDocument/2006/relationships" type="donut" r:blip="">
            <dgm:adjLst>
              <dgm:adj idx="1" val="0.2"/>
            </dgm:adjLst>
          </dgm:shape>
          <dgm:presOf/>
          <dgm:constrLst>
            <dgm:constr type="h" refType="w" op="equ"/>
          </dgm:constrLst>
        </dgm:layoutNode>
        <dgm:layoutNode name="parTx" styleLbl="revTx">
          <dgm:choose name="Name8">
            <dgm:if name="Name9" func="var" arg="dir" op="equ" val="norm">
              <dgm:alg type="tx">
                <dgm:param type="autoTxRot" val="grav"/>
                <dgm:param type="parTxLTRAlign" val="l"/>
              </dgm:alg>
              <dgm:shape xmlns:r="http://schemas.openxmlformats.org/officeDocument/2006/relationships" rot="295" type="rect" r:blip="">
                <dgm:adjLst/>
              </dgm:shape>
              <dgm:presOf axis="self" ptType="node"/>
              <dgm:constrLst>
                <dgm:constr type="lMarg" refType="primFontSz" fact="0.2"/>
                <dgm:constr type="rMarg"/>
                <dgm:constr type="tMarg"/>
                <dgm:constr type="bMarg"/>
              </dgm:constrLst>
            </dgm:if>
            <dgm:else name="Name10">
              <dgm:alg type="tx">
                <dgm:param type="autoTxRot" val="grav"/>
                <dgm:param type="parTxLTRAlign" val="r"/>
              </dgm:alg>
              <dgm:shape xmlns:r="http://schemas.openxmlformats.org/officeDocument/2006/relationships" rot="65" type="rect" r:blip="">
                <dgm:adjLst/>
              </dgm:shape>
              <dgm:presOf axis="self" ptType="node"/>
              <dgm:constrLst>
                <dgm:constr type="lMarg"/>
                <dgm:constr type="rMarg" refType="primFontSz" fact="0.2"/>
                <dgm:constr type="tMarg"/>
                <dgm:constr type="bMarg"/>
              </dgm:constrLst>
            </dgm:else>
          </dgm:choose>
          <dgm:ruleLst>
            <dgm:rule type="primFontSz" val="5" fact="NaN" max="NaN"/>
          </dgm:ruleLst>
        </dgm:layoutNode>
        <dgm:layoutNode name="bSpace">
          <dgm:alg type="sp"/>
          <dgm:shape xmlns:r="http://schemas.openxmlformats.org/officeDocument/2006/relationships" r:blip="">
            <dgm:adjLst/>
          </dgm:shape>
          <dgm:presOf/>
        </dgm:layoutNode>
      </dgm:layoutNode>
      <dgm:choose name="Name11">
        <dgm:if name="Name12" func="var" arg="dir" op="equ" val="norm">
          <dgm:layoutNode name="parBackupNorm">
            <dgm:alg type="sp"/>
            <dgm:shape xmlns:r="http://schemas.openxmlformats.org/officeDocument/2006/relationships" r:blip="">
              <dgm:adjLst/>
            </dgm:shape>
            <dgm:presOf/>
          </dgm:layoutNode>
        </dgm:if>
        <dgm:else name="Name13">
          <dgm:layoutNode name="parBackupRTL">
            <dgm:alg type="sp"/>
            <dgm:shape xmlns:r="http://schemas.openxmlformats.org/officeDocument/2006/relationships" r:blip="">
              <dgm:adjLst/>
            </dgm:shape>
            <dgm:presOf/>
          </dgm:layoutNode>
        </dgm:else>
      </dgm:choose>
      <dgm:forEach name="Name14" axis="followSib" ptType="sibTrans" hideLastTrans="0" cnt="1">
        <dgm:layoutNode name="parSpace">
          <dgm:alg type="sp"/>
          <dgm:shape xmlns:r="http://schemas.openxmlformats.org/officeDocument/2006/relationships" r:blip="">
            <dgm:adjLst/>
          </dgm:shape>
          <dgm:presOf/>
        </dgm:layoutNode>
      </dgm:forEach>
      <dgm:forEach name="Name15" axis="ch" ptType="node">
        <dgm:choose name="Name16">
          <dgm:if name="Name17" func="var" arg="dir" op="equ" val="norm">
            <dgm:layoutNode name="desBackupLeftNorm">
              <dgm:alg type="sp"/>
              <dgm:shape xmlns:r="http://schemas.openxmlformats.org/officeDocument/2006/relationships" r:blip="">
                <dgm:adjLst/>
              </dgm:shape>
              <dgm:presOf/>
            </dgm:layoutNode>
          </dgm:if>
          <dgm:else name="Name18">
            <dgm:choose name="Name19">
              <dgm:if name="Name20" axis="self" ptType="node" func="pos" op="equ" val="1">
                <dgm:layoutNode name="desBackupRightRev">
                  <dgm:alg type="sp"/>
                  <dgm:shape xmlns:r="http://schemas.openxmlformats.org/officeDocument/2006/relationships" r:blip="">
                    <dgm:adjLst/>
                  </dgm:shape>
                  <dgm:presOf/>
                </dgm:layoutNode>
              </dgm:if>
              <dgm:else name="Name21"/>
            </dgm:choose>
          </dgm:else>
        </dgm:choose>
        <dgm:layoutNode name="desComposite">
          <dgm:alg type="composite"/>
          <dgm:shape xmlns:r="http://schemas.openxmlformats.org/officeDocument/2006/relationships" r:blip="">
            <dgm:adjLst/>
          </dgm:shape>
          <dgm:choose name="Name22">
            <dgm:if name="Name23" func="var" arg="dir" op="equ" val="norm">
              <dgm:constrLst>
                <dgm:constr type="ctrX" for="ch" forName="desCircle" refType="w" fact="0.5"/>
                <dgm:constr type="ctrY" for="ch" forName="desCircle" refType="h" fact="0.5"/>
                <dgm:constr type="w" for="ch" forName="desCircle" refType="w" fact="0.3249"/>
                <dgm:constr type="h" for="ch" forName="desCircle" refType="w" refFor="ch" refForName="desCircle"/>
                <dgm:constr type="l" for="ch" forName="chTx"/>
                <dgm:constr type="b" for="ch" forName="chTx" refType="h"/>
                <dgm:constr type="w" for="ch" forName="chTx" refType="w" fact="0.5786"/>
                <dgm:constr type="h" for="ch" forName="chTx" refType="h" fact="0.4525"/>
                <dgm:constr type="r" for="ch" forName="desTx" refType="w"/>
                <dgm:constr type="t" for="ch" forName="desTx"/>
                <dgm:constr type="w" for="ch" forName="desTx" refType="w" fact="0.5786"/>
                <dgm:constr type="h" for="ch" forName="desTx" refType="h" fact="0.4525"/>
              </dgm:constrLst>
            </dgm:if>
            <dgm:else name="Name24">
              <dgm:constrLst>
                <dgm:constr type="ctrX" for="ch" forName="desCircle" refType="w" fact="0.5"/>
                <dgm:constr type="ctrY" for="ch" forName="desCircle" refType="h" fact="0.5"/>
                <dgm:constr type="w" for="ch" forName="desCircle" refType="w" fact="0.3249"/>
                <dgm:constr type="h" for="ch" forName="desCircle" refType="w" refFor="ch" refForName="desCircle"/>
                <dgm:constr type="r" for="ch" forName="chTx" refType="w"/>
                <dgm:constr type="b" for="ch" forName="chTx" refType="h"/>
                <dgm:constr type="w" for="ch" forName="chTx" refType="w" fact="0.5786"/>
                <dgm:constr type="h" for="ch" forName="chTx" refType="h" fact="0.4525"/>
                <dgm:constr type="l" for="ch" forName="desTx"/>
                <dgm:constr type="t" for="ch" forName="desTx"/>
                <dgm:constr type="w" for="ch" forName="desTx" refType="w" fact="0.5786"/>
                <dgm:constr type="h" for="ch" forName="desTx" refType="h" fact="0.4525"/>
              </dgm:constrLst>
            </dgm:else>
          </dgm:choose>
          <dgm:layoutNode name="desCircle" styleLbl="node1">
            <dgm:alg type="sp"/>
            <dgm:shape xmlns:r="http://schemas.openxmlformats.org/officeDocument/2006/relationships" type="ellipse" r:blip="">
              <dgm:adjLst/>
            </dgm:shape>
            <dgm:presOf/>
            <dgm:constrLst>
              <dgm:constr type="h" refType="w" op="equ"/>
            </dgm:constrLst>
          </dgm:layoutNode>
          <dgm:layoutNode name="chTx" styleLbl="revTx">
            <dgm:choose name="Name25">
              <dgm:if name="Name26" func="var" arg="dir" op="equ" val="norm">
                <dgm:alg type="tx">
                  <dgm:param type="autoTxRot" val="grav"/>
                  <dgm:param type="parTxLTRAlign" val="r"/>
                  <dgm:param type="txAnchorVert" val="mid"/>
                  <dgm:param type="txAnchorVertCh" val="mid"/>
                </dgm:alg>
                <dgm:shape xmlns:r="http://schemas.openxmlformats.org/officeDocument/2006/relationships" rot="295" type="rect" r:blip="">
                  <dgm:adjLst/>
                </dgm:shape>
                <dgm:presOf axis="self" ptType="node"/>
              </dgm:if>
              <dgm:else name="Name27">
                <dgm:alg type="tx">
                  <dgm:param type="autoTxRot" val="grav"/>
                  <dgm:param type="parTxLTRAlign" val="l"/>
                  <dgm:param type="txAnchorVert" val="mid"/>
                  <dgm:param type="txAnchorVertCh" val="mid"/>
                </dgm:alg>
                <dgm:shape xmlns:r="http://schemas.openxmlformats.org/officeDocument/2006/relationships" rot="65" type="rect" r:blip="">
                  <dgm:adjLst/>
                </dgm:shape>
                <dgm:presOf axis="self" ptType="node"/>
              </dgm:else>
            </dgm:choose>
            <dgm:choose name="Name28">
              <dgm:if name="Name29" func="var" arg="dir" op="equ" val="norm">
                <dgm:constrLst>
                  <dgm:constr type="lMarg"/>
                  <dgm:constr type="rMarg" refType="primFontSz" fact="0.2"/>
                  <dgm:constr type="tMarg"/>
                  <dgm:constr type="bMarg"/>
                </dgm:constrLst>
              </dgm:if>
              <dgm:else name="Name30">
                <dgm:constrLst>
                  <dgm:constr type="rMarg"/>
                  <dgm:constr type="lMarg" refType="primFontSz" fact="0.2"/>
                  <dgm:constr type="tMarg"/>
                  <dgm:constr type="bMarg"/>
                </dgm:constrLst>
              </dgm:else>
            </dgm:choose>
            <dgm:ruleLst>
              <dgm:rule type="primFontSz" val="5" fact="NaN" max="NaN"/>
            </dgm:ruleLst>
          </dgm:layoutNode>
          <dgm:layoutNode name="desTx" styleLbl="revTx">
            <dgm:varLst>
              <dgm:bulletEnabled val="1"/>
            </dgm:varLst>
            <dgm:choose name="Name31">
              <dgm:if name="Name32" func="var" arg="dir" op="equ" val="norm">
                <dgm:alg type="tx">
                  <dgm:param type="autoTxRot" val="grav"/>
                  <dgm:param type="parTxLTRAlign" val="l"/>
                  <dgm:param type="shpTxLTRAlignCh" val="l"/>
                  <dgm:param type="stBulletLvl" val="1"/>
                  <dgm:param type="txAnchorVert" val="mid"/>
                </dgm:alg>
                <dgm:shape xmlns:r="http://schemas.openxmlformats.org/officeDocument/2006/relationships" rot="295" type="rect" r:blip="">
                  <dgm:adjLst/>
                </dgm:shape>
                <dgm:presOf axis="des" ptType="node"/>
              </dgm:if>
              <dgm:else name="Name33">
                <dgm:alg type="tx">
                  <dgm:param type="autoTxRot" val="grav"/>
                  <dgm:param type="parTxLTRAlign" val="r"/>
                  <dgm:param type="shpTxLTRAlignCh" val="r"/>
                  <dgm:param type="stBulletLvl" val="1"/>
                  <dgm:param type="txAnchorVert" val="mid"/>
                </dgm:alg>
                <dgm:shape xmlns:r="http://schemas.openxmlformats.org/officeDocument/2006/relationships" rot="65" type="rect" r:blip="">
                  <dgm:adjLst/>
                </dgm:shape>
                <dgm:presOf axis="des" ptType="node"/>
              </dgm:else>
            </dgm:choose>
            <dgm:choose name="Name34">
              <dgm:if name="Name35" func="var" arg="dir" op="equ" val="norm">
                <dgm:constrLst>
                  <dgm:constr type="rMarg"/>
                  <dgm:constr type="lMarg" refType="primFontSz" fact="0.2"/>
                  <dgm:constr type="tMarg"/>
                  <dgm:constr type="bMarg"/>
                </dgm:constrLst>
              </dgm:if>
              <dgm:else name="Name36">
                <dgm:constrLst>
                  <dgm:constr type="lMarg"/>
                  <dgm:constr type="rMarg" refType="primFontSz" fact="0.2"/>
                  <dgm:constr type="tMarg"/>
                  <dgm:constr type="bMarg"/>
                </dgm:constrLst>
              </dgm:else>
            </dgm:choose>
            <dgm:ruleLst>
              <dgm:rule type="primFontSz" val="5" fact="NaN" max="NaN"/>
            </dgm:ruleLst>
          </dgm:layoutNode>
        </dgm:layoutNode>
        <dgm:layoutNode name="desBackupRightNorm">
          <dgm:alg type="sp"/>
          <dgm:shape xmlns:r="http://schemas.openxmlformats.org/officeDocument/2006/relationships" r:blip="">
            <dgm:adjLst/>
          </dgm:shape>
          <dgm:presOf/>
        </dgm:layoutNode>
        <dgm:choose name="Name37">
          <dgm:if name="Name38" func="var" arg="dir" op="neq" val="norm">
            <dgm:choose name="Name39">
              <dgm:if name="Name40" axis="self" ptType="node" func="revPos" op="neq" val="1">
                <dgm:layoutNode name="desBackupLeftRev">
                  <dgm:alg type="sp"/>
                  <dgm:shape xmlns:r="http://schemas.openxmlformats.org/officeDocument/2006/relationships" r:blip="">
                    <dgm:adjLst/>
                  </dgm:shape>
                  <dgm:presOf/>
                </dgm:layoutNode>
              </dgm:if>
              <dgm:else name="Name41"/>
            </dgm:choose>
          </dgm:if>
          <dgm:else name="Name42"/>
        </dgm:choose>
        <dgm:forEach name="Name43" axis="followSib" ptType="sibTrans" hideLastTrans="0" cnt="1">
          <dgm:layoutNode name="desSpace">
            <dgm:alg type="sp"/>
            <dgm:shape xmlns:r="http://schemas.openxmlformats.org/officeDocument/2006/relationships" r:blip="">
              <dgm:adjLst/>
            </dgm:shape>
            <dgm:presOf/>
          </dgm:layoutNode>
        </dgm:forEach>
      </dgm:forEach>
      <dgm:choose name="Name44">
        <dgm:if name="Name45" func="var" arg="dir" op="neq" val="norm">
          <dgm:layoutNode name="parBackupRev">
            <dgm:alg type="sp"/>
            <dgm:shape xmlns:r="http://schemas.openxmlformats.org/officeDocument/2006/relationships" r:blip="">
              <dgm:adjLst/>
            </dgm:shape>
            <dgm:presOf/>
          </dgm:layoutNode>
        </dgm:if>
        <dgm:else name="Name46"/>
      </dgm:choose>
    </dgm:forEach>
  </dgm:layoutNode>
</dgm:layoutDef>
</file>

<file path=ppt/diagrams/layout19.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1.xml><?xml version="1.0" encoding="utf-8"?>
<dgm:layoutDef xmlns:dgm="http://schemas.openxmlformats.org/drawingml/2006/diagram" xmlns:a="http://schemas.openxmlformats.org/drawingml/2006/main" uniqueId="urn:microsoft.com/office/officeart/2008/layout/IncreasingCircleProcess">
  <dgm:title val=""/>
  <dgm:desc val=""/>
  <dgm:catLst>
    <dgm:cat type="list" pri="8300"/>
    <dgm:cat type="process" pri="43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param type="horzAlign" val="ctr"/>
          <dgm:param type="vertAlign" val="t"/>
        </dgm:alg>
      </dgm:if>
      <dgm:else name="Name3">
        <dgm:alg type="lin">
          <dgm:param type="linDir" val="fromR"/>
          <dgm:param type="horzAlign" val="ctr"/>
          <dgm:param type="vertAlign" val="t"/>
        </dgm:alg>
      </dgm:else>
    </dgm:choose>
    <dgm:shape xmlns:r="http://schemas.openxmlformats.org/officeDocument/2006/relationships" r:blip="">
      <dgm:adjLst/>
    </dgm:shape>
    <dgm:constrLst>
      <dgm:constr type="primFontSz" for="des" forName="Child" val="65"/>
      <dgm:constr type="primFontSz" for="des" forName="Parent" val="65"/>
      <dgm:constr type="primFontSz" for="des" forName="Child" refType="primFontSz" refFor="des" refForName="Parent" op="lte"/>
      <dgm:constr type="w" for="ch" forName="composite" refType="w"/>
      <dgm:constr type="h" for="ch" forName="composite" refType="h"/>
      <dgm:constr type="sp" refType="w" refFor="ch" refForName="composite" op="equ" fact="0.05"/>
      <dgm:constr type="w" for="ch" forName="sibTrans" refType="h" refFor="ch" refForName="composite" op="equ" fact="0.04"/>
    </dgm:constrLst>
    <dgm:forEach name="nodesForEach" axis="ch" ptType="node" cnt="7">
      <dgm:layoutNode name="composite">
        <dgm:alg type="composite">
          <dgm:param type="ar" val="0.8"/>
        </dgm:alg>
        <dgm:choose name="Name4">
          <dgm:if name="Name5" func="var" arg="dir" op="equ" val="norm">
            <dgm:constrLst>
              <dgm:constr type="l" for="ch" forName="Child" refType="w" fact="0.29"/>
              <dgm:constr type="t" for="ch" forName="Child" refType="h" fact="0.192"/>
              <dgm:constr type="w" for="ch" forName="Child" refType="w" fact="0.71"/>
              <dgm:constr type="h" for="ch" forName="Child" refType="h" fact="0.808"/>
              <dgm:constr type="l" for="ch" forName="Parent" refType="w" fact="0.29"/>
              <dgm:constr type="t" for="ch" forName="Parent" refType="h" fact="0"/>
              <dgm:constr type="w" for="ch" forName="Parent" refType="w" fact="0.71"/>
              <dgm:constr type="h" for="ch" forName="Parent" refType="h" fact="0.192"/>
              <dgm:constr type="l" for="ch" forName="BackAccent" refType="w" fact="0"/>
              <dgm:constr type="t" for="ch" forName="BackAccent" refType="h" fact="0"/>
              <dgm:constr type="w" for="ch" forName="BackAccent" refType="w" fact="0.24"/>
              <dgm:constr type="h" for="ch" forName="BackAccent" refType="h" fact="0.192"/>
              <dgm:constr type="l" for="ch" forName="Accent" refType="w" fact="0.024"/>
              <dgm:constr type="t" for="ch" forName="Accent" refType="h" fact="0.0192"/>
              <dgm:constr type="w" for="ch" forName="Accent" refType="w" fact="0.192"/>
              <dgm:constr type="h" for="ch" forName="Accent" refType="h" fact="0.1536"/>
            </dgm:constrLst>
          </dgm:if>
          <dgm:else name="Name6">
            <dgm:constrLst>
              <dgm:constr type="r" for="ch" forName="Child" refType="w" fact="0.71"/>
              <dgm:constr type="t" for="ch" forName="Child" refType="h" fact="0.192"/>
              <dgm:constr type="w" for="ch" forName="Child" refType="w" fact="0.71"/>
              <dgm:constr type="h" for="ch" forName="Child" refType="h" fact="0.808"/>
              <dgm:constr type="r" for="ch" forName="Parent" refType="w" fact="0.71"/>
              <dgm:constr type="t" for="ch" forName="Parent" refType="h" fact="0"/>
              <dgm:constr type="w" for="ch" forName="Parent" refType="w" fact="0.71"/>
              <dgm:constr type="h" for="ch" forName="Parent" refType="h" fact="0.192"/>
              <dgm:constr type="r" for="ch" forName="BackAccent" refType="w"/>
              <dgm:constr type="t" for="ch" forName="BackAccent" refType="h" fact="0"/>
              <dgm:constr type="w" for="ch" forName="BackAccent" refType="w" fact="0.24"/>
              <dgm:constr type="h" for="ch" forName="BackAccent" refType="h" fact="0.192"/>
              <dgm:constr type="r" for="ch" forName="Accent" refType="w" fact="0.976"/>
              <dgm:constr type="t" for="ch" forName="Accent" refType="h" fact="0.0192"/>
              <dgm:constr type="w" for="ch" forName="Accent" refType="w" fact="0.192"/>
              <dgm:constr type="h" for="ch" forName="Accent" refType="h" fact="0.1536"/>
            </dgm:constrLst>
          </dgm:else>
        </dgm:choose>
        <dgm:layoutNode name="BackAccent" styleLbl="bgShp">
          <dgm:alg type="sp"/>
          <dgm:shape xmlns:r="http://schemas.openxmlformats.org/officeDocument/2006/relationships" type="ellipse" r:blip="">
            <dgm:adjLst/>
          </dgm:shape>
          <dgm:presOf/>
        </dgm:layoutNode>
        <dgm:layoutNode name="Accent" styleLbl="alignNode1">
          <dgm:alg type="sp"/>
          <dgm:choose name="Name7">
            <dgm:if name="Name8" axis="precedSib" ptType="node" func="cnt" op="equ" val="0">
              <dgm:choose name="Name9">
                <dgm:if name="Name10" axis="followSib" ptType="node" func="cnt" op="equ" val="0">
                  <dgm:shape xmlns:r="http://schemas.openxmlformats.org/officeDocument/2006/relationships" type="chord" r:blip="">
                    <dgm:adjLst>
                      <dgm:adj idx="1" val="-90"/>
                      <dgm:adj idx="2" val="-90"/>
                    </dgm:adjLst>
                  </dgm:shape>
                </dgm:if>
                <dgm:if name="Name11" axis="followSib" ptType="node" func="cnt" op="equ" val="1">
                  <dgm:shape xmlns:r="http://schemas.openxmlformats.org/officeDocument/2006/relationships" type="chord" r:blip="">
                    <dgm:adjLst>
                      <dgm:adj idx="1" val="0"/>
                      <dgm:adj idx="2" val="180"/>
                    </dgm:adjLst>
                  </dgm:shape>
                </dgm:if>
                <dgm:if name="Name12" axis="followSib" ptType="node" func="cnt" op="equ" val="2">
                  <dgm:shape xmlns:r="http://schemas.openxmlformats.org/officeDocument/2006/relationships" type="chord" r:blip="">
                    <dgm:adjLst>
                      <dgm:adj idx="1" val="19.4712"/>
                      <dgm:adj idx="2" val="160.5288"/>
                    </dgm:adjLst>
                  </dgm:shape>
                </dgm:if>
                <dgm:if name="Name13" axis="followSib" ptType="node" func="cnt" op="equ" val="3">
                  <dgm:shape xmlns:r="http://schemas.openxmlformats.org/officeDocument/2006/relationships" type="chord" r:blip="">
                    <dgm:adjLst>
                      <dgm:adj idx="1" val="30"/>
                      <dgm:adj idx="2" val="150"/>
                    </dgm:adjLst>
                  </dgm:shape>
                </dgm:if>
                <dgm:if name="Name14" axis="followSib" ptType="node" func="cnt" op="equ" val="4">
                  <dgm:shape xmlns:r="http://schemas.openxmlformats.org/officeDocument/2006/relationships" type="chord" r:blip="">
                    <dgm:adjLst>
                      <dgm:adj idx="1" val="38.8699"/>
                      <dgm:adj idx="2" val="143.1301"/>
                    </dgm:adjLst>
                  </dgm:shape>
                </dgm:if>
                <dgm:if name="Name15" axis="followSib" ptType="node" func="cnt" op="equ" val="5">
                  <dgm:shape xmlns:r="http://schemas.openxmlformats.org/officeDocument/2006/relationships" type="chord" r:blip="">
                    <dgm:adjLst>
                      <dgm:adj idx="1" val="41.8103"/>
                      <dgm:adj idx="2" val="138.1897"/>
                    </dgm:adjLst>
                  </dgm:shape>
                </dgm:if>
                <dgm:else name="Name16">
                  <dgm:shape xmlns:r="http://schemas.openxmlformats.org/officeDocument/2006/relationships" type="chord" r:blip="">
                    <dgm:adjLst>
                      <dgm:adj idx="1" val="45.5847"/>
                      <dgm:adj idx="2" val="134.4153"/>
                    </dgm:adjLst>
                  </dgm:shape>
                </dgm:else>
              </dgm:choose>
            </dgm:if>
            <dgm:if name="Name17" axis="precedSib" ptType="node" func="cnt" op="equ" val="1">
              <dgm:choose name="Name18">
                <dgm:if name="Name19" axis="followSib" ptType="node" func="cnt" op="equ" val="0">
                  <dgm:shape xmlns:r="http://schemas.openxmlformats.org/officeDocument/2006/relationships" type="chord" r:blip="">
                    <dgm:adjLst>
                      <dgm:adj idx="1" val="-90"/>
                      <dgm:adj idx="2" val="-90"/>
                    </dgm:adjLst>
                  </dgm:shape>
                </dgm:if>
                <dgm:if name="Name20" axis="followSib" ptType="node" func="cnt" op="equ" val="1">
                  <dgm:shape xmlns:r="http://schemas.openxmlformats.org/officeDocument/2006/relationships" type="chord" r:blip="">
                    <dgm:adjLst>
                      <dgm:adj idx="1" val="-19.4712"/>
                      <dgm:adj idx="2" val="-160.5288"/>
                    </dgm:adjLst>
                  </dgm:shape>
                </dgm:if>
                <dgm:if name="Name21" axis="followSib" ptType="node" func="cnt" op="equ" val="2">
                  <dgm:shape xmlns:r="http://schemas.openxmlformats.org/officeDocument/2006/relationships" type="chord" r:blip="">
                    <dgm:adjLst>
                      <dgm:adj idx="1" val="0"/>
                      <dgm:adj idx="2" val="180"/>
                    </dgm:adjLst>
                  </dgm:shape>
                </dgm:if>
                <dgm:if name="Name22" axis="followSib" ptType="node" func="cnt" op="equ" val="3">
                  <dgm:shape xmlns:r="http://schemas.openxmlformats.org/officeDocument/2006/relationships" type="chord" r:blip="">
                    <dgm:adjLst>
                      <dgm:adj idx="1" val="11.537"/>
                      <dgm:adj idx="2" val="168.463"/>
                    </dgm:adjLst>
                  </dgm:shape>
                </dgm:if>
                <dgm:if name="Name23" axis="followSib" ptType="node" func="cnt" op="equ" val="4">
                  <dgm:shape xmlns:r="http://schemas.openxmlformats.org/officeDocument/2006/relationships" type="chord" r:blip="">
                    <dgm:adjLst>
                      <dgm:adj idx="1" val="19.4712"/>
                      <dgm:adj idx="2" val="160.5288"/>
                    </dgm:adjLst>
                  </dgm:shape>
                </dgm:if>
                <dgm:else name="Name24">
                  <dgm:shape xmlns:r="http://schemas.openxmlformats.org/officeDocument/2006/relationships" type="chord" r:blip="">
                    <dgm:adjLst>
                      <dgm:adj idx="1" val="25.3769"/>
                      <dgm:adj idx="2" val="154.6231"/>
                    </dgm:adjLst>
                  </dgm:shape>
                </dgm:else>
              </dgm:choose>
            </dgm:if>
            <dgm:if name="Name25" axis="precedSib" ptType="node" func="cnt" op="equ" val="2">
              <dgm:choose name="Name26">
                <dgm:if name="Name27" axis="followSib" ptType="node" func="cnt" op="equ" val="0">
                  <dgm:shape xmlns:r="http://schemas.openxmlformats.org/officeDocument/2006/relationships" type="chord" r:blip="">
                    <dgm:adjLst>
                      <dgm:adj idx="1" val="-90"/>
                      <dgm:adj idx="2" val="-90"/>
                    </dgm:adjLst>
                  </dgm:shape>
                </dgm:if>
                <dgm:if name="Name28" axis="followSib" ptType="node" func="cnt" op="equ" val="1">
                  <dgm:shape xmlns:r="http://schemas.openxmlformats.org/officeDocument/2006/relationships" type="chord" r:blip="">
                    <dgm:adjLst>
                      <dgm:adj idx="1" val="-30"/>
                      <dgm:adj idx="2" val="-150"/>
                    </dgm:adjLst>
                  </dgm:shape>
                </dgm:if>
                <dgm:if name="Name29" axis="followSib" ptType="node" func="cnt" op="equ" val="2">
                  <dgm:shape xmlns:r="http://schemas.openxmlformats.org/officeDocument/2006/relationships" type="chord" r:blip="">
                    <dgm:adjLst>
                      <dgm:adj idx="1" val="-11.537"/>
                      <dgm:adj idx="2" val="-168.463"/>
                    </dgm:adjLst>
                  </dgm:shape>
                </dgm:if>
                <dgm:if name="Name30" axis="followSib" ptType="node" func="cnt" op="equ" val="3">
                  <dgm:shape xmlns:r="http://schemas.openxmlformats.org/officeDocument/2006/relationships" type="chord" r:blip="">
                    <dgm:adjLst>
                      <dgm:adj idx="1" val="0"/>
                      <dgm:adj idx="2" val="180"/>
                    </dgm:adjLst>
                  </dgm:shape>
                </dgm:if>
                <dgm:else name="Name31">
                  <dgm:shape xmlns:r="http://schemas.openxmlformats.org/officeDocument/2006/relationships" type="chord" r:blip="">
                    <dgm:adjLst>
                      <dgm:adj idx="1" val="8.2133"/>
                      <dgm:adj idx="2" val="171.7867"/>
                    </dgm:adjLst>
                  </dgm:shape>
                </dgm:else>
              </dgm:choose>
            </dgm:if>
            <dgm:if name="Name32" axis="precedSib" ptType="node" func="cnt" op="equ" val="3">
              <dgm:choose name="Name33">
                <dgm:if name="Name34" axis="followSib" ptType="node" func="cnt" op="equ" val="0">
                  <dgm:shape xmlns:r="http://schemas.openxmlformats.org/officeDocument/2006/relationships" type="chord" r:blip="">
                    <dgm:adjLst>
                      <dgm:adj idx="1" val="-90"/>
                      <dgm:adj idx="2" val="-90"/>
                    </dgm:adjLst>
                  </dgm:shape>
                </dgm:if>
                <dgm:if name="Name35" axis="followSib" ptType="node" func="cnt" op="equ" val="1">
                  <dgm:shape xmlns:r="http://schemas.openxmlformats.org/officeDocument/2006/relationships" type="chord" r:blip="">
                    <dgm:adjLst>
                      <dgm:adj idx="1" val="-38.8699"/>
                      <dgm:adj idx="2" val="-143.1301"/>
                    </dgm:adjLst>
                  </dgm:shape>
                </dgm:if>
                <dgm:if name="Name36" axis="followSib" ptType="node" func="cnt" op="equ" val="2">
                  <dgm:shape xmlns:r="http://schemas.openxmlformats.org/officeDocument/2006/relationships" type="chord" r:blip="">
                    <dgm:adjLst>
                      <dgm:adj idx="1" val="-19.4712"/>
                      <dgm:adj idx="2" val="-160.5288"/>
                    </dgm:adjLst>
                  </dgm:shape>
                </dgm:if>
                <dgm:else name="Name37">
                  <dgm:shape xmlns:r="http://schemas.openxmlformats.org/officeDocument/2006/relationships" type="chord" r:blip="">
                    <dgm:adjLst>
                      <dgm:adj idx="1" val="-8.2133"/>
                      <dgm:adj idx="2" val="-171.7867"/>
                    </dgm:adjLst>
                  </dgm:shape>
                </dgm:else>
              </dgm:choose>
            </dgm:if>
            <dgm:if name="Name38" axis="precedSib" ptType="node" func="cnt" op="equ" val="4">
              <dgm:choose name="Name39">
                <dgm:if name="Name40" axis="followSib" ptType="node" func="cnt" op="equ" val="0">
                  <dgm:shape xmlns:r="http://schemas.openxmlformats.org/officeDocument/2006/relationships" type="chord" r:blip="">
                    <dgm:adjLst>
                      <dgm:adj idx="1" val="-90"/>
                      <dgm:adj idx="2" val="-90"/>
                    </dgm:adjLst>
                  </dgm:shape>
                </dgm:if>
                <dgm:if name="Name41" axis="followSib" ptType="node" func="cnt" op="equ" val="1">
                  <dgm:shape xmlns:r="http://schemas.openxmlformats.org/officeDocument/2006/relationships" type="chord" r:blip="">
                    <dgm:adjLst>
                      <dgm:adj idx="1" val="-41.8103"/>
                      <dgm:adj idx="2" val="-138.1897"/>
                    </dgm:adjLst>
                  </dgm:shape>
                </dgm:if>
                <dgm:else name="Name42">
                  <dgm:shape xmlns:r="http://schemas.openxmlformats.org/officeDocument/2006/relationships" type="chord" r:blip="">
                    <dgm:adjLst>
                      <dgm:adj idx="1" val="-25.3769"/>
                      <dgm:adj idx="2" val="-154.6231"/>
                    </dgm:adjLst>
                  </dgm:shape>
                </dgm:else>
              </dgm:choose>
            </dgm:if>
            <dgm:if name="Name43" axis="precedSib" ptType="node" func="cnt" op="equ" val="5">
              <dgm:choose name="Name44">
                <dgm:if name="Name45" axis="followSib" ptType="node" func="cnt" op="equ" val="0">
                  <dgm:shape xmlns:r="http://schemas.openxmlformats.org/officeDocument/2006/relationships" type="chord" r:blip="">
                    <dgm:adjLst>
                      <dgm:adj idx="1" val="-90"/>
                      <dgm:adj idx="2" val="-90"/>
                    </dgm:adjLst>
                  </dgm:shape>
                </dgm:if>
                <dgm:else name="Name46">
                  <dgm:shape xmlns:r="http://schemas.openxmlformats.org/officeDocument/2006/relationships" type="chord" r:blip="">
                    <dgm:adjLst>
                      <dgm:adj idx="1" val="-45.5847"/>
                      <dgm:adj idx="2" val="-134.4153"/>
                    </dgm:adjLst>
                  </dgm:shape>
                </dgm:else>
              </dgm:choose>
            </dgm:if>
            <dgm:else name="Name47">
              <dgm:shape xmlns:r="http://schemas.openxmlformats.org/officeDocument/2006/relationships" type="chord" r:blip="">
                <dgm:adjLst>
                  <dgm:adj idx="1" val="-90"/>
                  <dgm:adj idx="2" val="-90"/>
                </dgm:adjLst>
              </dgm:shape>
            </dgm:else>
          </dgm:choose>
          <dgm:presOf/>
        </dgm:layoutNode>
        <dgm:layoutNode name="Child" styleLbl="revTx">
          <dgm:varLst>
            <dgm:chMax val="0"/>
            <dgm:chPref val="0"/>
            <dgm:bulletEnabled val="1"/>
          </dgm:varLst>
          <dgm:choose name="Name48">
            <dgm:if name="Name49" func="var" arg="dir" op="equ" val="norm">
              <dgm:alg type="tx">
                <dgm:param type="parTxLTRAlign" val="l"/>
                <dgm:param type="parTxRTLAlign" val="l"/>
                <dgm:param type="txAnchorVert" val="t"/>
              </dgm:alg>
            </dgm:if>
            <dgm:else name="Name50">
              <dgm:alg type="tx">
                <dgm:param type="parTxLTRAlign" val="r"/>
                <dgm:param type="parTxRTLAlign" val="r"/>
                <dgm:param type="txAnchorVert" val="t"/>
              </dgm:alg>
            </dgm:else>
          </dgm:choose>
          <dgm:choose name="Name51">
            <dgm:if name="Name52" axis="ch" ptType="node" func="cnt" op="gte" val="1">
              <dgm:shape xmlns:r="http://schemas.openxmlformats.org/officeDocument/2006/relationships" type="rect" r:blip="">
                <dgm:adjLst/>
              </dgm:shape>
            </dgm:if>
            <dgm:else name="Name53">
              <dgm:shape xmlns:r="http://schemas.openxmlformats.org/officeDocument/2006/relationships" type="rect" r:blip="" hideGeom="1">
                <dgm:adjLst/>
              </dgm:shape>
            </dgm:else>
          </dgm:choose>
          <dgm:choose name="Name54">
            <dgm:if name="Name55" axis="ch" ptType="node" func="cnt" op="gte" val="1">
              <dgm:presOf axis="des" ptType="node"/>
            </dgm:if>
            <dgm:else name="Name56">
              <dgm:presOf/>
            </dgm:else>
          </dgm:choos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revTx">
          <dgm:varLst>
            <dgm:chMax val="1"/>
            <dgm:chPref val="1"/>
            <dgm:bulletEnabled val="1"/>
          </dgm:varLst>
          <dgm:choose name="Name57">
            <dgm:if name="Name58" func="var" arg="dir" op="equ" val="norm">
              <dgm:alg type="tx">
                <dgm:param type="parTxLTRAlign" val="l"/>
                <dgm:param type="parTxRTLAlign" val="l"/>
                <dgm:param type="shpTxLTRAlignCh" val="l"/>
                <dgm:param type="shpTxRTLAlignCh" val="l"/>
                <dgm:param type="txAnchorVert" val="b"/>
                <dgm:param type="txAnchorVertCh" val="b"/>
              </dgm:alg>
            </dgm:if>
            <dgm:else name="Name59">
              <dgm:alg type="tx">
                <dgm:param type="parTxLTRAlign" val="r"/>
                <dgm:param type="parTxRTLAlign" val="r"/>
                <dgm:param type="shpTxLTRAlignCh" val="r"/>
                <dgm:param type="shpTxRTLAlignCh" val="r"/>
                <dgm:param type="txAnchorVert" val="b"/>
                <dgm:param type="txAnchorVertCh" val="b"/>
              </dgm:alg>
            </dgm:else>
          </dgm:choose>
          <dgm:shape xmlns:r="http://schemas.openxmlformats.org/officeDocument/2006/relationships" type="rect" r:blip="">
            <dgm:adjLst/>
          </dgm:shape>
          <dgm:presOf axis="self"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3.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24.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25.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6.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27.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818C889-5A2A-491F-9FD7-A09F598F6FE3}" type="datetimeFigureOut">
              <a:rPr lang="en-US" smtClean="0"/>
              <a:pPr/>
              <a:t>2/25/2019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6DB9A3-0AF6-46BE-9644-5595D450CDC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18C889-5A2A-491F-9FD7-A09F598F6FE3}" type="datetimeFigureOut">
              <a:rPr lang="en-US" smtClean="0"/>
              <a:pPr/>
              <a:t>2/25/2019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6DB9A3-0AF6-46BE-9644-5595D450CDC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18C889-5A2A-491F-9FD7-A09F598F6FE3}" type="datetimeFigureOut">
              <a:rPr lang="en-US" smtClean="0"/>
              <a:pPr/>
              <a:t>2/25/2019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6DB9A3-0AF6-46BE-9644-5595D450CDC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18C889-5A2A-491F-9FD7-A09F598F6FE3}" type="datetimeFigureOut">
              <a:rPr lang="en-US" smtClean="0"/>
              <a:pPr/>
              <a:t>2/25/2019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6DB9A3-0AF6-46BE-9644-5595D450CDC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18C889-5A2A-491F-9FD7-A09F598F6FE3}" type="datetimeFigureOut">
              <a:rPr lang="en-US" smtClean="0"/>
              <a:pPr/>
              <a:t>2/25/2019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6DB9A3-0AF6-46BE-9644-5595D450CDC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818C889-5A2A-491F-9FD7-A09F598F6FE3}" type="datetimeFigureOut">
              <a:rPr lang="en-US" smtClean="0"/>
              <a:pPr/>
              <a:t>2/25/2019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6DB9A3-0AF6-46BE-9644-5595D450CDC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818C889-5A2A-491F-9FD7-A09F598F6FE3}" type="datetimeFigureOut">
              <a:rPr lang="en-US" smtClean="0"/>
              <a:pPr/>
              <a:t>2/25/2019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6DB9A3-0AF6-46BE-9644-5595D450CDC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818C889-5A2A-491F-9FD7-A09F598F6FE3}" type="datetimeFigureOut">
              <a:rPr lang="en-US" smtClean="0"/>
              <a:pPr/>
              <a:t>2/25/2019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6DB9A3-0AF6-46BE-9644-5595D450CDC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18C889-5A2A-491F-9FD7-A09F598F6FE3}" type="datetimeFigureOut">
              <a:rPr lang="en-US" smtClean="0"/>
              <a:pPr/>
              <a:t>2/25/2019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6DB9A3-0AF6-46BE-9644-5595D450CDC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18C889-5A2A-491F-9FD7-A09F598F6FE3}" type="datetimeFigureOut">
              <a:rPr lang="en-US" smtClean="0"/>
              <a:pPr/>
              <a:t>2/25/2019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6DB9A3-0AF6-46BE-9644-5595D450CDC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18C889-5A2A-491F-9FD7-A09F598F6FE3}" type="datetimeFigureOut">
              <a:rPr lang="en-US" smtClean="0"/>
              <a:pPr/>
              <a:t>2/25/2019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6DB9A3-0AF6-46BE-9644-5595D450CDC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18C889-5A2A-491F-9FD7-A09F598F6FE3}" type="datetimeFigureOut">
              <a:rPr lang="en-US" smtClean="0"/>
              <a:pPr/>
              <a:t>2/25/2019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6DB9A3-0AF6-46BE-9644-5595D450CDC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4.xml.rels><?xml version="1.0" encoding="UTF-8" standalone="yes"?>
<Relationships xmlns="http://schemas.openxmlformats.org/package/2006/relationships"><Relationship Id="rId8" Type="http://schemas.openxmlformats.org/officeDocument/2006/relationships/diagramLayout" Target="../diagrams/layout9.xml"/><Relationship Id="rId13" Type="http://schemas.microsoft.com/office/2007/relationships/diagramDrawing" Target="../diagrams/drawing8.xml"/><Relationship Id="rId3" Type="http://schemas.openxmlformats.org/officeDocument/2006/relationships/diagramLayout" Target="../diagrams/layout8.xml"/><Relationship Id="rId7" Type="http://schemas.openxmlformats.org/officeDocument/2006/relationships/diagramData" Target="../diagrams/data9.xml"/><Relationship Id="rId12" Type="http://schemas.microsoft.com/office/2007/relationships/diagramDrawing" Target="../diagrams/drawing9.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diagramColors" Target="../diagrams/colors8.xml"/><Relationship Id="rId10" Type="http://schemas.openxmlformats.org/officeDocument/2006/relationships/diagramColors" Target="../diagrams/colors9.xml"/><Relationship Id="rId4" Type="http://schemas.openxmlformats.org/officeDocument/2006/relationships/diagramQuickStyle" Target="../diagrams/quickStyle8.xml"/><Relationship Id="rId9" Type="http://schemas.openxmlformats.org/officeDocument/2006/relationships/diagramQuickStyle" Target="../diagrams/quickStyle9.xml"/></Relationships>
</file>

<file path=ppt/slides/_rels/slide15.xml.rels><?xml version="1.0" encoding="UTF-8" standalone="yes"?>
<Relationships xmlns="http://schemas.openxmlformats.org/package/2006/relationships"><Relationship Id="rId8" Type="http://schemas.openxmlformats.org/officeDocument/2006/relationships/diagramLayout" Target="../diagrams/layout11.xml"/><Relationship Id="rId13" Type="http://schemas.microsoft.com/office/2007/relationships/diagramDrawing" Target="../diagrams/drawing10.xml"/><Relationship Id="rId3" Type="http://schemas.openxmlformats.org/officeDocument/2006/relationships/diagramLayout" Target="../diagrams/layout10.xml"/><Relationship Id="rId7" Type="http://schemas.openxmlformats.org/officeDocument/2006/relationships/diagramData" Target="../diagrams/data11.xml"/><Relationship Id="rId12" Type="http://schemas.microsoft.com/office/2007/relationships/diagramDrawing" Target="../diagrams/drawing11.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diagramColors" Target="../diagrams/colors10.xml"/><Relationship Id="rId10" Type="http://schemas.openxmlformats.org/officeDocument/2006/relationships/diagramColors" Target="../diagrams/colors11.xml"/><Relationship Id="rId4" Type="http://schemas.openxmlformats.org/officeDocument/2006/relationships/diagramQuickStyle" Target="../diagrams/quickStyle10.xml"/><Relationship Id="rId9" Type="http://schemas.openxmlformats.org/officeDocument/2006/relationships/diagramQuickStyle" Target="../diagrams/quickStyle11.xml"/></Relationships>
</file>

<file path=ppt/slides/_rels/slide16.xml.rels><?xml version="1.0" encoding="UTF-8" standalone="yes"?>
<Relationships xmlns="http://schemas.openxmlformats.org/package/2006/relationships"><Relationship Id="rId8" Type="http://schemas.openxmlformats.org/officeDocument/2006/relationships/diagramLayout" Target="../diagrams/layout13.xml"/><Relationship Id="rId13" Type="http://schemas.microsoft.com/office/2007/relationships/diagramDrawing" Target="../diagrams/drawing12.xml"/><Relationship Id="rId3" Type="http://schemas.openxmlformats.org/officeDocument/2006/relationships/diagramLayout" Target="../diagrams/layout12.xml"/><Relationship Id="rId7" Type="http://schemas.openxmlformats.org/officeDocument/2006/relationships/diagramData" Target="../diagrams/data13.xml"/><Relationship Id="rId12" Type="http://schemas.microsoft.com/office/2007/relationships/diagramDrawing" Target="../diagrams/drawing13.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diagramColors" Target="../diagrams/colors12.xml"/><Relationship Id="rId10" Type="http://schemas.openxmlformats.org/officeDocument/2006/relationships/diagramColors" Target="../diagrams/colors13.xml"/><Relationship Id="rId4" Type="http://schemas.openxmlformats.org/officeDocument/2006/relationships/diagramQuickStyle" Target="../diagrams/quickStyle12.xml"/><Relationship Id="rId9" Type="http://schemas.openxmlformats.org/officeDocument/2006/relationships/diagramQuickStyle" Target="../diagrams/quickStyle13.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diagramLayout" Target="../diagrams/layout16.xml"/><Relationship Id="rId3" Type="http://schemas.openxmlformats.org/officeDocument/2006/relationships/diagramData" Target="../diagrams/data15.xml"/><Relationship Id="rId7" Type="http://schemas.openxmlformats.org/officeDocument/2006/relationships/diagramData" Target="../diagrams/data16.xml"/><Relationship Id="rId12" Type="http://schemas.microsoft.com/office/2007/relationships/diagramDrawing" Target="../diagrams/drawing16.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15.xml"/><Relationship Id="rId11" Type="http://schemas.microsoft.com/office/2007/relationships/diagramDrawing" Target="../diagrams/drawing15.xml"/><Relationship Id="rId5" Type="http://schemas.openxmlformats.org/officeDocument/2006/relationships/diagramQuickStyle" Target="../diagrams/quickStyle15.xml"/><Relationship Id="rId10" Type="http://schemas.openxmlformats.org/officeDocument/2006/relationships/diagramColors" Target="../diagrams/colors16.xml"/><Relationship Id="rId4" Type="http://schemas.openxmlformats.org/officeDocument/2006/relationships/diagramLayout" Target="../diagrams/layout15.xml"/><Relationship Id="rId9" Type="http://schemas.openxmlformats.org/officeDocument/2006/relationships/diagramQuickStyle" Target="../diagrams/quickStyle16.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8" Type="http://schemas.openxmlformats.org/officeDocument/2006/relationships/diagramLayout" Target="../diagrams/layout18.xml"/><Relationship Id="rId3" Type="http://schemas.openxmlformats.org/officeDocument/2006/relationships/diagramData" Target="../diagrams/data17.xml"/><Relationship Id="rId7" Type="http://schemas.openxmlformats.org/officeDocument/2006/relationships/diagramData" Target="../diagrams/data18.xml"/><Relationship Id="rId12" Type="http://schemas.microsoft.com/office/2007/relationships/diagramDrawing" Target="../diagrams/drawing18.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17.xml"/><Relationship Id="rId11" Type="http://schemas.microsoft.com/office/2007/relationships/diagramDrawing" Target="../diagrams/drawing17.xml"/><Relationship Id="rId5" Type="http://schemas.openxmlformats.org/officeDocument/2006/relationships/diagramQuickStyle" Target="../diagrams/quickStyle17.xml"/><Relationship Id="rId10" Type="http://schemas.openxmlformats.org/officeDocument/2006/relationships/diagramColors" Target="../diagrams/colors18.xml"/><Relationship Id="rId4" Type="http://schemas.openxmlformats.org/officeDocument/2006/relationships/diagramLayout" Target="../diagrams/layout17.xml"/><Relationship Id="rId9" Type="http://schemas.openxmlformats.org/officeDocument/2006/relationships/diagramQuickStyle" Target="../diagrams/quickStyle18.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8" Type="http://schemas.openxmlformats.org/officeDocument/2006/relationships/diagramLayout" Target="../diagrams/layout20.xml"/><Relationship Id="rId13" Type="http://schemas.openxmlformats.org/officeDocument/2006/relationships/diagramQuickStyle" Target="../diagrams/quickStyle21.xml"/><Relationship Id="rId18" Type="http://schemas.microsoft.com/office/2007/relationships/diagramDrawing" Target="../diagrams/drawing19.xml"/><Relationship Id="rId3" Type="http://schemas.openxmlformats.org/officeDocument/2006/relationships/diagramLayout" Target="../diagrams/layout19.xml"/><Relationship Id="rId7" Type="http://schemas.openxmlformats.org/officeDocument/2006/relationships/diagramData" Target="../diagrams/data20.xml"/><Relationship Id="rId12" Type="http://schemas.openxmlformats.org/officeDocument/2006/relationships/diagramLayout" Target="../diagrams/layout21.xml"/><Relationship Id="rId17" Type="http://schemas.microsoft.com/office/2007/relationships/diagramDrawing" Target="../diagrams/drawing21.xml"/><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openxmlformats.org/officeDocument/2006/relationships/image" Target="../media/image1.png"/><Relationship Id="rId11" Type="http://schemas.openxmlformats.org/officeDocument/2006/relationships/diagramData" Target="../diagrams/data21.xml"/><Relationship Id="rId5" Type="http://schemas.openxmlformats.org/officeDocument/2006/relationships/diagramColors" Target="../diagrams/colors19.xml"/><Relationship Id="rId15" Type="http://schemas.microsoft.com/office/2007/relationships/diagramDrawing" Target="../diagrams/drawing20.xml"/><Relationship Id="rId10" Type="http://schemas.openxmlformats.org/officeDocument/2006/relationships/diagramColors" Target="../diagrams/colors20.xml"/><Relationship Id="rId4" Type="http://schemas.openxmlformats.org/officeDocument/2006/relationships/diagramQuickStyle" Target="../diagrams/quickStyle19.xml"/><Relationship Id="rId9" Type="http://schemas.openxmlformats.org/officeDocument/2006/relationships/diagramQuickStyle" Target="../diagrams/quickStyle20.xml"/><Relationship Id="rId14" Type="http://schemas.openxmlformats.org/officeDocument/2006/relationships/diagramColors" Target="../diagrams/colors21.xml"/></Relationships>
</file>

<file path=ppt/slides/_rels/slide35.xml.rels><?xml version="1.0" encoding="UTF-8" standalone="yes"?>
<Relationships xmlns="http://schemas.openxmlformats.org/package/2006/relationships"><Relationship Id="rId8" Type="http://schemas.openxmlformats.org/officeDocument/2006/relationships/diagramLayout" Target="../diagrams/layout23.xml"/><Relationship Id="rId13" Type="http://schemas.openxmlformats.org/officeDocument/2006/relationships/diagramQuickStyle" Target="../diagrams/quickStyle24.xml"/><Relationship Id="rId18" Type="http://schemas.openxmlformats.org/officeDocument/2006/relationships/diagramColors" Target="../diagrams/colors25.xml"/><Relationship Id="rId3" Type="http://schemas.openxmlformats.org/officeDocument/2006/relationships/diagramData" Target="../diagrams/data22.xml"/><Relationship Id="rId21" Type="http://schemas.microsoft.com/office/2007/relationships/diagramDrawing" Target="../diagrams/drawing24.xml"/><Relationship Id="rId7" Type="http://schemas.openxmlformats.org/officeDocument/2006/relationships/diagramData" Target="../diagrams/data23.xml"/><Relationship Id="rId12" Type="http://schemas.openxmlformats.org/officeDocument/2006/relationships/diagramLayout" Target="../diagrams/layout24.xml"/><Relationship Id="rId17" Type="http://schemas.openxmlformats.org/officeDocument/2006/relationships/diagramQuickStyle" Target="../diagrams/quickStyle25.xml"/><Relationship Id="rId2" Type="http://schemas.openxmlformats.org/officeDocument/2006/relationships/image" Target="../media/image1.png"/><Relationship Id="rId16" Type="http://schemas.openxmlformats.org/officeDocument/2006/relationships/diagramLayout" Target="../diagrams/layout25.xml"/><Relationship Id="rId20" Type="http://schemas.microsoft.com/office/2007/relationships/diagramDrawing" Target="../diagrams/drawing23.xml"/><Relationship Id="rId1" Type="http://schemas.openxmlformats.org/officeDocument/2006/relationships/slideLayout" Target="../slideLayouts/slideLayout2.xml"/><Relationship Id="rId6" Type="http://schemas.openxmlformats.org/officeDocument/2006/relationships/diagramColors" Target="../diagrams/colors22.xml"/><Relationship Id="rId11" Type="http://schemas.openxmlformats.org/officeDocument/2006/relationships/diagramData" Target="../diagrams/data24.xml"/><Relationship Id="rId5" Type="http://schemas.openxmlformats.org/officeDocument/2006/relationships/diagramQuickStyle" Target="../diagrams/quickStyle22.xml"/><Relationship Id="rId15" Type="http://schemas.openxmlformats.org/officeDocument/2006/relationships/diagramData" Target="../diagrams/data25.xml"/><Relationship Id="rId10" Type="http://schemas.openxmlformats.org/officeDocument/2006/relationships/diagramColors" Target="../diagrams/colors23.xml"/><Relationship Id="rId19" Type="http://schemas.microsoft.com/office/2007/relationships/diagramDrawing" Target="../diagrams/drawing22.xml"/><Relationship Id="rId4" Type="http://schemas.openxmlformats.org/officeDocument/2006/relationships/diagramLayout" Target="../diagrams/layout22.xml"/><Relationship Id="rId9" Type="http://schemas.openxmlformats.org/officeDocument/2006/relationships/diagramQuickStyle" Target="../diagrams/quickStyle23.xml"/><Relationship Id="rId14" Type="http://schemas.openxmlformats.org/officeDocument/2006/relationships/diagramColors" Target="../diagrams/colors24.xml"/><Relationship Id="rId22" Type="http://schemas.microsoft.com/office/2007/relationships/diagramDrawing" Target="../diagrams/drawing25.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diagramData" Target="../diagrams/data26.xml"/><Relationship Id="rId7" Type="http://schemas.microsoft.com/office/2007/relationships/diagramDrawing" Target="../diagrams/drawing26.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26.xml"/><Relationship Id="rId5" Type="http://schemas.openxmlformats.org/officeDocument/2006/relationships/diagramQuickStyle" Target="../diagrams/quickStyle26.xml"/><Relationship Id="rId4" Type="http://schemas.openxmlformats.org/officeDocument/2006/relationships/diagramLayout" Target="../diagrams/layout26.xml"/></Relationships>
</file>

<file path=ppt/slides/_rels/slide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diagramData" Target="../diagrams/data27.xml"/><Relationship Id="rId7" Type="http://schemas.microsoft.com/office/2007/relationships/diagramDrawing" Target="../diagrams/drawing27.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27.xml"/><Relationship Id="rId5" Type="http://schemas.openxmlformats.org/officeDocument/2006/relationships/diagramQuickStyle" Target="../diagrams/quickStyle27.xml"/><Relationship Id="rId4" Type="http://schemas.openxmlformats.org/officeDocument/2006/relationships/diagramLayout" Target="../diagrams/layout27.xml"/></Relationships>
</file>

<file path=ppt/slides/_rels/slide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p:cNvGrpSpPr/>
          <p:nvPr/>
        </p:nvGrpSpPr>
        <p:grpSpPr>
          <a:xfrm>
            <a:off x="251520" y="285727"/>
            <a:ext cx="8676552" cy="6215107"/>
            <a:chOff x="285720" y="285727"/>
            <a:chExt cx="8676552" cy="6215107"/>
          </a:xfrm>
        </p:grpSpPr>
        <p:sp>
          <p:nvSpPr>
            <p:cNvPr id="4" name="Rectangle 3"/>
            <p:cNvSpPr/>
            <p:nvPr/>
          </p:nvSpPr>
          <p:spPr>
            <a:xfrm>
              <a:off x="285720" y="285728"/>
              <a:ext cx="6500858" cy="621510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7000892" y="2357430"/>
              <a:ext cx="1938350" cy="4143404"/>
            </a:xfrm>
            <a:prstGeom prst="rect">
              <a:avLst/>
            </a:prstGeom>
            <a:solidFill>
              <a:schemeClr val="accent5">
                <a:lumMod val="20000"/>
                <a:lumOff val="80000"/>
              </a:schemeClr>
            </a:solidFill>
            <a:ln>
              <a:solidFill>
                <a:schemeClr val="accent5">
                  <a:lumMod val="20000"/>
                  <a:lumOff val="8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pic>
          <p:nvPicPr>
            <p:cNvPr id="6" name="Picture 2"/>
            <p:cNvPicPr>
              <a:picLocks noChangeAspect="1" noChangeArrowheads="1"/>
            </p:cNvPicPr>
            <p:nvPr/>
          </p:nvPicPr>
          <p:blipFill>
            <a:blip r:embed="rId2" cstate="print"/>
            <a:srcRect l="15074" t="43478" r="60176" b="13587"/>
            <a:stretch>
              <a:fillRect/>
            </a:stretch>
          </p:blipFill>
          <p:spPr bwMode="auto">
            <a:xfrm>
              <a:off x="7000892" y="285727"/>
              <a:ext cx="1961380" cy="1912951"/>
            </a:xfrm>
            <a:prstGeom prst="rect">
              <a:avLst/>
            </a:prstGeom>
            <a:noFill/>
            <a:ln w="9525">
              <a:noFill/>
              <a:miter lim="800000"/>
              <a:headEnd/>
              <a:tailEnd/>
            </a:ln>
          </p:spPr>
        </p:pic>
      </p:grpSp>
      <p:sp>
        <p:nvSpPr>
          <p:cNvPr id="9" name="Title 1"/>
          <p:cNvSpPr txBox="1">
            <a:spLocks/>
          </p:cNvSpPr>
          <p:nvPr/>
        </p:nvSpPr>
        <p:spPr>
          <a:xfrm>
            <a:off x="457200" y="2052960"/>
            <a:ext cx="6043626" cy="1828800"/>
          </a:xfrm>
          <a:prstGeom prst="rect">
            <a:avLst/>
          </a:prstGeom>
        </p:spPr>
        <p:txBody>
          <a:bodyPr vert="horz" lIns="91440" tIns="45720" rIns="91440" bIns="45720" rtlCol="0" anchor="ct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en-US" sz="4400" b="1" i="0" u="none" strike="noStrike" kern="1200" cap="none" spc="0" normalizeH="0" baseline="0" noProof="0" dirty="0">
                <a:ln>
                  <a:noFill/>
                </a:ln>
                <a:solidFill>
                  <a:schemeClr val="bg1"/>
                </a:solidFill>
                <a:effectLst/>
                <a:uLnTx/>
                <a:uFillTx/>
                <a:latin typeface="Candara" pitchFamily="34" charset="0"/>
                <a:ea typeface="+mj-ea"/>
                <a:cs typeface="+mj-cs"/>
              </a:rPr>
              <a:t>PAJAK PENGHASILAN FINAL</a:t>
            </a:r>
          </a:p>
        </p:txBody>
      </p:sp>
      <p:sp>
        <p:nvSpPr>
          <p:cNvPr id="10" name="Subtitle 2"/>
          <p:cNvSpPr>
            <a:spLocks noGrp="1"/>
          </p:cNvSpPr>
          <p:nvPr>
            <p:ph type="subTitle" idx="1"/>
          </p:nvPr>
        </p:nvSpPr>
        <p:spPr>
          <a:xfrm>
            <a:off x="7010400" y="2643182"/>
            <a:ext cx="1981200" cy="1238578"/>
          </a:xfrm>
        </p:spPr>
        <p:txBody>
          <a:bodyPr>
            <a:normAutofit/>
          </a:bodyPr>
          <a:lstStyle/>
          <a:p>
            <a:r>
              <a:rPr lang="en-US" sz="4000" b="1" dirty="0">
                <a:solidFill>
                  <a:srgbClr val="C00000"/>
                </a:solidFill>
                <a:latin typeface="Candara" pitchFamily="34" charset="0"/>
              </a:rPr>
              <a:t>BAB 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Bottom)">
                                      <p:cBhvr>
                                        <p:cTn id="7" dur="500"/>
                                        <p:tgtEl>
                                          <p:spTgt spid="9"/>
                                        </p:tgtEl>
                                      </p:cBhvr>
                                    </p:animEffect>
                                  </p:childTnLst>
                                </p:cTn>
                              </p:par>
                            </p:childTnLst>
                          </p:cTn>
                        </p:par>
                        <p:par>
                          <p:cTn id="8" fill="hold">
                            <p:stCondLst>
                              <p:cond delay="500"/>
                            </p:stCondLst>
                            <p:childTnLst>
                              <p:par>
                                <p:cTn id="9" presetID="4" presetClass="entr" presetSubtype="16" fill="hold" grpId="0" nodeType="afterEffect">
                                  <p:stCondLst>
                                    <p:cond delay="0"/>
                                  </p:stCondLst>
                                  <p:childTnLst>
                                    <p:set>
                                      <p:cBhvr>
                                        <p:cTn id="10" dur="1" fill="hold">
                                          <p:stCondLst>
                                            <p:cond delay="0"/>
                                          </p:stCondLst>
                                        </p:cTn>
                                        <p:tgtEl>
                                          <p:spTgt spid="10">
                                            <p:txEl>
                                              <p:pRg st="0" end="0"/>
                                            </p:txEl>
                                          </p:spTgt>
                                        </p:tgtEl>
                                        <p:attrNameLst>
                                          <p:attrName>style.visibility</p:attrName>
                                        </p:attrNameLst>
                                      </p:cBhvr>
                                      <p:to>
                                        <p:strVal val="visible"/>
                                      </p:to>
                                    </p:set>
                                    <p:animEffect transition="in" filter="box(in)">
                                      <p:cBhvr>
                                        <p:cTn id="11" dur="5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xmlns="" id="{834F34C1-3D08-48D4-9487-5832F8BD0B7F}"/>
              </a:ext>
            </a:extLst>
          </p:cNvPr>
          <p:cNvGrpSpPr/>
          <p:nvPr/>
        </p:nvGrpSpPr>
        <p:grpSpPr>
          <a:xfrm>
            <a:off x="209520" y="214290"/>
            <a:ext cx="8724960" cy="6453327"/>
            <a:chOff x="214282" y="214290"/>
            <a:chExt cx="8724960" cy="6453327"/>
          </a:xfrm>
        </p:grpSpPr>
        <p:sp>
          <p:nvSpPr>
            <p:cNvPr id="5" name="Rectangle 4">
              <a:extLst>
                <a:ext uri="{FF2B5EF4-FFF2-40B4-BE49-F238E27FC236}">
                  <a16:creationId xmlns:a16="http://schemas.microsoft.com/office/drawing/2014/main" xmlns="" id="{7B700E43-6631-4164-907F-B7416F54FA29}"/>
                </a:ext>
              </a:extLst>
            </p:cNvPr>
            <p:cNvSpPr/>
            <p:nvPr/>
          </p:nvSpPr>
          <p:spPr>
            <a:xfrm>
              <a:off x="214282" y="1595519"/>
              <a:ext cx="8724960" cy="5072098"/>
            </a:xfrm>
            <a:prstGeom prst="rect">
              <a:avLst/>
            </a:prstGeom>
            <a:solidFill>
              <a:schemeClr val="accent5">
                <a:lumMod val="20000"/>
                <a:lumOff val="80000"/>
              </a:schemeClr>
            </a:solidFill>
            <a:ln>
              <a:solidFill>
                <a:schemeClr val="accent5">
                  <a:lumMod val="20000"/>
                  <a:lumOff val="8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3200" dirty="0">
                <a:solidFill>
                  <a:schemeClr val="tx2">
                    <a:lumMod val="50000"/>
                  </a:schemeClr>
                </a:solidFill>
              </a:endParaRPr>
            </a:p>
          </p:txBody>
        </p:sp>
        <p:sp>
          <p:nvSpPr>
            <p:cNvPr id="6" name="Rectangle 5">
              <a:extLst>
                <a:ext uri="{FF2B5EF4-FFF2-40B4-BE49-F238E27FC236}">
                  <a16:creationId xmlns:a16="http://schemas.microsoft.com/office/drawing/2014/main" xmlns="" id="{F754CF8A-47F7-450D-92D1-A4E1AD386178}"/>
                </a:ext>
              </a:extLst>
            </p:cNvPr>
            <p:cNvSpPr/>
            <p:nvPr/>
          </p:nvSpPr>
          <p:spPr>
            <a:xfrm>
              <a:off x="214282" y="214290"/>
              <a:ext cx="7358114" cy="121444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4000" b="1" dirty="0"/>
                <a:t>TATA CARA PENYETORAN DAN PELAPORAN </a:t>
              </a:r>
              <a:endParaRPr lang="en-US" sz="4000" dirty="0"/>
            </a:p>
          </p:txBody>
        </p:sp>
        <p:pic>
          <p:nvPicPr>
            <p:cNvPr id="7" name="Picture 2">
              <a:extLst>
                <a:ext uri="{FF2B5EF4-FFF2-40B4-BE49-F238E27FC236}">
                  <a16:creationId xmlns:a16="http://schemas.microsoft.com/office/drawing/2014/main" xmlns="" id="{F862390E-B1B6-400A-92AB-1AC0FB3B3DE1}"/>
                </a:ext>
              </a:extLst>
            </p:cNvPr>
            <p:cNvPicPr>
              <a:picLocks noChangeAspect="1" noChangeArrowheads="1"/>
            </p:cNvPicPr>
            <p:nvPr/>
          </p:nvPicPr>
          <p:blipFill>
            <a:blip r:embed="rId2" cstate="print"/>
            <a:srcRect l="15074" t="43478" r="60176" b="13587"/>
            <a:stretch>
              <a:fillRect/>
            </a:stretch>
          </p:blipFill>
          <p:spPr bwMode="auto">
            <a:xfrm>
              <a:off x="7786710" y="285728"/>
              <a:ext cx="1071570" cy="1045111"/>
            </a:xfrm>
            <a:prstGeom prst="rect">
              <a:avLst/>
            </a:prstGeom>
            <a:noFill/>
            <a:ln w="9525">
              <a:noFill/>
              <a:miter lim="800000"/>
              <a:headEnd/>
              <a:tailEnd/>
            </a:ln>
          </p:spPr>
        </p:pic>
      </p:grpSp>
      <p:sp>
        <p:nvSpPr>
          <p:cNvPr id="8" name="Callout: Right Arrow 7">
            <a:extLst>
              <a:ext uri="{FF2B5EF4-FFF2-40B4-BE49-F238E27FC236}">
                <a16:creationId xmlns:a16="http://schemas.microsoft.com/office/drawing/2014/main" xmlns="" id="{DECD4BF2-57FD-478B-977B-6F50CAFC0C03}"/>
              </a:ext>
            </a:extLst>
          </p:cNvPr>
          <p:cNvSpPr/>
          <p:nvPr/>
        </p:nvSpPr>
        <p:spPr>
          <a:xfrm>
            <a:off x="467544" y="2636912"/>
            <a:ext cx="2736304" cy="2808312"/>
          </a:xfrm>
          <a:prstGeom prst="rightArrowCallou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id-ID" sz="2800" dirty="0"/>
              <a:t>Dilakukan oleh Wajib Pajak Sendiri </a:t>
            </a:r>
          </a:p>
        </p:txBody>
      </p:sp>
      <p:graphicFrame>
        <p:nvGraphicFramePr>
          <p:cNvPr id="9" name="Diagram 8">
            <a:extLst>
              <a:ext uri="{FF2B5EF4-FFF2-40B4-BE49-F238E27FC236}">
                <a16:creationId xmlns:a16="http://schemas.microsoft.com/office/drawing/2014/main" xmlns="" id="{0D544577-52D7-4D61-8657-10B9F357833D}"/>
              </a:ext>
            </a:extLst>
          </p:cNvPr>
          <p:cNvGraphicFramePr/>
          <p:nvPr>
            <p:extLst>
              <p:ext uri="{D42A27DB-BD31-4B8C-83A1-F6EECF244321}">
                <p14:modId xmlns:p14="http://schemas.microsoft.com/office/powerpoint/2010/main" xmlns="" val="3695559931"/>
              </p:ext>
            </p:extLst>
          </p:nvPr>
        </p:nvGraphicFramePr>
        <p:xfrm>
          <a:off x="2956482" y="2132856"/>
          <a:ext cx="5719974"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xmlns="" val="1448328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out)">
                                      <p:cBhvr>
                                        <p:cTn id="7" dur="2000"/>
                                        <p:tgtEl>
                                          <p:spTgt spid="4"/>
                                        </p:tgtEl>
                                      </p:cBhvr>
                                    </p:animEffect>
                                  </p:childTnLst>
                                </p:cTn>
                              </p:par>
                            </p:childTnLst>
                          </p:cTn>
                        </p:par>
                        <p:par>
                          <p:cTn id="8" fill="hold">
                            <p:stCondLst>
                              <p:cond delay="2000"/>
                            </p:stCondLst>
                            <p:childTnLst>
                              <p:par>
                                <p:cTn id="9" presetID="22" presetClass="entr" presetSubtype="8"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wipe(left)">
                                      <p:cBhvr>
                                        <p:cTn id="11" dur="500"/>
                                        <p:tgtEl>
                                          <p:spTgt spid="8"/>
                                        </p:tgtEl>
                                      </p:cBhvr>
                                    </p:animEffect>
                                  </p:childTnLst>
                                </p:cTn>
                              </p:par>
                            </p:childTnLst>
                          </p:cTn>
                        </p:par>
                        <p:par>
                          <p:cTn id="12" fill="hold">
                            <p:stCondLst>
                              <p:cond delay="2500"/>
                            </p:stCondLst>
                            <p:childTnLst>
                              <p:par>
                                <p:cTn id="13" presetID="22" presetClass="entr" presetSubtype="8" fill="hold" grpId="0" nodeType="afterEffect">
                                  <p:stCondLst>
                                    <p:cond delay="0"/>
                                  </p:stCondLst>
                                  <p:childTnLst>
                                    <p:set>
                                      <p:cBhvr>
                                        <p:cTn id="14" dur="1" fill="hold">
                                          <p:stCondLst>
                                            <p:cond delay="0"/>
                                          </p:stCondLst>
                                        </p:cTn>
                                        <p:tgtEl>
                                          <p:spTgt spid="9">
                                            <p:graphicEl>
                                              <a:dgm id="{E17A102D-983A-4AD8-B6A6-8350E9E9439B}"/>
                                            </p:graphicEl>
                                          </p:spTgt>
                                        </p:tgtEl>
                                        <p:attrNameLst>
                                          <p:attrName>style.visibility</p:attrName>
                                        </p:attrNameLst>
                                      </p:cBhvr>
                                      <p:to>
                                        <p:strVal val="visible"/>
                                      </p:to>
                                    </p:set>
                                    <p:animEffect transition="in" filter="wipe(left)">
                                      <p:cBhvr>
                                        <p:cTn id="15" dur="500"/>
                                        <p:tgtEl>
                                          <p:spTgt spid="9">
                                            <p:graphicEl>
                                              <a:dgm id="{E17A102D-983A-4AD8-B6A6-8350E9E9439B}"/>
                                            </p:graphicEl>
                                          </p:spTgt>
                                        </p:tgtEl>
                                      </p:cBhvr>
                                    </p:animEffect>
                                  </p:childTnLst>
                                </p:cTn>
                              </p:par>
                            </p:childTnLst>
                          </p:cTn>
                        </p:par>
                        <p:par>
                          <p:cTn id="16" fill="hold">
                            <p:stCondLst>
                              <p:cond delay="3000"/>
                            </p:stCondLst>
                            <p:childTnLst>
                              <p:par>
                                <p:cTn id="17" presetID="22" presetClass="entr" presetSubtype="8" fill="hold" grpId="0" nodeType="afterEffect">
                                  <p:stCondLst>
                                    <p:cond delay="0"/>
                                  </p:stCondLst>
                                  <p:childTnLst>
                                    <p:set>
                                      <p:cBhvr>
                                        <p:cTn id="18" dur="1" fill="hold">
                                          <p:stCondLst>
                                            <p:cond delay="0"/>
                                          </p:stCondLst>
                                        </p:cTn>
                                        <p:tgtEl>
                                          <p:spTgt spid="9">
                                            <p:graphicEl>
                                              <a:dgm id="{1EE11DAD-A681-4F57-A243-43C21B409244}"/>
                                            </p:graphicEl>
                                          </p:spTgt>
                                        </p:tgtEl>
                                        <p:attrNameLst>
                                          <p:attrName>style.visibility</p:attrName>
                                        </p:attrNameLst>
                                      </p:cBhvr>
                                      <p:to>
                                        <p:strVal val="visible"/>
                                      </p:to>
                                    </p:set>
                                    <p:animEffect transition="in" filter="wipe(left)">
                                      <p:cBhvr>
                                        <p:cTn id="19" dur="500"/>
                                        <p:tgtEl>
                                          <p:spTgt spid="9">
                                            <p:graphicEl>
                                              <a:dgm id="{1EE11DAD-A681-4F57-A243-43C21B409244}"/>
                                            </p:graphicEl>
                                          </p:spTgt>
                                        </p:tgtEl>
                                      </p:cBhvr>
                                    </p:animEffect>
                                  </p:childTnLst>
                                </p:cTn>
                              </p:par>
                            </p:childTnLst>
                          </p:cTn>
                        </p:par>
                        <p:par>
                          <p:cTn id="20" fill="hold">
                            <p:stCondLst>
                              <p:cond delay="3500"/>
                            </p:stCondLst>
                            <p:childTnLst>
                              <p:par>
                                <p:cTn id="21" presetID="22" presetClass="entr" presetSubtype="8" fill="hold" grpId="0" nodeType="afterEffect">
                                  <p:stCondLst>
                                    <p:cond delay="0"/>
                                  </p:stCondLst>
                                  <p:childTnLst>
                                    <p:set>
                                      <p:cBhvr>
                                        <p:cTn id="22" dur="1" fill="hold">
                                          <p:stCondLst>
                                            <p:cond delay="0"/>
                                          </p:stCondLst>
                                        </p:cTn>
                                        <p:tgtEl>
                                          <p:spTgt spid="9">
                                            <p:graphicEl>
                                              <a:dgm id="{24851FA8-179F-494E-9644-18B59A4E7D0A}"/>
                                            </p:graphicEl>
                                          </p:spTgt>
                                        </p:tgtEl>
                                        <p:attrNameLst>
                                          <p:attrName>style.visibility</p:attrName>
                                        </p:attrNameLst>
                                      </p:cBhvr>
                                      <p:to>
                                        <p:strVal val="visible"/>
                                      </p:to>
                                    </p:set>
                                    <p:animEffect transition="in" filter="wipe(left)">
                                      <p:cBhvr>
                                        <p:cTn id="23" dur="500"/>
                                        <p:tgtEl>
                                          <p:spTgt spid="9">
                                            <p:graphicEl>
                                              <a:dgm id="{24851FA8-179F-494E-9644-18B59A4E7D0A}"/>
                                            </p:graphicEl>
                                          </p:spTgt>
                                        </p:tgtEl>
                                      </p:cBhvr>
                                    </p:animEffect>
                                  </p:childTnLst>
                                </p:cTn>
                              </p:par>
                            </p:childTnLst>
                          </p:cTn>
                        </p:par>
                        <p:par>
                          <p:cTn id="24" fill="hold">
                            <p:stCondLst>
                              <p:cond delay="4000"/>
                            </p:stCondLst>
                            <p:childTnLst>
                              <p:par>
                                <p:cTn id="25" presetID="22" presetClass="entr" presetSubtype="8" fill="hold" grpId="0" nodeType="afterEffect">
                                  <p:stCondLst>
                                    <p:cond delay="0"/>
                                  </p:stCondLst>
                                  <p:childTnLst>
                                    <p:set>
                                      <p:cBhvr>
                                        <p:cTn id="26" dur="1" fill="hold">
                                          <p:stCondLst>
                                            <p:cond delay="0"/>
                                          </p:stCondLst>
                                        </p:cTn>
                                        <p:tgtEl>
                                          <p:spTgt spid="9">
                                            <p:graphicEl>
                                              <a:dgm id="{32083ED4-E082-4004-B5FA-97886ED1D6AE}"/>
                                            </p:graphicEl>
                                          </p:spTgt>
                                        </p:tgtEl>
                                        <p:attrNameLst>
                                          <p:attrName>style.visibility</p:attrName>
                                        </p:attrNameLst>
                                      </p:cBhvr>
                                      <p:to>
                                        <p:strVal val="visible"/>
                                      </p:to>
                                    </p:set>
                                    <p:animEffect transition="in" filter="wipe(left)">
                                      <p:cBhvr>
                                        <p:cTn id="27" dur="500"/>
                                        <p:tgtEl>
                                          <p:spTgt spid="9">
                                            <p:graphicEl>
                                              <a:dgm id="{32083ED4-E082-4004-B5FA-97886ED1D6AE}"/>
                                            </p:graphicEl>
                                          </p:spTgt>
                                        </p:tgtEl>
                                      </p:cBhvr>
                                    </p:animEffect>
                                  </p:childTnLst>
                                </p:cTn>
                              </p:par>
                            </p:childTnLst>
                          </p:cTn>
                        </p:par>
                        <p:par>
                          <p:cTn id="28" fill="hold">
                            <p:stCondLst>
                              <p:cond delay="4500"/>
                            </p:stCondLst>
                            <p:childTnLst>
                              <p:par>
                                <p:cTn id="29" presetID="22" presetClass="entr" presetSubtype="8" fill="hold" grpId="0" nodeType="afterEffect">
                                  <p:stCondLst>
                                    <p:cond delay="0"/>
                                  </p:stCondLst>
                                  <p:childTnLst>
                                    <p:set>
                                      <p:cBhvr>
                                        <p:cTn id="30" dur="1" fill="hold">
                                          <p:stCondLst>
                                            <p:cond delay="0"/>
                                          </p:stCondLst>
                                        </p:cTn>
                                        <p:tgtEl>
                                          <p:spTgt spid="9">
                                            <p:graphicEl>
                                              <a:dgm id="{2AF62579-F563-4992-B1D0-907EDA841843}"/>
                                            </p:graphicEl>
                                          </p:spTgt>
                                        </p:tgtEl>
                                        <p:attrNameLst>
                                          <p:attrName>style.visibility</p:attrName>
                                        </p:attrNameLst>
                                      </p:cBhvr>
                                      <p:to>
                                        <p:strVal val="visible"/>
                                      </p:to>
                                    </p:set>
                                    <p:animEffect transition="in" filter="wipe(left)">
                                      <p:cBhvr>
                                        <p:cTn id="31" dur="500"/>
                                        <p:tgtEl>
                                          <p:spTgt spid="9">
                                            <p:graphicEl>
                                              <a:dgm id="{2AF62579-F563-4992-B1D0-907EDA841843}"/>
                                            </p:graphicEl>
                                          </p:spTgt>
                                        </p:tgtEl>
                                      </p:cBhvr>
                                    </p:animEffect>
                                  </p:childTnLst>
                                </p:cTn>
                              </p:par>
                            </p:childTnLst>
                          </p:cTn>
                        </p:par>
                        <p:par>
                          <p:cTn id="32" fill="hold">
                            <p:stCondLst>
                              <p:cond delay="5000"/>
                            </p:stCondLst>
                            <p:childTnLst>
                              <p:par>
                                <p:cTn id="33" presetID="22" presetClass="entr" presetSubtype="8" fill="hold" grpId="0" nodeType="afterEffect">
                                  <p:stCondLst>
                                    <p:cond delay="0"/>
                                  </p:stCondLst>
                                  <p:childTnLst>
                                    <p:set>
                                      <p:cBhvr>
                                        <p:cTn id="34" dur="1" fill="hold">
                                          <p:stCondLst>
                                            <p:cond delay="0"/>
                                          </p:stCondLst>
                                        </p:cTn>
                                        <p:tgtEl>
                                          <p:spTgt spid="9">
                                            <p:graphicEl>
                                              <a:dgm id="{6B8E2C90-34ED-4372-B07F-619842F7A246}"/>
                                            </p:graphicEl>
                                          </p:spTgt>
                                        </p:tgtEl>
                                        <p:attrNameLst>
                                          <p:attrName>style.visibility</p:attrName>
                                        </p:attrNameLst>
                                      </p:cBhvr>
                                      <p:to>
                                        <p:strVal val="visible"/>
                                      </p:to>
                                    </p:set>
                                    <p:animEffect transition="in" filter="wipe(left)">
                                      <p:cBhvr>
                                        <p:cTn id="35" dur="500"/>
                                        <p:tgtEl>
                                          <p:spTgt spid="9">
                                            <p:graphicEl>
                                              <a:dgm id="{6B8E2C90-34ED-4372-B07F-619842F7A246}"/>
                                            </p:graphicEl>
                                          </p:spTgt>
                                        </p:tgtEl>
                                      </p:cBhvr>
                                    </p:animEffect>
                                  </p:childTnLst>
                                </p:cTn>
                              </p:par>
                            </p:childTnLst>
                          </p:cTn>
                        </p:par>
                        <p:par>
                          <p:cTn id="36" fill="hold">
                            <p:stCondLst>
                              <p:cond delay="5500"/>
                            </p:stCondLst>
                            <p:childTnLst>
                              <p:par>
                                <p:cTn id="37" presetID="22" presetClass="entr" presetSubtype="8" fill="hold" grpId="0" nodeType="afterEffect">
                                  <p:stCondLst>
                                    <p:cond delay="0"/>
                                  </p:stCondLst>
                                  <p:childTnLst>
                                    <p:set>
                                      <p:cBhvr>
                                        <p:cTn id="38" dur="1" fill="hold">
                                          <p:stCondLst>
                                            <p:cond delay="0"/>
                                          </p:stCondLst>
                                        </p:cTn>
                                        <p:tgtEl>
                                          <p:spTgt spid="9">
                                            <p:graphicEl>
                                              <a:dgm id="{06876A5D-2C88-445B-BF82-F997D80C848F}"/>
                                            </p:graphicEl>
                                          </p:spTgt>
                                        </p:tgtEl>
                                        <p:attrNameLst>
                                          <p:attrName>style.visibility</p:attrName>
                                        </p:attrNameLst>
                                      </p:cBhvr>
                                      <p:to>
                                        <p:strVal val="visible"/>
                                      </p:to>
                                    </p:set>
                                    <p:animEffect transition="in" filter="wipe(left)">
                                      <p:cBhvr>
                                        <p:cTn id="39" dur="500"/>
                                        <p:tgtEl>
                                          <p:spTgt spid="9">
                                            <p:graphicEl>
                                              <a:dgm id="{06876A5D-2C88-445B-BF82-F997D80C848F}"/>
                                            </p:graphicEl>
                                          </p:spTgt>
                                        </p:tgtEl>
                                      </p:cBhvr>
                                    </p:animEffect>
                                  </p:childTnLst>
                                </p:cTn>
                              </p:par>
                            </p:childTnLst>
                          </p:cTn>
                        </p:par>
                        <p:par>
                          <p:cTn id="40" fill="hold">
                            <p:stCondLst>
                              <p:cond delay="6000"/>
                            </p:stCondLst>
                            <p:childTnLst>
                              <p:par>
                                <p:cTn id="41" presetID="22" presetClass="entr" presetSubtype="8" fill="hold" grpId="0" nodeType="afterEffect">
                                  <p:stCondLst>
                                    <p:cond delay="0"/>
                                  </p:stCondLst>
                                  <p:childTnLst>
                                    <p:set>
                                      <p:cBhvr>
                                        <p:cTn id="42" dur="1" fill="hold">
                                          <p:stCondLst>
                                            <p:cond delay="0"/>
                                          </p:stCondLst>
                                        </p:cTn>
                                        <p:tgtEl>
                                          <p:spTgt spid="9">
                                            <p:graphicEl>
                                              <a:dgm id="{BD086A0D-2BA2-4512-AA77-E343973986C2}"/>
                                            </p:graphicEl>
                                          </p:spTgt>
                                        </p:tgtEl>
                                        <p:attrNameLst>
                                          <p:attrName>style.visibility</p:attrName>
                                        </p:attrNameLst>
                                      </p:cBhvr>
                                      <p:to>
                                        <p:strVal val="visible"/>
                                      </p:to>
                                    </p:set>
                                    <p:animEffect transition="in" filter="wipe(left)">
                                      <p:cBhvr>
                                        <p:cTn id="43" dur="500"/>
                                        <p:tgtEl>
                                          <p:spTgt spid="9">
                                            <p:graphicEl>
                                              <a:dgm id="{BD086A0D-2BA2-4512-AA77-E343973986C2}"/>
                                            </p:graphicEl>
                                          </p:spTgt>
                                        </p:tgtEl>
                                      </p:cBhvr>
                                    </p:animEffect>
                                  </p:childTnLst>
                                </p:cTn>
                              </p:par>
                            </p:childTnLst>
                          </p:cTn>
                        </p:par>
                        <p:par>
                          <p:cTn id="44" fill="hold">
                            <p:stCondLst>
                              <p:cond delay="6500"/>
                            </p:stCondLst>
                            <p:childTnLst>
                              <p:par>
                                <p:cTn id="45" presetID="22" presetClass="entr" presetSubtype="8" fill="hold" grpId="0" nodeType="afterEffect">
                                  <p:stCondLst>
                                    <p:cond delay="0"/>
                                  </p:stCondLst>
                                  <p:childTnLst>
                                    <p:set>
                                      <p:cBhvr>
                                        <p:cTn id="46" dur="1" fill="hold">
                                          <p:stCondLst>
                                            <p:cond delay="0"/>
                                          </p:stCondLst>
                                        </p:cTn>
                                        <p:tgtEl>
                                          <p:spTgt spid="9">
                                            <p:graphicEl>
                                              <a:dgm id="{C4881C3B-EB0E-48CB-87EF-5207518C3006}"/>
                                            </p:graphicEl>
                                          </p:spTgt>
                                        </p:tgtEl>
                                        <p:attrNameLst>
                                          <p:attrName>style.visibility</p:attrName>
                                        </p:attrNameLst>
                                      </p:cBhvr>
                                      <p:to>
                                        <p:strVal val="visible"/>
                                      </p:to>
                                    </p:set>
                                    <p:animEffect transition="in" filter="wipe(left)">
                                      <p:cBhvr>
                                        <p:cTn id="47" dur="500"/>
                                        <p:tgtEl>
                                          <p:spTgt spid="9">
                                            <p:graphicEl>
                                              <a:dgm id="{C4881C3B-EB0E-48CB-87EF-5207518C3006}"/>
                                            </p:graphicEl>
                                          </p:spTgt>
                                        </p:tgtEl>
                                      </p:cBhvr>
                                    </p:animEffect>
                                  </p:childTnLst>
                                </p:cTn>
                              </p:par>
                            </p:childTnLst>
                          </p:cTn>
                        </p:par>
                        <p:par>
                          <p:cTn id="48" fill="hold">
                            <p:stCondLst>
                              <p:cond delay="7000"/>
                            </p:stCondLst>
                            <p:childTnLst>
                              <p:par>
                                <p:cTn id="49" presetID="22" presetClass="entr" presetSubtype="8" fill="hold" grpId="0" nodeType="afterEffect">
                                  <p:stCondLst>
                                    <p:cond delay="0"/>
                                  </p:stCondLst>
                                  <p:childTnLst>
                                    <p:set>
                                      <p:cBhvr>
                                        <p:cTn id="50" dur="1" fill="hold">
                                          <p:stCondLst>
                                            <p:cond delay="0"/>
                                          </p:stCondLst>
                                        </p:cTn>
                                        <p:tgtEl>
                                          <p:spTgt spid="9">
                                            <p:graphicEl>
                                              <a:dgm id="{D69E2D81-E0FB-43A2-9954-4BEEE4222DF1}"/>
                                            </p:graphicEl>
                                          </p:spTgt>
                                        </p:tgtEl>
                                        <p:attrNameLst>
                                          <p:attrName>style.visibility</p:attrName>
                                        </p:attrNameLst>
                                      </p:cBhvr>
                                      <p:to>
                                        <p:strVal val="visible"/>
                                      </p:to>
                                    </p:set>
                                    <p:animEffect transition="in" filter="wipe(left)">
                                      <p:cBhvr>
                                        <p:cTn id="51" dur="500"/>
                                        <p:tgtEl>
                                          <p:spTgt spid="9">
                                            <p:graphicEl>
                                              <a:dgm id="{D69E2D81-E0FB-43A2-9954-4BEEE4222DF1}"/>
                                            </p:graphicEl>
                                          </p:spTgt>
                                        </p:tgtEl>
                                      </p:cBhvr>
                                    </p:animEffect>
                                  </p:childTnLst>
                                </p:cTn>
                              </p:par>
                            </p:childTnLst>
                          </p:cTn>
                        </p:par>
                        <p:par>
                          <p:cTn id="52" fill="hold">
                            <p:stCondLst>
                              <p:cond delay="7500"/>
                            </p:stCondLst>
                            <p:childTnLst>
                              <p:par>
                                <p:cTn id="53" presetID="22" presetClass="entr" presetSubtype="8" fill="hold" grpId="0" nodeType="afterEffect">
                                  <p:stCondLst>
                                    <p:cond delay="0"/>
                                  </p:stCondLst>
                                  <p:childTnLst>
                                    <p:set>
                                      <p:cBhvr>
                                        <p:cTn id="54" dur="1" fill="hold">
                                          <p:stCondLst>
                                            <p:cond delay="0"/>
                                          </p:stCondLst>
                                        </p:cTn>
                                        <p:tgtEl>
                                          <p:spTgt spid="9">
                                            <p:graphicEl>
                                              <a:dgm id="{D2837F18-0428-4A79-BA94-F25E365B8AF5}"/>
                                            </p:graphicEl>
                                          </p:spTgt>
                                        </p:tgtEl>
                                        <p:attrNameLst>
                                          <p:attrName>style.visibility</p:attrName>
                                        </p:attrNameLst>
                                      </p:cBhvr>
                                      <p:to>
                                        <p:strVal val="visible"/>
                                      </p:to>
                                    </p:set>
                                    <p:animEffect transition="in" filter="wipe(left)">
                                      <p:cBhvr>
                                        <p:cTn id="55" dur="500"/>
                                        <p:tgtEl>
                                          <p:spTgt spid="9">
                                            <p:graphicEl>
                                              <a:dgm id="{D2837F18-0428-4A79-BA94-F25E365B8AF5}"/>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Graphic spid="9" grpId="0">
        <p:bldSub>
          <a:bldDgm bld="one"/>
        </p:bldSub>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xmlns="" id="{AFE2F2E7-D453-4B24-93EB-7D619F9A3D5F}"/>
              </a:ext>
            </a:extLst>
          </p:cNvPr>
          <p:cNvGrpSpPr/>
          <p:nvPr/>
        </p:nvGrpSpPr>
        <p:grpSpPr>
          <a:xfrm>
            <a:off x="209520" y="214290"/>
            <a:ext cx="8724960" cy="6453327"/>
            <a:chOff x="214282" y="214290"/>
            <a:chExt cx="8724960" cy="6453327"/>
          </a:xfrm>
        </p:grpSpPr>
        <p:sp>
          <p:nvSpPr>
            <p:cNvPr id="5" name="Rectangle 4">
              <a:extLst>
                <a:ext uri="{FF2B5EF4-FFF2-40B4-BE49-F238E27FC236}">
                  <a16:creationId xmlns:a16="http://schemas.microsoft.com/office/drawing/2014/main" xmlns="" id="{9585E4A2-5C22-4EF2-82FB-13E8A29046E6}"/>
                </a:ext>
              </a:extLst>
            </p:cNvPr>
            <p:cNvSpPr/>
            <p:nvPr/>
          </p:nvSpPr>
          <p:spPr>
            <a:xfrm>
              <a:off x="214282" y="1595519"/>
              <a:ext cx="8724960" cy="5072098"/>
            </a:xfrm>
            <a:prstGeom prst="rect">
              <a:avLst/>
            </a:prstGeom>
            <a:solidFill>
              <a:schemeClr val="accent5">
                <a:lumMod val="20000"/>
                <a:lumOff val="80000"/>
              </a:schemeClr>
            </a:solidFill>
            <a:ln>
              <a:solidFill>
                <a:schemeClr val="accent5">
                  <a:lumMod val="20000"/>
                  <a:lumOff val="8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3200" dirty="0">
                <a:solidFill>
                  <a:schemeClr val="tx2">
                    <a:lumMod val="50000"/>
                  </a:schemeClr>
                </a:solidFill>
              </a:endParaRPr>
            </a:p>
          </p:txBody>
        </p:sp>
        <p:sp>
          <p:nvSpPr>
            <p:cNvPr id="6" name="Rectangle 5">
              <a:extLst>
                <a:ext uri="{FF2B5EF4-FFF2-40B4-BE49-F238E27FC236}">
                  <a16:creationId xmlns:a16="http://schemas.microsoft.com/office/drawing/2014/main" xmlns="" id="{ED4D2F8A-233B-4CD9-82EC-22F752325E33}"/>
                </a:ext>
              </a:extLst>
            </p:cNvPr>
            <p:cNvSpPr/>
            <p:nvPr/>
          </p:nvSpPr>
          <p:spPr>
            <a:xfrm>
              <a:off x="214282" y="214290"/>
              <a:ext cx="7358114" cy="121444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4000" b="1" dirty="0"/>
                <a:t>TATA CARA PENYETORAN DAN PELAPORAN </a:t>
              </a:r>
              <a:endParaRPr lang="en-US" sz="4000" dirty="0"/>
            </a:p>
          </p:txBody>
        </p:sp>
        <p:pic>
          <p:nvPicPr>
            <p:cNvPr id="7" name="Picture 2">
              <a:extLst>
                <a:ext uri="{FF2B5EF4-FFF2-40B4-BE49-F238E27FC236}">
                  <a16:creationId xmlns:a16="http://schemas.microsoft.com/office/drawing/2014/main" xmlns="" id="{26C87221-09CC-4683-BFB9-D1C205837233}"/>
                </a:ext>
              </a:extLst>
            </p:cNvPr>
            <p:cNvPicPr>
              <a:picLocks noChangeAspect="1" noChangeArrowheads="1"/>
            </p:cNvPicPr>
            <p:nvPr/>
          </p:nvPicPr>
          <p:blipFill>
            <a:blip r:embed="rId2" cstate="print"/>
            <a:srcRect l="15074" t="43478" r="60176" b="13587"/>
            <a:stretch>
              <a:fillRect/>
            </a:stretch>
          </p:blipFill>
          <p:spPr bwMode="auto">
            <a:xfrm>
              <a:off x="7786710" y="285728"/>
              <a:ext cx="1071570" cy="1045111"/>
            </a:xfrm>
            <a:prstGeom prst="rect">
              <a:avLst/>
            </a:prstGeom>
            <a:noFill/>
            <a:ln w="9525">
              <a:noFill/>
              <a:miter lim="800000"/>
              <a:headEnd/>
              <a:tailEnd/>
            </a:ln>
          </p:spPr>
        </p:pic>
      </p:grpSp>
      <p:graphicFrame>
        <p:nvGraphicFramePr>
          <p:cNvPr id="9" name="Diagram 8">
            <a:extLst>
              <a:ext uri="{FF2B5EF4-FFF2-40B4-BE49-F238E27FC236}">
                <a16:creationId xmlns:a16="http://schemas.microsoft.com/office/drawing/2014/main" xmlns="" id="{4DA95546-BCB6-44CE-A46D-303E00C9A600}"/>
              </a:ext>
            </a:extLst>
          </p:cNvPr>
          <p:cNvGraphicFramePr/>
          <p:nvPr>
            <p:extLst>
              <p:ext uri="{D42A27DB-BD31-4B8C-83A1-F6EECF244321}">
                <p14:modId xmlns:p14="http://schemas.microsoft.com/office/powerpoint/2010/main" xmlns="" val="2714795592"/>
              </p:ext>
            </p:extLst>
          </p:nvPr>
        </p:nvGraphicFramePr>
        <p:xfrm>
          <a:off x="323528" y="1595519"/>
          <a:ext cx="8529990" cy="507209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xmlns="" val="1231682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par>
                          <p:cTn id="8" fill="hold">
                            <p:stCondLst>
                              <p:cond delay="500"/>
                            </p:stCondLst>
                            <p:childTnLst>
                              <p:par>
                                <p:cTn id="9" presetID="16" presetClass="entr" presetSubtype="42"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barn(outHorizontal)">
                                      <p:cBhvr>
                                        <p:cTn id="11"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AsOne/>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xmlns="" id="{B49459A4-D762-4935-9C22-95247EB67BF6}"/>
              </a:ext>
            </a:extLst>
          </p:cNvPr>
          <p:cNvGrpSpPr/>
          <p:nvPr/>
        </p:nvGrpSpPr>
        <p:grpSpPr>
          <a:xfrm>
            <a:off x="209520" y="214290"/>
            <a:ext cx="8724960" cy="6453327"/>
            <a:chOff x="214282" y="214290"/>
            <a:chExt cx="8724960" cy="6453327"/>
          </a:xfrm>
        </p:grpSpPr>
        <p:sp>
          <p:nvSpPr>
            <p:cNvPr id="5" name="Rectangle 4">
              <a:extLst>
                <a:ext uri="{FF2B5EF4-FFF2-40B4-BE49-F238E27FC236}">
                  <a16:creationId xmlns:a16="http://schemas.microsoft.com/office/drawing/2014/main" xmlns="" id="{150BD87D-7EA9-4581-80C6-6BF0ADE960FF}"/>
                </a:ext>
              </a:extLst>
            </p:cNvPr>
            <p:cNvSpPr/>
            <p:nvPr/>
          </p:nvSpPr>
          <p:spPr>
            <a:xfrm>
              <a:off x="214282" y="1595519"/>
              <a:ext cx="8724960" cy="5072098"/>
            </a:xfrm>
            <a:prstGeom prst="rect">
              <a:avLst/>
            </a:prstGeom>
            <a:solidFill>
              <a:schemeClr val="accent5">
                <a:lumMod val="20000"/>
                <a:lumOff val="80000"/>
              </a:schemeClr>
            </a:solidFill>
            <a:ln>
              <a:solidFill>
                <a:schemeClr val="accent5">
                  <a:lumMod val="20000"/>
                  <a:lumOff val="8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id-ID" sz="2800" dirty="0">
                  <a:solidFill>
                    <a:schemeClr val="accent5">
                      <a:lumMod val="50000"/>
                    </a:schemeClr>
                  </a:solidFill>
                </a:rPr>
                <a:t>Norma penghitungan khusus untuk Wajib Pajak tertentu yang dimaksud dalam penjelasan Pasal 15 UU PPh adalah: </a:t>
              </a:r>
            </a:p>
            <a:p>
              <a:endParaRPr lang="id-ID" sz="2800" dirty="0">
                <a:solidFill>
                  <a:schemeClr val="accent5">
                    <a:lumMod val="50000"/>
                  </a:schemeClr>
                </a:solidFill>
              </a:endParaRPr>
            </a:p>
            <a:p>
              <a:pPr marL="514350" indent="-514350">
                <a:buFont typeface="+mj-lt"/>
                <a:buAutoNum type="arabicPeriod"/>
              </a:pPr>
              <a:r>
                <a:rPr lang="es-ES" sz="2800" dirty="0" err="1">
                  <a:solidFill>
                    <a:schemeClr val="accent5">
                      <a:lumMod val="50000"/>
                    </a:schemeClr>
                  </a:solidFill>
                </a:rPr>
                <a:t>perusahaan</a:t>
              </a:r>
              <a:r>
                <a:rPr lang="es-ES" sz="2800" dirty="0">
                  <a:solidFill>
                    <a:schemeClr val="accent5">
                      <a:lumMod val="50000"/>
                    </a:schemeClr>
                  </a:solidFill>
                </a:rPr>
                <a:t> </a:t>
              </a:r>
              <a:r>
                <a:rPr lang="es-ES" sz="2800" dirty="0" err="1">
                  <a:solidFill>
                    <a:schemeClr val="accent5">
                      <a:lumMod val="50000"/>
                    </a:schemeClr>
                  </a:solidFill>
                </a:rPr>
                <a:t>pelayaran</a:t>
              </a:r>
              <a:r>
                <a:rPr lang="es-ES" sz="2800" dirty="0">
                  <a:solidFill>
                    <a:schemeClr val="accent5">
                      <a:lumMod val="50000"/>
                    </a:schemeClr>
                  </a:solidFill>
                </a:rPr>
                <a:t> dan </a:t>
              </a:r>
              <a:r>
                <a:rPr lang="es-ES" sz="2800" dirty="0" err="1">
                  <a:solidFill>
                    <a:schemeClr val="accent5">
                      <a:lumMod val="50000"/>
                    </a:schemeClr>
                  </a:solidFill>
                </a:rPr>
                <a:t>penerbangan</a:t>
              </a:r>
              <a:r>
                <a:rPr lang="es-ES" sz="2800" dirty="0">
                  <a:solidFill>
                    <a:schemeClr val="accent5">
                      <a:lumMod val="50000"/>
                    </a:schemeClr>
                  </a:solidFill>
                </a:rPr>
                <a:t> </a:t>
              </a:r>
              <a:r>
                <a:rPr lang="es-ES" sz="2800" dirty="0" err="1">
                  <a:solidFill>
                    <a:schemeClr val="accent5">
                      <a:lumMod val="50000"/>
                    </a:schemeClr>
                  </a:solidFill>
                </a:rPr>
                <a:t>internasional</a:t>
              </a:r>
              <a:r>
                <a:rPr lang="es-ES" sz="2800" dirty="0">
                  <a:solidFill>
                    <a:schemeClr val="accent5">
                      <a:lumMod val="50000"/>
                    </a:schemeClr>
                  </a:solidFill>
                </a:rPr>
                <a:t>; </a:t>
              </a:r>
              <a:endParaRPr lang="id-ID" sz="2800" dirty="0">
                <a:solidFill>
                  <a:schemeClr val="accent5">
                    <a:lumMod val="50000"/>
                  </a:schemeClr>
                </a:solidFill>
              </a:endParaRPr>
            </a:p>
            <a:p>
              <a:pPr marL="514350" indent="-514350">
                <a:buFont typeface="+mj-lt"/>
                <a:buAutoNum type="arabicPeriod"/>
              </a:pPr>
              <a:r>
                <a:rPr lang="id-ID" sz="2800" dirty="0">
                  <a:solidFill>
                    <a:schemeClr val="accent5">
                      <a:lumMod val="50000"/>
                    </a:schemeClr>
                  </a:solidFill>
                </a:rPr>
                <a:t>perusahaan asuransi luar negeri, perusahaan pengeboran minyak, gas, dan panas bumi; perusahaan dagang asing; </a:t>
              </a:r>
            </a:p>
            <a:p>
              <a:pPr marL="514350" indent="-514350">
                <a:buFont typeface="+mj-lt"/>
                <a:buAutoNum type="arabicPeriod"/>
              </a:pPr>
              <a:r>
                <a:rPr lang="id-ID" sz="2800" dirty="0">
                  <a:solidFill>
                    <a:schemeClr val="accent5">
                      <a:lumMod val="50000"/>
                    </a:schemeClr>
                  </a:solidFill>
                </a:rPr>
                <a:t>perusahaan yang melakukan investasi dalam bentuk bangun-guna-serah (</a:t>
              </a:r>
              <a:r>
                <a:rPr lang="id-ID" sz="2800" i="1" dirty="0">
                  <a:solidFill>
                    <a:schemeClr val="accent5">
                      <a:lumMod val="50000"/>
                    </a:schemeClr>
                  </a:solidFill>
                </a:rPr>
                <a:t>build, operate, and transfer</a:t>
              </a:r>
              <a:r>
                <a:rPr lang="id-ID" sz="2800" dirty="0">
                  <a:solidFill>
                    <a:schemeClr val="accent5">
                      <a:lumMod val="50000"/>
                    </a:schemeClr>
                  </a:solidFill>
                </a:rPr>
                <a:t>). </a:t>
              </a:r>
              <a:endParaRPr lang="en-US" sz="2800" dirty="0">
                <a:solidFill>
                  <a:schemeClr val="accent5">
                    <a:lumMod val="50000"/>
                  </a:schemeClr>
                </a:solidFill>
              </a:endParaRPr>
            </a:p>
          </p:txBody>
        </p:sp>
        <p:sp>
          <p:nvSpPr>
            <p:cNvPr id="6" name="Rectangle 5">
              <a:extLst>
                <a:ext uri="{FF2B5EF4-FFF2-40B4-BE49-F238E27FC236}">
                  <a16:creationId xmlns:a16="http://schemas.microsoft.com/office/drawing/2014/main" xmlns="" id="{3F460D62-7A14-4BAE-B36F-3045DDF49558}"/>
                </a:ext>
              </a:extLst>
            </p:cNvPr>
            <p:cNvSpPr/>
            <p:nvPr/>
          </p:nvSpPr>
          <p:spPr>
            <a:xfrm>
              <a:off x="214282" y="214290"/>
              <a:ext cx="7358114" cy="121444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t>PAJAK PENGHASILAN BERSIFAT FINAL PASAL 15 </a:t>
              </a:r>
              <a:endParaRPr lang="en-US" sz="4000" dirty="0"/>
            </a:p>
          </p:txBody>
        </p:sp>
        <p:pic>
          <p:nvPicPr>
            <p:cNvPr id="7" name="Picture 2">
              <a:extLst>
                <a:ext uri="{FF2B5EF4-FFF2-40B4-BE49-F238E27FC236}">
                  <a16:creationId xmlns:a16="http://schemas.microsoft.com/office/drawing/2014/main" xmlns="" id="{5BCD211C-E36F-4813-BEFA-49A05BBAF47E}"/>
                </a:ext>
              </a:extLst>
            </p:cNvPr>
            <p:cNvPicPr>
              <a:picLocks noChangeAspect="1" noChangeArrowheads="1"/>
            </p:cNvPicPr>
            <p:nvPr/>
          </p:nvPicPr>
          <p:blipFill>
            <a:blip r:embed="rId2" cstate="print"/>
            <a:srcRect l="15074" t="43478" r="60176" b="13587"/>
            <a:stretch>
              <a:fillRect/>
            </a:stretch>
          </p:blipFill>
          <p:spPr bwMode="auto">
            <a:xfrm>
              <a:off x="7786710" y="285728"/>
              <a:ext cx="1071570" cy="1045111"/>
            </a:xfrm>
            <a:prstGeom prst="rect">
              <a:avLst/>
            </a:prstGeom>
            <a:noFill/>
            <a:ln w="9525">
              <a:noFill/>
              <a:miter lim="800000"/>
              <a:headEnd/>
              <a:tailEnd/>
            </a:ln>
          </p:spPr>
        </p:pic>
      </p:grpSp>
    </p:spTree>
    <p:extLst>
      <p:ext uri="{BB962C8B-B14F-4D97-AF65-F5344CB8AC3E}">
        <p14:creationId xmlns:p14="http://schemas.microsoft.com/office/powerpoint/2010/main" xmlns="" val="2565188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75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xmlns="" id="{002C8C8C-B232-4CB4-B524-D4C395A303FB}"/>
              </a:ext>
            </a:extLst>
          </p:cNvPr>
          <p:cNvGrpSpPr/>
          <p:nvPr/>
        </p:nvGrpSpPr>
        <p:grpSpPr>
          <a:xfrm>
            <a:off x="209520" y="214290"/>
            <a:ext cx="8724960" cy="6453327"/>
            <a:chOff x="214282" y="214290"/>
            <a:chExt cx="8724960" cy="6453327"/>
          </a:xfrm>
        </p:grpSpPr>
        <p:sp>
          <p:nvSpPr>
            <p:cNvPr id="5" name="Rectangle 4">
              <a:extLst>
                <a:ext uri="{FF2B5EF4-FFF2-40B4-BE49-F238E27FC236}">
                  <a16:creationId xmlns:a16="http://schemas.microsoft.com/office/drawing/2014/main" xmlns="" id="{083F29DC-1B39-42AD-B5A5-573324729E6E}"/>
                </a:ext>
              </a:extLst>
            </p:cNvPr>
            <p:cNvSpPr/>
            <p:nvPr/>
          </p:nvSpPr>
          <p:spPr>
            <a:xfrm>
              <a:off x="214282" y="1595519"/>
              <a:ext cx="8724960" cy="5072098"/>
            </a:xfrm>
            <a:prstGeom prst="rect">
              <a:avLst/>
            </a:prstGeom>
            <a:solidFill>
              <a:schemeClr val="accent5">
                <a:lumMod val="20000"/>
                <a:lumOff val="80000"/>
              </a:schemeClr>
            </a:solidFill>
            <a:ln>
              <a:solidFill>
                <a:schemeClr val="accent5">
                  <a:lumMod val="20000"/>
                  <a:lumOff val="8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endParaRPr lang="en-US" sz="2800" dirty="0">
                <a:solidFill>
                  <a:schemeClr val="accent5">
                    <a:lumMod val="50000"/>
                  </a:schemeClr>
                </a:solidFill>
              </a:endParaRPr>
            </a:p>
          </p:txBody>
        </p:sp>
        <p:sp>
          <p:nvSpPr>
            <p:cNvPr id="6" name="Rectangle 5">
              <a:extLst>
                <a:ext uri="{FF2B5EF4-FFF2-40B4-BE49-F238E27FC236}">
                  <a16:creationId xmlns:a16="http://schemas.microsoft.com/office/drawing/2014/main" xmlns="" id="{E1DC03C1-6E44-4D36-A69B-2A6375F87636}"/>
                </a:ext>
              </a:extLst>
            </p:cNvPr>
            <p:cNvSpPr/>
            <p:nvPr/>
          </p:nvSpPr>
          <p:spPr>
            <a:xfrm>
              <a:off x="214282" y="214290"/>
              <a:ext cx="7358114" cy="121444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800" dirty="0"/>
                <a:t>PAJAK PENGHASILAN ATAS IMBALAN YANG DIBAYARKAN/TERUTANG KEPADA PERUSAHAAN PELAYARAN DALAM NEGERI </a:t>
              </a:r>
              <a:endParaRPr lang="en-US" sz="2800" dirty="0"/>
            </a:p>
          </p:txBody>
        </p:sp>
        <p:pic>
          <p:nvPicPr>
            <p:cNvPr id="7" name="Picture 2">
              <a:extLst>
                <a:ext uri="{FF2B5EF4-FFF2-40B4-BE49-F238E27FC236}">
                  <a16:creationId xmlns:a16="http://schemas.microsoft.com/office/drawing/2014/main" xmlns="" id="{297F782B-2200-46CC-A042-241876353A89}"/>
                </a:ext>
              </a:extLst>
            </p:cNvPr>
            <p:cNvPicPr>
              <a:picLocks noChangeAspect="1" noChangeArrowheads="1"/>
            </p:cNvPicPr>
            <p:nvPr/>
          </p:nvPicPr>
          <p:blipFill>
            <a:blip r:embed="rId2" cstate="print"/>
            <a:srcRect l="15074" t="43478" r="60176" b="13587"/>
            <a:stretch>
              <a:fillRect/>
            </a:stretch>
          </p:blipFill>
          <p:spPr bwMode="auto">
            <a:xfrm>
              <a:off x="7786710" y="285728"/>
              <a:ext cx="1071570" cy="1045111"/>
            </a:xfrm>
            <a:prstGeom prst="rect">
              <a:avLst/>
            </a:prstGeom>
            <a:noFill/>
            <a:ln w="9525">
              <a:noFill/>
              <a:miter lim="800000"/>
              <a:headEnd/>
              <a:tailEnd/>
            </a:ln>
          </p:spPr>
        </p:pic>
      </p:grpSp>
      <p:graphicFrame>
        <p:nvGraphicFramePr>
          <p:cNvPr id="9" name="Diagram 8">
            <a:extLst>
              <a:ext uri="{FF2B5EF4-FFF2-40B4-BE49-F238E27FC236}">
                <a16:creationId xmlns:a16="http://schemas.microsoft.com/office/drawing/2014/main" xmlns="" id="{EC073351-1C75-4FBB-B387-0FE5C78577FE}"/>
              </a:ext>
            </a:extLst>
          </p:cNvPr>
          <p:cNvGraphicFramePr/>
          <p:nvPr>
            <p:extLst>
              <p:ext uri="{D42A27DB-BD31-4B8C-83A1-F6EECF244321}">
                <p14:modId xmlns:p14="http://schemas.microsoft.com/office/powerpoint/2010/main" xmlns="" val="3018862917"/>
              </p:ext>
            </p:extLst>
          </p:nvPr>
        </p:nvGraphicFramePr>
        <p:xfrm>
          <a:off x="-15564" y="1595518"/>
          <a:ext cx="8950043" cy="497675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xmlns="" val="1053811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9">
                                            <p:graphicEl>
                                              <a:dgm id="{CC53F3D8-7546-45F0-BEDD-23A4A3FD0B89}"/>
                                            </p:graphicEl>
                                          </p:spTgt>
                                        </p:tgtEl>
                                        <p:attrNameLst>
                                          <p:attrName>style.visibility</p:attrName>
                                        </p:attrNameLst>
                                      </p:cBhvr>
                                      <p:to>
                                        <p:strVal val="visible"/>
                                      </p:to>
                                    </p:set>
                                    <p:animEffect transition="in" filter="fade">
                                      <p:cBhvr>
                                        <p:cTn id="13" dur="1000"/>
                                        <p:tgtEl>
                                          <p:spTgt spid="9">
                                            <p:graphicEl>
                                              <a:dgm id="{CC53F3D8-7546-45F0-BEDD-23A4A3FD0B89}"/>
                                            </p:graphicEl>
                                          </p:spTgt>
                                        </p:tgtEl>
                                      </p:cBhvr>
                                    </p:animEffect>
                                    <p:anim calcmode="lin" valueType="num">
                                      <p:cBhvr>
                                        <p:cTn id="14" dur="1000" fill="hold"/>
                                        <p:tgtEl>
                                          <p:spTgt spid="9">
                                            <p:graphicEl>
                                              <a:dgm id="{CC53F3D8-7546-45F0-BEDD-23A4A3FD0B89}"/>
                                            </p:graphicEl>
                                          </p:spTgt>
                                        </p:tgtEl>
                                        <p:attrNameLst>
                                          <p:attrName>ppt_x</p:attrName>
                                        </p:attrNameLst>
                                      </p:cBhvr>
                                      <p:tavLst>
                                        <p:tav tm="0">
                                          <p:val>
                                            <p:strVal val="#ppt_x"/>
                                          </p:val>
                                        </p:tav>
                                        <p:tav tm="100000">
                                          <p:val>
                                            <p:strVal val="#ppt_x"/>
                                          </p:val>
                                        </p:tav>
                                      </p:tavLst>
                                    </p:anim>
                                    <p:anim calcmode="lin" valueType="num">
                                      <p:cBhvr>
                                        <p:cTn id="15" dur="1000" fill="hold"/>
                                        <p:tgtEl>
                                          <p:spTgt spid="9">
                                            <p:graphicEl>
                                              <a:dgm id="{CC53F3D8-7546-45F0-BEDD-23A4A3FD0B89}"/>
                                            </p:graphicEl>
                                          </p:spTgt>
                                        </p:tgtEl>
                                        <p:attrNameLst>
                                          <p:attrName>ppt_y</p:attrName>
                                        </p:attrNameLst>
                                      </p:cBhvr>
                                      <p:tavLst>
                                        <p:tav tm="0">
                                          <p:val>
                                            <p:strVal val="#ppt_y+.1"/>
                                          </p:val>
                                        </p:tav>
                                        <p:tav tm="100000">
                                          <p:val>
                                            <p:strVal val="#ppt_y"/>
                                          </p:val>
                                        </p:tav>
                                      </p:tavLst>
                                    </p:anim>
                                  </p:childTnLst>
                                </p:cTn>
                              </p:par>
                              <p:par>
                                <p:cTn id="16" presetID="42" presetClass="entr" presetSubtype="0" fill="hold" grpId="0" nodeType="withEffect">
                                  <p:stCondLst>
                                    <p:cond delay="0"/>
                                  </p:stCondLst>
                                  <p:childTnLst>
                                    <p:set>
                                      <p:cBhvr>
                                        <p:cTn id="17" dur="1" fill="hold">
                                          <p:stCondLst>
                                            <p:cond delay="0"/>
                                          </p:stCondLst>
                                        </p:cTn>
                                        <p:tgtEl>
                                          <p:spTgt spid="9">
                                            <p:graphicEl>
                                              <a:dgm id="{474F9B24-6E95-4895-8F79-3CAD152F6FA1}"/>
                                            </p:graphicEl>
                                          </p:spTgt>
                                        </p:tgtEl>
                                        <p:attrNameLst>
                                          <p:attrName>style.visibility</p:attrName>
                                        </p:attrNameLst>
                                      </p:cBhvr>
                                      <p:to>
                                        <p:strVal val="visible"/>
                                      </p:to>
                                    </p:set>
                                    <p:animEffect transition="in" filter="fade">
                                      <p:cBhvr>
                                        <p:cTn id="18" dur="1000"/>
                                        <p:tgtEl>
                                          <p:spTgt spid="9">
                                            <p:graphicEl>
                                              <a:dgm id="{474F9B24-6E95-4895-8F79-3CAD152F6FA1}"/>
                                            </p:graphicEl>
                                          </p:spTgt>
                                        </p:tgtEl>
                                      </p:cBhvr>
                                    </p:animEffect>
                                    <p:anim calcmode="lin" valueType="num">
                                      <p:cBhvr>
                                        <p:cTn id="19" dur="1000" fill="hold"/>
                                        <p:tgtEl>
                                          <p:spTgt spid="9">
                                            <p:graphicEl>
                                              <a:dgm id="{474F9B24-6E95-4895-8F79-3CAD152F6FA1}"/>
                                            </p:graphicEl>
                                          </p:spTgt>
                                        </p:tgtEl>
                                        <p:attrNameLst>
                                          <p:attrName>ppt_x</p:attrName>
                                        </p:attrNameLst>
                                      </p:cBhvr>
                                      <p:tavLst>
                                        <p:tav tm="0">
                                          <p:val>
                                            <p:strVal val="#ppt_x"/>
                                          </p:val>
                                        </p:tav>
                                        <p:tav tm="100000">
                                          <p:val>
                                            <p:strVal val="#ppt_x"/>
                                          </p:val>
                                        </p:tav>
                                      </p:tavLst>
                                    </p:anim>
                                    <p:anim calcmode="lin" valueType="num">
                                      <p:cBhvr>
                                        <p:cTn id="20" dur="1000" fill="hold"/>
                                        <p:tgtEl>
                                          <p:spTgt spid="9">
                                            <p:graphicEl>
                                              <a:dgm id="{474F9B24-6E95-4895-8F79-3CAD152F6FA1}"/>
                                            </p:graphic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9">
                                            <p:graphicEl>
                                              <a:dgm id="{C0FDF437-E827-43EF-A273-49F59646E03B}"/>
                                            </p:graphicEl>
                                          </p:spTgt>
                                        </p:tgtEl>
                                        <p:attrNameLst>
                                          <p:attrName>style.visibility</p:attrName>
                                        </p:attrNameLst>
                                      </p:cBhvr>
                                      <p:to>
                                        <p:strVal val="visible"/>
                                      </p:to>
                                    </p:set>
                                    <p:animEffect transition="in" filter="fade">
                                      <p:cBhvr>
                                        <p:cTn id="25" dur="1000"/>
                                        <p:tgtEl>
                                          <p:spTgt spid="9">
                                            <p:graphicEl>
                                              <a:dgm id="{C0FDF437-E827-43EF-A273-49F59646E03B}"/>
                                            </p:graphicEl>
                                          </p:spTgt>
                                        </p:tgtEl>
                                      </p:cBhvr>
                                    </p:animEffect>
                                    <p:anim calcmode="lin" valueType="num">
                                      <p:cBhvr>
                                        <p:cTn id="26" dur="1000" fill="hold"/>
                                        <p:tgtEl>
                                          <p:spTgt spid="9">
                                            <p:graphicEl>
                                              <a:dgm id="{C0FDF437-E827-43EF-A273-49F59646E03B}"/>
                                            </p:graphicEl>
                                          </p:spTgt>
                                        </p:tgtEl>
                                        <p:attrNameLst>
                                          <p:attrName>ppt_x</p:attrName>
                                        </p:attrNameLst>
                                      </p:cBhvr>
                                      <p:tavLst>
                                        <p:tav tm="0">
                                          <p:val>
                                            <p:strVal val="#ppt_x"/>
                                          </p:val>
                                        </p:tav>
                                        <p:tav tm="100000">
                                          <p:val>
                                            <p:strVal val="#ppt_x"/>
                                          </p:val>
                                        </p:tav>
                                      </p:tavLst>
                                    </p:anim>
                                    <p:anim calcmode="lin" valueType="num">
                                      <p:cBhvr>
                                        <p:cTn id="27" dur="1000" fill="hold"/>
                                        <p:tgtEl>
                                          <p:spTgt spid="9">
                                            <p:graphicEl>
                                              <a:dgm id="{C0FDF437-E827-43EF-A273-49F59646E03B}"/>
                                            </p:graphicEl>
                                          </p:spTgt>
                                        </p:tgtEl>
                                        <p:attrNameLst>
                                          <p:attrName>ppt_y</p:attrName>
                                        </p:attrNameLst>
                                      </p:cBhvr>
                                      <p:tavLst>
                                        <p:tav tm="0">
                                          <p:val>
                                            <p:strVal val="#ppt_y+.1"/>
                                          </p:val>
                                        </p:tav>
                                        <p:tav tm="100000">
                                          <p:val>
                                            <p:strVal val="#ppt_y"/>
                                          </p:val>
                                        </p:tav>
                                      </p:tavLst>
                                    </p:anim>
                                  </p:childTnLst>
                                </p:cTn>
                              </p:par>
                              <p:par>
                                <p:cTn id="28" presetID="42" presetClass="entr" presetSubtype="0" fill="hold" grpId="0" nodeType="withEffect">
                                  <p:stCondLst>
                                    <p:cond delay="0"/>
                                  </p:stCondLst>
                                  <p:childTnLst>
                                    <p:set>
                                      <p:cBhvr>
                                        <p:cTn id="29" dur="1" fill="hold">
                                          <p:stCondLst>
                                            <p:cond delay="0"/>
                                          </p:stCondLst>
                                        </p:cTn>
                                        <p:tgtEl>
                                          <p:spTgt spid="9">
                                            <p:graphicEl>
                                              <a:dgm id="{6C8EA59B-772A-44B9-8D12-11F5AFD4431B}"/>
                                            </p:graphicEl>
                                          </p:spTgt>
                                        </p:tgtEl>
                                        <p:attrNameLst>
                                          <p:attrName>style.visibility</p:attrName>
                                        </p:attrNameLst>
                                      </p:cBhvr>
                                      <p:to>
                                        <p:strVal val="visible"/>
                                      </p:to>
                                    </p:set>
                                    <p:animEffect transition="in" filter="fade">
                                      <p:cBhvr>
                                        <p:cTn id="30" dur="1000"/>
                                        <p:tgtEl>
                                          <p:spTgt spid="9">
                                            <p:graphicEl>
                                              <a:dgm id="{6C8EA59B-772A-44B9-8D12-11F5AFD4431B}"/>
                                            </p:graphicEl>
                                          </p:spTgt>
                                        </p:tgtEl>
                                      </p:cBhvr>
                                    </p:animEffect>
                                    <p:anim calcmode="lin" valueType="num">
                                      <p:cBhvr>
                                        <p:cTn id="31" dur="1000" fill="hold"/>
                                        <p:tgtEl>
                                          <p:spTgt spid="9">
                                            <p:graphicEl>
                                              <a:dgm id="{6C8EA59B-772A-44B9-8D12-11F5AFD4431B}"/>
                                            </p:graphicEl>
                                          </p:spTgt>
                                        </p:tgtEl>
                                        <p:attrNameLst>
                                          <p:attrName>ppt_x</p:attrName>
                                        </p:attrNameLst>
                                      </p:cBhvr>
                                      <p:tavLst>
                                        <p:tav tm="0">
                                          <p:val>
                                            <p:strVal val="#ppt_x"/>
                                          </p:val>
                                        </p:tav>
                                        <p:tav tm="100000">
                                          <p:val>
                                            <p:strVal val="#ppt_x"/>
                                          </p:val>
                                        </p:tav>
                                      </p:tavLst>
                                    </p:anim>
                                    <p:anim calcmode="lin" valueType="num">
                                      <p:cBhvr>
                                        <p:cTn id="32" dur="1000" fill="hold"/>
                                        <p:tgtEl>
                                          <p:spTgt spid="9">
                                            <p:graphicEl>
                                              <a:dgm id="{6C8EA59B-772A-44B9-8D12-11F5AFD4431B}"/>
                                            </p:graphicEl>
                                          </p:spTgt>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grpId="0" nodeType="clickEffect">
                                  <p:stCondLst>
                                    <p:cond delay="0"/>
                                  </p:stCondLst>
                                  <p:childTnLst>
                                    <p:set>
                                      <p:cBhvr>
                                        <p:cTn id="36" dur="1" fill="hold">
                                          <p:stCondLst>
                                            <p:cond delay="0"/>
                                          </p:stCondLst>
                                        </p:cTn>
                                        <p:tgtEl>
                                          <p:spTgt spid="9">
                                            <p:graphicEl>
                                              <a:dgm id="{AE771622-FF78-4446-9F06-5A9FF553BD2B}"/>
                                            </p:graphicEl>
                                          </p:spTgt>
                                        </p:tgtEl>
                                        <p:attrNameLst>
                                          <p:attrName>style.visibility</p:attrName>
                                        </p:attrNameLst>
                                      </p:cBhvr>
                                      <p:to>
                                        <p:strVal val="visible"/>
                                      </p:to>
                                    </p:set>
                                    <p:animEffect transition="in" filter="fade">
                                      <p:cBhvr>
                                        <p:cTn id="37" dur="1000"/>
                                        <p:tgtEl>
                                          <p:spTgt spid="9">
                                            <p:graphicEl>
                                              <a:dgm id="{AE771622-FF78-4446-9F06-5A9FF553BD2B}"/>
                                            </p:graphicEl>
                                          </p:spTgt>
                                        </p:tgtEl>
                                      </p:cBhvr>
                                    </p:animEffect>
                                    <p:anim calcmode="lin" valueType="num">
                                      <p:cBhvr>
                                        <p:cTn id="38" dur="1000" fill="hold"/>
                                        <p:tgtEl>
                                          <p:spTgt spid="9">
                                            <p:graphicEl>
                                              <a:dgm id="{AE771622-FF78-4446-9F06-5A9FF553BD2B}"/>
                                            </p:graphicEl>
                                          </p:spTgt>
                                        </p:tgtEl>
                                        <p:attrNameLst>
                                          <p:attrName>ppt_x</p:attrName>
                                        </p:attrNameLst>
                                      </p:cBhvr>
                                      <p:tavLst>
                                        <p:tav tm="0">
                                          <p:val>
                                            <p:strVal val="#ppt_x"/>
                                          </p:val>
                                        </p:tav>
                                        <p:tav tm="100000">
                                          <p:val>
                                            <p:strVal val="#ppt_x"/>
                                          </p:val>
                                        </p:tav>
                                      </p:tavLst>
                                    </p:anim>
                                    <p:anim calcmode="lin" valueType="num">
                                      <p:cBhvr>
                                        <p:cTn id="39" dur="1000" fill="hold"/>
                                        <p:tgtEl>
                                          <p:spTgt spid="9">
                                            <p:graphicEl>
                                              <a:dgm id="{AE771622-FF78-4446-9F06-5A9FF553BD2B}"/>
                                            </p:graphicEl>
                                          </p:spTgt>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2" presetClass="entr" presetSubtype="0" fill="hold" grpId="0" nodeType="clickEffect">
                                  <p:stCondLst>
                                    <p:cond delay="0"/>
                                  </p:stCondLst>
                                  <p:childTnLst>
                                    <p:set>
                                      <p:cBhvr>
                                        <p:cTn id="43" dur="1" fill="hold">
                                          <p:stCondLst>
                                            <p:cond delay="0"/>
                                          </p:stCondLst>
                                        </p:cTn>
                                        <p:tgtEl>
                                          <p:spTgt spid="9">
                                            <p:graphicEl>
                                              <a:dgm id="{C2C6B0DF-4BC9-46E3-ADC0-FD4C7DDB284A}"/>
                                            </p:graphicEl>
                                          </p:spTgt>
                                        </p:tgtEl>
                                        <p:attrNameLst>
                                          <p:attrName>style.visibility</p:attrName>
                                        </p:attrNameLst>
                                      </p:cBhvr>
                                      <p:to>
                                        <p:strVal val="visible"/>
                                      </p:to>
                                    </p:set>
                                    <p:animEffect transition="in" filter="fade">
                                      <p:cBhvr>
                                        <p:cTn id="44" dur="1000"/>
                                        <p:tgtEl>
                                          <p:spTgt spid="9">
                                            <p:graphicEl>
                                              <a:dgm id="{C2C6B0DF-4BC9-46E3-ADC0-FD4C7DDB284A}"/>
                                            </p:graphicEl>
                                          </p:spTgt>
                                        </p:tgtEl>
                                      </p:cBhvr>
                                    </p:animEffect>
                                    <p:anim calcmode="lin" valueType="num">
                                      <p:cBhvr>
                                        <p:cTn id="45" dur="1000" fill="hold"/>
                                        <p:tgtEl>
                                          <p:spTgt spid="9">
                                            <p:graphicEl>
                                              <a:dgm id="{C2C6B0DF-4BC9-46E3-ADC0-FD4C7DDB284A}"/>
                                            </p:graphicEl>
                                          </p:spTgt>
                                        </p:tgtEl>
                                        <p:attrNameLst>
                                          <p:attrName>ppt_x</p:attrName>
                                        </p:attrNameLst>
                                      </p:cBhvr>
                                      <p:tavLst>
                                        <p:tav tm="0">
                                          <p:val>
                                            <p:strVal val="#ppt_x"/>
                                          </p:val>
                                        </p:tav>
                                        <p:tav tm="100000">
                                          <p:val>
                                            <p:strVal val="#ppt_x"/>
                                          </p:val>
                                        </p:tav>
                                      </p:tavLst>
                                    </p:anim>
                                    <p:anim calcmode="lin" valueType="num">
                                      <p:cBhvr>
                                        <p:cTn id="46" dur="1000" fill="hold"/>
                                        <p:tgtEl>
                                          <p:spTgt spid="9">
                                            <p:graphicEl>
                                              <a:dgm id="{C2C6B0DF-4BC9-46E3-ADC0-FD4C7DDB284A}"/>
                                            </p:graphic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Sub>
          <a:bldDgm bld="lvlOne"/>
        </p:bldSub>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77AFC7B-6759-4857-99A9-5ACB21487846}"/>
              </a:ext>
            </a:extLst>
          </p:cNvPr>
          <p:cNvSpPr>
            <a:spLocks noGrp="1"/>
          </p:cNvSpPr>
          <p:nvPr>
            <p:ph type="title"/>
          </p:nvPr>
        </p:nvSpPr>
        <p:spPr/>
        <p:txBody>
          <a:bodyPr/>
          <a:lstStyle/>
          <a:p>
            <a:endParaRPr lang="id-ID"/>
          </a:p>
        </p:txBody>
      </p:sp>
      <p:graphicFrame>
        <p:nvGraphicFramePr>
          <p:cNvPr id="8" name="Content Placeholder 7">
            <a:extLst>
              <a:ext uri="{FF2B5EF4-FFF2-40B4-BE49-F238E27FC236}">
                <a16:creationId xmlns:a16="http://schemas.microsoft.com/office/drawing/2014/main" xmlns="" id="{EA2F2CAB-488E-489F-B8E5-D11A25AFACC4}"/>
              </a:ext>
            </a:extLst>
          </p:cNvPr>
          <p:cNvGraphicFramePr>
            <a:graphicFrameLocks noGrp="1"/>
          </p:cNvGraphicFramePr>
          <p:nvPr>
            <p:ph idx="1"/>
            <p:extLst>
              <p:ext uri="{D42A27DB-BD31-4B8C-83A1-F6EECF244321}">
                <p14:modId xmlns:p14="http://schemas.microsoft.com/office/powerpoint/2010/main" xmlns="" val="4164778444"/>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4" name="Group 3">
            <a:extLst>
              <a:ext uri="{FF2B5EF4-FFF2-40B4-BE49-F238E27FC236}">
                <a16:creationId xmlns:a16="http://schemas.microsoft.com/office/drawing/2014/main" xmlns="" id="{45904B6C-D9BD-42A2-B264-540748778CC7}"/>
              </a:ext>
            </a:extLst>
          </p:cNvPr>
          <p:cNvGrpSpPr/>
          <p:nvPr/>
        </p:nvGrpSpPr>
        <p:grpSpPr>
          <a:xfrm>
            <a:off x="209520" y="214290"/>
            <a:ext cx="8724960" cy="6429420"/>
            <a:chOff x="214282" y="214290"/>
            <a:chExt cx="8724960" cy="6429420"/>
          </a:xfrm>
        </p:grpSpPr>
        <p:sp>
          <p:nvSpPr>
            <p:cNvPr id="5" name="Rectangle 4">
              <a:extLst>
                <a:ext uri="{FF2B5EF4-FFF2-40B4-BE49-F238E27FC236}">
                  <a16:creationId xmlns:a16="http://schemas.microsoft.com/office/drawing/2014/main" xmlns="" id="{BDBE0764-F370-4B90-924F-00E9D97785FC}"/>
                </a:ext>
              </a:extLst>
            </p:cNvPr>
            <p:cNvSpPr/>
            <p:nvPr/>
          </p:nvSpPr>
          <p:spPr>
            <a:xfrm>
              <a:off x="214282" y="1571612"/>
              <a:ext cx="8724960" cy="5072098"/>
            </a:xfrm>
            <a:prstGeom prst="rect">
              <a:avLst/>
            </a:prstGeom>
            <a:solidFill>
              <a:schemeClr val="accent5">
                <a:lumMod val="20000"/>
                <a:lumOff val="80000"/>
              </a:schemeClr>
            </a:solidFill>
            <a:ln>
              <a:solidFill>
                <a:schemeClr val="accent5">
                  <a:lumMod val="20000"/>
                  <a:lumOff val="8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xmlns="" id="{69168B7F-3A71-461B-A424-B02521B8BCF1}"/>
                </a:ext>
              </a:extLst>
            </p:cNvPr>
            <p:cNvSpPr/>
            <p:nvPr/>
          </p:nvSpPr>
          <p:spPr>
            <a:xfrm>
              <a:off x="214282" y="214290"/>
              <a:ext cx="7358114" cy="121444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800" dirty="0"/>
                <a:t>PAJAK PENGHASILAN ATAS IMBALAN YANG DIBAYARKAN/TERUTANG KEPADA PERUSAHAAN PELAYARAN DALAM NEGERI </a:t>
              </a:r>
              <a:endParaRPr lang="en-US" sz="2800" dirty="0"/>
            </a:p>
          </p:txBody>
        </p:sp>
        <p:pic>
          <p:nvPicPr>
            <p:cNvPr id="7" name="Picture 2">
              <a:extLst>
                <a:ext uri="{FF2B5EF4-FFF2-40B4-BE49-F238E27FC236}">
                  <a16:creationId xmlns:a16="http://schemas.microsoft.com/office/drawing/2014/main" xmlns="" id="{6666AF98-EE97-4296-AD2A-EF98B175AC39}"/>
                </a:ext>
              </a:extLst>
            </p:cNvPr>
            <p:cNvPicPr>
              <a:picLocks noChangeAspect="1" noChangeArrowheads="1"/>
            </p:cNvPicPr>
            <p:nvPr/>
          </p:nvPicPr>
          <p:blipFill>
            <a:blip r:embed="rId6" cstate="print"/>
            <a:srcRect l="15074" t="43478" r="60176" b="13587"/>
            <a:stretch>
              <a:fillRect/>
            </a:stretch>
          </p:blipFill>
          <p:spPr bwMode="auto">
            <a:xfrm>
              <a:off x="7786710" y="285728"/>
              <a:ext cx="1071570" cy="1045111"/>
            </a:xfrm>
            <a:prstGeom prst="rect">
              <a:avLst/>
            </a:prstGeom>
            <a:noFill/>
            <a:ln w="9525">
              <a:noFill/>
              <a:miter lim="800000"/>
              <a:headEnd/>
              <a:tailEnd/>
            </a:ln>
          </p:spPr>
        </p:pic>
      </p:grpSp>
      <p:graphicFrame>
        <p:nvGraphicFramePr>
          <p:cNvPr id="9" name="Diagram 8">
            <a:extLst>
              <a:ext uri="{FF2B5EF4-FFF2-40B4-BE49-F238E27FC236}">
                <a16:creationId xmlns:a16="http://schemas.microsoft.com/office/drawing/2014/main" xmlns="" id="{F85965D9-6253-496D-965A-A293F9B994B4}"/>
              </a:ext>
            </a:extLst>
          </p:cNvPr>
          <p:cNvGraphicFramePr/>
          <p:nvPr>
            <p:extLst>
              <p:ext uri="{D42A27DB-BD31-4B8C-83A1-F6EECF244321}">
                <p14:modId xmlns:p14="http://schemas.microsoft.com/office/powerpoint/2010/main" xmlns="" val="2534159259"/>
              </p:ext>
            </p:extLst>
          </p:nvPr>
        </p:nvGraphicFramePr>
        <p:xfrm>
          <a:off x="683568" y="2115687"/>
          <a:ext cx="7848872" cy="40640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xmlns="" val="165754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000" fill="hold"/>
                                        <p:tgtEl>
                                          <p:spTgt spid="4"/>
                                        </p:tgtEl>
                                        <p:attrNameLst>
                                          <p:attrName>ppt_x</p:attrName>
                                        </p:attrNameLst>
                                      </p:cBhvr>
                                      <p:tavLst>
                                        <p:tav tm="0">
                                          <p:val>
                                            <p:strVal val="#ppt_x"/>
                                          </p:val>
                                        </p:tav>
                                        <p:tav tm="100000">
                                          <p:val>
                                            <p:strVal val="#ppt_x"/>
                                          </p:val>
                                        </p:tav>
                                      </p:tavLst>
                                    </p:anim>
                                    <p:anim calcmode="lin" valueType="num">
                                      <p:cBhvr additive="base">
                                        <p:cTn id="8" dur="1000" fill="hold"/>
                                        <p:tgtEl>
                                          <p:spTgt spid="4"/>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16" presetClass="entr" presetSubtype="42" fill="hold" grpId="0" nodeType="afterEffect">
                                  <p:stCondLst>
                                    <p:cond delay="0"/>
                                  </p:stCondLst>
                                  <p:childTnLst>
                                    <p:set>
                                      <p:cBhvr>
                                        <p:cTn id="11" dur="1" fill="hold">
                                          <p:stCondLst>
                                            <p:cond delay="0"/>
                                          </p:stCondLst>
                                        </p:cTn>
                                        <p:tgtEl>
                                          <p:spTgt spid="9">
                                            <p:graphicEl>
                                              <a:dgm id="{DEFC5070-C331-4AC4-A591-4A84D14DAE28}"/>
                                            </p:graphicEl>
                                          </p:spTgt>
                                        </p:tgtEl>
                                        <p:attrNameLst>
                                          <p:attrName>style.visibility</p:attrName>
                                        </p:attrNameLst>
                                      </p:cBhvr>
                                      <p:to>
                                        <p:strVal val="visible"/>
                                      </p:to>
                                    </p:set>
                                    <p:animEffect transition="in" filter="barn(outHorizontal)">
                                      <p:cBhvr>
                                        <p:cTn id="12" dur="750"/>
                                        <p:tgtEl>
                                          <p:spTgt spid="9">
                                            <p:graphicEl>
                                              <a:dgm id="{DEFC5070-C331-4AC4-A591-4A84D14DAE28}"/>
                                            </p:graphicEl>
                                          </p:spTgt>
                                        </p:tgtEl>
                                      </p:cBhvr>
                                    </p:animEffect>
                                  </p:childTnLst>
                                </p:cTn>
                              </p:par>
                            </p:childTnLst>
                          </p:cTn>
                        </p:par>
                        <p:par>
                          <p:cTn id="13" fill="hold">
                            <p:stCondLst>
                              <p:cond delay="1750"/>
                            </p:stCondLst>
                            <p:childTnLst>
                              <p:par>
                                <p:cTn id="14" presetID="16" presetClass="entr" presetSubtype="42" fill="hold" grpId="0" nodeType="afterEffect">
                                  <p:stCondLst>
                                    <p:cond delay="0"/>
                                  </p:stCondLst>
                                  <p:childTnLst>
                                    <p:set>
                                      <p:cBhvr>
                                        <p:cTn id="15" dur="1" fill="hold">
                                          <p:stCondLst>
                                            <p:cond delay="0"/>
                                          </p:stCondLst>
                                        </p:cTn>
                                        <p:tgtEl>
                                          <p:spTgt spid="9">
                                            <p:graphicEl>
                                              <a:dgm id="{D2795076-AFA4-45FE-B3C3-6ED0B0CDB58B}"/>
                                            </p:graphicEl>
                                          </p:spTgt>
                                        </p:tgtEl>
                                        <p:attrNameLst>
                                          <p:attrName>style.visibility</p:attrName>
                                        </p:attrNameLst>
                                      </p:cBhvr>
                                      <p:to>
                                        <p:strVal val="visible"/>
                                      </p:to>
                                    </p:set>
                                    <p:animEffect transition="in" filter="barn(outHorizontal)">
                                      <p:cBhvr>
                                        <p:cTn id="16" dur="750"/>
                                        <p:tgtEl>
                                          <p:spTgt spid="9">
                                            <p:graphicEl>
                                              <a:dgm id="{D2795076-AFA4-45FE-B3C3-6ED0B0CDB58B}"/>
                                            </p:graphicEl>
                                          </p:spTgt>
                                        </p:tgtEl>
                                      </p:cBhvr>
                                    </p:animEffect>
                                  </p:childTnLst>
                                </p:cTn>
                              </p:par>
                            </p:childTnLst>
                          </p:cTn>
                        </p:par>
                        <p:par>
                          <p:cTn id="17" fill="hold">
                            <p:stCondLst>
                              <p:cond delay="2500"/>
                            </p:stCondLst>
                            <p:childTnLst>
                              <p:par>
                                <p:cTn id="18" presetID="16" presetClass="entr" presetSubtype="42" fill="hold" grpId="0" nodeType="afterEffect">
                                  <p:stCondLst>
                                    <p:cond delay="0"/>
                                  </p:stCondLst>
                                  <p:childTnLst>
                                    <p:set>
                                      <p:cBhvr>
                                        <p:cTn id="19" dur="1" fill="hold">
                                          <p:stCondLst>
                                            <p:cond delay="0"/>
                                          </p:stCondLst>
                                        </p:cTn>
                                        <p:tgtEl>
                                          <p:spTgt spid="9">
                                            <p:graphicEl>
                                              <a:dgm id="{DCFDA3AC-2DDF-4C75-86C0-C9A7205F6BA1}"/>
                                            </p:graphicEl>
                                          </p:spTgt>
                                        </p:tgtEl>
                                        <p:attrNameLst>
                                          <p:attrName>style.visibility</p:attrName>
                                        </p:attrNameLst>
                                      </p:cBhvr>
                                      <p:to>
                                        <p:strVal val="visible"/>
                                      </p:to>
                                    </p:set>
                                    <p:animEffect transition="in" filter="barn(outHorizontal)">
                                      <p:cBhvr>
                                        <p:cTn id="20" dur="750"/>
                                        <p:tgtEl>
                                          <p:spTgt spid="9">
                                            <p:graphicEl>
                                              <a:dgm id="{DCFDA3AC-2DDF-4C75-86C0-C9A7205F6BA1}"/>
                                            </p:graphicEl>
                                          </p:spTgt>
                                        </p:tgtEl>
                                      </p:cBhvr>
                                    </p:animEffect>
                                  </p:childTnLst>
                                </p:cTn>
                              </p:par>
                            </p:childTnLst>
                          </p:cTn>
                        </p:par>
                        <p:par>
                          <p:cTn id="21" fill="hold">
                            <p:stCondLst>
                              <p:cond delay="3250"/>
                            </p:stCondLst>
                            <p:childTnLst>
                              <p:par>
                                <p:cTn id="22" presetID="16" presetClass="entr" presetSubtype="42" fill="hold" grpId="0" nodeType="afterEffect">
                                  <p:stCondLst>
                                    <p:cond delay="0"/>
                                  </p:stCondLst>
                                  <p:childTnLst>
                                    <p:set>
                                      <p:cBhvr>
                                        <p:cTn id="23" dur="1" fill="hold">
                                          <p:stCondLst>
                                            <p:cond delay="0"/>
                                          </p:stCondLst>
                                        </p:cTn>
                                        <p:tgtEl>
                                          <p:spTgt spid="9">
                                            <p:graphicEl>
                                              <a:dgm id="{887B010C-D86E-4AD2-AC2B-FDE6F0442FCA}"/>
                                            </p:graphicEl>
                                          </p:spTgt>
                                        </p:tgtEl>
                                        <p:attrNameLst>
                                          <p:attrName>style.visibility</p:attrName>
                                        </p:attrNameLst>
                                      </p:cBhvr>
                                      <p:to>
                                        <p:strVal val="visible"/>
                                      </p:to>
                                    </p:set>
                                    <p:animEffect transition="in" filter="barn(outHorizontal)">
                                      <p:cBhvr>
                                        <p:cTn id="24" dur="750"/>
                                        <p:tgtEl>
                                          <p:spTgt spid="9">
                                            <p:graphicEl>
                                              <a:dgm id="{887B010C-D86E-4AD2-AC2B-FDE6F0442FCA}"/>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Sub>
          <a:bldDgm bld="lvlOne"/>
        </p:bldSub>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9BBE484-FBFF-4677-BC86-E351D12F2EB5}"/>
              </a:ext>
            </a:extLst>
          </p:cNvPr>
          <p:cNvSpPr>
            <a:spLocks noGrp="1"/>
          </p:cNvSpPr>
          <p:nvPr>
            <p:ph type="title"/>
          </p:nvPr>
        </p:nvSpPr>
        <p:spPr/>
        <p:txBody>
          <a:bodyPr/>
          <a:lstStyle/>
          <a:p>
            <a:endParaRPr lang="id-ID"/>
          </a:p>
        </p:txBody>
      </p:sp>
      <p:graphicFrame>
        <p:nvGraphicFramePr>
          <p:cNvPr id="8" name="Content Placeholder 7">
            <a:extLst>
              <a:ext uri="{FF2B5EF4-FFF2-40B4-BE49-F238E27FC236}">
                <a16:creationId xmlns:a16="http://schemas.microsoft.com/office/drawing/2014/main" xmlns="" id="{44AC35AE-5DA3-4256-BA19-3F78FA5337AC}"/>
              </a:ext>
            </a:extLst>
          </p:cNvPr>
          <p:cNvGraphicFramePr>
            <a:graphicFrameLocks noGrp="1"/>
          </p:cNvGraphicFramePr>
          <p:nvPr>
            <p:ph idx="1"/>
            <p:extLst>
              <p:ext uri="{D42A27DB-BD31-4B8C-83A1-F6EECF244321}">
                <p14:modId xmlns:p14="http://schemas.microsoft.com/office/powerpoint/2010/main" xmlns="" val="1653905225"/>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4" name="Group 3">
            <a:extLst>
              <a:ext uri="{FF2B5EF4-FFF2-40B4-BE49-F238E27FC236}">
                <a16:creationId xmlns:a16="http://schemas.microsoft.com/office/drawing/2014/main" xmlns="" id="{A07414C9-1506-4A6E-A525-E695748B0C65}"/>
              </a:ext>
            </a:extLst>
          </p:cNvPr>
          <p:cNvGrpSpPr/>
          <p:nvPr/>
        </p:nvGrpSpPr>
        <p:grpSpPr>
          <a:xfrm>
            <a:off x="209520" y="214290"/>
            <a:ext cx="8724960" cy="6429420"/>
            <a:chOff x="214282" y="214290"/>
            <a:chExt cx="8724960" cy="6429420"/>
          </a:xfrm>
        </p:grpSpPr>
        <p:sp>
          <p:nvSpPr>
            <p:cNvPr id="5" name="Rectangle 4">
              <a:extLst>
                <a:ext uri="{FF2B5EF4-FFF2-40B4-BE49-F238E27FC236}">
                  <a16:creationId xmlns:a16="http://schemas.microsoft.com/office/drawing/2014/main" xmlns="" id="{95C3AD47-AA97-4852-BEFD-74C042097860}"/>
                </a:ext>
              </a:extLst>
            </p:cNvPr>
            <p:cNvSpPr/>
            <p:nvPr/>
          </p:nvSpPr>
          <p:spPr>
            <a:xfrm>
              <a:off x="214282" y="1571612"/>
              <a:ext cx="8724960" cy="5072098"/>
            </a:xfrm>
            <a:prstGeom prst="rect">
              <a:avLst/>
            </a:prstGeom>
            <a:solidFill>
              <a:schemeClr val="accent5">
                <a:lumMod val="20000"/>
                <a:lumOff val="80000"/>
              </a:schemeClr>
            </a:solidFill>
            <a:ln>
              <a:solidFill>
                <a:schemeClr val="accent5">
                  <a:lumMod val="20000"/>
                  <a:lumOff val="8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xmlns="" id="{83C1E0D2-C534-47D5-A2B0-6692DF2CFEAE}"/>
                </a:ext>
              </a:extLst>
            </p:cNvPr>
            <p:cNvSpPr/>
            <p:nvPr/>
          </p:nvSpPr>
          <p:spPr>
            <a:xfrm>
              <a:off x="214282" y="214290"/>
              <a:ext cx="7358114" cy="121444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800" dirty="0"/>
                <a:t>PAJAK PENGHASILAN ATAS IMBALAN YANG DIBAYARKAN/TERUTANG KEPADA PERUSAHAAN PELAYARAN DAN PENERBANGAN LUAR NEGERI </a:t>
              </a:r>
              <a:endParaRPr lang="en-US" sz="2800" b="1" dirty="0"/>
            </a:p>
          </p:txBody>
        </p:sp>
        <p:pic>
          <p:nvPicPr>
            <p:cNvPr id="7" name="Picture 2">
              <a:extLst>
                <a:ext uri="{FF2B5EF4-FFF2-40B4-BE49-F238E27FC236}">
                  <a16:creationId xmlns:a16="http://schemas.microsoft.com/office/drawing/2014/main" xmlns="" id="{F47DF1B0-00F1-4B73-9FB7-823DBE56A44B}"/>
                </a:ext>
              </a:extLst>
            </p:cNvPr>
            <p:cNvPicPr>
              <a:picLocks noChangeAspect="1" noChangeArrowheads="1"/>
            </p:cNvPicPr>
            <p:nvPr/>
          </p:nvPicPr>
          <p:blipFill>
            <a:blip r:embed="rId6" cstate="print"/>
            <a:srcRect l="15074" t="43478" r="60176" b="13587"/>
            <a:stretch>
              <a:fillRect/>
            </a:stretch>
          </p:blipFill>
          <p:spPr bwMode="auto">
            <a:xfrm>
              <a:off x="7786710" y="285728"/>
              <a:ext cx="1071570" cy="1045111"/>
            </a:xfrm>
            <a:prstGeom prst="rect">
              <a:avLst/>
            </a:prstGeom>
            <a:noFill/>
            <a:ln w="9525">
              <a:noFill/>
              <a:miter lim="800000"/>
              <a:headEnd/>
              <a:tailEnd/>
            </a:ln>
          </p:spPr>
        </p:pic>
      </p:grpSp>
      <p:graphicFrame>
        <p:nvGraphicFramePr>
          <p:cNvPr id="10" name="Diagram 9">
            <a:extLst>
              <a:ext uri="{FF2B5EF4-FFF2-40B4-BE49-F238E27FC236}">
                <a16:creationId xmlns:a16="http://schemas.microsoft.com/office/drawing/2014/main" xmlns="" id="{C09411E7-D1FB-4FCE-8E6C-2473DA6595BC}"/>
              </a:ext>
            </a:extLst>
          </p:cNvPr>
          <p:cNvGraphicFramePr/>
          <p:nvPr>
            <p:extLst>
              <p:ext uri="{D42A27DB-BD31-4B8C-83A1-F6EECF244321}">
                <p14:modId xmlns:p14="http://schemas.microsoft.com/office/powerpoint/2010/main" xmlns="" val="3118334511"/>
              </p:ext>
            </p:extLst>
          </p:nvPr>
        </p:nvGraphicFramePr>
        <p:xfrm>
          <a:off x="323528" y="1831180"/>
          <a:ext cx="8391629" cy="4741091"/>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xmlns="" val="2818670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500"/>
                            </p:stCondLst>
                            <p:childTnLst>
                              <p:par>
                                <p:cTn id="9" presetID="26" presetClass="entr" presetSubtype="0"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wipe(down)">
                                      <p:cBhvr>
                                        <p:cTn id="11" dur="435">
                                          <p:stCondLst>
                                            <p:cond delay="0"/>
                                          </p:stCondLst>
                                        </p:cTn>
                                        <p:tgtEl>
                                          <p:spTgt spid="10"/>
                                        </p:tgtEl>
                                      </p:cBhvr>
                                    </p:animEffect>
                                    <p:anim calcmode="lin" valueType="num">
                                      <p:cBhvr>
                                        <p:cTn id="12" dur="1367"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13" dur="498"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14" dur="498" tmFilter="0, 0; 0.125,0.2665; 0.25,0.4; 0.375,0.465; 0.5,0.5;  0.625,0.535; 0.75,0.6; 0.875,0.7335; 1,1">
                                          <p:stCondLst>
                                            <p:cond delay="498"/>
                                          </p:stCondLst>
                                        </p:cTn>
                                        <p:tgtEl>
                                          <p:spTgt spid="10"/>
                                        </p:tgtEl>
                                        <p:attrNameLst>
                                          <p:attrName>ppt_y</p:attrName>
                                        </p:attrNameLst>
                                      </p:cBhvr>
                                      <p:tavLst>
                                        <p:tav tm="0" fmla="#ppt_y-sin(pi*$)/9">
                                          <p:val>
                                            <p:fltVal val="0"/>
                                          </p:val>
                                        </p:tav>
                                        <p:tav tm="100000">
                                          <p:val>
                                            <p:fltVal val="1"/>
                                          </p:val>
                                        </p:tav>
                                      </p:tavLst>
                                    </p:anim>
                                    <p:anim calcmode="lin" valueType="num">
                                      <p:cBhvr>
                                        <p:cTn id="15" dur="249" tmFilter="0, 0; 0.125,0.2665; 0.25,0.4; 0.375,0.465; 0.5,0.5;  0.625,0.535; 0.75,0.6; 0.875,0.7335; 1,1">
                                          <p:stCondLst>
                                            <p:cond delay="993"/>
                                          </p:stCondLst>
                                        </p:cTn>
                                        <p:tgtEl>
                                          <p:spTgt spid="10"/>
                                        </p:tgtEl>
                                        <p:attrNameLst>
                                          <p:attrName>ppt_y</p:attrName>
                                        </p:attrNameLst>
                                      </p:cBhvr>
                                      <p:tavLst>
                                        <p:tav tm="0" fmla="#ppt_y-sin(pi*$)/27">
                                          <p:val>
                                            <p:fltVal val="0"/>
                                          </p:val>
                                        </p:tav>
                                        <p:tav tm="100000">
                                          <p:val>
                                            <p:fltVal val="1"/>
                                          </p:val>
                                        </p:tav>
                                      </p:tavLst>
                                    </p:anim>
                                    <p:anim calcmode="lin" valueType="num">
                                      <p:cBhvr>
                                        <p:cTn id="16" dur="123" tmFilter="0, 0; 0.125,0.2665; 0.25,0.4; 0.375,0.465; 0.5,0.5;  0.625,0.535; 0.75,0.6; 0.875,0.7335; 1,1">
                                          <p:stCondLst>
                                            <p:cond delay="1242"/>
                                          </p:stCondLst>
                                        </p:cTn>
                                        <p:tgtEl>
                                          <p:spTgt spid="10"/>
                                        </p:tgtEl>
                                        <p:attrNameLst>
                                          <p:attrName>ppt_y</p:attrName>
                                        </p:attrNameLst>
                                      </p:cBhvr>
                                      <p:tavLst>
                                        <p:tav tm="0" fmla="#ppt_y-sin(pi*$)/81">
                                          <p:val>
                                            <p:fltVal val="0"/>
                                          </p:val>
                                        </p:tav>
                                        <p:tav tm="100000">
                                          <p:val>
                                            <p:fltVal val="1"/>
                                          </p:val>
                                        </p:tav>
                                      </p:tavLst>
                                    </p:anim>
                                    <p:animScale>
                                      <p:cBhvr>
                                        <p:cTn id="17" dur="20">
                                          <p:stCondLst>
                                            <p:cond delay="487"/>
                                          </p:stCondLst>
                                        </p:cTn>
                                        <p:tgtEl>
                                          <p:spTgt spid="10"/>
                                        </p:tgtEl>
                                      </p:cBhvr>
                                      <p:to x="100000" y="60000"/>
                                    </p:animScale>
                                    <p:animScale>
                                      <p:cBhvr>
                                        <p:cTn id="18" dur="124" decel="50000">
                                          <p:stCondLst>
                                            <p:cond delay="507"/>
                                          </p:stCondLst>
                                        </p:cTn>
                                        <p:tgtEl>
                                          <p:spTgt spid="10"/>
                                        </p:tgtEl>
                                      </p:cBhvr>
                                      <p:to x="100000" y="100000"/>
                                    </p:animScale>
                                    <p:animScale>
                                      <p:cBhvr>
                                        <p:cTn id="19" dur="20">
                                          <p:stCondLst>
                                            <p:cond delay="984"/>
                                          </p:stCondLst>
                                        </p:cTn>
                                        <p:tgtEl>
                                          <p:spTgt spid="10"/>
                                        </p:tgtEl>
                                      </p:cBhvr>
                                      <p:to x="100000" y="80000"/>
                                    </p:animScale>
                                    <p:animScale>
                                      <p:cBhvr>
                                        <p:cTn id="20" dur="124" decel="50000">
                                          <p:stCondLst>
                                            <p:cond delay="1004"/>
                                          </p:stCondLst>
                                        </p:cTn>
                                        <p:tgtEl>
                                          <p:spTgt spid="10"/>
                                        </p:tgtEl>
                                      </p:cBhvr>
                                      <p:to x="100000" y="100000"/>
                                    </p:animScale>
                                    <p:animScale>
                                      <p:cBhvr>
                                        <p:cTn id="21" dur="20">
                                          <p:stCondLst>
                                            <p:cond delay="1231"/>
                                          </p:stCondLst>
                                        </p:cTn>
                                        <p:tgtEl>
                                          <p:spTgt spid="10"/>
                                        </p:tgtEl>
                                      </p:cBhvr>
                                      <p:to x="100000" y="90000"/>
                                    </p:animScale>
                                    <p:animScale>
                                      <p:cBhvr>
                                        <p:cTn id="22" dur="124" decel="50000">
                                          <p:stCondLst>
                                            <p:cond delay="1251"/>
                                          </p:stCondLst>
                                        </p:cTn>
                                        <p:tgtEl>
                                          <p:spTgt spid="10"/>
                                        </p:tgtEl>
                                      </p:cBhvr>
                                      <p:to x="100000" y="100000"/>
                                    </p:animScale>
                                    <p:animScale>
                                      <p:cBhvr>
                                        <p:cTn id="23" dur="20">
                                          <p:stCondLst>
                                            <p:cond delay="1356"/>
                                          </p:stCondLst>
                                        </p:cTn>
                                        <p:tgtEl>
                                          <p:spTgt spid="10"/>
                                        </p:tgtEl>
                                      </p:cBhvr>
                                      <p:to x="100000" y="95000"/>
                                    </p:animScale>
                                    <p:animScale>
                                      <p:cBhvr>
                                        <p:cTn id="24" dur="124" decel="50000">
                                          <p:stCondLst>
                                            <p:cond delay="1376"/>
                                          </p:stCondLst>
                                        </p:cTn>
                                        <p:tgtEl>
                                          <p:spTgt spid="10"/>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0" grpId="0">
        <p:bldAsOne/>
      </p:bldGraphic>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41129CC-74A8-4600-B457-E432EB9E0101}"/>
              </a:ext>
            </a:extLst>
          </p:cNvPr>
          <p:cNvSpPr>
            <a:spLocks noGrp="1"/>
          </p:cNvSpPr>
          <p:nvPr>
            <p:ph type="title"/>
          </p:nvPr>
        </p:nvSpPr>
        <p:spPr/>
        <p:txBody>
          <a:bodyPr/>
          <a:lstStyle/>
          <a:p>
            <a:r>
              <a:rPr lang="id-ID" dirty="0"/>
              <a:t> </a:t>
            </a:r>
          </a:p>
        </p:txBody>
      </p:sp>
      <p:graphicFrame>
        <p:nvGraphicFramePr>
          <p:cNvPr id="8" name="Content Placeholder 7">
            <a:extLst>
              <a:ext uri="{FF2B5EF4-FFF2-40B4-BE49-F238E27FC236}">
                <a16:creationId xmlns:a16="http://schemas.microsoft.com/office/drawing/2014/main" xmlns="" id="{823EDCFF-1A33-409B-82C7-C09B0EA4205C}"/>
              </a:ext>
            </a:extLst>
          </p:cNvPr>
          <p:cNvGraphicFramePr>
            <a:graphicFrameLocks noGrp="1"/>
          </p:cNvGraphicFramePr>
          <p:nvPr>
            <p:ph idx="1"/>
            <p:extLst>
              <p:ext uri="{D42A27DB-BD31-4B8C-83A1-F6EECF244321}">
                <p14:modId xmlns:p14="http://schemas.microsoft.com/office/powerpoint/2010/main" xmlns="" val="602670174"/>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4" name="Group 3">
            <a:extLst>
              <a:ext uri="{FF2B5EF4-FFF2-40B4-BE49-F238E27FC236}">
                <a16:creationId xmlns:a16="http://schemas.microsoft.com/office/drawing/2014/main" xmlns="" id="{D357DD72-6BDB-446F-A8ED-9ADB850572C6}"/>
              </a:ext>
            </a:extLst>
          </p:cNvPr>
          <p:cNvGrpSpPr/>
          <p:nvPr/>
        </p:nvGrpSpPr>
        <p:grpSpPr>
          <a:xfrm>
            <a:off x="209520" y="214290"/>
            <a:ext cx="8724960" cy="6429420"/>
            <a:chOff x="214282" y="214290"/>
            <a:chExt cx="8724960" cy="6429420"/>
          </a:xfrm>
        </p:grpSpPr>
        <p:sp>
          <p:nvSpPr>
            <p:cNvPr id="5" name="Rectangle 4">
              <a:extLst>
                <a:ext uri="{FF2B5EF4-FFF2-40B4-BE49-F238E27FC236}">
                  <a16:creationId xmlns:a16="http://schemas.microsoft.com/office/drawing/2014/main" xmlns="" id="{A72E86F0-1A95-4292-89C7-7F24570FC5C7}"/>
                </a:ext>
              </a:extLst>
            </p:cNvPr>
            <p:cNvSpPr/>
            <p:nvPr/>
          </p:nvSpPr>
          <p:spPr>
            <a:xfrm>
              <a:off x="214282" y="1571612"/>
              <a:ext cx="8724960" cy="5072098"/>
            </a:xfrm>
            <a:prstGeom prst="rect">
              <a:avLst/>
            </a:prstGeom>
            <a:solidFill>
              <a:schemeClr val="accent5">
                <a:lumMod val="20000"/>
                <a:lumOff val="80000"/>
              </a:schemeClr>
            </a:solidFill>
            <a:ln>
              <a:solidFill>
                <a:schemeClr val="accent5">
                  <a:lumMod val="20000"/>
                  <a:lumOff val="8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xmlns="" id="{C2C49C70-ED39-4017-AE4D-6A2E609E0EE1}"/>
                </a:ext>
              </a:extLst>
            </p:cNvPr>
            <p:cNvSpPr/>
            <p:nvPr/>
          </p:nvSpPr>
          <p:spPr>
            <a:xfrm>
              <a:off x="214282" y="214290"/>
              <a:ext cx="7358114" cy="121444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800" dirty="0"/>
                <a:t>PAJAK PENGHASILAN ATAS IMBALAN YANG DIBAYARKAN/ TERUTANG KEPADA PERUSAHAAN PENERBANGAN DALAM NEGERI </a:t>
              </a:r>
              <a:endParaRPr lang="en-US" sz="2800" b="1" dirty="0"/>
            </a:p>
          </p:txBody>
        </p:sp>
        <p:pic>
          <p:nvPicPr>
            <p:cNvPr id="7" name="Picture 2">
              <a:extLst>
                <a:ext uri="{FF2B5EF4-FFF2-40B4-BE49-F238E27FC236}">
                  <a16:creationId xmlns:a16="http://schemas.microsoft.com/office/drawing/2014/main" xmlns="" id="{28C33C3D-B974-4EDE-89B8-B291C8E5B6F4}"/>
                </a:ext>
              </a:extLst>
            </p:cNvPr>
            <p:cNvPicPr>
              <a:picLocks noChangeAspect="1" noChangeArrowheads="1"/>
            </p:cNvPicPr>
            <p:nvPr/>
          </p:nvPicPr>
          <p:blipFill>
            <a:blip r:embed="rId6" cstate="print"/>
            <a:srcRect l="15074" t="43478" r="60176" b="13587"/>
            <a:stretch>
              <a:fillRect/>
            </a:stretch>
          </p:blipFill>
          <p:spPr bwMode="auto">
            <a:xfrm>
              <a:off x="7786710" y="285728"/>
              <a:ext cx="1071570" cy="1045111"/>
            </a:xfrm>
            <a:prstGeom prst="rect">
              <a:avLst/>
            </a:prstGeom>
            <a:noFill/>
            <a:ln w="9525">
              <a:noFill/>
              <a:miter lim="800000"/>
              <a:headEnd/>
              <a:tailEnd/>
            </a:ln>
          </p:spPr>
        </p:pic>
      </p:grpSp>
      <p:graphicFrame>
        <p:nvGraphicFramePr>
          <p:cNvPr id="10" name="Diagram 9">
            <a:extLst>
              <a:ext uri="{FF2B5EF4-FFF2-40B4-BE49-F238E27FC236}">
                <a16:creationId xmlns:a16="http://schemas.microsoft.com/office/drawing/2014/main" xmlns="" id="{67554283-2BE5-433A-9EB6-D95E6F411C46}"/>
              </a:ext>
            </a:extLst>
          </p:cNvPr>
          <p:cNvGraphicFramePr/>
          <p:nvPr>
            <p:extLst>
              <p:ext uri="{D42A27DB-BD31-4B8C-83A1-F6EECF244321}">
                <p14:modId xmlns:p14="http://schemas.microsoft.com/office/powerpoint/2010/main" xmlns="" val="3486326473"/>
              </p:ext>
            </p:extLst>
          </p:nvPr>
        </p:nvGraphicFramePr>
        <p:xfrm>
          <a:off x="395536" y="1885280"/>
          <a:ext cx="8229600" cy="478701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xmlns="" val="694870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32"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out)">
                                      <p:cBhvr>
                                        <p:cTn id="7" dur="2000"/>
                                        <p:tgtEl>
                                          <p:spTgt spid="4"/>
                                        </p:tgtEl>
                                      </p:cBhvr>
                                    </p:animEffect>
                                  </p:childTnLst>
                                </p:cTn>
                              </p:par>
                            </p:childTnLst>
                          </p:cTn>
                        </p:par>
                        <p:par>
                          <p:cTn id="8" fill="hold">
                            <p:stCondLst>
                              <p:cond delay="2000"/>
                            </p:stCondLst>
                            <p:childTnLst>
                              <p:par>
                                <p:cTn id="9" presetID="47" presetClass="entr" presetSubtype="0" fill="hold" grpId="0" nodeType="afterEffect">
                                  <p:stCondLst>
                                    <p:cond delay="0"/>
                                  </p:stCondLst>
                                  <p:childTnLst>
                                    <p:set>
                                      <p:cBhvr>
                                        <p:cTn id="10" dur="1" fill="hold">
                                          <p:stCondLst>
                                            <p:cond delay="0"/>
                                          </p:stCondLst>
                                        </p:cTn>
                                        <p:tgtEl>
                                          <p:spTgt spid="10">
                                            <p:graphicEl>
                                              <a:dgm id="{B759A673-A851-4398-AEA7-F1BB4E824E52}"/>
                                            </p:graphicEl>
                                          </p:spTgt>
                                        </p:tgtEl>
                                        <p:attrNameLst>
                                          <p:attrName>style.visibility</p:attrName>
                                        </p:attrNameLst>
                                      </p:cBhvr>
                                      <p:to>
                                        <p:strVal val="visible"/>
                                      </p:to>
                                    </p:set>
                                    <p:animEffect transition="in" filter="fade">
                                      <p:cBhvr>
                                        <p:cTn id="11" dur="500"/>
                                        <p:tgtEl>
                                          <p:spTgt spid="10">
                                            <p:graphicEl>
                                              <a:dgm id="{B759A673-A851-4398-AEA7-F1BB4E824E52}"/>
                                            </p:graphicEl>
                                          </p:spTgt>
                                        </p:tgtEl>
                                      </p:cBhvr>
                                    </p:animEffect>
                                    <p:anim calcmode="lin" valueType="num">
                                      <p:cBhvr>
                                        <p:cTn id="12" dur="500" fill="hold"/>
                                        <p:tgtEl>
                                          <p:spTgt spid="10">
                                            <p:graphicEl>
                                              <a:dgm id="{B759A673-A851-4398-AEA7-F1BB4E824E52}"/>
                                            </p:graphicEl>
                                          </p:spTgt>
                                        </p:tgtEl>
                                        <p:attrNameLst>
                                          <p:attrName>ppt_x</p:attrName>
                                        </p:attrNameLst>
                                      </p:cBhvr>
                                      <p:tavLst>
                                        <p:tav tm="0">
                                          <p:val>
                                            <p:strVal val="#ppt_x"/>
                                          </p:val>
                                        </p:tav>
                                        <p:tav tm="100000">
                                          <p:val>
                                            <p:strVal val="#ppt_x"/>
                                          </p:val>
                                        </p:tav>
                                      </p:tavLst>
                                    </p:anim>
                                    <p:anim calcmode="lin" valueType="num">
                                      <p:cBhvr>
                                        <p:cTn id="13" dur="500" fill="hold"/>
                                        <p:tgtEl>
                                          <p:spTgt spid="10">
                                            <p:graphicEl>
                                              <a:dgm id="{B759A673-A851-4398-AEA7-F1BB4E824E52}"/>
                                            </p:graphicEl>
                                          </p:spTgt>
                                        </p:tgtEl>
                                        <p:attrNameLst>
                                          <p:attrName>ppt_y</p:attrName>
                                        </p:attrNameLst>
                                      </p:cBhvr>
                                      <p:tavLst>
                                        <p:tav tm="0">
                                          <p:val>
                                            <p:strVal val="#ppt_y-.1"/>
                                          </p:val>
                                        </p:tav>
                                        <p:tav tm="100000">
                                          <p:val>
                                            <p:strVal val="#ppt_y"/>
                                          </p:val>
                                        </p:tav>
                                      </p:tavLst>
                                    </p:anim>
                                  </p:childTnLst>
                                </p:cTn>
                              </p:par>
                            </p:childTnLst>
                          </p:cTn>
                        </p:par>
                        <p:par>
                          <p:cTn id="14" fill="hold">
                            <p:stCondLst>
                              <p:cond delay="2500"/>
                            </p:stCondLst>
                            <p:childTnLst>
                              <p:par>
                                <p:cTn id="15" presetID="47" presetClass="entr" presetSubtype="0" fill="hold" grpId="0" nodeType="afterEffect">
                                  <p:stCondLst>
                                    <p:cond delay="0"/>
                                  </p:stCondLst>
                                  <p:childTnLst>
                                    <p:set>
                                      <p:cBhvr>
                                        <p:cTn id="16" dur="1" fill="hold">
                                          <p:stCondLst>
                                            <p:cond delay="0"/>
                                          </p:stCondLst>
                                        </p:cTn>
                                        <p:tgtEl>
                                          <p:spTgt spid="10">
                                            <p:graphicEl>
                                              <a:dgm id="{F410ADA9-7CB0-4B67-AC30-02A05BF67176}"/>
                                            </p:graphicEl>
                                          </p:spTgt>
                                        </p:tgtEl>
                                        <p:attrNameLst>
                                          <p:attrName>style.visibility</p:attrName>
                                        </p:attrNameLst>
                                      </p:cBhvr>
                                      <p:to>
                                        <p:strVal val="visible"/>
                                      </p:to>
                                    </p:set>
                                    <p:animEffect transition="in" filter="fade">
                                      <p:cBhvr>
                                        <p:cTn id="17" dur="500"/>
                                        <p:tgtEl>
                                          <p:spTgt spid="10">
                                            <p:graphicEl>
                                              <a:dgm id="{F410ADA9-7CB0-4B67-AC30-02A05BF67176}"/>
                                            </p:graphicEl>
                                          </p:spTgt>
                                        </p:tgtEl>
                                      </p:cBhvr>
                                    </p:animEffect>
                                    <p:anim calcmode="lin" valueType="num">
                                      <p:cBhvr>
                                        <p:cTn id="18" dur="500" fill="hold"/>
                                        <p:tgtEl>
                                          <p:spTgt spid="10">
                                            <p:graphicEl>
                                              <a:dgm id="{F410ADA9-7CB0-4B67-AC30-02A05BF67176}"/>
                                            </p:graphicEl>
                                          </p:spTgt>
                                        </p:tgtEl>
                                        <p:attrNameLst>
                                          <p:attrName>ppt_x</p:attrName>
                                        </p:attrNameLst>
                                      </p:cBhvr>
                                      <p:tavLst>
                                        <p:tav tm="0">
                                          <p:val>
                                            <p:strVal val="#ppt_x"/>
                                          </p:val>
                                        </p:tav>
                                        <p:tav tm="100000">
                                          <p:val>
                                            <p:strVal val="#ppt_x"/>
                                          </p:val>
                                        </p:tav>
                                      </p:tavLst>
                                    </p:anim>
                                    <p:anim calcmode="lin" valueType="num">
                                      <p:cBhvr>
                                        <p:cTn id="19" dur="500" fill="hold"/>
                                        <p:tgtEl>
                                          <p:spTgt spid="10">
                                            <p:graphicEl>
                                              <a:dgm id="{F410ADA9-7CB0-4B67-AC30-02A05BF67176}"/>
                                            </p:graphicEl>
                                          </p:spTgt>
                                        </p:tgtEl>
                                        <p:attrNameLst>
                                          <p:attrName>ppt_y</p:attrName>
                                        </p:attrNameLst>
                                      </p:cBhvr>
                                      <p:tavLst>
                                        <p:tav tm="0">
                                          <p:val>
                                            <p:strVal val="#ppt_y-.1"/>
                                          </p:val>
                                        </p:tav>
                                        <p:tav tm="100000">
                                          <p:val>
                                            <p:strVal val="#ppt_y"/>
                                          </p:val>
                                        </p:tav>
                                      </p:tavLst>
                                    </p:anim>
                                  </p:childTnLst>
                                </p:cTn>
                              </p:par>
                            </p:childTnLst>
                          </p:cTn>
                        </p:par>
                        <p:par>
                          <p:cTn id="20" fill="hold">
                            <p:stCondLst>
                              <p:cond delay="3000"/>
                            </p:stCondLst>
                            <p:childTnLst>
                              <p:par>
                                <p:cTn id="21" presetID="47" presetClass="entr" presetSubtype="0" fill="hold" grpId="0" nodeType="afterEffect">
                                  <p:stCondLst>
                                    <p:cond delay="0"/>
                                  </p:stCondLst>
                                  <p:childTnLst>
                                    <p:set>
                                      <p:cBhvr>
                                        <p:cTn id="22" dur="1" fill="hold">
                                          <p:stCondLst>
                                            <p:cond delay="0"/>
                                          </p:stCondLst>
                                        </p:cTn>
                                        <p:tgtEl>
                                          <p:spTgt spid="10">
                                            <p:graphicEl>
                                              <a:dgm id="{6A88C28C-21CE-4C5B-8B85-DF320327AADC}"/>
                                            </p:graphicEl>
                                          </p:spTgt>
                                        </p:tgtEl>
                                        <p:attrNameLst>
                                          <p:attrName>style.visibility</p:attrName>
                                        </p:attrNameLst>
                                      </p:cBhvr>
                                      <p:to>
                                        <p:strVal val="visible"/>
                                      </p:to>
                                    </p:set>
                                    <p:animEffect transition="in" filter="fade">
                                      <p:cBhvr>
                                        <p:cTn id="23" dur="500"/>
                                        <p:tgtEl>
                                          <p:spTgt spid="10">
                                            <p:graphicEl>
                                              <a:dgm id="{6A88C28C-21CE-4C5B-8B85-DF320327AADC}"/>
                                            </p:graphicEl>
                                          </p:spTgt>
                                        </p:tgtEl>
                                      </p:cBhvr>
                                    </p:animEffect>
                                    <p:anim calcmode="lin" valueType="num">
                                      <p:cBhvr>
                                        <p:cTn id="24" dur="500" fill="hold"/>
                                        <p:tgtEl>
                                          <p:spTgt spid="10">
                                            <p:graphicEl>
                                              <a:dgm id="{6A88C28C-21CE-4C5B-8B85-DF320327AADC}"/>
                                            </p:graphicEl>
                                          </p:spTgt>
                                        </p:tgtEl>
                                        <p:attrNameLst>
                                          <p:attrName>ppt_x</p:attrName>
                                        </p:attrNameLst>
                                      </p:cBhvr>
                                      <p:tavLst>
                                        <p:tav tm="0">
                                          <p:val>
                                            <p:strVal val="#ppt_x"/>
                                          </p:val>
                                        </p:tav>
                                        <p:tav tm="100000">
                                          <p:val>
                                            <p:strVal val="#ppt_x"/>
                                          </p:val>
                                        </p:tav>
                                      </p:tavLst>
                                    </p:anim>
                                    <p:anim calcmode="lin" valueType="num">
                                      <p:cBhvr>
                                        <p:cTn id="25" dur="500" fill="hold"/>
                                        <p:tgtEl>
                                          <p:spTgt spid="10">
                                            <p:graphicEl>
                                              <a:dgm id="{6A88C28C-21CE-4C5B-8B85-DF320327AADC}"/>
                                            </p:graphicEl>
                                          </p:spTgt>
                                        </p:tgtEl>
                                        <p:attrNameLst>
                                          <p:attrName>ppt_y</p:attrName>
                                        </p:attrNameLst>
                                      </p:cBhvr>
                                      <p:tavLst>
                                        <p:tav tm="0">
                                          <p:val>
                                            <p:strVal val="#ppt_y-.1"/>
                                          </p:val>
                                        </p:tav>
                                        <p:tav tm="100000">
                                          <p:val>
                                            <p:strVal val="#ppt_y"/>
                                          </p:val>
                                        </p:tav>
                                      </p:tavLst>
                                    </p:anim>
                                  </p:childTnLst>
                                </p:cTn>
                              </p:par>
                            </p:childTnLst>
                          </p:cTn>
                        </p:par>
                        <p:par>
                          <p:cTn id="26" fill="hold">
                            <p:stCondLst>
                              <p:cond delay="3500"/>
                            </p:stCondLst>
                            <p:childTnLst>
                              <p:par>
                                <p:cTn id="27" presetID="47" presetClass="entr" presetSubtype="0" fill="hold" grpId="0" nodeType="afterEffect">
                                  <p:stCondLst>
                                    <p:cond delay="0"/>
                                  </p:stCondLst>
                                  <p:childTnLst>
                                    <p:set>
                                      <p:cBhvr>
                                        <p:cTn id="28" dur="1" fill="hold">
                                          <p:stCondLst>
                                            <p:cond delay="0"/>
                                          </p:stCondLst>
                                        </p:cTn>
                                        <p:tgtEl>
                                          <p:spTgt spid="10">
                                            <p:graphicEl>
                                              <a:dgm id="{F24FBD6E-B9DA-487C-8AFA-C6294F739A35}"/>
                                            </p:graphicEl>
                                          </p:spTgt>
                                        </p:tgtEl>
                                        <p:attrNameLst>
                                          <p:attrName>style.visibility</p:attrName>
                                        </p:attrNameLst>
                                      </p:cBhvr>
                                      <p:to>
                                        <p:strVal val="visible"/>
                                      </p:to>
                                    </p:set>
                                    <p:animEffect transition="in" filter="fade">
                                      <p:cBhvr>
                                        <p:cTn id="29" dur="500"/>
                                        <p:tgtEl>
                                          <p:spTgt spid="10">
                                            <p:graphicEl>
                                              <a:dgm id="{F24FBD6E-B9DA-487C-8AFA-C6294F739A35}"/>
                                            </p:graphicEl>
                                          </p:spTgt>
                                        </p:tgtEl>
                                      </p:cBhvr>
                                    </p:animEffect>
                                    <p:anim calcmode="lin" valueType="num">
                                      <p:cBhvr>
                                        <p:cTn id="30" dur="500" fill="hold"/>
                                        <p:tgtEl>
                                          <p:spTgt spid="10">
                                            <p:graphicEl>
                                              <a:dgm id="{F24FBD6E-B9DA-487C-8AFA-C6294F739A35}"/>
                                            </p:graphicEl>
                                          </p:spTgt>
                                        </p:tgtEl>
                                        <p:attrNameLst>
                                          <p:attrName>ppt_x</p:attrName>
                                        </p:attrNameLst>
                                      </p:cBhvr>
                                      <p:tavLst>
                                        <p:tav tm="0">
                                          <p:val>
                                            <p:strVal val="#ppt_x"/>
                                          </p:val>
                                        </p:tav>
                                        <p:tav tm="100000">
                                          <p:val>
                                            <p:strVal val="#ppt_x"/>
                                          </p:val>
                                        </p:tav>
                                      </p:tavLst>
                                    </p:anim>
                                    <p:anim calcmode="lin" valueType="num">
                                      <p:cBhvr>
                                        <p:cTn id="31" dur="500" fill="hold"/>
                                        <p:tgtEl>
                                          <p:spTgt spid="10">
                                            <p:graphicEl>
                                              <a:dgm id="{F24FBD6E-B9DA-487C-8AFA-C6294F739A35}"/>
                                            </p:graphicEl>
                                          </p:spTgt>
                                        </p:tgtEl>
                                        <p:attrNameLst>
                                          <p:attrName>ppt_y</p:attrName>
                                        </p:attrNameLst>
                                      </p:cBhvr>
                                      <p:tavLst>
                                        <p:tav tm="0">
                                          <p:val>
                                            <p:strVal val="#ppt_y-.1"/>
                                          </p:val>
                                        </p:tav>
                                        <p:tav tm="100000">
                                          <p:val>
                                            <p:strVal val="#ppt_y"/>
                                          </p:val>
                                        </p:tav>
                                      </p:tavLst>
                                    </p:anim>
                                  </p:childTnLst>
                                </p:cTn>
                              </p:par>
                            </p:childTnLst>
                          </p:cTn>
                        </p:par>
                        <p:par>
                          <p:cTn id="32" fill="hold">
                            <p:stCondLst>
                              <p:cond delay="4000"/>
                            </p:stCondLst>
                            <p:childTnLst>
                              <p:par>
                                <p:cTn id="33" presetID="47" presetClass="entr" presetSubtype="0" fill="hold" grpId="0" nodeType="afterEffect">
                                  <p:stCondLst>
                                    <p:cond delay="0"/>
                                  </p:stCondLst>
                                  <p:childTnLst>
                                    <p:set>
                                      <p:cBhvr>
                                        <p:cTn id="34" dur="1" fill="hold">
                                          <p:stCondLst>
                                            <p:cond delay="0"/>
                                          </p:stCondLst>
                                        </p:cTn>
                                        <p:tgtEl>
                                          <p:spTgt spid="10">
                                            <p:graphicEl>
                                              <a:dgm id="{6FFB15F5-3545-4FEA-B307-B6905DB7B57A}"/>
                                            </p:graphicEl>
                                          </p:spTgt>
                                        </p:tgtEl>
                                        <p:attrNameLst>
                                          <p:attrName>style.visibility</p:attrName>
                                        </p:attrNameLst>
                                      </p:cBhvr>
                                      <p:to>
                                        <p:strVal val="visible"/>
                                      </p:to>
                                    </p:set>
                                    <p:animEffect transition="in" filter="fade">
                                      <p:cBhvr>
                                        <p:cTn id="35" dur="500"/>
                                        <p:tgtEl>
                                          <p:spTgt spid="10">
                                            <p:graphicEl>
                                              <a:dgm id="{6FFB15F5-3545-4FEA-B307-B6905DB7B57A}"/>
                                            </p:graphicEl>
                                          </p:spTgt>
                                        </p:tgtEl>
                                      </p:cBhvr>
                                    </p:animEffect>
                                    <p:anim calcmode="lin" valueType="num">
                                      <p:cBhvr>
                                        <p:cTn id="36" dur="500" fill="hold"/>
                                        <p:tgtEl>
                                          <p:spTgt spid="10">
                                            <p:graphicEl>
                                              <a:dgm id="{6FFB15F5-3545-4FEA-B307-B6905DB7B57A}"/>
                                            </p:graphicEl>
                                          </p:spTgt>
                                        </p:tgtEl>
                                        <p:attrNameLst>
                                          <p:attrName>ppt_x</p:attrName>
                                        </p:attrNameLst>
                                      </p:cBhvr>
                                      <p:tavLst>
                                        <p:tav tm="0">
                                          <p:val>
                                            <p:strVal val="#ppt_x"/>
                                          </p:val>
                                        </p:tav>
                                        <p:tav tm="100000">
                                          <p:val>
                                            <p:strVal val="#ppt_x"/>
                                          </p:val>
                                        </p:tav>
                                      </p:tavLst>
                                    </p:anim>
                                    <p:anim calcmode="lin" valueType="num">
                                      <p:cBhvr>
                                        <p:cTn id="37" dur="500" fill="hold"/>
                                        <p:tgtEl>
                                          <p:spTgt spid="10">
                                            <p:graphicEl>
                                              <a:dgm id="{6FFB15F5-3545-4FEA-B307-B6905DB7B57A}"/>
                                            </p:graphicEl>
                                          </p:spTgt>
                                        </p:tgtEl>
                                        <p:attrNameLst>
                                          <p:attrName>ppt_y</p:attrName>
                                        </p:attrNameLst>
                                      </p:cBhvr>
                                      <p:tavLst>
                                        <p:tav tm="0">
                                          <p:val>
                                            <p:strVal val="#ppt_y-.1"/>
                                          </p:val>
                                        </p:tav>
                                        <p:tav tm="100000">
                                          <p:val>
                                            <p:strVal val="#ppt_y"/>
                                          </p:val>
                                        </p:tav>
                                      </p:tavLst>
                                    </p:anim>
                                  </p:childTnLst>
                                </p:cTn>
                              </p:par>
                            </p:childTnLst>
                          </p:cTn>
                        </p:par>
                        <p:par>
                          <p:cTn id="38" fill="hold">
                            <p:stCondLst>
                              <p:cond delay="4500"/>
                            </p:stCondLst>
                            <p:childTnLst>
                              <p:par>
                                <p:cTn id="39" presetID="47" presetClass="entr" presetSubtype="0" fill="hold" grpId="0" nodeType="afterEffect">
                                  <p:stCondLst>
                                    <p:cond delay="0"/>
                                  </p:stCondLst>
                                  <p:childTnLst>
                                    <p:set>
                                      <p:cBhvr>
                                        <p:cTn id="40" dur="1" fill="hold">
                                          <p:stCondLst>
                                            <p:cond delay="0"/>
                                          </p:stCondLst>
                                        </p:cTn>
                                        <p:tgtEl>
                                          <p:spTgt spid="10">
                                            <p:graphicEl>
                                              <a:dgm id="{3A798E58-4E71-425F-B84A-7826A4BFA10A}"/>
                                            </p:graphicEl>
                                          </p:spTgt>
                                        </p:tgtEl>
                                        <p:attrNameLst>
                                          <p:attrName>style.visibility</p:attrName>
                                        </p:attrNameLst>
                                      </p:cBhvr>
                                      <p:to>
                                        <p:strVal val="visible"/>
                                      </p:to>
                                    </p:set>
                                    <p:animEffect transition="in" filter="fade">
                                      <p:cBhvr>
                                        <p:cTn id="41" dur="500"/>
                                        <p:tgtEl>
                                          <p:spTgt spid="10">
                                            <p:graphicEl>
                                              <a:dgm id="{3A798E58-4E71-425F-B84A-7826A4BFA10A}"/>
                                            </p:graphicEl>
                                          </p:spTgt>
                                        </p:tgtEl>
                                      </p:cBhvr>
                                    </p:animEffect>
                                    <p:anim calcmode="lin" valueType="num">
                                      <p:cBhvr>
                                        <p:cTn id="42" dur="500" fill="hold"/>
                                        <p:tgtEl>
                                          <p:spTgt spid="10">
                                            <p:graphicEl>
                                              <a:dgm id="{3A798E58-4E71-425F-B84A-7826A4BFA10A}"/>
                                            </p:graphicEl>
                                          </p:spTgt>
                                        </p:tgtEl>
                                        <p:attrNameLst>
                                          <p:attrName>ppt_x</p:attrName>
                                        </p:attrNameLst>
                                      </p:cBhvr>
                                      <p:tavLst>
                                        <p:tav tm="0">
                                          <p:val>
                                            <p:strVal val="#ppt_x"/>
                                          </p:val>
                                        </p:tav>
                                        <p:tav tm="100000">
                                          <p:val>
                                            <p:strVal val="#ppt_x"/>
                                          </p:val>
                                        </p:tav>
                                      </p:tavLst>
                                    </p:anim>
                                    <p:anim calcmode="lin" valueType="num">
                                      <p:cBhvr>
                                        <p:cTn id="43" dur="500" fill="hold"/>
                                        <p:tgtEl>
                                          <p:spTgt spid="10">
                                            <p:graphicEl>
                                              <a:dgm id="{3A798E58-4E71-425F-B84A-7826A4BFA10A}"/>
                                            </p:graphicEl>
                                          </p:spTgt>
                                        </p:tgtEl>
                                        <p:attrNameLst>
                                          <p:attrName>ppt_y</p:attrName>
                                        </p:attrNameLst>
                                      </p:cBhvr>
                                      <p:tavLst>
                                        <p:tav tm="0">
                                          <p:val>
                                            <p:strVal val="#ppt_y-.1"/>
                                          </p:val>
                                        </p:tav>
                                        <p:tav tm="100000">
                                          <p:val>
                                            <p:strVal val="#ppt_y"/>
                                          </p:val>
                                        </p:tav>
                                      </p:tavLst>
                                    </p:anim>
                                  </p:childTnLst>
                                </p:cTn>
                              </p:par>
                            </p:childTnLst>
                          </p:cTn>
                        </p:par>
                        <p:par>
                          <p:cTn id="44" fill="hold">
                            <p:stCondLst>
                              <p:cond delay="5000"/>
                            </p:stCondLst>
                            <p:childTnLst>
                              <p:par>
                                <p:cTn id="45" presetID="47" presetClass="entr" presetSubtype="0" fill="hold" grpId="0" nodeType="afterEffect">
                                  <p:stCondLst>
                                    <p:cond delay="0"/>
                                  </p:stCondLst>
                                  <p:childTnLst>
                                    <p:set>
                                      <p:cBhvr>
                                        <p:cTn id="46" dur="1" fill="hold">
                                          <p:stCondLst>
                                            <p:cond delay="0"/>
                                          </p:stCondLst>
                                        </p:cTn>
                                        <p:tgtEl>
                                          <p:spTgt spid="10">
                                            <p:graphicEl>
                                              <a:dgm id="{DE0A5585-6745-47E1-A8DA-445B7EB96FA1}"/>
                                            </p:graphicEl>
                                          </p:spTgt>
                                        </p:tgtEl>
                                        <p:attrNameLst>
                                          <p:attrName>style.visibility</p:attrName>
                                        </p:attrNameLst>
                                      </p:cBhvr>
                                      <p:to>
                                        <p:strVal val="visible"/>
                                      </p:to>
                                    </p:set>
                                    <p:animEffect transition="in" filter="fade">
                                      <p:cBhvr>
                                        <p:cTn id="47" dur="500"/>
                                        <p:tgtEl>
                                          <p:spTgt spid="10">
                                            <p:graphicEl>
                                              <a:dgm id="{DE0A5585-6745-47E1-A8DA-445B7EB96FA1}"/>
                                            </p:graphicEl>
                                          </p:spTgt>
                                        </p:tgtEl>
                                      </p:cBhvr>
                                    </p:animEffect>
                                    <p:anim calcmode="lin" valueType="num">
                                      <p:cBhvr>
                                        <p:cTn id="48" dur="500" fill="hold"/>
                                        <p:tgtEl>
                                          <p:spTgt spid="10">
                                            <p:graphicEl>
                                              <a:dgm id="{DE0A5585-6745-47E1-A8DA-445B7EB96FA1}"/>
                                            </p:graphicEl>
                                          </p:spTgt>
                                        </p:tgtEl>
                                        <p:attrNameLst>
                                          <p:attrName>ppt_x</p:attrName>
                                        </p:attrNameLst>
                                      </p:cBhvr>
                                      <p:tavLst>
                                        <p:tav tm="0">
                                          <p:val>
                                            <p:strVal val="#ppt_x"/>
                                          </p:val>
                                        </p:tav>
                                        <p:tav tm="100000">
                                          <p:val>
                                            <p:strVal val="#ppt_x"/>
                                          </p:val>
                                        </p:tav>
                                      </p:tavLst>
                                    </p:anim>
                                    <p:anim calcmode="lin" valueType="num">
                                      <p:cBhvr>
                                        <p:cTn id="49" dur="500" fill="hold"/>
                                        <p:tgtEl>
                                          <p:spTgt spid="10">
                                            <p:graphicEl>
                                              <a:dgm id="{DE0A5585-6745-47E1-A8DA-445B7EB96FA1}"/>
                                            </p:graphicEl>
                                          </p:spTgt>
                                        </p:tgtEl>
                                        <p:attrNameLst>
                                          <p:attrName>ppt_y</p:attrName>
                                        </p:attrNameLst>
                                      </p:cBhvr>
                                      <p:tavLst>
                                        <p:tav tm="0">
                                          <p:val>
                                            <p:strVal val="#ppt_y-.1"/>
                                          </p:val>
                                        </p:tav>
                                        <p:tav tm="100000">
                                          <p:val>
                                            <p:strVal val="#ppt_y"/>
                                          </p:val>
                                        </p:tav>
                                      </p:tavLst>
                                    </p:anim>
                                  </p:childTnLst>
                                </p:cTn>
                              </p:par>
                            </p:childTnLst>
                          </p:cTn>
                        </p:par>
                        <p:par>
                          <p:cTn id="50" fill="hold">
                            <p:stCondLst>
                              <p:cond delay="5500"/>
                            </p:stCondLst>
                            <p:childTnLst>
                              <p:par>
                                <p:cTn id="51" presetID="47" presetClass="entr" presetSubtype="0" fill="hold" grpId="0" nodeType="afterEffect">
                                  <p:stCondLst>
                                    <p:cond delay="0"/>
                                  </p:stCondLst>
                                  <p:childTnLst>
                                    <p:set>
                                      <p:cBhvr>
                                        <p:cTn id="52" dur="1" fill="hold">
                                          <p:stCondLst>
                                            <p:cond delay="0"/>
                                          </p:stCondLst>
                                        </p:cTn>
                                        <p:tgtEl>
                                          <p:spTgt spid="10">
                                            <p:graphicEl>
                                              <a:dgm id="{37BCA0AF-0C38-4AED-8041-612ABC7FA085}"/>
                                            </p:graphicEl>
                                          </p:spTgt>
                                        </p:tgtEl>
                                        <p:attrNameLst>
                                          <p:attrName>style.visibility</p:attrName>
                                        </p:attrNameLst>
                                      </p:cBhvr>
                                      <p:to>
                                        <p:strVal val="visible"/>
                                      </p:to>
                                    </p:set>
                                    <p:animEffect transition="in" filter="fade">
                                      <p:cBhvr>
                                        <p:cTn id="53" dur="500"/>
                                        <p:tgtEl>
                                          <p:spTgt spid="10">
                                            <p:graphicEl>
                                              <a:dgm id="{37BCA0AF-0C38-4AED-8041-612ABC7FA085}"/>
                                            </p:graphicEl>
                                          </p:spTgt>
                                        </p:tgtEl>
                                      </p:cBhvr>
                                    </p:animEffect>
                                    <p:anim calcmode="lin" valueType="num">
                                      <p:cBhvr>
                                        <p:cTn id="54" dur="500" fill="hold"/>
                                        <p:tgtEl>
                                          <p:spTgt spid="10">
                                            <p:graphicEl>
                                              <a:dgm id="{37BCA0AF-0C38-4AED-8041-612ABC7FA085}"/>
                                            </p:graphicEl>
                                          </p:spTgt>
                                        </p:tgtEl>
                                        <p:attrNameLst>
                                          <p:attrName>ppt_x</p:attrName>
                                        </p:attrNameLst>
                                      </p:cBhvr>
                                      <p:tavLst>
                                        <p:tav tm="0">
                                          <p:val>
                                            <p:strVal val="#ppt_x"/>
                                          </p:val>
                                        </p:tav>
                                        <p:tav tm="100000">
                                          <p:val>
                                            <p:strVal val="#ppt_x"/>
                                          </p:val>
                                        </p:tav>
                                      </p:tavLst>
                                    </p:anim>
                                    <p:anim calcmode="lin" valueType="num">
                                      <p:cBhvr>
                                        <p:cTn id="55" dur="500" fill="hold"/>
                                        <p:tgtEl>
                                          <p:spTgt spid="10">
                                            <p:graphicEl>
                                              <a:dgm id="{37BCA0AF-0C38-4AED-8041-612ABC7FA085}"/>
                                            </p:graphic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0" grpId="0">
        <p:bldSub>
          <a:bldDgm bld="one"/>
        </p:bldSub>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A5059D4-51F9-48DD-8DFB-523E75F1DB31}"/>
              </a:ext>
            </a:extLst>
          </p:cNvPr>
          <p:cNvSpPr>
            <a:spLocks noGrp="1"/>
          </p:cNvSpPr>
          <p:nvPr>
            <p:ph type="title"/>
          </p:nvPr>
        </p:nvSpPr>
        <p:spPr/>
        <p:txBody>
          <a:bodyPr/>
          <a:lstStyle/>
          <a:p>
            <a:endParaRPr lang="id-ID"/>
          </a:p>
        </p:txBody>
      </p:sp>
      <p:sp>
        <p:nvSpPr>
          <p:cNvPr id="3" name="Content Placeholder 2">
            <a:extLst>
              <a:ext uri="{FF2B5EF4-FFF2-40B4-BE49-F238E27FC236}">
                <a16:creationId xmlns:a16="http://schemas.microsoft.com/office/drawing/2014/main" xmlns="" id="{F55A8C2A-1194-4164-BC2F-16198DD06211}"/>
              </a:ext>
            </a:extLst>
          </p:cNvPr>
          <p:cNvSpPr>
            <a:spLocks noGrp="1"/>
          </p:cNvSpPr>
          <p:nvPr>
            <p:ph idx="1"/>
          </p:nvPr>
        </p:nvSpPr>
        <p:spPr/>
        <p:txBody>
          <a:bodyPr/>
          <a:lstStyle/>
          <a:p>
            <a:endParaRPr lang="id-ID"/>
          </a:p>
        </p:txBody>
      </p:sp>
      <p:grpSp>
        <p:nvGrpSpPr>
          <p:cNvPr id="4" name="Group 3">
            <a:extLst>
              <a:ext uri="{FF2B5EF4-FFF2-40B4-BE49-F238E27FC236}">
                <a16:creationId xmlns:a16="http://schemas.microsoft.com/office/drawing/2014/main" xmlns="" id="{1667ED3D-2056-4D02-BA8A-E22E688B59B3}"/>
              </a:ext>
            </a:extLst>
          </p:cNvPr>
          <p:cNvGrpSpPr/>
          <p:nvPr/>
        </p:nvGrpSpPr>
        <p:grpSpPr>
          <a:xfrm>
            <a:off x="209520" y="214290"/>
            <a:ext cx="8724960" cy="6429420"/>
            <a:chOff x="214282" y="214290"/>
            <a:chExt cx="8724960" cy="6429420"/>
          </a:xfrm>
        </p:grpSpPr>
        <p:sp>
          <p:nvSpPr>
            <p:cNvPr id="5" name="Rectangle 4">
              <a:extLst>
                <a:ext uri="{FF2B5EF4-FFF2-40B4-BE49-F238E27FC236}">
                  <a16:creationId xmlns:a16="http://schemas.microsoft.com/office/drawing/2014/main" xmlns="" id="{623676CA-1007-4609-944A-7B73B5A8BE4F}"/>
                </a:ext>
              </a:extLst>
            </p:cNvPr>
            <p:cNvSpPr/>
            <p:nvPr/>
          </p:nvSpPr>
          <p:spPr>
            <a:xfrm>
              <a:off x="214282" y="1571612"/>
              <a:ext cx="8724960" cy="5072098"/>
            </a:xfrm>
            <a:prstGeom prst="rect">
              <a:avLst/>
            </a:prstGeom>
            <a:solidFill>
              <a:schemeClr val="accent5">
                <a:lumMod val="20000"/>
                <a:lumOff val="80000"/>
              </a:schemeClr>
            </a:solidFill>
            <a:ln>
              <a:solidFill>
                <a:schemeClr val="accent5">
                  <a:lumMod val="20000"/>
                  <a:lumOff val="8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xmlns="" id="{8F45C455-E053-4772-91D2-887505C2B767}"/>
                </a:ext>
              </a:extLst>
            </p:cNvPr>
            <p:cNvSpPr/>
            <p:nvPr/>
          </p:nvSpPr>
          <p:spPr>
            <a:xfrm>
              <a:off x="214282" y="214290"/>
              <a:ext cx="7358114" cy="121444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3200" b="1" dirty="0"/>
                <a:t>PAJAK PENGHASILAN ATAS PENGHASILAN BERSIFAT FINAL PASAL 4 AYAT (2) UU PPh </a:t>
              </a:r>
              <a:endParaRPr lang="en-US" sz="3200" b="1" dirty="0"/>
            </a:p>
          </p:txBody>
        </p:sp>
        <p:pic>
          <p:nvPicPr>
            <p:cNvPr id="7" name="Picture 2">
              <a:extLst>
                <a:ext uri="{FF2B5EF4-FFF2-40B4-BE49-F238E27FC236}">
                  <a16:creationId xmlns:a16="http://schemas.microsoft.com/office/drawing/2014/main" xmlns="" id="{9D9308E4-06C9-426C-BDC3-5200D7E4B555}"/>
                </a:ext>
              </a:extLst>
            </p:cNvPr>
            <p:cNvPicPr>
              <a:picLocks noChangeAspect="1" noChangeArrowheads="1"/>
            </p:cNvPicPr>
            <p:nvPr/>
          </p:nvPicPr>
          <p:blipFill>
            <a:blip r:embed="rId2" cstate="print"/>
            <a:srcRect l="15074" t="43478" r="60176" b="13587"/>
            <a:stretch>
              <a:fillRect/>
            </a:stretch>
          </p:blipFill>
          <p:spPr bwMode="auto">
            <a:xfrm>
              <a:off x="7786710" y="285728"/>
              <a:ext cx="1071570" cy="1045111"/>
            </a:xfrm>
            <a:prstGeom prst="rect">
              <a:avLst/>
            </a:prstGeom>
            <a:noFill/>
            <a:ln w="9525">
              <a:noFill/>
              <a:miter lim="800000"/>
              <a:headEnd/>
              <a:tailEnd/>
            </a:ln>
          </p:spPr>
        </p:pic>
      </p:grpSp>
      <p:graphicFrame>
        <p:nvGraphicFramePr>
          <p:cNvPr id="8" name="Content Placeholder 3">
            <a:extLst>
              <a:ext uri="{FF2B5EF4-FFF2-40B4-BE49-F238E27FC236}">
                <a16:creationId xmlns:a16="http://schemas.microsoft.com/office/drawing/2014/main" xmlns="" id="{66A60865-9F7F-45C3-A447-37EEC45510C6}"/>
              </a:ext>
            </a:extLst>
          </p:cNvPr>
          <p:cNvGraphicFramePr>
            <a:graphicFrameLocks/>
          </p:cNvGraphicFramePr>
          <p:nvPr>
            <p:extLst>
              <p:ext uri="{D42A27DB-BD31-4B8C-83A1-F6EECF244321}">
                <p14:modId xmlns:p14="http://schemas.microsoft.com/office/powerpoint/2010/main" xmlns="" val="2135619888"/>
              </p:ext>
            </p:extLst>
          </p:nvPr>
        </p:nvGraphicFramePr>
        <p:xfrm>
          <a:off x="755576" y="1731397"/>
          <a:ext cx="7560840" cy="47525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xmlns="" val="1381216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2000"/>
                                        <p:tgtEl>
                                          <p:spTgt spid="4"/>
                                        </p:tgtEl>
                                      </p:cBhvr>
                                    </p:animEffect>
                                  </p:childTnLst>
                                </p:cTn>
                              </p:par>
                            </p:childTnLst>
                          </p:cTn>
                        </p:par>
                        <p:par>
                          <p:cTn id="8" fill="hold">
                            <p:stCondLst>
                              <p:cond delay="2000"/>
                            </p:stCondLst>
                            <p:childTnLst>
                              <p:par>
                                <p:cTn id="9" presetID="14" presetClass="entr" presetSubtype="1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randombar(horizontal)">
                                      <p:cBhvr>
                                        <p:cTn id="11"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AsOne/>
      </p:bldGraphic>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1"/>
          <p:cNvGrpSpPr/>
          <p:nvPr/>
        </p:nvGrpSpPr>
        <p:grpSpPr>
          <a:xfrm>
            <a:off x="214282" y="214290"/>
            <a:ext cx="8724960" cy="6429420"/>
            <a:chOff x="214282" y="214290"/>
            <a:chExt cx="8724960" cy="6429420"/>
          </a:xfrm>
        </p:grpSpPr>
        <p:sp>
          <p:nvSpPr>
            <p:cNvPr id="29" name="Rectangle 28"/>
            <p:cNvSpPr/>
            <p:nvPr/>
          </p:nvSpPr>
          <p:spPr>
            <a:xfrm>
              <a:off x="214282" y="1571612"/>
              <a:ext cx="8724960" cy="5072098"/>
            </a:xfrm>
            <a:prstGeom prst="rect">
              <a:avLst/>
            </a:prstGeom>
            <a:solidFill>
              <a:schemeClr val="accent5">
                <a:lumMod val="20000"/>
                <a:lumOff val="80000"/>
              </a:schemeClr>
            </a:solidFill>
            <a:ln>
              <a:solidFill>
                <a:schemeClr val="accent5">
                  <a:lumMod val="20000"/>
                  <a:lumOff val="8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30" name="Rectangle 29"/>
            <p:cNvSpPr/>
            <p:nvPr/>
          </p:nvSpPr>
          <p:spPr>
            <a:xfrm>
              <a:off x="214282" y="214290"/>
              <a:ext cx="7358114" cy="121444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1" name="Picture 2"/>
            <p:cNvPicPr>
              <a:picLocks noChangeAspect="1" noChangeArrowheads="1"/>
            </p:cNvPicPr>
            <p:nvPr/>
          </p:nvPicPr>
          <p:blipFill>
            <a:blip r:embed="rId2" cstate="print"/>
            <a:srcRect l="15074" t="43478" r="60176" b="13587"/>
            <a:stretch>
              <a:fillRect/>
            </a:stretch>
          </p:blipFill>
          <p:spPr bwMode="auto">
            <a:xfrm>
              <a:off x="7786710" y="285728"/>
              <a:ext cx="1071570" cy="1045111"/>
            </a:xfrm>
            <a:prstGeom prst="rect">
              <a:avLst/>
            </a:prstGeom>
            <a:noFill/>
            <a:ln w="9525">
              <a:noFill/>
              <a:miter lim="800000"/>
              <a:headEnd/>
              <a:tailEnd/>
            </a:ln>
          </p:spPr>
        </p:pic>
      </p:grpSp>
      <p:sp>
        <p:nvSpPr>
          <p:cNvPr id="6" name="Content Placeholder 1"/>
          <p:cNvSpPr>
            <a:spLocks noGrp="1"/>
          </p:cNvSpPr>
          <p:nvPr>
            <p:ph idx="1"/>
          </p:nvPr>
        </p:nvSpPr>
        <p:spPr>
          <a:xfrm>
            <a:off x="380999" y="1571612"/>
            <a:ext cx="8407893" cy="5072097"/>
          </a:xfrm>
          <a:solidFill>
            <a:schemeClr val="bg1"/>
          </a:solidFill>
        </p:spPr>
        <p:txBody>
          <a:bodyPr>
            <a:noAutofit/>
          </a:bodyPr>
          <a:lstStyle/>
          <a:p>
            <a:pPr marL="0" indent="0">
              <a:buNone/>
            </a:pPr>
            <a:r>
              <a:rPr lang="en-US" sz="1800" b="1" dirty="0" err="1">
                <a:latin typeface="Candara" pitchFamily="34" charset="0"/>
              </a:rPr>
              <a:t>Subjek</a:t>
            </a:r>
            <a:r>
              <a:rPr lang="en-US" sz="1800" b="1" dirty="0">
                <a:latin typeface="Candara" pitchFamily="34" charset="0"/>
              </a:rPr>
              <a:t> </a:t>
            </a:r>
            <a:r>
              <a:rPr lang="en-US" sz="1800" b="1" dirty="0" err="1">
                <a:latin typeface="Candara" pitchFamily="34" charset="0"/>
              </a:rPr>
              <a:t>pajak</a:t>
            </a:r>
            <a:r>
              <a:rPr lang="en-US" sz="1800" b="1" dirty="0">
                <a:latin typeface="Candara" pitchFamily="34" charset="0"/>
              </a:rPr>
              <a:t>:</a:t>
            </a:r>
          </a:p>
          <a:p>
            <a:pPr marL="800100" lvl="1" indent="-342900">
              <a:buFont typeface="+mj-lt"/>
              <a:buAutoNum type="arabicPeriod"/>
            </a:pPr>
            <a:r>
              <a:rPr lang="en-US" sz="1800" dirty="0">
                <a:latin typeface="Candara" pitchFamily="34" charset="0"/>
              </a:rPr>
              <a:t>Orang </a:t>
            </a:r>
            <a:r>
              <a:rPr lang="en-US" sz="1800" dirty="0" err="1">
                <a:latin typeface="Candara" pitchFamily="34" charset="0"/>
              </a:rPr>
              <a:t>pribadi</a:t>
            </a:r>
            <a:r>
              <a:rPr lang="en-US" sz="1800" dirty="0">
                <a:latin typeface="Candara" pitchFamily="34" charset="0"/>
              </a:rPr>
              <a:t> DN </a:t>
            </a:r>
            <a:r>
              <a:rPr lang="en-US" sz="1800" dirty="0" err="1">
                <a:latin typeface="Candara" pitchFamily="34" charset="0"/>
              </a:rPr>
              <a:t>dan</a:t>
            </a:r>
            <a:r>
              <a:rPr lang="en-US" sz="1800" dirty="0">
                <a:latin typeface="Candara" pitchFamily="34" charset="0"/>
              </a:rPr>
              <a:t> LN</a:t>
            </a:r>
          </a:p>
          <a:p>
            <a:pPr marL="800100" lvl="1" indent="-342900">
              <a:buFont typeface="+mj-lt"/>
              <a:buAutoNum type="arabicPeriod"/>
            </a:pPr>
            <a:r>
              <a:rPr lang="en-US" sz="1800" dirty="0" err="1">
                <a:latin typeface="Candara" pitchFamily="34" charset="0"/>
              </a:rPr>
              <a:t>Badan</a:t>
            </a:r>
            <a:r>
              <a:rPr lang="en-US" sz="1800" dirty="0">
                <a:latin typeface="Candara" pitchFamily="34" charset="0"/>
              </a:rPr>
              <a:t> DN </a:t>
            </a:r>
            <a:r>
              <a:rPr lang="en-US" sz="1800" dirty="0" err="1">
                <a:latin typeface="Candara" pitchFamily="34" charset="0"/>
              </a:rPr>
              <a:t>dan</a:t>
            </a:r>
            <a:r>
              <a:rPr lang="en-US" sz="1800" dirty="0">
                <a:latin typeface="Candara" pitchFamily="34" charset="0"/>
              </a:rPr>
              <a:t> LN</a:t>
            </a:r>
          </a:p>
          <a:p>
            <a:pPr marL="800100" lvl="1" indent="-342900">
              <a:buFont typeface="+mj-lt"/>
              <a:buAutoNum type="arabicPeriod"/>
            </a:pPr>
            <a:r>
              <a:rPr lang="en-US" sz="1800" dirty="0" err="1">
                <a:latin typeface="Candara" pitchFamily="34" charset="0"/>
              </a:rPr>
              <a:t>Bentuk</a:t>
            </a:r>
            <a:r>
              <a:rPr lang="en-US" sz="1800" dirty="0">
                <a:latin typeface="Candara" pitchFamily="34" charset="0"/>
              </a:rPr>
              <a:t> Usaha </a:t>
            </a:r>
            <a:r>
              <a:rPr lang="en-US" sz="1800" dirty="0" err="1">
                <a:latin typeface="Candara" pitchFamily="34" charset="0"/>
              </a:rPr>
              <a:t>Tetap</a:t>
            </a:r>
            <a:endParaRPr lang="en-US" sz="1800" dirty="0">
              <a:latin typeface="Candara" pitchFamily="34" charset="0"/>
            </a:endParaRPr>
          </a:p>
          <a:p>
            <a:pPr marL="0" indent="0">
              <a:buNone/>
            </a:pPr>
            <a:r>
              <a:rPr lang="en-US" sz="1800" b="1" dirty="0" err="1">
                <a:latin typeface="Candara" pitchFamily="34" charset="0"/>
              </a:rPr>
              <a:t>Objek</a:t>
            </a:r>
            <a:r>
              <a:rPr lang="en-US" sz="1800" b="1" dirty="0">
                <a:latin typeface="Candara" pitchFamily="34" charset="0"/>
              </a:rPr>
              <a:t> </a:t>
            </a:r>
            <a:r>
              <a:rPr lang="en-US" sz="1800" b="1" dirty="0" err="1">
                <a:latin typeface="Candara" pitchFamily="34" charset="0"/>
              </a:rPr>
              <a:t>pajak</a:t>
            </a:r>
            <a:r>
              <a:rPr lang="en-US" sz="1800" b="1" dirty="0">
                <a:latin typeface="Candara" pitchFamily="34" charset="0"/>
              </a:rPr>
              <a:t>:</a:t>
            </a:r>
          </a:p>
          <a:p>
            <a:pPr marL="800100" lvl="1" indent="-342900">
              <a:buFont typeface="+mj-lt"/>
              <a:buAutoNum type="arabicPeriod"/>
            </a:pPr>
            <a:r>
              <a:rPr lang="en-US" sz="1800" dirty="0" err="1">
                <a:latin typeface="Candara" pitchFamily="34" charset="0"/>
              </a:rPr>
              <a:t>Bunga</a:t>
            </a:r>
            <a:r>
              <a:rPr lang="en-US" sz="1800" dirty="0">
                <a:latin typeface="Candara" pitchFamily="34" charset="0"/>
              </a:rPr>
              <a:t> </a:t>
            </a:r>
            <a:r>
              <a:rPr lang="en-US" sz="1800" dirty="0" err="1">
                <a:latin typeface="Candara" pitchFamily="34" charset="0"/>
              </a:rPr>
              <a:t>deposito</a:t>
            </a:r>
            <a:endParaRPr lang="en-US" sz="1800" dirty="0">
              <a:latin typeface="Candara" pitchFamily="34" charset="0"/>
            </a:endParaRPr>
          </a:p>
          <a:p>
            <a:pPr marL="800100" lvl="1" indent="-342900">
              <a:buFont typeface="+mj-lt"/>
              <a:buAutoNum type="arabicPeriod"/>
            </a:pPr>
            <a:r>
              <a:rPr lang="en-US" sz="1800" dirty="0" err="1">
                <a:latin typeface="Candara" pitchFamily="34" charset="0"/>
              </a:rPr>
              <a:t>Bunga</a:t>
            </a:r>
            <a:r>
              <a:rPr lang="en-US" sz="1800" dirty="0">
                <a:latin typeface="Candara" pitchFamily="34" charset="0"/>
              </a:rPr>
              <a:t> </a:t>
            </a:r>
            <a:r>
              <a:rPr lang="en-US" sz="1800" dirty="0" err="1">
                <a:latin typeface="Candara" pitchFamily="34" charset="0"/>
              </a:rPr>
              <a:t>tabungan</a:t>
            </a:r>
            <a:endParaRPr lang="en-US" sz="1800" dirty="0">
              <a:latin typeface="Candara" pitchFamily="34" charset="0"/>
            </a:endParaRPr>
          </a:p>
          <a:p>
            <a:pPr marL="800100" lvl="1" indent="-342900">
              <a:buFont typeface="+mj-lt"/>
              <a:buAutoNum type="arabicPeriod"/>
            </a:pPr>
            <a:r>
              <a:rPr lang="en-US" sz="1800" dirty="0" err="1">
                <a:latin typeface="Candara" pitchFamily="34" charset="0"/>
              </a:rPr>
              <a:t>Diskonto</a:t>
            </a:r>
            <a:r>
              <a:rPr lang="en-US" sz="1800" dirty="0">
                <a:latin typeface="Candara" pitchFamily="34" charset="0"/>
              </a:rPr>
              <a:t> SBI</a:t>
            </a:r>
          </a:p>
          <a:p>
            <a:pPr marL="0" indent="0">
              <a:buNone/>
            </a:pPr>
            <a:r>
              <a:rPr lang="en-US" sz="1800" b="1" dirty="0" err="1">
                <a:latin typeface="Candara" pitchFamily="34" charset="0"/>
              </a:rPr>
              <a:t>Pemotong</a:t>
            </a:r>
            <a:r>
              <a:rPr lang="en-US" sz="1800" b="1" dirty="0">
                <a:latin typeface="Candara" pitchFamily="34" charset="0"/>
              </a:rPr>
              <a:t>, </a:t>
            </a:r>
            <a:r>
              <a:rPr lang="en-US" sz="1800" b="1" dirty="0" err="1">
                <a:latin typeface="Candara" pitchFamily="34" charset="0"/>
              </a:rPr>
              <a:t>penyetor</a:t>
            </a:r>
            <a:r>
              <a:rPr lang="en-US" sz="1800" b="1" dirty="0">
                <a:latin typeface="Candara" pitchFamily="34" charset="0"/>
              </a:rPr>
              <a:t>, </a:t>
            </a:r>
            <a:r>
              <a:rPr lang="en-US" sz="1800" b="1" dirty="0" err="1">
                <a:latin typeface="Candara" pitchFamily="34" charset="0"/>
              </a:rPr>
              <a:t>pelapor</a:t>
            </a:r>
            <a:r>
              <a:rPr lang="en-US" sz="1800" b="1" dirty="0">
                <a:latin typeface="Candara" pitchFamily="34" charset="0"/>
              </a:rPr>
              <a:t>:</a:t>
            </a:r>
          </a:p>
          <a:p>
            <a:pPr marL="800100" lvl="1" indent="-342900">
              <a:buFont typeface="+mj-lt"/>
              <a:buAutoNum type="arabicPeriod"/>
            </a:pPr>
            <a:r>
              <a:rPr lang="da-DK" sz="1800" dirty="0">
                <a:latin typeface="Candara" pitchFamily="34" charset="0"/>
              </a:rPr>
              <a:t>Bank yang didirikan atau berkedudukan di Indonesia</a:t>
            </a:r>
          </a:p>
          <a:p>
            <a:pPr marL="800100" lvl="1" indent="-342900">
              <a:buFont typeface="+mj-lt"/>
              <a:buAutoNum type="arabicPeriod"/>
            </a:pPr>
            <a:r>
              <a:rPr lang="it-IT" sz="1800" dirty="0">
                <a:latin typeface="Candara" pitchFamily="34" charset="0"/>
              </a:rPr>
              <a:t>Cabang bank luar negeri di Indonesia</a:t>
            </a:r>
          </a:p>
          <a:p>
            <a:pPr marL="800100" lvl="1" indent="-342900">
              <a:buFont typeface="+mj-lt"/>
              <a:buAutoNum type="arabicPeriod"/>
            </a:pPr>
            <a:r>
              <a:rPr lang="en-US" sz="1800" dirty="0">
                <a:latin typeface="Candara" pitchFamily="34" charset="0"/>
              </a:rPr>
              <a:t>Bank Indonesia</a:t>
            </a:r>
          </a:p>
          <a:p>
            <a:pPr marL="800100" lvl="1" indent="-342900">
              <a:buFont typeface="+mj-lt"/>
              <a:buAutoNum type="arabicPeriod"/>
            </a:pPr>
            <a:r>
              <a:rPr lang="sv-SE" sz="1800" dirty="0">
                <a:latin typeface="Candara" pitchFamily="34" charset="0"/>
              </a:rPr>
              <a:t>Dana Pensiun dan bank yang menjual kembali SBI kepada </a:t>
            </a:r>
            <a:r>
              <a:rPr lang="en-US" sz="1800" dirty="0" err="1">
                <a:latin typeface="Candara" pitchFamily="34" charset="0"/>
              </a:rPr>
              <a:t>pihak</a:t>
            </a:r>
            <a:r>
              <a:rPr lang="en-US" sz="1800" dirty="0">
                <a:latin typeface="Candara" pitchFamily="34" charset="0"/>
              </a:rPr>
              <a:t> lain yang </a:t>
            </a:r>
            <a:r>
              <a:rPr lang="en-US" sz="1800" dirty="0" err="1">
                <a:latin typeface="Candara" pitchFamily="34" charset="0"/>
              </a:rPr>
              <a:t>bukan</a:t>
            </a:r>
            <a:r>
              <a:rPr lang="en-US" sz="1800" dirty="0">
                <a:latin typeface="Candara" pitchFamily="34" charset="0"/>
              </a:rPr>
              <a:t> bank </a:t>
            </a:r>
            <a:r>
              <a:rPr lang="en-US" sz="1800" dirty="0" err="1">
                <a:latin typeface="Candara" pitchFamily="34" charset="0"/>
              </a:rPr>
              <a:t>atau</a:t>
            </a:r>
            <a:r>
              <a:rPr lang="en-US" sz="1800" dirty="0">
                <a:latin typeface="Candara" pitchFamily="34" charset="0"/>
              </a:rPr>
              <a:t> </a:t>
            </a:r>
            <a:r>
              <a:rPr lang="en-US" sz="1800" dirty="0" err="1">
                <a:latin typeface="Candara" pitchFamily="34" charset="0"/>
              </a:rPr>
              <a:t>kepada</a:t>
            </a:r>
            <a:r>
              <a:rPr lang="en-US" sz="1800" dirty="0">
                <a:latin typeface="Candara" pitchFamily="34" charset="0"/>
              </a:rPr>
              <a:t> Dana </a:t>
            </a:r>
            <a:r>
              <a:rPr lang="en-US" sz="1800" dirty="0" err="1">
                <a:latin typeface="Candara" pitchFamily="34" charset="0"/>
              </a:rPr>
              <a:t>Pensiun</a:t>
            </a:r>
            <a:r>
              <a:rPr lang="en-US" sz="1800" dirty="0">
                <a:latin typeface="Candara" pitchFamily="34" charset="0"/>
              </a:rPr>
              <a:t> yang </a:t>
            </a:r>
            <a:r>
              <a:rPr lang="en-US" sz="1800" dirty="0" err="1">
                <a:latin typeface="Candara" pitchFamily="34" charset="0"/>
              </a:rPr>
              <a:t>pendiriannya</a:t>
            </a:r>
            <a:r>
              <a:rPr lang="en-US" sz="1800" dirty="0">
                <a:latin typeface="Candara" pitchFamily="34" charset="0"/>
              </a:rPr>
              <a:t> </a:t>
            </a:r>
            <a:r>
              <a:rPr lang="en-US" sz="1800" dirty="0" err="1">
                <a:latin typeface="Candara" pitchFamily="34" charset="0"/>
              </a:rPr>
              <a:t>belum</a:t>
            </a:r>
            <a:r>
              <a:rPr lang="en-US" sz="1800" dirty="0">
                <a:latin typeface="Candara" pitchFamily="34" charset="0"/>
              </a:rPr>
              <a:t> </a:t>
            </a:r>
            <a:r>
              <a:rPr lang="en-US" sz="1800" dirty="0" err="1">
                <a:latin typeface="Candara" pitchFamily="34" charset="0"/>
              </a:rPr>
              <a:t>disahkan</a:t>
            </a:r>
            <a:r>
              <a:rPr lang="en-US" sz="1800" dirty="0">
                <a:latin typeface="Candara" pitchFamily="34" charset="0"/>
              </a:rPr>
              <a:t> </a:t>
            </a:r>
            <a:r>
              <a:rPr lang="en-US" sz="1800" dirty="0" err="1">
                <a:latin typeface="Candara" pitchFamily="34" charset="0"/>
              </a:rPr>
              <a:t>oleh</a:t>
            </a:r>
            <a:r>
              <a:rPr lang="en-US" sz="1800" dirty="0">
                <a:latin typeface="Candara" pitchFamily="34" charset="0"/>
              </a:rPr>
              <a:t> </a:t>
            </a:r>
            <a:r>
              <a:rPr lang="en-US" sz="1800" dirty="0" err="1">
                <a:latin typeface="Candara" pitchFamily="34" charset="0"/>
              </a:rPr>
              <a:t>Menteri</a:t>
            </a:r>
            <a:r>
              <a:rPr lang="en-US" sz="1800" dirty="0">
                <a:latin typeface="Candara" pitchFamily="34" charset="0"/>
              </a:rPr>
              <a:t> </a:t>
            </a:r>
            <a:r>
              <a:rPr lang="en-US" sz="1800" dirty="0" err="1">
                <a:latin typeface="Candara" pitchFamily="34" charset="0"/>
              </a:rPr>
              <a:t>Keuangan</a:t>
            </a:r>
            <a:r>
              <a:rPr lang="en-US" sz="1800" dirty="0">
                <a:latin typeface="Candara" pitchFamily="34" charset="0"/>
              </a:rPr>
              <a:t> </a:t>
            </a:r>
          </a:p>
        </p:txBody>
      </p:sp>
      <p:sp>
        <p:nvSpPr>
          <p:cNvPr id="7" name="Title 2"/>
          <p:cNvSpPr>
            <a:spLocks noGrp="1"/>
          </p:cNvSpPr>
          <p:nvPr>
            <p:ph type="title"/>
          </p:nvPr>
        </p:nvSpPr>
        <p:spPr>
          <a:xfrm>
            <a:off x="381000" y="355847"/>
            <a:ext cx="7119958" cy="1001451"/>
          </a:xfrm>
        </p:spPr>
        <p:txBody>
          <a:bodyPr>
            <a:noAutofit/>
          </a:bodyPr>
          <a:lstStyle/>
          <a:p>
            <a:pPr lvl="0"/>
            <a:r>
              <a:rPr lang="en-US" sz="3000" b="1" dirty="0" err="1">
                <a:solidFill>
                  <a:schemeClr val="bg1"/>
                </a:solidFill>
                <a:latin typeface="Candara" pitchFamily="34" charset="0"/>
              </a:rPr>
              <a:t>PPh</a:t>
            </a:r>
            <a:r>
              <a:rPr lang="en-US" sz="3000" b="1" dirty="0">
                <a:solidFill>
                  <a:schemeClr val="bg1"/>
                </a:solidFill>
                <a:latin typeface="Candara" pitchFamily="34" charset="0"/>
              </a:rPr>
              <a:t> ATAS BUNGA DEPOSITO/TABUNGAN, DISKONTO SBI, JASA GIRO</a:t>
            </a:r>
          </a:p>
        </p:txBody>
      </p:sp>
    </p:spTree>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Right)">
                                      <p:cBhvr>
                                        <p:cTn id="7" dur="1000"/>
                                        <p:tgtEl>
                                          <p:spTgt spid="7"/>
                                        </p:tgtEl>
                                      </p:cBhvr>
                                    </p:animEffect>
                                  </p:childTnLst>
                                </p:cTn>
                              </p:par>
                            </p:childTnLst>
                          </p:cTn>
                        </p:par>
                        <p:par>
                          <p:cTn id="8" fill="hold">
                            <p:stCondLst>
                              <p:cond delay="1000"/>
                            </p:stCondLst>
                            <p:childTnLst>
                              <p:par>
                                <p:cTn id="9" presetID="22" presetClass="entr" presetSubtype="8" fill="hold" grpId="0" nodeType="afterEffect">
                                  <p:stCondLst>
                                    <p:cond delay="0"/>
                                  </p:stCondLst>
                                  <p:childTnLst>
                                    <p:set>
                                      <p:cBhvr>
                                        <p:cTn id="10" dur="1" fill="hold">
                                          <p:stCondLst>
                                            <p:cond delay="0"/>
                                          </p:stCondLst>
                                        </p:cTn>
                                        <p:tgtEl>
                                          <p:spTgt spid="6">
                                            <p:bg/>
                                          </p:spTgt>
                                        </p:tgtEl>
                                        <p:attrNameLst>
                                          <p:attrName>style.visibility</p:attrName>
                                        </p:attrNameLst>
                                      </p:cBhvr>
                                      <p:to>
                                        <p:strVal val="visible"/>
                                      </p:to>
                                    </p:set>
                                    <p:animEffect transition="in" filter="wipe(left)">
                                      <p:cBhvr>
                                        <p:cTn id="11" dur="1000"/>
                                        <p:tgtEl>
                                          <p:spTgt spid="6">
                                            <p:bg/>
                                          </p:spTgt>
                                        </p:tgtEl>
                                      </p:cBhvr>
                                    </p:animEffect>
                                  </p:childTnLst>
                                </p:cTn>
                              </p:par>
                            </p:childTnLst>
                          </p:cTn>
                        </p:par>
                        <p:par>
                          <p:cTn id="12" fill="hold">
                            <p:stCondLst>
                              <p:cond delay="2000"/>
                            </p:stCondLst>
                            <p:childTnLst>
                              <p:par>
                                <p:cTn id="13" presetID="22" presetClass="entr" presetSubtype="8" fill="hold" grpId="0" nodeType="after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wipe(left)">
                                      <p:cBhvr>
                                        <p:cTn id="15" dur="500"/>
                                        <p:tgtEl>
                                          <p:spTgt spid="6">
                                            <p:txEl>
                                              <p:pRg st="0" end="0"/>
                                            </p:txEl>
                                          </p:spTgt>
                                        </p:tgtEl>
                                      </p:cBhvr>
                                    </p:animEffect>
                                  </p:childTnLst>
                                </p:cTn>
                              </p:par>
                            </p:childTnLst>
                          </p:cTn>
                        </p:par>
                        <p:par>
                          <p:cTn id="16" fill="hold">
                            <p:stCondLst>
                              <p:cond delay="2500"/>
                            </p:stCondLst>
                            <p:childTnLst>
                              <p:par>
                                <p:cTn id="17" presetID="22" presetClass="entr" presetSubtype="8" fill="hold" grpId="0" nodeType="after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animEffect transition="in" filter="wipe(left)">
                                      <p:cBhvr>
                                        <p:cTn id="19" dur="500"/>
                                        <p:tgtEl>
                                          <p:spTgt spid="6">
                                            <p:txEl>
                                              <p:pRg st="1" end="1"/>
                                            </p:txEl>
                                          </p:spTgt>
                                        </p:tgtEl>
                                      </p:cBhvr>
                                    </p:animEffect>
                                  </p:childTnLst>
                                </p:cTn>
                              </p:par>
                            </p:childTnLst>
                          </p:cTn>
                        </p:par>
                        <p:par>
                          <p:cTn id="20" fill="hold">
                            <p:stCondLst>
                              <p:cond delay="3000"/>
                            </p:stCondLst>
                            <p:childTnLst>
                              <p:par>
                                <p:cTn id="21" presetID="22" presetClass="entr" presetSubtype="8" fill="hold" grpId="0" nodeType="afterEffect">
                                  <p:stCondLst>
                                    <p:cond delay="0"/>
                                  </p:stCondLst>
                                  <p:childTnLst>
                                    <p:set>
                                      <p:cBhvr>
                                        <p:cTn id="22" dur="1" fill="hold">
                                          <p:stCondLst>
                                            <p:cond delay="0"/>
                                          </p:stCondLst>
                                        </p:cTn>
                                        <p:tgtEl>
                                          <p:spTgt spid="6">
                                            <p:txEl>
                                              <p:pRg st="2" end="2"/>
                                            </p:txEl>
                                          </p:spTgt>
                                        </p:tgtEl>
                                        <p:attrNameLst>
                                          <p:attrName>style.visibility</p:attrName>
                                        </p:attrNameLst>
                                      </p:cBhvr>
                                      <p:to>
                                        <p:strVal val="visible"/>
                                      </p:to>
                                    </p:set>
                                    <p:animEffect transition="in" filter="wipe(left)">
                                      <p:cBhvr>
                                        <p:cTn id="23" dur="500"/>
                                        <p:tgtEl>
                                          <p:spTgt spid="6">
                                            <p:txEl>
                                              <p:pRg st="2" end="2"/>
                                            </p:txEl>
                                          </p:spTgt>
                                        </p:tgtEl>
                                      </p:cBhvr>
                                    </p:animEffect>
                                  </p:childTnLst>
                                </p:cTn>
                              </p:par>
                            </p:childTnLst>
                          </p:cTn>
                        </p:par>
                        <p:par>
                          <p:cTn id="24" fill="hold">
                            <p:stCondLst>
                              <p:cond delay="3500"/>
                            </p:stCondLst>
                            <p:childTnLst>
                              <p:par>
                                <p:cTn id="25" presetID="22" presetClass="entr" presetSubtype="8" fill="hold" grpId="0" nodeType="afterEffect">
                                  <p:stCondLst>
                                    <p:cond delay="0"/>
                                  </p:stCondLst>
                                  <p:childTnLst>
                                    <p:set>
                                      <p:cBhvr>
                                        <p:cTn id="26" dur="1" fill="hold">
                                          <p:stCondLst>
                                            <p:cond delay="0"/>
                                          </p:stCondLst>
                                        </p:cTn>
                                        <p:tgtEl>
                                          <p:spTgt spid="6">
                                            <p:txEl>
                                              <p:pRg st="3" end="3"/>
                                            </p:txEl>
                                          </p:spTgt>
                                        </p:tgtEl>
                                        <p:attrNameLst>
                                          <p:attrName>style.visibility</p:attrName>
                                        </p:attrNameLst>
                                      </p:cBhvr>
                                      <p:to>
                                        <p:strVal val="visible"/>
                                      </p:to>
                                    </p:set>
                                    <p:animEffect transition="in" filter="wipe(left)">
                                      <p:cBhvr>
                                        <p:cTn id="27" dur="500"/>
                                        <p:tgtEl>
                                          <p:spTgt spid="6">
                                            <p:txEl>
                                              <p:pRg st="3" end="3"/>
                                            </p:txEl>
                                          </p:spTgt>
                                        </p:tgtEl>
                                      </p:cBhvr>
                                    </p:animEffect>
                                  </p:childTnLst>
                                </p:cTn>
                              </p:par>
                            </p:childTnLst>
                          </p:cTn>
                        </p:par>
                        <p:par>
                          <p:cTn id="28" fill="hold">
                            <p:stCondLst>
                              <p:cond delay="4000"/>
                            </p:stCondLst>
                            <p:childTnLst>
                              <p:par>
                                <p:cTn id="29" presetID="22" presetClass="entr" presetSubtype="8" fill="hold" grpId="0" nodeType="after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Effect transition="in" filter="wipe(left)">
                                      <p:cBhvr>
                                        <p:cTn id="31" dur="500"/>
                                        <p:tgtEl>
                                          <p:spTgt spid="6">
                                            <p:txEl>
                                              <p:pRg st="4" end="4"/>
                                            </p:txEl>
                                          </p:spTgt>
                                        </p:tgtEl>
                                      </p:cBhvr>
                                    </p:animEffect>
                                  </p:childTnLst>
                                </p:cTn>
                              </p:par>
                            </p:childTnLst>
                          </p:cTn>
                        </p:par>
                        <p:par>
                          <p:cTn id="32" fill="hold">
                            <p:stCondLst>
                              <p:cond delay="4500"/>
                            </p:stCondLst>
                            <p:childTnLst>
                              <p:par>
                                <p:cTn id="33" presetID="22" presetClass="entr" presetSubtype="8" fill="hold" grpId="0" nodeType="afterEffect">
                                  <p:stCondLst>
                                    <p:cond delay="0"/>
                                  </p:stCondLst>
                                  <p:childTnLst>
                                    <p:set>
                                      <p:cBhvr>
                                        <p:cTn id="34" dur="1" fill="hold">
                                          <p:stCondLst>
                                            <p:cond delay="0"/>
                                          </p:stCondLst>
                                        </p:cTn>
                                        <p:tgtEl>
                                          <p:spTgt spid="6">
                                            <p:txEl>
                                              <p:pRg st="5" end="5"/>
                                            </p:txEl>
                                          </p:spTgt>
                                        </p:tgtEl>
                                        <p:attrNameLst>
                                          <p:attrName>style.visibility</p:attrName>
                                        </p:attrNameLst>
                                      </p:cBhvr>
                                      <p:to>
                                        <p:strVal val="visible"/>
                                      </p:to>
                                    </p:set>
                                    <p:animEffect transition="in" filter="wipe(left)">
                                      <p:cBhvr>
                                        <p:cTn id="35" dur="500"/>
                                        <p:tgtEl>
                                          <p:spTgt spid="6">
                                            <p:txEl>
                                              <p:pRg st="5" end="5"/>
                                            </p:txEl>
                                          </p:spTgt>
                                        </p:tgtEl>
                                      </p:cBhvr>
                                    </p:animEffect>
                                  </p:childTnLst>
                                </p:cTn>
                              </p:par>
                            </p:childTnLst>
                          </p:cTn>
                        </p:par>
                        <p:par>
                          <p:cTn id="36" fill="hold">
                            <p:stCondLst>
                              <p:cond delay="5000"/>
                            </p:stCondLst>
                            <p:childTnLst>
                              <p:par>
                                <p:cTn id="37" presetID="22" presetClass="entr" presetSubtype="8" fill="hold" grpId="0" nodeType="afterEffect">
                                  <p:stCondLst>
                                    <p:cond delay="0"/>
                                  </p:stCondLst>
                                  <p:childTnLst>
                                    <p:set>
                                      <p:cBhvr>
                                        <p:cTn id="38" dur="1" fill="hold">
                                          <p:stCondLst>
                                            <p:cond delay="0"/>
                                          </p:stCondLst>
                                        </p:cTn>
                                        <p:tgtEl>
                                          <p:spTgt spid="6">
                                            <p:txEl>
                                              <p:pRg st="6" end="6"/>
                                            </p:txEl>
                                          </p:spTgt>
                                        </p:tgtEl>
                                        <p:attrNameLst>
                                          <p:attrName>style.visibility</p:attrName>
                                        </p:attrNameLst>
                                      </p:cBhvr>
                                      <p:to>
                                        <p:strVal val="visible"/>
                                      </p:to>
                                    </p:set>
                                    <p:animEffect transition="in" filter="wipe(left)">
                                      <p:cBhvr>
                                        <p:cTn id="39" dur="500"/>
                                        <p:tgtEl>
                                          <p:spTgt spid="6">
                                            <p:txEl>
                                              <p:pRg st="6" end="6"/>
                                            </p:txEl>
                                          </p:spTgt>
                                        </p:tgtEl>
                                      </p:cBhvr>
                                    </p:animEffect>
                                  </p:childTnLst>
                                </p:cTn>
                              </p:par>
                            </p:childTnLst>
                          </p:cTn>
                        </p:par>
                        <p:par>
                          <p:cTn id="40" fill="hold">
                            <p:stCondLst>
                              <p:cond delay="5500"/>
                            </p:stCondLst>
                            <p:childTnLst>
                              <p:par>
                                <p:cTn id="41" presetID="22" presetClass="entr" presetSubtype="8" fill="hold" grpId="0" nodeType="afterEffect">
                                  <p:stCondLst>
                                    <p:cond delay="0"/>
                                  </p:stCondLst>
                                  <p:childTnLst>
                                    <p:set>
                                      <p:cBhvr>
                                        <p:cTn id="42" dur="1" fill="hold">
                                          <p:stCondLst>
                                            <p:cond delay="0"/>
                                          </p:stCondLst>
                                        </p:cTn>
                                        <p:tgtEl>
                                          <p:spTgt spid="6">
                                            <p:txEl>
                                              <p:pRg st="7" end="7"/>
                                            </p:txEl>
                                          </p:spTgt>
                                        </p:tgtEl>
                                        <p:attrNameLst>
                                          <p:attrName>style.visibility</p:attrName>
                                        </p:attrNameLst>
                                      </p:cBhvr>
                                      <p:to>
                                        <p:strVal val="visible"/>
                                      </p:to>
                                    </p:set>
                                    <p:animEffect transition="in" filter="wipe(left)">
                                      <p:cBhvr>
                                        <p:cTn id="43" dur="500"/>
                                        <p:tgtEl>
                                          <p:spTgt spid="6">
                                            <p:txEl>
                                              <p:pRg st="7" end="7"/>
                                            </p:txEl>
                                          </p:spTgt>
                                        </p:tgtEl>
                                      </p:cBhvr>
                                    </p:animEffect>
                                  </p:childTnLst>
                                </p:cTn>
                              </p:par>
                            </p:childTnLst>
                          </p:cTn>
                        </p:par>
                        <p:par>
                          <p:cTn id="44" fill="hold">
                            <p:stCondLst>
                              <p:cond delay="6000"/>
                            </p:stCondLst>
                            <p:childTnLst>
                              <p:par>
                                <p:cTn id="45" presetID="22" presetClass="entr" presetSubtype="8" fill="hold" grpId="0" nodeType="afterEffect">
                                  <p:stCondLst>
                                    <p:cond delay="0"/>
                                  </p:stCondLst>
                                  <p:childTnLst>
                                    <p:set>
                                      <p:cBhvr>
                                        <p:cTn id="46" dur="1" fill="hold">
                                          <p:stCondLst>
                                            <p:cond delay="0"/>
                                          </p:stCondLst>
                                        </p:cTn>
                                        <p:tgtEl>
                                          <p:spTgt spid="6">
                                            <p:txEl>
                                              <p:pRg st="8" end="8"/>
                                            </p:txEl>
                                          </p:spTgt>
                                        </p:tgtEl>
                                        <p:attrNameLst>
                                          <p:attrName>style.visibility</p:attrName>
                                        </p:attrNameLst>
                                      </p:cBhvr>
                                      <p:to>
                                        <p:strVal val="visible"/>
                                      </p:to>
                                    </p:set>
                                    <p:animEffect transition="in" filter="wipe(left)">
                                      <p:cBhvr>
                                        <p:cTn id="47" dur="500"/>
                                        <p:tgtEl>
                                          <p:spTgt spid="6">
                                            <p:txEl>
                                              <p:pRg st="8" end="8"/>
                                            </p:txEl>
                                          </p:spTgt>
                                        </p:tgtEl>
                                      </p:cBhvr>
                                    </p:animEffect>
                                  </p:childTnLst>
                                </p:cTn>
                              </p:par>
                            </p:childTnLst>
                          </p:cTn>
                        </p:par>
                        <p:par>
                          <p:cTn id="48" fill="hold">
                            <p:stCondLst>
                              <p:cond delay="6500"/>
                            </p:stCondLst>
                            <p:childTnLst>
                              <p:par>
                                <p:cTn id="49" presetID="22" presetClass="entr" presetSubtype="8" fill="hold" grpId="0" nodeType="afterEffect">
                                  <p:stCondLst>
                                    <p:cond delay="0"/>
                                  </p:stCondLst>
                                  <p:childTnLst>
                                    <p:set>
                                      <p:cBhvr>
                                        <p:cTn id="50" dur="1" fill="hold">
                                          <p:stCondLst>
                                            <p:cond delay="0"/>
                                          </p:stCondLst>
                                        </p:cTn>
                                        <p:tgtEl>
                                          <p:spTgt spid="6">
                                            <p:txEl>
                                              <p:pRg st="9" end="9"/>
                                            </p:txEl>
                                          </p:spTgt>
                                        </p:tgtEl>
                                        <p:attrNameLst>
                                          <p:attrName>style.visibility</p:attrName>
                                        </p:attrNameLst>
                                      </p:cBhvr>
                                      <p:to>
                                        <p:strVal val="visible"/>
                                      </p:to>
                                    </p:set>
                                    <p:animEffect transition="in" filter="wipe(left)">
                                      <p:cBhvr>
                                        <p:cTn id="51" dur="500"/>
                                        <p:tgtEl>
                                          <p:spTgt spid="6">
                                            <p:txEl>
                                              <p:pRg st="9" end="9"/>
                                            </p:txEl>
                                          </p:spTgt>
                                        </p:tgtEl>
                                      </p:cBhvr>
                                    </p:animEffect>
                                  </p:childTnLst>
                                </p:cTn>
                              </p:par>
                            </p:childTnLst>
                          </p:cTn>
                        </p:par>
                        <p:par>
                          <p:cTn id="52" fill="hold">
                            <p:stCondLst>
                              <p:cond delay="7000"/>
                            </p:stCondLst>
                            <p:childTnLst>
                              <p:par>
                                <p:cTn id="53" presetID="22" presetClass="entr" presetSubtype="8" fill="hold" grpId="0" nodeType="afterEffect">
                                  <p:stCondLst>
                                    <p:cond delay="0"/>
                                  </p:stCondLst>
                                  <p:childTnLst>
                                    <p:set>
                                      <p:cBhvr>
                                        <p:cTn id="54" dur="1" fill="hold">
                                          <p:stCondLst>
                                            <p:cond delay="0"/>
                                          </p:stCondLst>
                                        </p:cTn>
                                        <p:tgtEl>
                                          <p:spTgt spid="6">
                                            <p:txEl>
                                              <p:pRg st="10" end="10"/>
                                            </p:txEl>
                                          </p:spTgt>
                                        </p:tgtEl>
                                        <p:attrNameLst>
                                          <p:attrName>style.visibility</p:attrName>
                                        </p:attrNameLst>
                                      </p:cBhvr>
                                      <p:to>
                                        <p:strVal val="visible"/>
                                      </p:to>
                                    </p:set>
                                    <p:animEffect transition="in" filter="wipe(left)">
                                      <p:cBhvr>
                                        <p:cTn id="55" dur="500"/>
                                        <p:tgtEl>
                                          <p:spTgt spid="6">
                                            <p:txEl>
                                              <p:pRg st="10" end="10"/>
                                            </p:txEl>
                                          </p:spTgt>
                                        </p:tgtEl>
                                      </p:cBhvr>
                                    </p:animEffect>
                                  </p:childTnLst>
                                </p:cTn>
                              </p:par>
                            </p:childTnLst>
                          </p:cTn>
                        </p:par>
                        <p:par>
                          <p:cTn id="56" fill="hold">
                            <p:stCondLst>
                              <p:cond delay="7500"/>
                            </p:stCondLst>
                            <p:childTnLst>
                              <p:par>
                                <p:cTn id="57" presetID="22" presetClass="entr" presetSubtype="8" fill="hold" grpId="0" nodeType="afterEffect">
                                  <p:stCondLst>
                                    <p:cond delay="0"/>
                                  </p:stCondLst>
                                  <p:childTnLst>
                                    <p:set>
                                      <p:cBhvr>
                                        <p:cTn id="58" dur="1" fill="hold">
                                          <p:stCondLst>
                                            <p:cond delay="0"/>
                                          </p:stCondLst>
                                        </p:cTn>
                                        <p:tgtEl>
                                          <p:spTgt spid="6">
                                            <p:txEl>
                                              <p:pRg st="11" end="11"/>
                                            </p:txEl>
                                          </p:spTgt>
                                        </p:tgtEl>
                                        <p:attrNameLst>
                                          <p:attrName>style.visibility</p:attrName>
                                        </p:attrNameLst>
                                      </p:cBhvr>
                                      <p:to>
                                        <p:strVal val="visible"/>
                                      </p:to>
                                    </p:set>
                                    <p:animEffect transition="in" filter="wipe(left)">
                                      <p:cBhvr>
                                        <p:cTn id="59" dur="500"/>
                                        <p:tgtEl>
                                          <p:spTgt spid="6">
                                            <p:txEl>
                                              <p:pRg st="11" end="11"/>
                                            </p:txEl>
                                          </p:spTgt>
                                        </p:tgtEl>
                                      </p:cBhvr>
                                    </p:animEffect>
                                  </p:childTnLst>
                                </p:cTn>
                              </p:par>
                            </p:childTnLst>
                          </p:cTn>
                        </p:par>
                        <p:par>
                          <p:cTn id="60" fill="hold">
                            <p:stCondLst>
                              <p:cond delay="8000"/>
                            </p:stCondLst>
                            <p:childTnLst>
                              <p:par>
                                <p:cTn id="61" presetID="22" presetClass="entr" presetSubtype="8" fill="hold" grpId="0" nodeType="afterEffect">
                                  <p:stCondLst>
                                    <p:cond delay="0"/>
                                  </p:stCondLst>
                                  <p:childTnLst>
                                    <p:set>
                                      <p:cBhvr>
                                        <p:cTn id="62" dur="1" fill="hold">
                                          <p:stCondLst>
                                            <p:cond delay="0"/>
                                          </p:stCondLst>
                                        </p:cTn>
                                        <p:tgtEl>
                                          <p:spTgt spid="6">
                                            <p:txEl>
                                              <p:pRg st="12" end="12"/>
                                            </p:txEl>
                                          </p:spTgt>
                                        </p:tgtEl>
                                        <p:attrNameLst>
                                          <p:attrName>style.visibility</p:attrName>
                                        </p:attrNameLst>
                                      </p:cBhvr>
                                      <p:to>
                                        <p:strVal val="visible"/>
                                      </p:to>
                                    </p:set>
                                    <p:animEffect transition="in" filter="wipe(left)">
                                      <p:cBhvr>
                                        <p:cTn id="63" dur="500"/>
                                        <p:tgtEl>
                                          <p:spTgt spid="6">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animBg="1"/>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214282" y="214290"/>
            <a:ext cx="8724960" cy="6429420"/>
            <a:chOff x="214282" y="214290"/>
            <a:chExt cx="8724960" cy="6429420"/>
          </a:xfrm>
        </p:grpSpPr>
        <p:sp>
          <p:nvSpPr>
            <p:cNvPr id="4" name="Rectangle 3"/>
            <p:cNvSpPr/>
            <p:nvPr/>
          </p:nvSpPr>
          <p:spPr>
            <a:xfrm>
              <a:off x="214282" y="1571612"/>
              <a:ext cx="8724960" cy="5072098"/>
            </a:xfrm>
            <a:prstGeom prst="rect">
              <a:avLst/>
            </a:prstGeom>
            <a:solidFill>
              <a:schemeClr val="accent5">
                <a:lumMod val="20000"/>
                <a:lumOff val="80000"/>
              </a:schemeClr>
            </a:solidFill>
            <a:ln>
              <a:solidFill>
                <a:schemeClr val="accent5">
                  <a:lumMod val="20000"/>
                  <a:lumOff val="8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5" name="Rectangle 4"/>
            <p:cNvSpPr/>
            <p:nvPr/>
          </p:nvSpPr>
          <p:spPr>
            <a:xfrm>
              <a:off x="214282" y="214290"/>
              <a:ext cx="7358114" cy="121444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2"/>
            <p:cNvPicPr>
              <a:picLocks noChangeAspect="1" noChangeArrowheads="1"/>
            </p:cNvPicPr>
            <p:nvPr/>
          </p:nvPicPr>
          <p:blipFill>
            <a:blip r:embed="rId2" cstate="print"/>
            <a:srcRect l="15074" t="43478" r="60176" b="13587"/>
            <a:stretch>
              <a:fillRect/>
            </a:stretch>
          </p:blipFill>
          <p:spPr bwMode="auto">
            <a:xfrm>
              <a:off x="7786710" y="285728"/>
              <a:ext cx="1071570" cy="1045111"/>
            </a:xfrm>
            <a:prstGeom prst="rect">
              <a:avLst/>
            </a:prstGeom>
            <a:noFill/>
            <a:ln w="9525">
              <a:noFill/>
              <a:miter lim="800000"/>
              <a:headEnd/>
              <a:tailEnd/>
            </a:ln>
          </p:spPr>
        </p:pic>
      </p:grpSp>
      <p:sp>
        <p:nvSpPr>
          <p:cNvPr id="7" name="Content Placeholder 2"/>
          <p:cNvSpPr>
            <a:spLocks noGrp="1"/>
          </p:cNvSpPr>
          <p:nvPr>
            <p:ph idx="1"/>
          </p:nvPr>
        </p:nvSpPr>
        <p:spPr>
          <a:xfrm>
            <a:off x="380999" y="1736236"/>
            <a:ext cx="8407893" cy="4407408"/>
          </a:xfrm>
          <a:solidFill>
            <a:schemeClr val="bg1"/>
          </a:solidFill>
        </p:spPr>
        <p:txBody>
          <a:bodyPr>
            <a:normAutofit/>
          </a:bodyPr>
          <a:lstStyle/>
          <a:p>
            <a:pPr marL="0" indent="0">
              <a:buNone/>
            </a:pPr>
            <a:r>
              <a:rPr lang="en-US" dirty="0" err="1">
                <a:latin typeface="Candara" pitchFamily="34" charset="0"/>
              </a:rPr>
              <a:t>Contoh</a:t>
            </a:r>
            <a:endParaRPr lang="en-US" dirty="0">
              <a:latin typeface="Candara" pitchFamily="34" charset="0"/>
            </a:endParaRPr>
          </a:p>
          <a:p>
            <a:pPr marL="0" indent="0">
              <a:buNone/>
            </a:pPr>
            <a:r>
              <a:rPr lang="en-US" sz="2400" dirty="0">
                <a:latin typeface="Candara" pitchFamily="34" charset="0"/>
              </a:rPr>
              <a:t>Indah </a:t>
            </a:r>
            <a:r>
              <a:rPr lang="en-US" sz="2400" dirty="0" err="1">
                <a:latin typeface="Candara" pitchFamily="34" charset="0"/>
              </a:rPr>
              <a:t>adalah</a:t>
            </a:r>
            <a:r>
              <a:rPr lang="en-US" sz="2400" dirty="0">
                <a:latin typeface="Candara" pitchFamily="34" charset="0"/>
              </a:rPr>
              <a:t> </a:t>
            </a:r>
            <a:r>
              <a:rPr lang="en-US" sz="2400" dirty="0" err="1">
                <a:latin typeface="Candara" pitchFamily="34" charset="0"/>
              </a:rPr>
              <a:t>salah</a:t>
            </a:r>
            <a:r>
              <a:rPr lang="en-US" sz="2400" dirty="0">
                <a:latin typeface="Candara" pitchFamily="34" charset="0"/>
              </a:rPr>
              <a:t> </a:t>
            </a:r>
            <a:r>
              <a:rPr lang="en-US" sz="2400" dirty="0" err="1">
                <a:latin typeface="Candara" pitchFamily="34" charset="0"/>
              </a:rPr>
              <a:t>satu</a:t>
            </a:r>
            <a:r>
              <a:rPr lang="en-US" sz="2400" dirty="0">
                <a:latin typeface="Candara" pitchFamily="34" charset="0"/>
              </a:rPr>
              <a:t> </a:t>
            </a:r>
            <a:r>
              <a:rPr lang="en-US" sz="2400" dirty="0" err="1">
                <a:latin typeface="Candara" pitchFamily="34" charset="0"/>
              </a:rPr>
              <a:t>nasabah</a:t>
            </a:r>
            <a:r>
              <a:rPr lang="en-US" sz="2400" dirty="0">
                <a:latin typeface="Candara" pitchFamily="34" charset="0"/>
              </a:rPr>
              <a:t> Bank Nusa. </a:t>
            </a:r>
            <a:r>
              <a:rPr lang="en-US" sz="2400" dirty="0" err="1">
                <a:latin typeface="Candara" pitchFamily="34" charset="0"/>
              </a:rPr>
              <a:t>Ia</a:t>
            </a:r>
            <a:r>
              <a:rPr lang="en-US" sz="2400" dirty="0">
                <a:latin typeface="Candara" pitchFamily="34" charset="0"/>
              </a:rPr>
              <a:t> </a:t>
            </a:r>
            <a:r>
              <a:rPr lang="en-US" sz="2400" dirty="0" err="1">
                <a:latin typeface="Candara" pitchFamily="34" charset="0"/>
              </a:rPr>
              <a:t>memiliki</a:t>
            </a:r>
            <a:r>
              <a:rPr lang="en-US" sz="2400" dirty="0">
                <a:latin typeface="Candara" pitchFamily="34" charset="0"/>
              </a:rPr>
              <a:t> </a:t>
            </a:r>
            <a:r>
              <a:rPr lang="en-US" sz="2400" dirty="0" err="1">
                <a:latin typeface="Candara" pitchFamily="34" charset="0"/>
              </a:rPr>
              <a:t>deposito</a:t>
            </a:r>
            <a:r>
              <a:rPr lang="en-US" sz="2400" dirty="0">
                <a:latin typeface="Candara" pitchFamily="34" charset="0"/>
              </a:rPr>
              <a:t> </a:t>
            </a:r>
            <a:r>
              <a:rPr lang="en-US" sz="2400" dirty="0" err="1">
                <a:latin typeface="Candara" pitchFamily="34" charset="0"/>
              </a:rPr>
              <a:t>berjangka</a:t>
            </a:r>
            <a:r>
              <a:rPr lang="en-US" sz="2400" dirty="0">
                <a:latin typeface="Candara" pitchFamily="34" charset="0"/>
              </a:rPr>
              <a:t> 1 </a:t>
            </a:r>
            <a:r>
              <a:rPr lang="en-US" sz="2400" dirty="0" err="1">
                <a:latin typeface="Candara" pitchFamily="34" charset="0"/>
              </a:rPr>
              <a:t>bulan</a:t>
            </a:r>
            <a:r>
              <a:rPr lang="en-US" sz="2400" dirty="0">
                <a:latin typeface="Candara" pitchFamily="34" charset="0"/>
              </a:rPr>
              <a:t> </a:t>
            </a:r>
            <a:r>
              <a:rPr lang="en-US" sz="2400" dirty="0" err="1">
                <a:latin typeface="Candara" pitchFamily="34" charset="0"/>
              </a:rPr>
              <a:t>sebesar</a:t>
            </a:r>
            <a:r>
              <a:rPr lang="en-US" sz="2400" dirty="0">
                <a:latin typeface="Candara" pitchFamily="34" charset="0"/>
              </a:rPr>
              <a:t> Rp600 </a:t>
            </a:r>
            <a:r>
              <a:rPr lang="en-US" sz="2400" dirty="0" err="1">
                <a:latin typeface="Candara" pitchFamily="34" charset="0"/>
              </a:rPr>
              <a:t>juta</a:t>
            </a:r>
            <a:r>
              <a:rPr lang="en-US" sz="2400" dirty="0">
                <a:latin typeface="Candara" pitchFamily="34" charset="0"/>
              </a:rPr>
              <a:t>. </a:t>
            </a:r>
            <a:r>
              <a:rPr lang="en-US" sz="2400" dirty="0" err="1">
                <a:latin typeface="Candara" pitchFamily="34" charset="0"/>
              </a:rPr>
              <a:t>Bunganya</a:t>
            </a:r>
            <a:r>
              <a:rPr lang="en-US" sz="2400" dirty="0">
                <a:latin typeface="Candara" pitchFamily="34" charset="0"/>
              </a:rPr>
              <a:t> </a:t>
            </a:r>
            <a:r>
              <a:rPr lang="en-US" sz="2400" dirty="0" err="1">
                <a:latin typeface="Candara" pitchFamily="34" charset="0"/>
              </a:rPr>
              <a:t>sebesar</a:t>
            </a:r>
            <a:r>
              <a:rPr lang="en-US" sz="2400" dirty="0">
                <a:latin typeface="Candara" pitchFamily="34" charset="0"/>
              </a:rPr>
              <a:t> 6% </a:t>
            </a:r>
            <a:r>
              <a:rPr lang="en-US" sz="2400" dirty="0" err="1">
                <a:latin typeface="Candara" pitchFamily="34" charset="0"/>
              </a:rPr>
              <a:t>setahun</a:t>
            </a:r>
            <a:r>
              <a:rPr lang="en-US" sz="2400" dirty="0">
                <a:latin typeface="Candara" pitchFamily="34" charset="0"/>
              </a:rPr>
              <a:t>.  </a:t>
            </a:r>
            <a:r>
              <a:rPr lang="en-US" sz="2400" dirty="0" err="1">
                <a:latin typeface="Candara" pitchFamily="34" charset="0"/>
              </a:rPr>
              <a:t>PPh</a:t>
            </a:r>
            <a:r>
              <a:rPr lang="en-US" sz="2400" dirty="0">
                <a:latin typeface="Candara" pitchFamily="34" charset="0"/>
              </a:rPr>
              <a:t> </a:t>
            </a:r>
            <a:r>
              <a:rPr lang="en-US" sz="2400" dirty="0" err="1">
                <a:latin typeface="Candara" pitchFamily="34" charset="0"/>
              </a:rPr>
              <a:t>dipotong</a:t>
            </a:r>
            <a:r>
              <a:rPr lang="en-US" sz="2400" dirty="0">
                <a:latin typeface="Candara" pitchFamily="34" charset="0"/>
              </a:rPr>
              <a:t> </a:t>
            </a:r>
            <a:r>
              <a:rPr lang="en-US" sz="2400" dirty="0" err="1">
                <a:latin typeface="Candara" pitchFamily="34" charset="0"/>
              </a:rPr>
              <a:t>oleh</a:t>
            </a:r>
            <a:r>
              <a:rPr lang="en-US" sz="2400" dirty="0">
                <a:latin typeface="Candara" pitchFamily="34" charset="0"/>
              </a:rPr>
              <a:t> Bank Nusa </a:t>
            </a:r>
            <a:r>
              <a:rPr lang="en-US" sz="2400" dirty="0" err="1">
                <a:latin typeface="Candara" pitchFamily="34" charset="0"/>
              </a:rPr>
              <a:t>saat</a:t>
            </a:r>
            <a:r>
              <a:rPr lang="en-US" sz="2400" dirty="0">
                <a:latin typeface="Candara" pitchFamily="34" charset="0"/>
              </a:rPr>
              <a:t> </a:t>
            </a:r>
            <a:r>
              <a:rPr lang="en-US" sz="2400" dirty="0" err="1">
                <a:latin typeface="Candara" pitchFamily="34" charset="0"/>
              </a:rPr>
              <a:t>pembayaran</a:t>
            </a:r>
            <a:r>
              <a:rPr lang="en-US" sz="2400" dirty="0">
                <a:latin typeface="Candara" pitchFamily="34" charset="0"/>
              </a:rPr>
              <a:t> </a:t>
            </a:r>
            <a:r>
              <a:rPr lang="en-US" sz="2400" dirty="0" err="1">
                <a:latin typeface="Candara" pitchFamily="34" charset="0"/>
              </a:rPr>
              <a:t>bunga</a:t>
            </a:r>
            <a:r>
              <a:rPr lang="en-US" sz="2400" dirty="0">
                <a:latin typeface="Candara" pitchFamily="34" charset="0"/>
              </a:rPr>
              <a:t> </a:t>
            </a:r>
            <a:r>
              <a:rPr lang="en-US" sz="2400" dirty="0" err="1">
                <a:latin typeface="Candara" pitchFamily="34" charset="0"/>
              </a:rPr>
              <a:t>sebagai</a:t>
            </a:r>
            <a:r>
              <a:rPr lang="en-US" sz="2400" dirty="0">
                <a:latin typeface="Candara" pitchFamily="34" charset="0"/>
              </a:rPr>
              <a:t> </a:t>
            </a:r>
            <a:r>
              <a:rPr lang="en-US" sz="2400" dirty="0" err="1">
                <a:latin typeface="Candara" pitchFamily="34" charset="0"/>
              </a:rPr>
              <a:t>berikut</a:t>
            </a:r>
            <a:r>
              <a:rPr lang="en-US" sz="2400" dirty="0">
                <a:latin typeface="Candara" pitchFamily="34" charset="0"/>
              </a:rPr>
              <a:t>.</a:t>
            </a:r>
          </a:p>
          <a:p>
            <a:pPr marL="0" indent="0">
              <a:buNone/>
            </a:pPr>
            <a:r>
              <a:rPr lang="en-US" sz="2400" dirty="0">
                <a:latin typeface="Candara" pitchFamily="34" charset="0"/>
              </a:rPr>
              <a:t>	</a:t>
            </a:r>
          </a:p>
          <a:p>
            <a:pPr marL="0" indent="0">
              <a:buNone/>
            </a:pPr>
            <a:r>
              <a:rPr lang="en-US" sz="2400" dirty="0">
                <a:latin typeface="Candara" pitchFamily="34" charset="0"/>
              </a:rPr>
              <a:t>	</a:t>
            </a:r>
            <a:r>
              <a:rPr lang="en-US" sz="2400" dirty="0" err="1">
                <a:latin typeface="Candara" pitchFamily="34" charset="0"/>
              </a:rPr>
              <a:t>Bunga</a:t>
            </a:r>
            <a:r>
              <a:rPr lang="en-US" sz="2400" dirty="0">
                <a:latin typeface="Candara" pitchFamily="34" charset="0"/>
              </a:rPr>
              <a:t> </a:t>
            </a:r>
            <a:r>
              <a:rPr lang="en-US" sz="2400" dirty="0" err="1">
                <a:latin typeface="Candara" pitchFamily="34" charset="0"/>
              </a:rPr>
              <a:t>deposito</a:t>
            </a:r>
            <a:r>
              <a:rPr lang="en-US" sz="2400" dirty="0">
                <a:latin typeface="Candara" pitchFamily="34" charset="0"/>
              </a:rPr>
              <a:t>: 6% × 600.000.000 × 1/12  = Rp3.000.000</a:t>
            </a:r>
          </a:p>
          <a:p>
            <a:pPr marL="0" indent="0">
              <a:buNone/>
            </a:pPr>
            <a:r>
              <a:rPr lang="en-US" sz="2400" dirty="0">
                <a:latin typeface="Candara" pitchFamily="34" charset="0"/>
              </a:rPr>
              <a:t>	</a:t>
            </a:r>
            <a:r>
              <a:rPr lang="en-US" sz="2400" dirty="0" err="1">
                <a:latin typeface="Candara" pitchFamily="34" charset="0"/>
              </a:rPr>
              <a:t>PPh</a:t>
            </a:r>
            <a:r>
              <a:rPr lang="en-US" sz="2400" dirty="0">
                <a:latin typeface="Candara" pitchFamily="34" charset="0"/>
              </a:rPr>
              <a:t> </a:t>
            </a:r>
            <a:r>
              <a:rPr lang="en-US" sz="2400" dirty="0" err="1">
                <a:latin typeface="Candara" pitchFamily="34" charset="0"/>
              </a:rPr>
              <a:t>dipotong</a:t>
            </a:r>
            <a:r>
              <a:rPr lang="en-US" sz="2400" dirty="0">
                <a:latin typeface="Candara" pitchFamily="34" charset="0"/>
              </a:rPr>
              <a:t>: 20% × Rp3.000.000 = Rp600.000</a:t>
            </a:r>
          </a:p>
        </p:txBody>
      </p:sp>
    </p:spTree>
    <p:extLst>
      <p:ext uri="{BB962C8B-B14F-4D97-AF65-F5344CB8AC3E}">
        <p14:creationId xmlns:p14="http://schemas.microsoft.com/office/powerpoint/2010/main" xmlns="" val="1194433287"/>
      </p:ext>
    </p:extLst>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7">
                                            <p:bg/>
                                          </p:spTgt>
                                        </p:tgtEl>
                                        <p:attrNameLst>
                                          <p:attrName>style.visibility</p:attrName>
                                        </p:attrNameLst>
                                      </p:cBhvr>
                                      <p:to>
                                        <p:strVal val="visible"/>
                                      </p:to>
                                    </p:set>
                                    <p:animEffect transition="in" filter="wipe(left)">
                                      <p:cBhvr>
                                        <p:cTn id="7" dur="1000"/>
                                        <p:tgtEl>
                                          <p:spTgt spid="7">
                                            <p:bg/>
                                          </p:spTgt>
                                        </p:tgtEl>
                                      </p:cBhvr>
                                    </p:animEffect>
                                  </p:childTnLst>
                                </p:cTn>
                              </p:par>
                            </p:childTnLst>
                          </p:cTn>
                        </p:par>
                        <p:par>
                          <p:cTn id="8" fill="hold">
                            <p:stCondLst>
                              <p:cond delay="1000"/>
                            </p:stCondLst>
                            <p:childTnLst>
                              <p:par>
                                <p:cTn id="9" presetID="22" presetClass="entr" presetSubtype="8" fill="hold" grpId="0"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wipe(left)">
                                      <p:cBhvr>
                                        <p:cTn id="11" dur="500"/>
                                        <p:tgtEl>
                                          <p:spTgt spid="7">
                                            <p:txEl>
                                              <p:pRg st="0" end="0"/>
                                            </p:txEl>
                                          </p:spTgt>
                                        </p:tgtEl>
                                      </p:cBhvr>
                                    </p:animEffect>
                                  </p:childTnLst>
                                </p:cTn>
                              </p:par>
                            </p:childTnLst>
                          </p:cTn>
                        </p:par>
                        <p:par>
                          <p:cTn id="12" fill="hold">
                            <p:stCondLst>
                              <p:cond delay="1500"/>
                            </p:stCondLst>
                            <p:childTnLst>
                              <p:par>
                                <p:cTn id="13" presetID="22" presetClass="entr" presetSubtype="8" fill="hold" grpId="0" nodeType="afterEffect">
                                  <p:stCondLst>
                                    <p:cond delay="0"/>
                                  </p:stCondLst>
                                  <p:childTnLst>
                                    <p:set>
                                      <p:cBhvr>
                                        <p:cTn id="14" dur="1" fill="hold">
                                          <p:stCondLst>
                                            <p:cond delay="0"/>
                                          </p:stCondLst>
                                        </p:cTn>
                                        <p:tgtEl>
                                          <p:spTgt spid="7">
                                            <p:txEl>
                                              <p:pRg st="1" end="1"/>
                                            </p:txEl>
                                          </p:spTgt>
                                        </p:tgtEl>
                                        <p:attrNameLst>
                                          <p:attrName>style.visibility</p:attrName>
                                        </p:attrNameLst>
                                      </p:cBhvr>
                                      <p:to>
                                        <p:strVal val="visible"/>
                                      </p:to>
                                    </p:set>
                                    <p:animEffect transition="in" filter="wipe(left)">
                                      <p:cBhvr>
                                        <p:cTn id="15" dur="1000"/>
                                        <p:tgtEl>
                                          <p:spTgt spid="7">
                                            <p:txEl>
                                              <p:pRg st="1" end="1"/>
                                            </p:txEl>
                                          </p:spTgt>
                                        </p:tgtEl>
                                      </p:cBhvr>
                                    </p:animEffect>
                                  </p:childTnLst>
                                </p:cTn>
                              </p:par>
                            </p:childTnLst>
                          </p:cTn>
                        </p:par>
                        <p:par>
                          <p:cTn id="16" fill="hold">
                            <p:stCondLst>
                              <p:cond delay="2500"/>
                            </p:stCondLst>
                            <p:childTnLst>
                              <p:par>
                                <p:cTn id="17" presetID="22" presetClass="entr" presetSubtype="8" fill="hold" grpId="0" nodeType="after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Effect transition="in" filter="wipe(left)">
                                      <p:cBhvr>
                                        <p:cTn id="19" dur="1000"/>
                                        <p:tgtEl>
                                          <p:spTgt spid="7">
                                            <p:txEl>
                                              <p:pRg st="2" end="2"/>
                                            </p:txEl>
                                          </p:spTgt>
                                        </p:tgtEl>
                                      </p:cBhvr>
                                    </p:animEffect>
                                  </p:childTnLst>
                                </p:cTn>
                              </p:par>
                            </p:childTnLst>
                          </p:cTn>
                        </p:par>
                        <p:par>
                          <p:cTn id="20" fill="hold">
                            <p:stCondLst>
                              <p:cond delay="3500"/>
                            </p:stCondLst>
                            <p:childTnLst>
                              <p:par>
                                <p:cTn id="21" presetID="22" presetClass="entr" presetSubtype="8" fill="hold" grpId="0" nodeType="afterEffect">
                                  <p:stCondLst>
                                    <p:cond delay="0"/>
                                  </p:stCondLst>
                                  <p:childTnLst>
                                    <p:set>
                                      <p:cBhvr>
                                        <p:cTn id="22" dur="1" fill="hold">
                                          <p:stCondLst>
                                            <p:cond delay="0"/>
                                          </p:stCondLst>
                                        </p:cTn>
                                        <p:tgtEl>
                                          <p:spTgt spid="7">
                                            <p:txEl>
                                              <p:pRg st="3" end="3"/>
                                            </p:txEl>
                                          </p:spTgt>
                                        </p:tgtEl>
                                        <p:attrNameLst>
                                          <p:attrName>style.visibility</p:attrName>
                                        </p:attrNameLst>
                                      </p:cBhvr>
                                      <p:to>
                                        <p:strVal val="visible"/>
                                      </p:to>
                                    </p:set>
                                    <p:animEffect transition="in" filter="wipe(left)">
                                      <p:cBhvr>
                                        <p:cTn id="23" dur="1000"/>
                                        <p:tgtEl>
                                          <p:spTgt spid="7">
                                            <p:txEl>
                                              <p:pRg st="3" end="3"/>
                                            </p:txEl>
                                          </p:spTgt>
                                        </p:tgtEl>
                                      </p:cBhvr>
                                    </p:animEffect>
                                  </p:childTnLst>
                                </p:cTn>
                              </p:par>
                            </p:childTnLst>
                          </p:cTn>
                        </p:par>
                        <p:par>
                          <p:cTn id="24" fill="hold">
                            <p:stCondLst>
                              <p:cond delay="4500"/>
                            </p:stCondLst>
                            <p:childTnLst>
                              <p:par>
                                <p:cTn id="25" presetID="22" presetClass="entr" presetSubtype="8" fill="hold" grpId="0" nodeType="after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10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xmlns="" id="{1ED716F3-3A99-48A2-B3C7-A9101F1B4577}"/>
              </a:ext>
            </a:extLst>
          </p:cNvPr>
          <p:cNvGrpSpPr/>
          <p:nvPr/>
        </p:nvGrpSpPr>
        <p:grpSpPr>
          <a:xfrm>
            <a:off x="209520" y="214290"/>
            <a:ext cx="8724960" cy="6429420"/>
            <a:chOff x="214282" y="214290"/>
            <a:chExt cx="8724960" cy="6429420"/>
          </a:xfrm>
        </p:grpSpPr>
        <p:sp>
          <p:nvSpPr>
            <p:cNvPr id="5" name="Rectangle 4">
              <a:extLst>
                <a:ext uri="{FF2B5EF4-FFF2-40B4-BE49-F238E27FC236}">
                  <a16:creationId xmlns:a16="http://schemas.microsoft.com/office/drawing/2014/main" xmlns="" id="{F7AB276B-3DFF-43EB-AB33-CA6C7951DB43}"/>
                </a:ext>
              </a:extLst>
            </p:cNvPr>
            <p:cNvSpPr/>
            <p:nvPr/>
          </p:nvSpPr>
          <p:spPr>
            <a:xfrm>
              <a:off x="214282" y="1571612"/>
              <a:ext cx="8724960" cy="5072098"/>
            </a:xfrm>
            <a:prstGeom prst="rect">
              <a:avLst/>
            </a:prstGeom>
            <a:solidFill>
              <a:schemeClr val="accent5">
                <a:lumMod val="20000"/>
                <a:lumOff val="80000"/>
              </a:schemeClr>
            </a:solidFill>
            <a:ln>
              <a:solidFill>
                <a:schemeClr val="accent5">
                  <a:lumMod val="20000"/>
                  <a:lumOff val="8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xmlns="" id="{D5C0B75C-1410-4C27-A241-5CC32367D739}"/>
                </a:ext>
              </a:extLst>
            </p:cNvPr>
            <p:cNvSpPr/>
            <p:nvPr/>
          </p:nvSpPr>
          <p:spPr>
            <a:xfrm>
              <a:off x="214282" y="214290"/>
              <a:ext cx="7358114" cy="121444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4400" b="1" dirty="0"/>
                <a:t>PENGERTIAN</a:t>
              </a:r>
              <a:endParaRPr lang="en-US" sz="4400" b="1" dirty="0"/>
            </a:p>
          </p:txBody>
        </p:sp>
        <p:pic>
          <p:nvPicPr>
            <p:cNvPr id="7" name="Picture 2">
              <a:extLst>
                <a:ext uri="{FF2B5EF4-FFF2-40B4-BE49-F238E27FC236}">
                  <a16:creationId xmlns:a16="http://schemas.microsoft.com/office/drawing/2014/main" xmlns="" id="{34592CEE-B7D2-421D-A433-A46D4B05B487}"/>
                </a:ext>
              </a:extLst>
            </p:cNvPr>
            <p:cNvPicPr>
              <a:picLocks noChangeAspect="1" noChangeArrowheads="1"/>
            </p:cNvPicPr>
            <p:nvPr/>
          </p:nvPicPr>
          <p:blipFill>
            <a:blip r:embed="rId2" cstate="print"/>
            <a:srcRect l="15074" t="43478" r="60176" b="13587"/>
            <a:stretch>
              <a:fillRect/>
            </a:stretch>
          </p:blipFill>
          <p:spPr bwMode="auto">
            <a:xfrm>
              <a:off x="7786710" y="285728"/>
              <a:ext cx="1071570" cy="1045111"/>
            </a:xfrm>
            <a:prstGeom prst="rect">
              <a:avLst/>
            </a:prstGeom>
            <a:noFill/>
            <a:ln w="9525">
              <a:noFill/>
              <a:miter lim="800000"/>
              <a:headEnd/>
              <a:tailEnd/>
            </a:ln>
          </p:spPr>
        </p:pic>
      </p:grpSp>
      <p:sp>
        <p:nvSpPr>
          <p:cNvPr id="8" name="Rectangle: Beveled 7">
            <a:extLst>
              <a:ext uri="{FF2B5EF4-FFF2-40B4-BE49-F238E27FC236}">
                <a16:creationId xmlns:a16="http://schemas.microsoft.com/office/drawing/2014/main" xmlns="" id="{1CDAD9F2-5903-4DC1-9D85-7299E661DCE7}"/>
              </a:ext>
            </a:extLst>
          </p:cNvPr>
          <p:cNvSpPr/>
          <p:nvPr/>
        </p:nvSpPr>
        <p:spPr>
          <a:xfrm>
            <a:off x="827584" y="1700808"/>
            <a:ext cx="7488832" cy="1440160"/>
          </a:xfrm>
          <a:prstGeom prst="bevel">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id-ID" sz="2200" dirty="0"/>
              <a:t>Pajak penghasilan yang pengenaannya sudah final (berakhir) sehingga tidak dapat dikreditkan (dikurangkan) dari total pajak penghasilan terutang pada akhir tahun pajak. </a:t>
            </a:r>
          </a:p>
        </p:txBody>
      </p:sp>
      <p:graphicFrame>
        <p:nvGraphicFramePr>
          <p:cNvPr id="9" name="Diagram 8">
            <a:extLst>
              <a:ext uri="{FF2B5EF4-FFF2-40B4-BE49-F238E27FC236}">
                <a16:creationId xmlns:a16="http://schemas.microsoft.com/office/drawing/2014/main" xmlns="" id="{080E373B-D3A3-4CED-9343-019B6580D893}"/>
              </a:ext>
            </a:extLst>
          </p:cNvPr>
          <p:cNvGraphicFramePr/>
          <p:nvPr>
            <p:extLst>
              <p:ext uri="{D42A27DB-BD31-4B8C-83A1-F6EECF244321}">
                <p14:modId xmlns:p14="http://schemas.microsoft.com/office/powerpoint/2010/main" xmlns="" val="4207690598"/>
              </p:ext>
            </p:extLst>
          </p:nvPr>
        </p:nvGraphicFramePr>
        <p:xfrm>
          <a:off x="539552" y="3573016"/>
          <a:ext cx="7992888" cy="264591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xmlns="" val="3973426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par>
                          <p:cTn id="7" fill="hold">
                            <p:stCondLst>
                              <p:cond delay="0"/>
                            </p:stCondLst>
                            <p:childTnLst>
                              <p:par>
                                <p:cTn id="8" presetID="2" presetClass="entr" presetSubtype="4" fill="hold" grpId="0" nodeType="afterEffect">
                                  <p:stCondLst>
                                    <p:cond delay="0"/>
                                  </p:stCondLst>
                                  <p:childTnLst>
                                    <p:set>
                                      <p:cBhvr>
                                        <p:cTn id="9" dur="1" fill="hold">
                                          <p:stCondLst>
                                            <p:cond delay="0"/>
                                          </p:stCondLst>
                                        </p:cTn>
                                        <p:tgtEl>
                                          <p:spTgt spid="8"/>
                                        </p:tgtEl>
                                        <p:attrNameLst>
                                          <p:attrName>style.visibility</p:attrName>
                                        </p:attrNameLst>
                                      </p:cBhvr>
                                      <p:to>
                                        <p:strVal val="visible"/>
                                      </p:to>
                                    </p:set>
                                    <p:anim calcmode="lin" valueType="num">
                                      <p:cBhvr additive="base">
                                        <p:cTn id="10" dur="1000" fill="hold"/>
                                        <p:tgtEl>
                                          <p:spTgt spid="8"/>
                                        </p:tgtEl>
                                        <p:attrNameLst>
                                          <p:attrName>ppt_x</p:attrName>
                                        </p:attrNameLst>
                                      </p:cBhvr>
                                      <p:tavLst>
                                        <p:tav tm="0">
                                          <p:val>
                                            <p:strVal val="#ppt_x"/>
                                          </p:val>
                                        </p:tav>
                                        <p:tav tm="100000">
                                          <p:val>
                                            <p:strVal val="#ppt_x"/>
                                          </p:val>
                                        </p:tav>
                                      </p:tavLst>
                                    </p:anim>
                                    <p:anim calcmode="lin" valueType="num">
                                      <p:cBhvr additive="base">
                                        <p:cTn id="11" dur="1000" fill="hold"/>
                                        <p:tgtEl>
                                          <p:spTgt spid="8"/>
                                        </p:tgtEl>
                                        <p:attrNameLst>
                                          <p:attrName>ppt_y</p:attrName>
                                        </p:attrNameLst>
                                      </p:cBhvr>
                                      <p:tavLst>
                                        <p:tav tm="0">
                                          <p:val>
                                            <p:strVal val="1+#ppt_h/2"/>
                                          </p:val>
                                        </p:tav>
                                        <p:tav tm="100000">
                                          <p:val>
                                            <p:strVal val="#ppt_y"/>
                                          </p:val>
                                        </p:tav>
                                      </p:tavLst>
                                    </p:anim>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wipe(left)">
                                      <p:cBhvr>
                                        <p:cTn id="15"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Graphic spid="9" grpId="0">
        <p:bldAsOne/>
      </p:bldGraphic>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
          <p:cNvGrpSpPr/>
          <p:nvPr/>
        </p:nvGrpSpPr>
        <p:grpSpPr>
          <a:xfrm>
            <a:off x="214282" y="214290"/>
            <a:ext cx="8724960" cy="6429420"/>
            <a:chOff x="214282" y="214290"/>
            <a:chExt cx="8724960" cy="6429420"/>
          </a:xfrm>
        </p:grpSpPr>
        <p:sp>
          <p:nvSpPr>
            <p:cNvPr id="5" name="Rectangle 4"/>
            <p:cNvSpPr/>
            <p:nvPr/>
          </p:nvSpPr>
          <p:spPr>
            <a:xfrm>
              <a:off x="214282" y="1571612"/>
              <a:ext cx="8724960" cy="5072098"/>
            </a:xfrm>
            <a:prstGeom prst="rect">
              <a:avLst/>
            </a:prstGeom>
            <a:solidFill>
              <a:schemeClr val="accent5">
                <a:lumMod val="20000"/>
                <a:lumOff val="80000"/>
              </a:schemeClr>
            </a:solidFill>
            <a:ln>
              <a:solidFill>
                <a:schemeClr val="accent5">
                  <a:lumMod val="20000"/>
                  <a:lumOff val="8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6" name="Rectangle 5"/>
            <p:cNvSpPr/>
            <p:nvPr/>
          </p:nvSpPr>
          <p:spPr>
            <a:xfrm>
              <a:off x="214282" y="214290"/>
              <a:ext cx="7358114" cy="121444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2"/>
            <p:cNvPicPr>
              <a:picLocks noChangeAspect="1" noChangeArrowheads="1"/>
            </p:cNvPicPr>
            <p:nvPr/>
          </p:nvPicPr>
          <p:blipFill>
            <a:blip r:embed="rId2" cstate="print"/>
            <a:srcRect l="15074" t="43478" r="60176" b="13587"/>
            <a:stretch>
              <a:fillRect/>
            </a:stretch>
          </p:blipFill>
          <p:spPr bwMode="auto">
            <a:xfrm>
              <a:off x="7786710" y="285728"/>
              <a:ext cx="1071570" cy="1045111"/>
            </a:xfrm>
            <a:prstGeom prst="rect">
              <a:avLst/>
            </a:prstGeom>
            <a:noFill/>
            <a:ln w="9525">
              <a:noFill/>
              <a:miter lim="800000"/>
              <a:headEnd/>
              <a:tailEnd/>
            </a:ln>
          </p:spPr>
        </p:pic>
      </p:grpSp>
      <p:sp>
        <p:nvSpPr>
          <p:cNvPr id="8" name="Content Placeholder 1"/>
          <p:cNvSpPr>
            <a:spLocks noGrp="1"/>
          </p:cNvSpPr>
          <p:nvPr>
            <p:ph idx="1"/>
          </p:nvPr>
        </p:nvSpPr>
        <p:spPr>
          <a:xfrm>
            <a:off x="380999" y="1719070"/>
            <a:ext cx="8407893" cy="4710325"/>
          </a:xfrm>
          <a:solidFill>
            <a:schemeClr val="bg1"/>
          </a:solidFill>
        </p:spPr>
        <p:txBody>
          <a:bodyPr>
            <a:normAutofit fontScale="85000" lnSpcReduction="20000"/>
          </a:bodyPr>
          <a:lstStyle/>
          <a:p>
            <a:pPr marL="0" indent="0">
              <a:buNone/>
            </a:pPr>
            <a:r>
              <a:rPr lang="en-US" b="1" dirty="0" err="1">
                <a:latin typeface="Candara" pitchFamily="34" charset="0"/>
              </a:rPr>
              <a:t>Subjek</a:t>
            </a:r>
            <a:r>
              <a:rPr lang="en-US" b="1" dirty="0">
                <a:latin typeface="Candara" pitchFamily="34" charset="0"/>
              </a:rPr>
              <a:t> </a:t>
            </a:r>
            <a:r>
              <a:rPr lang="en-US" b="1" dirty="0" err="1">
                <a:latin typeface="Candara" pitchFamily="34" charset="0"/>
              </a:rPr>
              <a:t>pajak</a:t>
            </a:r>
            <a:r>
              <a:rPr lang="en-US" b="1" dirty="0">
                <a:latin typeface="Candara" pitchFamily="34" charset="0"/>
              </a:rPr>
              <a:t>:</a:t>
            </a:r>
          </a:p>
          <a:p>
            <a:pPr marL="971550" lvl="1" indent="-514350">
              <a:buFont typeface="+mj-lt"/>
              <a:buAutoNum type="arabicPeriod"/>
            </a:pPr>
            <a:r>
              <a:rPr lang="en-US" dirty="0">
                <a:latin typeface="Candara" pitchFamily="34" charset="0"/>
              </a:rPr>
              <a:t>Orang </a:t>
            </a:r>
            <a:r>
              <a:rPr lang="en-US" dirty="0" err="1">
                <a:latin typeface="Candara" pitchFamily="34" charset="0"/>
              </a:rPr>
              <a:t>pribadi</a:t>
            </a:r>
            <a:r>
              <a:rPr lang="en-US" dirty="0">
                <a:latin typeface="Candara" pitchFamily="34" charset="0"/>
              </a:rPr>
              <a:t> </a:t>
            </a:r>
          </a:p>
          <a:p>
            <a:pPr marL="971550" lvl="1" indent="-514350">
              <a:buFont typeface="+mj-lt"/>
              <a:buAutoNum type="arabicPeriod"/>
            </a:pPr>
            <a:r>
              <a:rPr lang="en-US" dirty="0" err="1">
                <a:latin typeface="Candara" pitchFamily="34" charset="0"/>
              </a:rPr>
              <a:t>Badan</a:t>
            </a:r>
            <a:endParaRPr lang="en-US" dirty="0">
              <a:latin typeface="Candara" pitchFamily="34" charset="0"/>
            </a:endParaRPr>
          </a:p>
          <a:p>
            <a:pPr marL="457200" lvl="1" indent="0">
              <a:buNone/>
            </a:pPr>
            <a:r>
              <a:rPr lang="en-US" dirty="0">
                <a:latin typeface="Candara" pitchFamily="34" charset="0"/>
              </a:rPr>
              <a:t>yang </a:t>
            </a:r>
            <a:r>
              <a:rPr lang="en-US" dirty="0" err="1">
                <a:latin typeface="Candara" pitchFamily="34" charset="0"/>
              </a:rPr>
              <a:t>melakukan</a:t>
            </a:r>
            <a:r>
              <a:rPr lang="en-US" dirty="0">
                <a:latin typeface="Candara" pitchFamily="34" charset="0"/>
              </a:rPr>
              <a:t> </a:t>
            </a:r>
            <a:r>
              <a:rPr lang="en-US" dirty="0" err="1">
                <a:latin typeface="Candara" pitchFamily="34" charset="0"/>
              </a:rPr>
              <a:t>transaksi</a:t>
            </a:r>
            <a:r>
              <a:rPr lang="en-US" dirty="0">
                <a:latin typeface="Candara" pitchFamily="34" charset="0"/>
              </a:rPr>
              <a:t> </a:t>
            </a:r>
            <a:r>
              <a:rPr lang="en-US" dirty="0" err="1">
                <a:latin typeface="Candara" pitchFamily="34" charset="0"/>
              </a:rPr>
              <a:t>penjualan</a:t>
            </a:r>
            <a:r>
              <a:rPr lang="en-US" dirty="0">
                <a:latin typeface="Candara" pitchFamily="34" charset="0"/>
              </a:rPr>
              <a:t> </a:t>
            </a:r>
            <a:r>
              <a:rPr lang="en-US" dirty="0" err="1">
                <a:latin typeface="Candara" pitchFamily="34" charset="0"/>
              </a:rPr>
              <a:t>saham</a:t>
            </a:r>
            <a:r>
              <a:rPr lang="en-US" dirty="0">
                <a:latin typeface="Candara" pitchFamily="34" charset="0"/>
              </a:rPr>
              <a:t> </a:t>
            </a:r>
            <a:r>
              <a:rPr lang="en-US" dirty="0" err="1">
                <a:latin typeface="Candara" pitchFamily="34" charset="0"/>
              </a:rPr>
              <a:t>di</a:t>
            </a:r>
            <a:r>
              <a:rPr lang="en-US" dirty="0">
                <a:latin typeface="Candara" pitchFamily="34" charset="0"/>
              </a:rPr>
              <a:t> BEI</a:t>
            </a:r>
          </a:p>
          <a:p>
            <a:pPr marL="457200" lvl="1" indent="0">
              <a:buNone/>
            </a:pPr>
            <a:endParaRPr lang="en-US" dirty="0">
              <a:latin typeface="Candara" pitchFamily="34" charset="0"/>
            </a:endParaRPr>
          </a:p>
          <a:p>
            <a:pPr marL="0" indent="0">
              <a:buNone/>
            </a:pPr>
            <a:r>
              <a:rPr lang="en-US" b="1" dirty="0" err="1">
                <a:latin typeface="Candara" pitchFamily="34" charset="0"/>
              </a:rPr>
              <a:t>Objek</a:t>
            </a:r>
            <a:r>
              <a:rPr lang="en-US" b="1" dirty="0">
                <a:latin typeface="Candara" pitchFamily="34" charset="0"/>
              </a:rPr>
              <a:t> </a:t>
            </a:r>
            <a:r>
              <a:rPr lang="en-US" b="1" dirty="0" err="1">
                <a:latin typeface="Candara" pitchFamily="34" charset="0"/>
              </a:rPr>
              <a:t>pajak</a:t>
            </a:r>
            <a:r>
              <a:rPr lang="en-US" b="1" dirty="0">
                <a:latin typeface="Candara" pitchFamily="34" charset="0"/>
              </a:rPr>
              <a:t>:</a:t>
            </a:r>
          </a:p>
          <a:p>
            <a:pPr marL="971550" lvl="1" indent="-514350">
              <a:buFont typeface="+mj-lt"/>
              <a:buAutoNum type="arabicPeriod"/>
            </a:pPr>
            <a:r>
              <a:rPr lang="en-US" dirty="0" err="1">
                <a:latin typeface="Candara" pitchFamily="34" charset="0"/>
              </a:rPr>
              <a:t>Transaksi</a:t>
            </a:r>
            <a:r>
              <a:rPr lang="en-US" dirty="0">
                <a:latin typeface="Candara" pitchFamily="34" charset="0"/>
              </a:rPr>
              <a:t> </a:t>
            </a:r>
            <a:r>
              <a:rPr lang="en-US" dirty="0" err="1">
                <a:latin typeface="Candara" pitchFamily="34" charset="0"/>
              </a:rPr>
              <a:t>penjualan</a:t>
            </a:r>
            <a:r>
              <a:rPr lang="en-US" dirty="0">
                <a:latin typeface="Candara" pitchFamily="34" charset="0"/>
              </a:rPr>
              <a:t> </a:t>
            </a:r>
            <a:r>
              <a:rPr lang="en-US" dirty="0" err="1">
                <a:latin typeface="Candara" pitchFamily="34" charset="0"/>
              </a:rPr>
              <a:t>saham</a:t>
            </a:r>
            <a:r>
              <a:rPr lang="en-US" dirty="0">
                <a:latin typeface="Candara" pitchFamily="34" charset="0"/>
              </a:rPr>
              <a:t> </a:t>
            </a:r>
            <a:r>
              <a:rPr lang="en-US" dirty="0" err="1">
                <a:latin typeface="Candara" pitchFamily="34" charset="0"/>
              </a:rPr>
              <a:t>di</a:t>
            </a:r>
            <a:r>
              <a:rPr lang="en-US" dirty="0">
                <a:latin typeface="Candara" pitchFamily="34" charset="0"/>
              </a:rPr>
              <a:t> BEI</a:t>
            </a:r>
          </a:p>
          <a:p>
            <a:pPr marL="971550" lvl="1" indent="-514350">
              <a:buNone/>
            </a:pPr>
            <a:endParaRPr lang="en-US" dirty="0">
              <a:latin typeface="Candara" pitchFamily="34" charset="0"/>
            </a:endParaRPr>
          </a:p>
          <a:p>
            <a:pPr marL="0" indent="0">
              <a:buNone/>
            </a:pPr>
            <a:r>
              <a:rPr lang="en-US" b="1" dirty="0" err="1">
                <a:latin typeface="Candara" pitchFamily="34" charset="0"/>
              </a:rPr>
              <a:t>Pemotong</a:t>
            </a:r>
            <a:r>
              <a:rPr lang="en-US" b="1" dirty="0">
                <a:latin typeface="Candara" pitchFamily="34" charset="0"/>
              </a:rPr>
              <a:t>, </a:t>
            </a:r>
            <a:r>
              <a:rPr lang="en-US" b="1" dirty="0" err="1">
                <a:latin typeface="Candara" pitchFamily="34" charset="0"/>
              </a:rPr>
              <a:t>penyetor</a:t>
            </a:r>
            <a:r>
              <a:rPr lang="en-US" b="1" dirty="0">
                <a:latin typeface="Candara" pitchFamily="34" charset="0"/>
              </a:rPr>
              <a:t>, </a:t>
            </a:r>
            <a:r>
              <a:rPr lang="en-US" b="1" dirty="0" err="1">
                <a:latin typeface="Candara" pitchFamily="34" charset="0"/>
              </a:rPr>
              <a:t>pelapor</a:t>
            </a:r>
            <a:r>
              <a:rPr lang="en-US" b="1" dirty="0">
                <a:latin typeface="Candara" pitchFamily="34" charset="0"/>
              </a:rPr>
              <a:t>:</a:t>
            </a:r>
          </a:p>
          <a:p>
            <a:pPr marL="971550" lvl="1" indent="-514350">
              <a:buFont typeface="+mj-lt"/>
              <a:buAutoNum type="arabicPeriod"/>
            </a:pPr>
            <a:r>
              <a:rPr lang="en-US" dirty="0">
                <a:latin typeface="Candara" pitchFamily="34" charset="0"/>
              </a:rPr>
              <a:t>Bursa </a:t>
            </a:r>
            <a:r>
              <a:rPr lang="en-US" dirty="0" err="1">
                <a:latin typeface="Candara" pitchFamily="34" charset="0"/>
              </a:rPr>
              <a:t>efek</a:t>
            </a:r>
            <a:r>
              <a:rPr lang="en-US" dirty="0">
                <a:latin typeface="Candara" pitchFamily="34" charset="0"/>
              </a:rPr>
              <a:t> </a:t>
            </a:r>
            <a:r>
              <a:rPr lang="en-US" dirty="0" err="1">
                <a:latin typeface="Candara" pitchFamily="34" charset="0"/>
              </a:rPr>
              <a:t>melalui</a:t>
            </a:r>
            <a:r>
              <a:rPr lang="en-US" dirty="0">
                <a:latin typeface="Candara" pitchFamily="34" charset="0"/>
              </a:rPr>
              <a:t> </a:t>
            </a:r>
            <a:r>
              <a:rPr lang="en-US" dirty="0" err="1">
                <a:latin typeface="Candara" pitchFamily="34" charset="0"/>
              </a:rPr>
              <a:t>perantara</a:t>
            </a:r>
            <a:r>
              <a:rPr lang="en-US" dirty="0">
                <a:latin typeface="Candara" pitchFamily="34" charset="0"/>
              </a:rPr>
              <a:t> </a:t>
            </a:r>
            <a:r>
              <a:rPr lang="en-US" dirty="0" err="1">
                <a:latin typeface="Candara" pitchFamily="34" charset="0"/>
              </a:rPr>
              <a:t>pedagang</a:t>
            </a:r>
            <a:r>
              <a:rPr lang="en-US" dirty="0">
                <a:latin typeface="Candara" pitchFamily="34" charset="0"/>
              </a:rPr>
              <a:t> </a:t>
            </a:r>
            <a:r>
              <a:rPr lang="en-US" dirty="0" err="1">
                <a:latin typeface="Candara" pitchFamily="34" charset="0"/>
              </a:rPr>
              <a:t>efek</a:t>
            </a:r>
            <a:r>
              <a:rPr lang="en-US" dirty="0">
                <a:latin typeface="Candara" pitchFamily="34" charset="0"/>
              </a:rPr>
              <a:t> </a:t>
            </a:r>
          </a:p>
          <a:p>
            <a:pPr marL="971550" lvl="1" indent="-514350">
              <a:buFont typeface="+mj-lt"/>
              <a:buAutoNum type="arabicPeriod"/>
            </a:pPr>
            <a:r>
              <a:rPr lang="en-US" dirty="0" err="1">
                <a:latin typeface="Candara" pitchFamily="34" charset="0"/>
              </a:rPr>
              <a:t>Dibayarkan</a:t>
            </a:r>
            <a:r>
              <a:rPr lang="en-US" dirty="0">
                <a:latin typeface="Candara" pitchFamily="34" charset="0"/>
              </a:rPr>
              <a:t> </a:t>
            </a:r>
            <a:r>
              <a:rPr lang="en-US" dirty="0" err="1">
                <a:latin typeface="Candara" pitchFamily="34" charset="0"/>
              </a:rPr>
              <a:t>sendiri</a:t>
            </a:r>
            <a:r>
              <a:rPr lang="en-US" dirty="0">
                <a:latin typeface="Candara" pitchFamily="34" charset="0"/>
              </a:rPr>
              <a:t> </a:t>
            </a:r>
            <a:r>
              <a:rPr lang="en-US" dirty="0" err="1">
                <a:latin typeface="Candara" pitchFamily="34" charset="0"/>
              </a:rPr>
              <a:t>oleh</a:t>
            </a:r>
            <a:r>
              <a:rPr lang="en-US" dirty="0">
                <a:latin typeface="Candara" pitchFamily="34" charset="0"/>
              </a:rPr>
              <a:t> </a:t>
            </a:r>
            <a:r>
              <a:rPr lang="en-US" dirty="0" err="1">
                <a:latin typeface="Candara" pitchFamily="34" charset="0"/>
              </a:rPr>
              <a:t>emiten</a:t>
            </a:r>
            <a:r>
              <a:rPr lang="en-US" dirty="0">
                <a:latin typeface="Candara" pitchFamily="34" charset="0"/>
              </a:rPr>
              <a:t> </a:t>
            </a:r>
            <a:r>
              <a:rPr lang="en-US" dirty="0" err="1">
                <a:latin typeface="Candara" pitchFamily="34" charset="0"/>
              </a:rPr>
              <a:t>atas</a:t>
            </a:r>
            <a:r>
              <a:rPr lang="en-US" dirty="0">
                <a:latin typeface="Candara" pitchFamily="34" charset="0"/>
              </a:rPr>
              <a:t> </a:t>
            </a:r>
            <a:r>
              <a:rPr lang="en-US" dirty="0" err="1">
                <a:latin typeface="Candara" pitchFamily="34" charset="0"/>
              </a:rPr>
              <a:t>penjualan</a:t>
            </a:r>
            <a:r>
              <a:rPr lang="en-US" dirty="0">
                <a:latin typeface="Candara" pitchFamily="34" charset="0"/>
              </a:rPr>
              <a:t> </a:t>
            </a:r>
            <a:r>
              <a:rPr lang="en-US" dirty="0" err="1">
                <a:latin typeface="Candara" pitchFamily="34" charset="0"/>
              </a:rPr>
              <a:t>saham</a:t>
            </a:r>
            <a:r>
              <a:rPr lang="en-US" dirty="0">
                <a:latin typeface="Candara" pitchFamily="34" charset="0"/>
              </a:rPr>
              <a:t> </a:t>
            </a:r>
            <a:r>
              <a:rPr lang="en-US" dirty="0" err="1">
                <a:latin typeface="Candara" pitchFamily="34" charset="0"/>
              </a:rPr>
              <a:t>pendiri</a:t>
            </a:r>
            <a:endParaRPr lang="en-US" dirty="0">
              <a:latin typeface="Candara" pitchFamily="34" charset="0"/>
            </a:endParaRPr>
          </a:p>
          <a:p>
            <a:pPr marL="0" indent="0">
              <a:buNone/>
            </a:pPr>
            <a:endParaRPr lang="en-US" dirty="0">
              <a:latin typeface="Candara" pitchFamily="34" charset="0"/>
            </a:endParaRPr>
          </a:p>
          <a:p>
            <a:pPr marL="45720" indent="0">
              <a:buNone/>
            </a:pPr>
            <a:endParaRPr lang="en-US" dirty="0">
              <a:latin typeface="Candara" pitchFamily="34" charset="0"/>
            </a:endParaRPr>
          </a:p>
        </p:txBody>
      </p:sp>
      <p:sp>
        <p:nvSpPr>
          <p:cNvPr id="9" name="Title 2"/>
          <p:cNvSpPr>
            <a:spLocks noGrp="1"/>
          </p:cNvSpPr>
          <p:nvPr>
            <p:ph type="title"/>
          </p:nvPr>
        </p:nvSpPr>
        <p:spPr>
          <a:xfrm>
            <a:off x="381000" y="355847"/>
            <a:ext cx="6977082" cy="1001451"/>
          </a:xfrm>
        </p:spPr>
        <p:txBody>
          <a:bodyPr>
            <a:normAutofit fontScale="90000"/>
          </a:bodyPr>
          <a:lstStyle/>
          <a:p>
            <a:r>
              <a:rPr lang="en-US" b="1" dirty="0" err="1">
                <a:solidFill>
                  <a:schemeClr val="bg1"/>
                </a:solidFill>
                <a:latin typeface="Candara" pitchFamily="34" charset="0"/>
              </a:rPr>
              <a:t>PPh</a:t>
            </a:r>
            <a:r>
              <a:rPr lang="en-US" b="1" dirty="0">
                <a:solidFill>
                  <a:schemeClr val="bg1"/>
                </a:solidFill>
                <a:latin typeface="Candara" pitchFamily="34" charset="0"/>
              </a:rPr>
              <a:t> ATAS TRANSAKSI SAHAM DAN SEKURITAS LAINNYA</a:t>
            </a:r>
          </a:p>
        </p:txBody>
      </p:sp>
    </p:spTree>
    <p:extLst>
      <p:ext uri="{BB962C8B-B14F-4D97-AF65-F5344CB8AC3E}">
        <p14:creationId xmlns:p14="http://schemas.microsoft.com/office/powerpoint/2010/main" xmlns="" val="4100199707"/>
      </p:ext>
    </p:extLst>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trips(downRight)">
                                      <p:cBhvr>
                                        <p:cTn id="7" dur="1000"/>
                                        <p:tgtEl>
                                          <p:spTgt spid="9"/>
                                        </p:tgtEl>
                                      </p:cBhvr>
                                    </p:animEffect>
                                  </p:childTnLst>
                                </p:cTn>
                              </p:par>
                            </p:childTnLst>
                          </p:cTn>
                        </p:par>
                        <p:par>
                          <p:cTn id="8" fill="hold">
                            <p:stCondLst>
                              <p:cond delay="1000"/>
                            </p:stCondLst>
                            <p:childTnLst>
                              <p:par>
                                <p:cTn id="9" presetID="22" presetClass="entr" presetSubtype="8" fill="hold" grpId="0" nodeType="afterEffect">
                                  <p:stCondLst>
                                    <p:cond delay="0"/>
                                  </p:stCondLst>
                                  <p:childTnLst>
                                    <p:set>
                                      <p:cBhvr>
                                        <p:cTn id="10" dur="1" fill="hold">
                                          <p:stCondLst>
                                            <p:cond delay="0"/>
                                          </p:stCondLst>
                                        </p:cTn>
                                        <p:tgtEl>
                                          <p:spTgt spid="8">
                                            <p:bg/>
                                          </p:spTgt>
                                        </p:tgtEl>
                                        <p:attrNameLst>
                                          <p:attrName>style.visibility</p:attrName>
                                        </p:attrNameLst>
                                      </p:cBhvr>
                                      <p:to>
                                        <p:strVal val="visible"/>
                                      </p:to>
                                    </p:set>
                                    <p:animEffect transition="in" filter="wipe(left)">
                                      <p:cBhvr>
                                        <p:cTn id="11" dur="1000"/>
                                        <p:tgtEl>
                                          <p:spTgt spid="8">
                                            <p:bg/>
                                          </p:spTgt>
                                        </p:tgtEl>
                                      </p:cBhvr>
                                    </p:animEffect>
                                  </p:childTnLst>
                                </p:cTn>
                              </p:par>
                            </p:childTnLst>
                          </p:cTn>
                        </p:par>
                        <p:par>
                          <p:cTn id="12" fill="hold">
                            <p:stCondLst>
                              <p:cond delay="2000"/>
                            </p:stCondLst>
                            <p:childTnLst>
                              <p:par>
                                <p:cTn id="13" presetID="22" presetClass="entr" presetSubtype="8" fill="hold" grpId="0" nodeType="after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animEffect transition="in" filter="wipe(left)">
                                      <p:cBhvr>
                                        <p:cTn id="15" dur="500"/>
                                        <p:tgtEl>
                                          <p:spTgt spid="8">
                                            <p:txEl>
                                              <p:pRg st="0" end="0"/>
                                            </p:txEl>
                                          </p:spTgt>
                                        </p:tgtEl>
                                      </p:cBhvr>
                                    </p:animEffect>
                                  </p:childTnLst>
                                </p:cTn>
                              </p:par>
                            </p:childTnLst>
                          </p:cTn>
                        </p:par>
                        <p:par>
                          <p:cTn id="16" fill="hold">
                            <p:stCondLst>
                              <p:cond delay="2500"/>
                            </p:stCondLst>
                            <p:childTnLst>
                              <p:par>
                                <p:cTn id="17" presetID="22" presetClass="entr" presetSubtype="8" fill="hold" grpId="0" nodeType="afterEffect">
                                  <p:stCondLst>
                                    <p:cond delay="0"/>
                                  </p:stCondLst>
                                  <p:childTnLst>
                                    <p:set>
                                      <p:cBhvr>
                                        <p:cTn id="18" dur="1" fill="hold">
                                          <p:stCondLst>
                                            <p:cond delay="0"/>
                                          </p:stCondLst>
                                        </p:cTn>
                                        <p:tgtEl>
                                          <p:spTgt spid="8">
                                            <p:txEl>
                                              <p:pRg st="1" end="1"/>
                                            </p:txEl>
                                          </p:spTgt>
                                        </p:tgtEl>
                                        <p:attrNameLst>
                                          <p:attrName>style.visibility</p:attrName>
                                        </p:attrNameLst>
                                      </p:cBhvr>
                                      <p:to>
                                        <p:strVal val="visible"/>
                                      </p:to>
                                    </p:set>
                                    <p:animEffect transition="in" filter="wipe(left)">
                                      <p:cBhvr>
                                        <p:cTn id="19" dur="1000"/>
                                        <p:tgtEl>
                                          <p:spTgt spid="8">
                                            <p:txEl>
                                              <p:pRg st="1" end="1"/>
                                            </p:txEl>
                                          </p:spTgt>
                                        </p:tgtEl>
                                      </p:cBhvr>
                                    </p:animEffect>
                                  </p:childTnLst>
                                </p:cTn>
                              </p:par>
                            </p:childTnLst>
                          </p:cTn>
                        </p:par>
                        <p:par>
                          <p:cTn id="20" fill="hold">
                            <p:stCondLst>
                              <p:cond delay="3500"/>
                            </p:stCondLst>
                            <p:childTnLst>
                              <p:par>
                                <p:cTn id="21" presetID="22" presetClass="entr" presetSubtype="8" fill="hold" grpId="0" nodeType="afterEffect">
                                  <p:stCondLst>
                                    <p:cond delay="0"/>
                                  </p:stCondLst>
                                  <p:childTnLst>
                                    <p:set>
                                      <p:cBhvr>
                                        <p:cTn id="22" dur="1" fill="hold">
                                          <p:stCondLst>
                                            <p:cond delay="0"/>
                                          </p:stCondLst>
                                        </p:cTn>
                                        <p:tgtEl>
                                          <p:spTgt spid="8">
                                            <p:txEl>
                                              <p:pRg st="2" end="2"/>
                                            </p:txEl>
                                          </p:spTgt>
                                        </p:tgtEl>
                                        <p:attrNameLst>
                                          <p:attrName>style.visibility</p:attrName>
                                        </p:attrNameLst>
                                      </p:cBhvr>
                                      <p:to>
                                        <p:strVal val="visible"/>
                                      </p:to>
                                    </p:set>
                                    <p:animEffect transition="in" filter="wipe(left)">
                                      <p:cBhvr>
                                        <p:cTn id="23" dur="1000"/>
                                        <p:tgtEl>
                                          <p:spTgt spid="8">
                                            <p:txEl>
                                              <p:pRg st="2" end="2"/>
                                            </p:txEl>
                                          </p:spTgt>
                                        </p:tgtEl>
                                      </p:cBhvr>
                                    </p:animEffect>
                                  </p:childTnLst>
                                </p:cTn>
                              </p:par>
                            </p:childTnLst>
                          </p:cTn>
                        </p:par>
                        <p:par>
                          <p:cTn id="24" fill="hold">
                            <p:stCondLst>
                              <p:cond delay="4500"/>
                            </p:stCondLst>
                            <p:childTnLst>
                              <p:par>
                                <p:cTn id="25" presetID="22" presetClass="entr" presetSubtype="8" fill="hold" grpId="0" nodeType="afterEffect">
                                  <p:stCondLst>
                                    <p:cond delay="0"/>
                                  </p:stCondLst>
                                  <p:childTnLst>
                                    <p:set>
                                      <p:cBhvr>
                                        <p:cTn id="26" dur="1" fill="hold">
                                          <p:stCondLst>
                                            <p:cond delay="0"/>
                                          </p:stCondLst>
                                        </p:cTn>
                                        <p:tgtEl>
                                          <p:spTgt spid="8">
                                            <p:txEl>
                                              <p:pRg st="3" end="3"/>
                                            </p:txEl>
                                          </p:spTgt>
                                        </p:tgtEl>
                                        <p:attrNameLst>
                                          <p:attrName>style.visibility</p:attrName>
                                        </p:attrNameLst>
                                      </p:cBhvr>
                                      <p:to>
                                        <p:strVal val="visible"/>
                                      </p:to>
                                    </p:set>
                                    <p:animEffect transition="in" filter="wipe(left)">
                                      <p:cBhvr>
                                        <p:cTn id="27" dur="1000"/>
                                        <p:tgtEl>
                                          <p:spTgt spid="8">
                                            <p:txEl>
                                              <p:pRg st="3" end="3"/>
                                            </p:txEl>
                                          </p:spTgt>
                                        </p:tgtEl>
                                      </p:cBhvr>
                                    </p:animEffect>
                                  </p:childTnLst>
                                </p:cTn>
                              </p:par>
                            </p:childTnLst>
                          </p:cTn>
                        </p:par>
                        <p:par>
                          <p:cTn id="28" fill="hold">
                            <p:stCondLst>
                              <p:cond delay="5500"/>
                            </p:stCondLst>
                            <p:childTnLst>
                              <p:par>
                                <p:cTn id="29" presetID="22" presetClass="entr" presetSubtype="8" fill="hold" grpId="0" nodeType="afterEffect">
                                  <p:stCondLst>
                                    <p:cond delay="0"/>
                                  </p:stCondLst>
                                  <p:childTnLst>
                                    <p:set>
                                      <p:cBhvr>
                                        <p:cTn id="30" dur="1" fill="hold">
                                          <p:stCondLst>
                                            <p:cond delay="0"/>
                                          </p:stCondLst>
                                        </p:cTn>
                                        <p:tgtEl>
                                          <p:spTgt spid="8">
                                            <p:txEl>
                                              <p:pRg st="5" end="5"/>
                                            </p:txEl>
                                          </p:spTgt>
                                        </p:tgtEl>
                                        <p:attrNameLst>
                                          <p:attrName>style.visibility</p:attrName>
                                        </p:attrNameLst>
                                      </p:cBhvr>
                                      <p:to>
                                        <p:strVal val="visible"/>
                                      </p:to>
                                    </p:set>
                                    <p:animEffect transition="in" filter="wipe(left)">
                                      <p:cBhvr>
                                        <p:cTn id="31" dur="1000"/>
                                        <p:tgtEl>
                                          <p:spTgt spid="8">
                                            <p:txEl>
                                              <p:pRg st="5" end="5"/>
                                            </p:txEl>
                                          </p:spTgt>
                                        </p:tgtEl>
                                      </p:cBhvr>
                                    </p:animEffect>
                                  </p:childTnLst>
                                </p:cTn>
                              </p:par>
                            </p:childTnLst>
                          </p:cTn>
                        </p:par>
                        <p:par>
                          <p:cTn id="32" fill="hold">
                            <p:stCondLst>
                              <p:cond delay="6500"/>
                            </p:stCondLst>
                            <p:childTnLst>
                              <p:par>
                                <p:cTn id="33" presetID="22" presetClass="entr" presetSubtype="8" fill="hold" grpId="0" nodeType="afterEffect">
                                  <p:stCondLst>
                                    <p:cond delay="0"/>
                                  </p:stCondLst>
                                  <p:childTnLst>
                                    <p:set>
                                      <p:cBhvr>
                                        <p:cTn id="34" dur="1" fill="hold">
                                          <p:stCondLst>
                                            <p:cond delay="0"/>
                                          </p:stCondLst>
                                        </p:cTn>
                                        <p:tgtEl>
                                          <p:spTgt spid="8">
                                            <p:txEl>
                                              <p:pRg st="6" end="6"/>
                                            </p:txEl>
                                          </p:spTgt>
                                        </p:tgtEl>
                                        <p:attrNameLst>
                                          <p:attrName>style.visibility</p:attrName>
                                        </p:attrNameLst>
                                      </p:cBhvr>
                                      <p:to>
                                        <p:strVal val="visible"/>
                                      </p:to>
                                    </p:set>
                                    <p:animEffect transition="in" filter="wipe(left)">
                                      <p:cBhvr>
                                        <p:cTn id="35" dur="1000"/>
                                        <p:tgtEl>
                                          <p:spTgt spid="8">
                                            <p:txEl>
                                              <p:pRg st="6" end="6"/>
                                            </p:txEl>
                                          </p:spTgt>
                                        </p:tgtEl>
                                      </p:cBhvr>
                                    </p:animEffect>
                                  </p:childTnLst>
                                </p:cTn>
                              </p:par>
                            </p:childTnLst>
                          </p:cTn>
                        </p:par>
                        <p:par>
                          <p:cTn id="36" fill="hold">
                            <p:stCondLst>
                              <p:cond delay="7500"/>
                            </p:stCondLst>
                            <p:childTnLst>
                              <p:par>
                                <p:cTn id="37" presetID="22" presetClass="entr" presetSubtype="8" fill="hold" grpId="0" nodeType="afterEffect">
                                  <p:stCondLst>
                                    <p:cond delay="0"/>
                                  </p:stCondLst>
                                  <p:childTnLst>
                                    <p:set>
                                      <p:cBhvr>
                                        <p:cTn id="38" dur="1" fill="hold">
                                          <p:stCondLst>
                                            <p:cond delay="0"/>
                                          </p:stCondLst>
                                        </p:cTn>
                                        <p:tgtEl>
                                          <p:spTgt spid="8">
                                            <p:txEl>
                                              <p:pRg st="8" end="8"/>
                                            </p:txEl>
                                          </p:spTgt>
                                        </p:tgtEl>
                                        <p:attrNameLst>
                                          <p:attrName>style.visibility</p:attrName>
                                        </p:attrNameLst>
                                      </p:cBhvr>
                                      <p:to>
                                        <p:strVal val="visible"/>
                                      </p:to>
                                    </p:set>
                                    <p:animEffect transition="in" filter="wipe(left)">
                                      <p:cBhvr>
                                        <p:cTn id="39" dur="1000"/>
                                        <p:tgtEl>
                                          <p:spTgt spid="8">
                                            <p:txEl>
                                              <p:pRg st="8" end="8"/>
                                            </p:txEl>
                                          </p:spTgt>
                                        </p:tgtEl>
                                      </p:cBhvr>
                                    </p:animEffect>
                                  </p:childTnLst>
                                </p:cTn>
                              </p:par>
                            </p:childTnLst>
                          </p:cTn>
                        </p:par>
                        <p:par>
                          <p:cTn id="40" fill="hold">
                            <p:stCondLst>
                              <p:cond delay="8500"/>
                            </p:stCondLst>
                            <p:childTnLst>
                              <p:par>
                                <p:cTn id="41" presetID="22" presetClass="entr" presetSubtype="8" fill="hold" grpId="0" nodeType="afterEffect">
                                  <p:stCondLst>
                                    <p:cond delay="0"/>
                                  </p:stCondLst>
                                  <p:childTnLst>
                                    <p:set>
                                      <p:cBhvr>
                                        <p:cTn id="42" dur="1" fill="hold">
                                          <p:stCondLst>
                                            <p:cond delay="0"/>
                                          </p:stCondLst>
                                        </p:cTn>
                                        <p:tgtEl>
                                          <p:spTgt spid="8">
                                            <p:txEl>
                                              <p:pRg st="9" end="9"/>
                                            </p:txEl>
                                          </p:spTgt>
                                        </p:tgtEl>
                                        <p:attrNameLst>
                                          <p:attrName>style.visibility</p:attrName>
                                        </p:attrNameLst>
                                      </p:cBhvr>
                                      <p:to>
                                        <p:strVal val="visible"/>
                                      </p:to>
                                    </p:set>
                                    <p:animEffect transition="in" filter="wipe(left)">
                                      <p:cBhvr>
                                        <p:cTn id="43" dur="1000"/>
                                        <p:tgtEl>
                                          <p:spTgt spid="8">
                                            <p:txEl>
                                              <p:pRg st="9" end="9"/>
                                            </p:txEl>
                                          </p:spTgt>
                                        </p:tgtEl>
                                      </p:cBhvr>
                                    </p:animEffect>
                                  </p:childTnLst>
                                </p:cTn>
                              </p:par>
                            </p:childTnLst>
                          </p:cTn>
                        </p:par>
                        <p:par>
                          <p:cTn id="44" fill="hold">
                            <p:stCondLst>
                              <p:cond delay="9500"/>
                            </p:stCondLst>
                            <p:childTnLst>
                              <p:par>
                                <p:cTn id="45" presetID="22" presetClass="entr" presetSubtype="8" fill="hold" grpId="0" nodeType="afterEffect">
                                  <p:stCondLst>
                                    <p:cond delay="0"/>
                                  </p:stCondLst>
                                  <p:childTnLst>
                                    <p:set>
                                      <p:cBhvr>
                                        <p:cTn id="46" dur="1" fill="hold">
                                          <p:stCondLst>
                                            <p:cond delay="0"/>
                                          </p:stCondLst>
                                        </p:cTn>
                                        <p:tgtEl>
                                          <p:spTgt spid="8">
                                            <p:txEl>
                                              <p:pRg st="10" end="10"/>
                                            </p:txEl>
                                          </p:spTgt>
                                        </p:tgtEl>
                                        <p:attrNameLst>
                                          <p:attrName>style.visibility</p:attrName>
                                        </p:attrNameLst>
                                      </p:cBhvr>
                                      <p:to>
                                        <p:strVal val="visible"/>
                                      </p:to>
                                    </p:set>
                                    <p:animEffect transition="in" filter="wipe(left)">
                                      <p:cBhvr>
                                        <p:cTn id="47" dur="1000"/>
                                        <p:tgtEl>
                                          <p:spTgt spid="8">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animBg="1"/>
      <p:bldP spid="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214282" y="214290"/>
            <a:ext cx="8724960" cy="6429420"/>
            <a:chOff x="214282" y="214290"/>
            <a:chExt cx="8724960" cy="6429420"/>
          </a:xfrm>
        </p:grpSpPr>
        <p:sp>
          <p:nvSpPr>
            <p:cNvPr id="5" name="Rectangle 4"/>
            <p:cNvSpPr/>
            <p:nvPr/>
          </p:nvSpPr>
          <p:spPr>
            <a:xfrm>
              <a:off x="214282" y="1571612"/>
              <a:ext cx="8724960" cy="5072098"/>
            </a:xfrm>
            <a:prstGeom prst="rect">
              <a:avLst/>
            </a:prstGeom>
            <a:solidFill>
              <a:schemeClr val="accent5">
                <a:lumMod val="20000"/>
                <a:lumOff val="80000"/>
              </a:schemeClr>
            </a:solidFill>
            <a:ln>
              <a:solidFill>
                <a:schemeClr val="accent5">
                  <a:lumMod val="20000"/>
                  <a:lumOff val="8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7" name="Rectangle 6"/>
            <p:cNvSpPr/>
            <p:nvPr/>
          </p:nvSpPr>
          <p:spPr>
            <a:xfrm>
              <a:off x="214282" y="214290"/>
              <a:ext cx="7358114" cy="121444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2"/>
            <p:cNvPicPr>
              <a:picLocks noChangeAspect="1" noChangeArrowheads="1"/>
            </p:cNvPicPr>
            <p:nvPr/>
          </p:nvPicPr>
          <p:blipFill>
            <a:blip r:embed="rId2" cstate="print"/>
            <a:srcRect l="15074" t="43478" r="60176" b="13587"/>
            <a:stretch>
              <a:fillRect/>
            </a:stretch>
          </p:blipFill>
          <p:spPr bwMode="auto">
            <a:xfrm>
              <a:off x="7786710" y="285728"/>
              <a:ext cx="1071570" cy="1045111"/>
            </a:xfrm>
            <a:prstGeom prst="rect">
              <a:avLst/>
            </a:prstGeom>
            <a:noFill/>
            <a:ln w="9525">
              <a:noFill/>
              <a:miter lim="800000"/>
              <a:headEnd/>
              <a:tailEnd/>
            </a:ln>
          </p:spPr>
        </p:pic>
      </p:grpSp>
      <p:graphicFrame>
        <p:nvGraphicFramePr>
          <p:cNvPr id="6" name="Content Placeholder 3"/>
          <p:cNvGraphicFramePr>
            <a:graphicFrameLocks noGrp="1"/>
          </p:cNvGraphicFramePr>
          <p:nvPr>
            <p:ph idx="1"/>
            <p:extLst>
              <p:ext uri="{D42A27DB-BD31-4B8C-83A1-F6EECF244321}">
                <p14:modId xmlns:p14="http://schemas.microsoft.com/office/powerpoint/2010/main" xmlns="" val="3310855293"/>
              </p:ext>
            </p:extLst>
          </p:nvPr>
        </p:nvGraphicFramePr>
        <p:xfrm>
          <a:off x="381000" y="1785926"/>
          <a:ext cx="8407402" cy="2573835"/>
        </p:xfrm>
        <a:graphic>
          <a:graphicData uri="http://schemas.openxmlformats.org/drawingml/2006/table">
            <a:tbl>
              <a:tblPr firstRow="1" bandRow="1">
                <a:tableStyleId>{93296810-A885-4BE3-A3E7-6D5BEEA58F35}</a:tableStyleId>
              </a:tblPr>
              <a:tblGrid>
                <a:gridCol w="1635673">
                  <a:extLst>
                    <a:ext uri="{9D8B030D-6E8A-4147-A177-3AD203B41FA5}">
                      <a16:colId xmlns:a16="http://schemas.microsoft.com/office/drawing/2014/main" xmlns="" val="20000"/>
                    </a:ext>
                  </a:extLst>
                </a:gridCol>
                <a:gridCol w="2411311">
                  <a:extLst>
                    <a:ext uri="{9D8B030D-6E8A-4147-A177-3AD203B41FA5}">
                      <a16:colId xmlns:a16="http://schemas.microsoft.com/office/drawing/2014/main" xmlns="" val="20001"/>
                    </a:ext>
                  </a:extLst>
                </a:gridCol>
                <a:gridCol w="2103175">
                  <a:extLst>
                    <a:ext uri="{9D8B030D-6E8A-4147-A177-3AD203B41FA5}">
                      <a16:colId xmlns:a16="http://schemas.microsoft.com/office/drawing/2014/main" xmlns="" val="20002"/>
                    </a:ext>
                  </a:extLst>
                </a:gridCol>
                <a:gridCol w="2257243">
                  <a:extLst>
                    <a:ext uri="{9D8B030D-6E8A-4147-A177-3AD203B41FA5}">
                      <a16:colId xmlns:a16="http://schemas.microsoft.com/office/drawing/2014/main" xmlns="" val="20003"/>
                    </a:ext>
                  </a:extLst>
                </a:gridCol>
              </a:tblGrid>
              <a:tr h="750702">
                <a:tc>
                  <a:txBody>
                    <a:bodyPr/>
                    <a:lstStyle/>
                    <a:p>
                      <a:pPr algn="ctr"/>
                      <a:r>
                        <a:rPr lang="en-US" sz="2000" dirty="0" err="1"/>
                        <a:t>Tarif</a:t>
                      </a:r>
                      <a:endParaRPr lang="en-US" sz="2000" b="1" dirty="0">
                        <a:latin typeface="Candara" pitchFamily="34" charset="0"/>
                      </a:endParaRPr>
                    </a:p>
                  </a:txBody>
                  <a:tcPr anchor="ctr"/>
                </a:tc>
                <a:tc>
                  <a:txBody>
                    <a:bodyPr/>
                    <a:lstStyle/>
                    <a:p>
                      <a:pPr algn="ctr"/>
                      <a:r>
                        <a:rPr lang="en-US" sz="2000" dirty="0" err="1"/>
                        <a:t>Dasar</a:t>
                      </a:r>
                      <a:r>
                        <a:rPr lang="en-US" sz="2000" dirty="0"/>
                        <a:t> </a:t>
                      </a:r>
                      <a:r>
                        <a:rPr lang="en-US" sz="2000" dirty="0" err="1"/>
                        <a:t>Pengenaan</a:t>
                      </a:r>
                      <a:r>
                        <a:rPr lang="en-US" sz="2000" dirty="0"/>
                        <a:t> </a:t>
                      </a:r>
                      <a:r>
                        <a:rPr lang="en-US" sz="2000" dirty="0" err="1"/>
                        <a:t>Pajak</a:t>
                      </a:r>
                      <a:endParaRPr lang="en-US" sz="2000" b="1" dirty="0">
                        <a:latin typeface="Candara" pitchFamily="34" charset="0"/>
                      </a:endParaRPr>
                    </a:p>
                  </a:txBody>
                  <a:tcPr anchor="ctr"/>
                </a:tc>
                <a:tc>
                  <a:txBody>
                    <a:bodyPr/>
                    <a:lstStyle/>
                    <a:p>
                      <a:pPr algn="ctr"/>
                      <a:r>
                        <a:rPr lang="en-US" sz="2000" dirty="0" err="1"/>
                        <a:t>PPh</a:t>
                      </a:r>
                      <a:r>
                        <a:rPr lang="en-US" sz="2000" dirty="0"/>
                        <a:t> </a:t>
                      </a:r>
                      <a:endParaRPr lang="en-US" sz="2000" b="1" dirty="0">
                        <a:latin typeface="Candara" pitchFamily="34" charset="0"/>
                      </a:endParaRPr>
                    </a:p>
                  </a:txBody>
                  <a:tcPr anchor="ctr"/>
                </a:tc>
                <a:tc>
                  <a:txBody>
                    <a:bodyPr/>
                    <a:lstStyle/>
                    <a:p>
                      <a:pPr algn="ctr"/>
                      <a:r>
                        <a:rPr lang="en-US" sz="2000" dirty="0" err="1"/>
                        <a:t>Keterangan</a:t>
                      </a:r>
                      <a:endParaRPr lang="en-US" sz="2000" b="1" dirty="0">
                        <a:latin typeface="Candara" pitchFamily="34" charset="0"/>
                      </a:endParaRPr>
                    </a:p>
                  </a:txBody>
                  <a:tcPr anchor="ctr"/>
                </a:tc>
                <a:extLst>
                  <a:ext uri="{0D108BD9-81ED-4DB2-BD59-A6C34878D82A}">
                    <a16:rowId xmlns:a16="http://schemas.microsoft.com/office/drawing/2014/main" xmlns="" val="10000"/>
                  </a:ext>
                </a:extLst>
              </a:tr>
              <a:tr h="750702">
                <a:tc>
                  <a:txBody>
                    <a:bodyPr/>
                    <a:lstStyle/>
                    <a:p>
                      <a:r>
                        <a:rPr lang="en-US" baseline="0" dirty="0"/>
                        <a:t>0,1%</a:t>
                      </a:r>
                      <a:endParaRPr lang="en-US" b="0" dirty="0">
                        <a:latin typeface="Candara" pitchFamily="34" charset="0"/>
                      </a:endParaRPr>
                    </a:p>
                  </a:txBody>
                  <a:tcPr/>
                </a:tc>
                <a:tc>
                  <a:txBody>
                    <a:bodyPr/>
                    <a:lstStyle/>
                    <a:p>
                      <a:r>
                        <a:rPr lang="en-US" baseline="0" dirty="0" err="1"/>
                        <a:t>Jumlah</a:t>
                      </a:r>
                      <a:r>
                        <a:rPr lang="en-US" baseline="0" dirty="0"/>
                        <a:t> </a:t>
                      </a:r>
                      <a:r>
                        <a:rPr lang="en-US" baseline="0" dirty="0" err="1"/>
                        <a:t>bruto</a:t>
                      </a:r>
                      <a:r>
                        <a:rPr lang="en-US" baseline="0" dirty="0"/>
                        <a:t> </a:t>
                      </a:r>
                      <a:r>
                        <a:rPr lang="en-US" baseline="0" dirty="0" err="1"/>
                        <a:t>nilai</a:t>
                      </a:r>
                      <a:r>
                        <a:rPr lang="en-US" baseline="0" dirty="0"/>
                        <a:t> </a:t>
                      </a:r>
                      <a:r>
                        <a:rPr lang="en-US" baseline="0" dirty="0" err="1"/>
                        <a:t>transaksi</a:t>
                      </a:r>
                      <a:endParaRPr lang="en-US" b="0" dirty="0">
                        <a:latin typeface="Candara" pitchFamily="34" charset="0"/>
                      </a:endParaRPr>
                    </a:p>
                  </a:txBody>
                  <a:tcPr/>
                </a:tc>
                <a:tc>
                  <a:txBody>
                    <a:bodyPr/>
                    <a:lstStyle/>
                    <a:p>
                      <a:r>
                        <a:rPr lang="en-US" dirty="0"/>
                        <a:t>0,1%</a:t>
                      </a:r>
                      <a:r>
                        <a:rPr lang="en-US" baseline="0" dirty="0"/>
                        <a:t> </a:t>
                      </a:r>
                      <a:r>
                        <a:rPr lang="en-US" sz="1800" dirty="0"/>
                        <a:t>×</a:t>
                      </a:r>
                      <a:r>
                        <a:rPr lang="en-US" baseline="0" dirty="0"/>
                        <a:t> </a:t>
                      </a:r>
                      <a:r>
                        <a:rPr lang="en-US" baseline="0" dirty="0" err="1"/>
                        <a:t>Nilai</a:t>
                      </a:r>
                      <a:r>
                        <a:rPr lang="en-US" baseline="0" dirty="0"/>
                        <a:t> </a:t>
                      </a:r>
                      <a:r>
                        <a:rPr lang="en-US" baseline="0" dirty="0" err="1"/>
                        <a:t>transaksi</a:t>
                      </a:r>
                      <a:r>
                        <a:rPr lang="en-US" baseline="0" dirty="0"/>
                        <a:t> </a:t>
                      </a:r>
                      <a:r>
                        <a:rPr lang="en-US" baseline="0" dirty="0" err="1"/>
                        <a:t>saham</a:t>
                      </a:r>
                      <a:endParaRPr lang="en-US" b="0" dirty="0">
                        <a:latin typeface="Candara" pitchFamily="34" charset="0"/>
                      </a:endParaRPr>
                    </a:p>
                  </a:txBody>
                  <a:tcPr/>
                </a:tc>
                <a:tc>
                  <a:txBody>
                    <a:bodyPr/>
                    <a:lstStyle/>
                    <a:p>
                      <a:r>
                        <a:rPr lang="en-US" dirty="0" err="1"/>
                        <a:t>Semua</a:t>
                      </a:r>
                      <a:r>
                        <a:rPr lang="en-US" dirty="0"/>
                        <a:t> </a:t>
                      </a:r>
                      <a:r>
                        <a:rPr lang="en-US" dirty="0" err="1"/>
                        <a:t>jenis</a:t>
                      </a:r>
                      <a:r>
                        <a:rPr lang="en-US" dirty="0"/>
                        <a:t> </a:t>
                      </a:r>
                      <a:r>
                        <a:rPr lang="en-US" dirty="0" err="1"/>
                        <a:t>transaksi</a:t>
                      </a:r>
                      <a:endParaRPr lang="en-US" b="0" dirty="0">
                        <a:latin typeface="Candara" pitchFamily="34" charset="0"/>
                      </a:endParaRPr>
                    </a:p>
                  </a:txBody>
                  <a:tcPr/>
                </a:tc>
                <a:extLst>
                  <a:ext uri="{0D108BD9-81ED-4DB2-BD59-A6C34878D82A}">
                    <a16:rowId xmlns:a16="http://schemas.microsoft.com/office/drawing/2014/main" xmlns="" val="10001"/>
                  </a:ext>
                </a:extLst>
              </a:tr>
              <a:tr h="1072431">
                <a:tc>
                  <a:txBody>
                    <a:bodyPr/>
                    <a:lstStyle/>
                    <a:p>
                      <a:r>
                        <a:rPr lang="en-US" baseline="0" dirty="0"/>
                        <a:t>0,1% + 0,5%</a:t>
                      </a:r>
                      <a:endParaRPr lang="en-US" dirty="0">
                        <a:latin typeface="Candara"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err="1"/>
                        <a:t>Jumlah</a:t>
                      </a:r>
                      <a:r>
                        <a:rPr lang="en-US" baseline="0" dirty="0"/>
                        <a:t> </a:t>
                      </a:r>
                      <a:r>
                        <a:rPr lang="en-US" baseline="0" dirty="0" err="1"/>
                        <a:t>bruto</a:t>
                      </a:r>
                      <a:r>
                        <a:rPr lang="en-US" baseline="0" dirty="0"/>
                        <a:t> </a:t>
                      </a:r>
                      <a:r>
                        <a:rPr lang="en-US" baseline="0" dirty="0" err="1"/>
                        <a:t>nilai</a:t>
                      </a:r>
                      <a:r>
                        <a:rPr lang="en-US" baseline="0" dirty="0"/>
                        <a:t> </a:t>
                      </a:r>
                      <a:r>
                        <a:rPr lang="en-US" baseline="0" dirty="0" err="1"/>
                        <a:t>transaksi</a:t>
                      </a:r>
                      <a:endParaRPr lang="en-US" b="0" dirty="0">
                        <a:latin typeface="Candara" pitchFamily="34" charset="0"/>
                      </a:endParaRPr>
                    </a:p>
                  </a:txBody>
                  <a:tcPr/>
                </a:tc>
                <a:tc>
                  <a:txBody>
                    <a:bodyPr/>
                    <a:lstStyle/>
                    <a:p>
                      <a:r>
                        <a:rPr lang="en-US" dirty="0"/>
                        <a:t>(0,1%</a:t>
                      </a:r>
                      <a:r>
                        <a:rPr lang="en-US" baseline="0" dirty="0"/>
                        <a:t> + 0,5%) </a:t>
                      </a:r>
                      <a:r>
                        <a:rPr lang="en-US" sz="1800" dirty="0"/>
                        <a:t>×</a:t>
                      </a:r>
                      <a:r>
                        <a:rPr lang="en-US" baseline="0" dirty="0"/>
                        <a:t> </a:t>
                      </a:r>
                      <a:r>
                        <a:rPr lang="en-US" baseline="0" dirty="0" err="1"/>
                        <a:t>Nilai</a:t>
                      </a:r>
                      <a:r>
                        <a:rPr lang="en-US" baseline="0" dirty="0"/>
                        <a:t> </a:t>
                      </a:r>
                      <a:r>
                        <a:rPr lang="en-US" baseline="0" dirty="0" err="1"/>
                        <a:t>transaksi</a:t>
                      </a:r>
                      <a:r>
                        <a:rPr lang="en-US" baseline="0" dirty="0"/>
                        <a:t> </a:t>
                      </a:r>
                      <a:r>
                        <a:rPr lang="en-US" baseline="0" dirty="0" err="1"/>
                        <a:t>saham</a:t>
                      </a:r>
                      <a:endParaRPr lang="en-US" dirty="0">
                        <a:latin typeface="Candara" pitchFamily="34" charset="0"/>
                      </a:endParaRPr>
                    </a:p>
                  </a:txBody>
                  <a:tcPr/>
                </a:tc>
                <a:tc>
                  <a:txBody>
                    <a:bodyPr/>
                    <a:lstStyle/>
                    <a:p>
                      <a:r>
                        <a:rPr lang="en-US" dirty="0" err="1"/>
                        <a:t>Transaksi</a:t>
                      </a:r>
                      <a:r>
                        <a:rPr lang="en-US" dirty="0"/>
                        <a:t> </a:t>
                      </a:r>
                      <a:r>
                        <a:rPr lang="en-US" dirty="0" err="1"/>
                        <a:t>penjualan</a:t>
                      </a:r>
                      <a:r>
                        <a:rPr lang="en-US" dirty="0"/>
                        <a:t> </a:t>
                      </a:r>
                      <a:r>
                        <a:rPr lang="en-US" dirty="0" err="1"/>
                        <a:t>saham</a:t>
                      </a:r>
                      <a:r>
                        <a:rPr lang="en-US" dirty="0"/>
                        <a:t> </a:t>
                      </a:r>
                      <a:r>
                        <a:rPr lang="en-US" dirty="0" err="1"/>
                        <a:t>pendiri</a:t>
                      </a:r>
                      <a:endParaRPr lang="en-US" dirty="0">
                        <a:latin typeface="Candara" pitchFamily="34" charset="0"/>
                      </a:endParaRPr>
                    </a:p>
                  </a:txBody>
                  <a:tcPr/>
                </a:tc>
                <a:extLst>
                  <a:ext uri="{0D108BD9-81ED-4DB2-BD59-A6C34878D82A}">
                    <a16:rowId xmlns:a16="http://schemas.microsoft.com/office/drawing/2014/main" xmlns="" val="10002"/>
                  </a:ext>
                </a:extLst>
              </a:tr>
            </a:tbl>
          </a:graphicData>
        </a:graphic>
      </p:graphicFrame>
      <p:sp>
        <p:nvSpPr>
          <p:cNvPr id="8" name="Rectangle 7"/>
          <p:cNvSpPr/>
          <p:nvPr/>
        </p:nvSpPr>
        <p:spPr>
          <a:xfrm>
            <a:off x="467544" y="4791809"/>
            <a:ext cx="8208912" cy="11521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a:latin typeface="Candara" pitchFamily="34" charset="0"/>
              </a:rPr>
              <a:t>Saham</a:t>
            </a:r>
            <a:r>
              <a:rPr lang="en-US" b="1" dirty="0">
                <a:latin typeface="Candara" pitchFamily="34" charset="0"/>
              </a:rPr>
              <a:t> </a:t>
            </a:r>
            <a:r>
              <a:rPr lang="en-US" b="1" dirty="0" err="1">
                <a:latin typeface="Candara" pitchFamily="34" charset="0"/>
              </a:rPr>
              <a:t>pendiri</a:t>
            </a:r>
            <a:r>
              <a:rPr lang="en-US" b="1" dirty="0">
                <a:latin typeface="Candara" pitchFamily="34" charset="0"/>
              </a:rPr>
              <a:t>: </a:t>
            </a:r>
          </a:p>
          <a:p>
            <a:pPr algn="ctr"/>
            <a:r>
              <a:rPr lang="en-US" dirty="0" err="1">
                <a:latin typeface="Candara" pitchFamily="34" charset="0"/>
              </a:rPr>
              <a:t>Saham</a:t>
            </a:r>
            <a:r>
              <a:rPr lang="en-US" dirty="0">
                <a:latin typeface="Candara" pitchFamily="34" charset="0"/>
              </a:rPr>
              <a:t> yang </a:t>
            </a:r>
            <a:r>
              <a:rPr lang="en-US" dirty="0" err="1">
                <a:latin typeface="Candara" pitchFamily="34" charset="0"/>
              </a:rPr>
              <a:t>dimiliki</a:t>
            </a:r>
            <a:r>
              <a:rPr lang="en-US" dirty="0">
                <a:latin typeface="Candara" pitchFamily="34" charset="0"/>
              </a:rPr>
              <a:t> </a:t>
            </a:r>
            <a:r>
              <a:rPr lang="en-US" dirty="0" err="1">
                <a:latin typeface="Candara" pitchFamily="34" charset="0"/>
              </a:rPr>
              <a:t>oleh</a:t>
            </a:r>
            <a:r>
              <a:rPr lang="en-US" dirty="0">
                <a:latin typeface="Candara" pitchFamily="34" charset="0"/>
              </a:rPr>
              <a:t> </a:t>
            </a:r>
            <a:r>
              <a:rPr lang="en-US" dirty="0" err="1">
                <a:latin typeface="Candara" pitchFamily="34" charset="0"/>
              </a:rPr>
              <a:t>pendiri</a:t>
            </a:r>
            <a:r>
              <a:rPr lang="en-US" dirty="0">
                <a:latin typeface="Candara" pitchFamily="34" charset="0"/>
              </a:rPr>
              <a:t> </a:t>
            </a:r>
            <a:r>
              <a:rPr lang="en-US" dirty="0" err="1">
                <a:latin typeface="Candara" pitchFamily="34" charset="0"/>
              </a:rPr>
              <a:t>dengan</a:t>
            </a:r>
            <a:r>
              <a:rPr lang="en-US" dirty="0">
                <a:latin typeface="Candara" pitchFamily="34" charset="0"/>
              </a:rPr>
              <a:t> </a:t>
            </a:r>
            <a:r>
              <a:rPr lang="en-US" dirty="0" err="1">
                <a:latin typeface="Candara" pitchFamily="34" charset="0"/>
              </a:rPr>
              <a:t>harga</a:t>
            </a:r>
            <a:r>
              <a:rPr lang="en-US" dirty="0">
                <a:latin typeface="Candara" pitchFamily="34" charset="0"/>
              </a:rPr>
              <a:t> </a:t>
            </a:r>
            <a:r>
              <a:rPr lang="en-US" dirty="0" err="1">
                <a:latin typeface="Candara" pitchFamily="34" charset="0"/>
              </a:rPr>
              <a:t>kurang</a:t>
            </a:r>
            <a:r>
              <a:rPr lang="en-US" dirty="0">
                <a:latin typeface="Candara" pitchFamily="34" charset="0"/>
              </a:rPr>
              <a:t> </a:t>
            </a:r>
            <a:r>
              <a:rPr lang="en-US" dirty="0" err="1">
                <a:latin typeface="Candara" pitchFamily="34" charset="0"/>
              </a:rPr>
              <a:t>dari</a:t>
            </a:r>
            <a:r>
              <a:rPr lang="en-US" dirty="0">
                <a:latin typeface="Candara" pitchFamily="34" charset="0"/>
              </a:rPr>
              <a:t> 90% </a:t>
            </a:r>
            <a:r>
              <a:rPr lang="en-US" dirty="0" err="1">
                <a:latin typeface="Candara" pitchFamily="34" charset="0"/>
              </a:rPr>
              <a:t>dari</a:t>
            </a:r>
            <a:r>
              <a:rPr lang="en-US" dirty="0">
                <a:latin typeface="Candara" pitchFamily="34" charset="0"/>
              </a:rPr>
              <a:t> </a:t>
            </a:r>
            <a:r>
              <a:rPr lang="en-US" dirty="0" err="1">
                <a:latin typeface="Candara" pitchFamily="34" charset="0"/>
              </a:rPr>
              <a:t>harga</a:t>
            </a:r>
            <a:r>
              <a:rPr lang="en-US" dirty="0">
                <a:latin typeface="Candara" pitchFamily="34" charset="0"/>
              </a:rPr>
              <a:t> </a:t>
            </a:r>
            <a:r>
              <a:rPr lang="en-US" dirty="0" err="1">
                <a:latin typeface="Candara" pitchFamily="34" charset="0"/>
              </a:rPr>
              <a:t>saham</a:t>
            </a:r>
            <a:r>
              <a:rPr lang="en-US" dirty="0">
                <a:latin typeface="Candara" pitchFamily="34" charset="0"/>
              </a:rPr>
              <a:t> yang </a:t>
            </a:r>
            <a:r>
              <a:rPr lang="en-US" dirty="0" err="1">
                <a:latin typeface="Candara" pitchFamily="34" charset="0"/>
              </a:rPr>
              <a:t>beredar</a:t>
            </a:r>
            <a:r>
              <a:rPr lang="en-US" dirty="0">
                <a:latin typeface="Candara" pitchFamily="34" charset="0"/>
              </a:rPr>
              <a:t> </a:t>
            </a:r>
            <a:r>
              <a:rPr lang="en-US" dirty="0" err="1">
                <a:latin typeface="Candara" pitchFamily="34" charset="0"/>
              </a:rPr>
              <a:t>pada</a:t>
            </a:r>
            <a:r>
              <a:rPr lang="en-US" dirty="0">
                <a:latin typeface="Candara" pitchFamily="34" charset="0"/>
              </a:rPr>
              <a:t> </a:t>
            </a:r>
            <a:r>
              <a:rPr lang="en-US" dirty="0" err="1">
                <a:latin typeface="Candara" pitchFamily="34" charset="0"/>
              </a:rPr>
              <a:t>saat</a:t>
            </a:r>
            <a:r>
              <a:rPr lang="en-US" dirty="0">
                <a:latin typeface="Candara" pitchFamily="34" charset="0"/>
              </a:rPr>
              <a:t> </a:t>
            </a:r>
            <a:r>
              <a:rPr lang="en-US" dirty="0" err="1">
                <a:latin typeface="Candara" pitchFamily="34" charset="0"/>
              </a:rPr>
              <a:t>penawaran</a:t>
            </a:r>
            <a:r>
              <a:rPr lang="en-US" dirty="0">
                <a:latin typeface="Candara" pitchFamily="34" charset="0"/>
              </a:rPr>
              <a:t> </a:t>
            </a:r>
            <a:r>
              <a:rPr lang="en-US" dirty="0" err="1">
                <a:latin typeface="Candara" pitchFamily="34" charset="0"/>
              </a:rPr>
              <a:t>umum</a:t>
            </a:r>
            <a:r>
              <a:rPr lang="en-US" dirty="0">
                <a:latin typeface="Candara" pitchFamily="34" charset="0"/>
              </a:rPr>
              <a:t> </a:t>
            </a:r>
            <a:r>
              <a:rPr lang="en-US" dirty="0" err="1">
                <a:latin typeface="Candara" pitchFamily="34" charset="0"/>
              </a:rPr>
              <a:t>perdana</a:t>
            </a:r>
            <a:r>
              <a:rPr lang="en-US" dirty="0">
                <a:latin typeface="Candara" pitchFamily="34" charset="0"/>
              </a:rPr>
              <a:t> </a:t>
            </a:r>
          </a:p>
        </p:txBody>
      </p:sp>
    </p:spTree>
    <p:extLst>
      <p:ext uri="{BB962C8B-B14F-4D97-AF65-F5344CB8AC3E}">
        <p14:creationId xmlns:p14="http://schemas.microsoft.com/office/powerpoint/2010/main" xmlns="" val="1985466958"/>
      </p:ext>
    </p:extLst>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up)">
                                      <p:cBhvr>
                                        <p:cTn id="7" dur="1000"/>
                                        <p:tgtEl>
                                          <p:spTgt spid="6"/>
                                        </p:tgtEl>
                                      </p:cBhvr>
                                    </p:animEffect>
                                  </p:childTnLst>
                                </p:cTn>
                              </p:par>
                            </p:childTnLst>
                          </p:cTn>
                        </p:par>
                        <p:par>
                          <p:cTn id="8" fill="hold">
                            <p:stCondLst>
                              <p:cond delay="1000"/>
                            </p:stCondLst>
                            <p:childTnLst>
                              <p:par>
                                <p:cTn id="9" presetID="22" presetClass="entr" presetSubtype="8"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wipe(left)">
                                      <p:cBhvr>
                                        <p:cTn id="11"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1"/>
          <p:cNvGrpSpPr/>
          <p:nvPr/>
        </p:nvGrpSpPr>
        <p:grpSpPr>
          <a:xfrm>
            <a:off x="214282" y="214290"/>
            <a:ext cx="8724960" cy="6429420"/>
            <a:chOff x="214282" y="214290"/>
            <a:chExt cx="8724960" cy="6429420"/>
          </a:xfrm>
        </p:grpSpPr>
        <p:sp>
          <p:nvSpPr>
            <p:cNvPr id="29" name="Rectangle 28"/>
            <p:cNvSpPr/>
            <p:nvPr/>
          </p:nvSpPr>
          <p:spPr>
            <a:xfrm>
              <a:off x="214282" y="1571612"/>
              <a:ext cx="8724960" cy="5072098"/>
            </a:xfrm>
            <a:prstGeom prst="rect">
              <a:avLst/>
            </a:prstGeom>
            <a:solidFill>
              <a:schemeClr val="accent5">
                <a:lumMod val="20000"/>
                <a:lumOff val="80000"/>
              </a:schemeClr>
            </a:solidFill>
            <a:ln>
              <a:solidFill>
                <a:schemeClr val="accent5">
                  <a:lumMod val="20000"/>
                  <a:lumOff val="8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30" name="Rectangle 29"/>
            <p:cNvSpPr/>
            <p:nvPr/>
          </p:nvSpPr>
          <p:spPr>
            <a:xfrm>
              <a:off x="214282" y="214290"/>
              <a:ext cx="7358114" cy="121444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1" name="Picture 2"/>
            <p:cNvPicPr>
              <a:picLocks noChangeAspect="1" noChangeArrowheads="1"/>
            </p:cNvPicPr>
            <p:nvPr/>
          </p:nvPicPr>
          <p:blipFill>
            <a:blip r:embed="rId2" cstate="print"/>
            <a:srcRect l="15074" t="43478" r="60176" b="13587"/>
            <a:stretch>
              <a:fillRect/>
            </a:stretch>
          </p:blipFill>
          <p:spPr bwMode="auto">
            <a:xfrm>
              <a:off x="7786710" y="285728"/>
              <a:ext cx="1071570" cy="1045111"/>
            </a:xfrm>
            <a:prstGeom prst="rect">
              <a:avLst/>
            </a:prstGeom>
            <a:noFill/>
            <a:ln w="9525">
              <a:noFill/>
              <a:miter lim="800000"/>
              <a:headEnd/>
              <a:tailEnd/>
            </a:ln>
          </p:spPr>
        </p:pic>
      </p:grpSp>
      <p:sp>
        <p:nvSpPr>
          <p:cNvPr id="6" name="Content Placeholder 1"/>
          <p:cNvSpPr>
            <a:spLocks noGrp="1"/>
          </p:cNvSpPr>
          <p:nvPr>
            <p:ph idx="1"/>
          </p:nvPr>
        </p:nvSpPr>
        <p:spPr>
          <a:xfrm>
            <a:off x="380999" y="1719070"/>
            <a:ext cx="8407893" cy="4781763"/>
          </a:xfrm>
          <a:solidFill>
            <a:schemeClr val="bg1"/>
          </a:solidFill>
        </p:spPr>
        <p:txBody>
          <a:bodyPr>
            <a:normAutofit fontScale="70000" lnSpcReduction="20000"/>
          </a:bodyPr>
          <a:lstStyle/>
          <a:p>
            <a:pPr marL="0" indent="0">
              <a:buNone/>
            </a:pPr>
            <a:r>
              <a:rPr lang="en-US" b="1" dirty="0" err="1">
                <a:latin typeface="Candara" pitchFamily="34" charset="0"/>
              </a:rPr>
              <a:t>Subjek</a:t>
            </a:r>
            <a:r>
              <a:rPr lang="en-US" b="1" dirty="0">
                <a:latin typeface="Candara" pitchFamily="34" charset="0"/>
              </a:rPr>
              <a:t> </a:t>
            </a:r>
            <a:r>
              <a:rPr lang="en-US" b="1" dirty="0" err="1">
                <a:latin typeface="Candara" pitchFamily="34" charset="0"/>
              </a:rPr>
              <a:t>pajak</a:t>
            </a:r>
            <a:r>
              <a:rPr lang="en-US" b="1" dirty="0">
                <a:latin typeface="Candara" pitchFamily="34" charset="0"/>
              </a:rPr>
              <a:t>:</a:t>
            </a:r>
          </a:p>
          <a:p>
            <a:pPr marL="971550" lvl="1" indent="-514350">
              <a:buFont typeface="+mj-lt"/>
              <a:buAutoNum type="arabicPeriod"/>
            </a:pPr>
            <a:r>
              <a:rPr lang="en-US" dirty="0" err="1">
                <a:latin typeface="Candara" pitchFamily="34" charset="0"/>
              </a:rPr>
              <a:t>Orang</a:t>
            </a:r>
            <a:r>
              <a:rPr lang="en-US" dirty="0">
                <a:latin typeface="Candara" pitchFamily="34" charset="0"/>
              </a:rPr>
              <a:t> </a:t>
            </a:r>
            <a:r>
              <a:rPr lang="en-US" dirty="0" err="1">
                <a:latin typeface="Candara" pitchFamily="34" charset="0"/>
              </a:rPr>
              <a:t>pribadi</a:t>
            </a:r>
            <a:r>
              <a:rPr lang="en-US" dirty="0">
                <a:latin typeface="Candara" pitchFamily="34" charset="0"/>
              </a:rPr>
              <a:t> DN </a:t>
            </a:r>
            <a:r>
              <a:rPr lang="en-US" dirty="0" err="1">
                <a:latin typeface="Candara" pitchFamily="34" charset="0"/>
              </a:rPr>
              <a:t>dan</a:t>
            </a:r>
            <a:r>
              <a:rPr lang="en-US" dirty="0">
                <a:latin typeface="Candara" pitchFamily="34" charset="0"/>
              </a:rPr>
              <a:t> LN</a:t>
            </a:r>
          </a:p>
          <a:p>
            <a:pPr marL="971550" lvl="1" indent="-514350">
              <a:buFont typeface="+mj-lt"/>
              <a:buAutoNum type="arabicPeriod"/>
            </a:pPr>
            <a:r>
              <a:rPr lang="en-US" dirty="0" err="1">
                <a:latin typeface="Candara" pitchFamily="34" charset="0"/>
              </a:rPr>
              <a:t>Badan</a:t>
            </a:r>
            <a:r>
              <a:rPr lang="en-US" dirty="0">
                <a:latin typeface="Candara" pitchFamily="34" charset="0"/>
              </a:rPr>
              <a:t> DN </a:t>
            </a:r>
            <a:r>
              <a:rPr lang="en-US" dirty="0" err="1">
                <a:latin typeface="Candara" pitchFamily="34" charset="0"/>
              </a:rPr>
              <a:t>dan</a:t>
            </a:r>
            <a:r>
              <a:rPr lang="en-US" dirty="0">
                <a:latin typeface="Candara" pitchFamily="34" charset="0"/>
              </a:rPr>
              <a:t> LN</a:t>
            </a:r>
          </a:p>
          <a:p>
            <a:pPr marL="971550" lvl="1" indent="-514350">
              <a:buFont typeface="+mj-lt"/>
              <a:buAutoNum type="arabicPeriod"/>
            </a:pPr>
            <a:r>
              <a:rPr lang="en-US" dirty="0">
                <a:latin typeface="Candara" pitchFamily="34" charset="0"/>
              </a:rPr>
              <a:t>BUT</a:t>
            </a:r>
          </a:p>
          <a:p>
            <a:pPr marL="457200" lvl="1" indent="0">
              <a:buNone/>
            </a:pPr>
            <a:r>
              <a:rPr lang="en-US" dirty="0">
                <a:latin typeface="Candara" pitchFamily="34" charset="0"/>
              </a:rPr>
              <a:t>yang </a:t>
            </a:r>
            <a:r>
              <a:rPr lang="en-US" dirty="0" err="1">
                <a:latin typeface="Candara" pitchFamily="34" charset="0"/>
              </a:rPr>
              <a:t>menerima</a:t>
            </a:r>
            <a:r>
              <a:rPr lang="en-US" dirty="0">
                <a:latin typeface="Candara" pitchFamily="34" charset="0"/>
              </a:rPr>
              <a:t> </a:t>
            </a:r>
            <a:r>
              <a:rPr lang="en-US" dirty="0" err="1">
                <a:latin typeface="Candara" pitchFamily="34" charset="0"/>
              </a:rPr>
              <a:t>bunga</a:t>
            </a:r>
            <a:r>
              <a:rPr lang="en-US" dirty="0">
                <a:latin typeface="Candara" pitchFamily="34" charset="0"/>
              </a:rPr>
              <a:t>/</a:t>
            </a:r>
            <a:r>
              <a:rPr lang="en-US" dirty="0" err="1">
                <a:latin typeface="Candara" pitchFamily="34" charset="0"/>
              </a:rPr>
              <a:t>diskonto</a:t>
            </a:r>
            <a:r>
              <a:rPr lang="en-US" dirty="0">
                <a:latin typeface="Candara" pitchFamily="34" charset="0"/>
              </a:rPr>
              <a:t> </a:t>
            </a:r>
            <a:r>
              <a:rPr lang="en-US" dirty="0" err="1">
                <a:latin typeface="Candara" pitchFamily="34" charset="0"/>
              </a:rPr>
              <a:t>obligasi</a:t>
            </a:r>
            <a:endParaRPr lang="en-US" dirty="0">
              <a:latin typeface="Candara" pitchFamily="34" charset="0"/>
            </a:endParaRPr>
          </a:p>
          <a:p>
            <a:pPr marL="457200" lvl="1" indent="0">
              <a:buNone/>
            </a:pPr>
            <a:endParaRPr lang="en-US" dirty="0">
              <a:latin typeface="Candara" pitchFamily="34" charset="0"/>
            </a:endParaRPr>
          </a:p>
          <a:p>
            <a:pPr marL="0" indent="0">
              <a:buNone/>
            </a:pPr>
            <a:r>
              <a:rPr lang="en-US" b="1" dirty="0" err="1">
                <a:latin typeface="Candara" pitchFamily="34" charset="0"/>
              </a:rPr>
              <a:t>Objek</a:t>
            </a:r>
            <a:r>
              <a:rPr lang="en-US" b="1" dirty="0">
                <a:latin typeface="Candara" pitchFamily="34" charset="0"/>
              </a:rPr>
              <a:t> </a:t>
            </a:r>
            <a:r>
              <a:rPr lang="en-US" b="1" dirty="0" err="1">
                <a:latin typeface="Candara" pitchFamily="34" charset="0"/>
              </a:rPr>
              <a:t>pajak</a:t>
            </a:r>
            <a:r>
              <a:rPr lang="en-US" b="1" dirty="0">
                <a:latin typeface="Candara" pitchFamily="34" charset="0"/>
              </a:rPr>
              <a:t>:</a:t>
            </a:r>
          </a:p>
          <a:p>
            <a:pPr marL="971550" lvl="1" indent="-514350">
              <a:buFont typeface="+mj-lt"/>
              <a:buAutoNum type="arabicPeriod"/>
            </a:pPr>
            <a:r>
              <a:rPr lang="en-US" dirty="0" err="1">
                <a:latin typeface="Candara" pitchFamily="34" charset="0"/>
              </a:rPr>
              <a:t>Bunga</a:t>
            </a:r>
            <a:r>
              <a:rPr lang="en-US" dirty="0">
                <a:latin typeface="Candara" pitchFamily="34" charset="0"/>
              </a:rPr>
              <a:t> </a:t>
            </a:r>
            <a:r>
              <a:rPr lang="en-US" dirty="0" err="1">
                <a:latin typeface="Candara" pitchFamily="34" charset="0"/>
              </a:rPr>
              <a:t>obligasi</a:t>
            </a:r>
            <a:endParaRPr lang="en-US" dirty="0">
              <a:latin typeface="Candara" pitchFamily="34" charset="0"/>
            </a:endParaRPr>
          </a:p>
          <a:p>
            <a:pPr marL="971550" lvl="1" indent="-514350">
              <a:buFont typeface="+mj-lt"/>
              <a:buAutoNum type="arabicPeriod"/>
            </a:pPr>
            <a:r>
              <a:rPr lang="en-US" dirty="0" err="1">
                <a:latin typeface="Candara" pitchFamily="34" charset="0"/>
              </a:rPr>
              <a:t>Diskonto</a:t>
            </a:r>
            <a:r>
              <a:rPr lang="en-US" dirty="0">
                <a:latin typeface="Candara" pitchFamily="34" charset="0"/>
              </a:rPr>
              <a:t> </a:t>
            </a:r>
            <a:r>
              <a:rPr lang="en-US" dirty="0" err="1">
                <a:latin typeface="Candara" pitchFamily="34" charset="0"/>
              </a:rPr>
              <a:t>obligasi</a:t>
            </a:r>
            <a:endParaRPr lang="en-US" dirty="0">
              <a:latin typeface="Candara" pitchFamily="34" charset="0"/>
            </a:endParaRPr>
          </a:p>
          <a:p>
            <a:pPr marL="971550" lvl="1" indent="-514350">
              <a:buNone/>
            </a:pPr>
            <a:endParaRPr lang="en-US" dirty="0">
              <a:latin typeface="Candara" pitchFamily="34" charset="0"/>
            </a:endParaRPr>
          </a:p>
          <a:p>
            <a:pPr marL="0" indent="0">
              <a:buNone/>
            </a:pPr>
            <a:r>
              <a:rPr lang="en-US" b="1" dirty="0" err="1">
                <a:latin typeface="Candara" pitchFamily="34" charset="0"/>
                <a:sym typeface="Wingdings" panose="05000000000000000000" pitchFamily="2" charset="2"/>
              </a:rPr>
              <a:t>Pemotong</a:t>
            </a:r>
            <a:r>
              <a:rPr lang="en-US" b="1" dirty="0">
                <a:latin typeface="Candara" pitchFamily="34" charset="0"/>
                <a:sym typeface="Wingdings" panose="05000000000000000000" pitchFamily="2" charset="2"/>
              </a:rPr>
              <a:t>, </a:t>
            </a:r>
            <a:r>
              <a:rPr lang="en-US" b="1" dirty="0" err="1">
                <a:latin typeface="Candara" pitchFamily="34" charset="0"/>
                <a:sym typeface="Wingdings" panose="05000000000000000000" pitchFamily="2" charset="2"/>
              </a:rPr>
              <a:t>penyetor</a:t>
            </a:r>
            <a:r>
              <a:rPr lang="en-US" b="1" dirty="0">
                <a:latin typeface="Candara" pitchFamily="34" charset="0"/>
                <a:sym typeface="Wingdings" panose="05000000000000000000" pitchFamily="2" charset="2"/>
              </a:rPr>
              <a:t>, </a:t>
            </a:r>
            <a:r>
              <a:rPr lang="en-US" b="1" dirty="0" err="1">
                <a:latin typeface="Candara" pitchFamily="34" charset="0"/>
                <a:sym typeface="Wingdings" panose="05000000000000000000" pitchFamily="2" charset="2"/>
              </a:rPr>
              <a:t>pelapor</a:t>
            </a:r>
            <a:r>
              <a:rPr lang="en-US" b="1" dirty="0">
                <a:latin typeface="Candara" pitchFamily="34" charset="0"/>
                <a:sym typeface="Wingdings" panose="05000000000000000000" pitchFamily="2" charset="2"/>
              </a:rPr>
              <a:t>:</a:t>
            </a:r>
          </a:p>
          <a:p>
            <a:pPr marL="971550" lvl="1" indent="-514350">
              <a:lnSpc>
                <a:spcPct val="120000"/>
              </a:lnSpc>
              <a:spcBef>
                <a:spcPts val="0"/>
              </a:spcBef>
              <a:buFont typeface="+mj-lt"/>
              <a:buAutoNum type="arabicPeriod"/>
            </a:pPr>
            <a:r>
              <a:rPr lang="en-US" dirty="0" err="1">
                <a:latin typeface="Candara" pitchFamily="34" charset="0"/>
              </a:rPr>
              <a:t>Penerbit</a:t>
            </a:r>
            <a:r>
              <a:rPr lang="en-US" dirty="0">
                <a:latin typeface="Candara" pitchFamily="34" charset="0"/>
              </a:rPr>
              <a:t> </a:t>
            </a:r>
            <a:r>
              <a:rPr lang="en-US" dirty="0" err="1">
                <a:latin typeface="Candara" pitchFamily="34" charset="0"/>
              </a:rPr>
              <a:t>obligasi</a:t>
            </a:r>
            <a:r>
              <a:rPr lang="en-US" dirty="0">
                <a:latin typeface="Candara" pitchFamily="34" charset="0"/>
              </a:rPr>
              <a:t> </a:t>
            </a:r>
            <a:r>
              <a:rPr lang="en-US" dirty="0" err="1">
                <a:latin typeface="Candara" pitchFamily="34" charset="0"/>
              </a:rPr>
              <a:t>atau</a:t>
            </a:r>
            <a:r>
              <a:rPr lang="en-US" dirty="0">
                <a:latin typeface="Candara" pitchFamily="34" charset="0"/>
              </a:rPr>
              <a:t> </a:t>
            </a:r>
            <a:r>
              <a:rPr lang="en-US" dirty="0" err="1">
                <a:latin typeface="Candara" pitchFamily="34" charset="0"/>
              </a:rPr>
              <a:t>kustodian</a:t>
            </a:r>
            <a:r>
              <a:rPr lang="en-US" dirty="0">
                <a:latin typeface="Candara" pitchFamily="34" charset="0"/>
              </a:rPr>
              <a:t> </a:t>
            </a:r>
            <a:r>
              <a:rPr lang="en-US" dirty="0" err="1">
                <a:latin typeface="Candara" pitchFamily="34" charset="0"/>
              </a:rPr>
              <a:t>agen</a:t>
            </a:r>
            <a:r>
              <a:rPr lang="en-US" dirty="0">
                <a:latin typeface="Candara" pitchFamily="34" charset="0"/>
              </a:rPr>
              <a:t> </a:t>
            </a:r>
            <a:r>
              <a:rPr lang="en-US" dirty="0" err="1">
                <a:latin typeface="Candara" pitchFamily="34" charset="0"/>
              </a:rPr>
              <a:t>pembayaran</a:t>
            </a:r>
            <a:r>
              <a:rPr lang="en-US" dirty="0">
                <a:latin typeface="Candara" pitchFamily="34" charset="0"/>
              </a:rPr>
              <a:t> </a:t>
            </a:r>
            <a:r>
              <a:rPr lang="en-US" dirty="0" err="1">
                <a:latin typeface="Candara" pitchFamily="34" charset="0"/>
              </a:rPr>
              <a:t>atas</a:t>
            </a:r>
            <a:r>
              <a:rPr lang="en-US" dirty="0">
                <a:latin typeface="Candara" pitchFamily="34" charset="0"/>
              </a:rPr>
              <a:t> </a:t>
            </a:r>
            <a:r>
              <a:rPr lang="en-US" dirty="0" err="1">
                <a:latin typeface="Candara" pitchFamily="34" charset="0"/>
              </a:rPr>
              <a:t>bunga</a:t>
            </a:r>
            <a:r>
              <a:rPr lang="en-US" dirty="0">
                <a:latin typeface="Candara" pitchFamily="34" charset="0"/>
              </a:rPr>
              <a:t> </a:t>
            </a:r>
            <a:r>
              <a:rPr lang="en-US" dirty="0" err="1">
                <a:latin typeface="Candara" pitchFamily="34" charset="0"/>
              </a:rPr>
              <a:t>dan</a:t>
            </a:r>
            <a:r>
              <a:rPr lang="en-US" dirty="0">
                <a:latin typeface="Candara" pitchFamily="34" charset="0"/>
              </a:rPr>
              <a:t> </a:t>
            </a:r>
            <a:r>
              <a:rPr lang="en-US" dirty="0" err="1">
                <a:latin typeface="Candara" pitchFamily="34" charset="0"/>
              </a:rPr>
              <a:t>diskonto</a:t>
            </a:r>
            <a:r>
              <a:rPr lang="en-US" dirty="0">
                <a:latin typeface="Candara" pitchFamily="34" charset="0"/>
              </a:rPr>
              <a:t> yang </a:t>
            </a:r>
            <a:r>
              <a:rPr lang="en-US" dirty="0" err="1">
                <a:latin typeface="Candara" pitchFamily="34" charset="0"/>
              </a:rPr>
              <a:t>diterima</a:t>
            </a:r>
            <a:r>
              <a:rPr lang="en-US" dirty="0">
                <a:latin typeface="Candara" pitchFamily="34" charset="0"/>
              </a:rPr>
              <a:t> </a:t>
            </a:r>
            <a:r>
              <a:rPr lang="en-US" dirty="0" err="1">
                <a:latin typeface="Candara" pitchFamily="34" charset="0"/>
              </a:rPr>
              <a:t>pemegang</a:t>
            </a:r>
            <a:r>
              <a:rPr lang="en-US" dirty="0">
                <a:latin typeface="Candara" pitchFamily="34" charset="0"/>
              </a:rPr>
              <a:t> </a:t>
            </a:r>
            <a:r>
              <a:rPr lang="en-US" dirty="0" err="1">
                <a:latin typeface="Candara" pitchFamily="34" charset="0"/>
              </a:rPr>
              <a:t>obligasi</a:t>
            </a:r>
            <a:r>
              <a:rPr lang="en-US" dirty="0">
                <a:latin typeface="Candara" pitchFamily="34" charset="0"/>
              </a:rPr>
              <a:t> </a:t>
            </a:r>
            <a:r>
              <a:rPr lang="en-US" dirty="0" err="1">
                <a:latin typeface="Candara" pitchFamily="34" charset="0"/>
              </a:rPr>
              <a:t>setiap</a:t>
            </a:r>
            <a:r>
              <a:rPr lang="en-US" dirty="0">
                <a:latin typeface="Candara" pitchFamily="34" charset="0"/>
              </a:rPr>
              <a:t> </a:t>
            </a:r>
            <a:r>
              <a:rPr lang="en-US" dirty="0" err="1">
                <a:latin typeface="Candara" pitchFamily="34" charset="0"/>
              </a:rPr>
              <a:t>periode</a:t>
            </a:r>
            <a:endParaRPr lang="en-US" dirty="0">
              <a:latin typeface="Candara" pitchFamily="34" charset="0"/>
            </a:endParaRPr>
          </a:p>
          <a:p>
            <a:pPr marL="971550" lvl="1" indent="-514350">
              <a:lnSpc>
                <a:spcPct val="120000"/>
              </a:lnSpc>
              <a:spcBef>
                <a:spcPts val="0"/>
              </a:spcBef>
              <a:buFont typeface="+mj-lt"/>
              <a:buAutoNum type="arabicPeriod"/>
            </a:pPr>
            <a:r>
              <a:rPr lang="en-US" dirty="0">
                <a:latin typeface="Candara" pitchFamily="34" charset="0"/>
              </a:rPr>
              <a:t>Perusahaan </a:t>
            </a:r>
            <a:r>
              <a:rPr lang="en-US" dirty="0" err="1">
                <a:latin typeface="Candara" pitchFamily="34" charset="0"/>
              </a:rPr>
              <a:t>efek</a:t>
            </a:r>
            <a:r>
              <a:rPr lang="en-US" dirty="0">
                <a:latin typeface="Candara" pitchFamily="34" charset="0"/>
              </a:rPr>
              <a:t>, </a:t>
            </a:r>
            <a:r>
              <a:rPr lang="en-US" dirty="0" err="1">
                <a:latin typeface="Candara" pitchFamily="34" charset="0"/>
              </a:rPr>
              <a:t>diler</a:t>
            </a:r>
            <a:r>
              <a:rPr lang="en-US" dirty="0">
                <a:latin typeface="Candara" pitchFamily="34" charset="0"/>
              </a:rPr>
              <a:t>, </a:t>
            </a:r>
            <a:r>
              <a:rPr lang="en-US" dirty="0" err="1">
                <a:latin typeface="Candara" pitchFamily="34" charset="0"/>
              </a:rPr>
              <a:t>atau</a:t>
            </a:r>
            <a:r>
              <a:rPr lang="en-US" dirty="0">
                <a:latin typeface="Candara" pitchFamily="34" charset="0"/>
              </a:rPr>
              <a:t> bank </a:t>
            </a:r>
            <a:r>
              <a:rPr lang="en-US" dirty="0" err="1">
                <a:latin typeface="Candara" pitchFamily="34" charset="0"/>
              </a:rPr>
              <a:t>atas</a:t>
            </a:r>
            <a:r>
              <a:rPr lang="en-US" dirty="0">
                <a:latin typeface="Candara" pitchFamily="34" charset="0"/>
              </a:rPr>
              <a:t> </a:t>
            </a:r>
            <a:r>
              <a:rPr lang="en-US" dirty="0" err="1">
                <a:latin typeface="Candara" pitchFamily="34" charset="0"/>
              </a:rPr>
              <a:t>bunga</a:t>
            </a:r>
            <a:r>
              <a:rPr lang="en-US" dirty="0">
                <a:latin typeface="Candara" pitchFamily="34" charset="0"/>
              </a:rPr>
              <a:t> </a:t>
            </a:r>
            <a:r>
              <a:rPr lang="en-US" dirty="0" err="1">
                <a:latin typeface="Candara" pitchFamily="34" charset="0"/>
              </a:rPr>
              <a:t>dan</a:t>
            </a:r>
            <a:r>
              <a:rPr lang="en-US" dirty="0">
                <a:latin typeface="Candara" pitchFamily="34" charset="0"/>
              </a:rPr>
              <a:t> </a:t>
            </a:r>
            <a:r>
              <a:rPr lang="en-US" dirty="0" err="1">
                <a:latin typeface="Candara" pitchFamily="34" charset="0"/>
              </a:rPr>
              <a:t>diskonto</a:t>
            </a:r>
            <a:r>
              <a:rPr lang="en-US" dirty="0">
                <a:latin typeface="Candara" pitchFamily="34" charset="0"/>
              </a:rPr>
              <a:t> yang </a:t>
            </a:r>
            <a:r>
              <a:rPr lang="en-US" dirty="0" err="1">
                <a:latin typeface="Candara" pitchFamily="34" charset="0"/>
              </a:rPr>
              <a:t>diterima</a:t>
            </a:r>
            <a:r>
              <a:rPr lang="en-US" dirty="0">
                <a:latin typeface="Candara" pitchFamily="34" charset="0"/>
              </a:rPr>
              <a:t> </a:t>
            </a:r>
            <a:r>
              <a:rPr lang="en-US" dirty="0" err="1">
                <a:latin typeface="Candara" pitchFamily="34" charset="0"/>
              </a:rPr>
              <a:t>penjual</a:t>
            </a:r>
            <a:r>
              <a:rPr lang="en-US" dirty="0">
                <a:latin typeface="Candara" pitchFamily="34" charset="0"/>
              </a:rPr>
              <a:t> </a:t>
            </a:r>
            <a:r>
              <a:rPr lang="en-US" dirty="0" err="1">
                <a:latin typeface="Candara" pitchFamily="34" charset="0"/>
              </a:rPr>
              <a:t>obligasi</a:t>
            </a:r>
            <a:r>
              <a:rPr lang="en-US" dirty="0">
                <a:latin typeface="Candara" pitchFamily="34" charset="0"/>
              </a:rPr>
              <a:t> </a:t>
            </a:r>
            <a:r>
              <a:rPr lang="en-US" dirty="0" err="1">
                <a:latin typeface="Candara" pitchFamily="34" charset="0"/>
              </a:rPr>
              <a:t>saat</a:t>
            </a:r>
            <a:r>
              <a:rPr lang="en-US" dirty="0">
                <a:latin typeface="Candara" pitchFamily="34" charset="0"/>
              </a:rPr>
              <a:t> </a:t>
            </a:r>
            <a:r>
              <a:rPr lang="en-US" dirty="0" err="1">
                <a:latin typeface="Candara" pitchFamily="34" charset="0"/>
              </a:rPr>
              <a:t>transaksi</a:t>
            </a:r>
            <a:endParaRPr lang="en-US" dirty="0">
              <a:latin typeface="Candara" pitchFamily="34" charset="0"/>
            </a:endParaRPr>
          </a:p>
        </p:txBody>
      </p:sp>
      <p:sp>
        <p:nvSpPr>
          <p:cNvPr id="7" name="Title 2"/>
          <p:cNvSpPr>
            <a:spLocks noGrp="1"/>
          </p:cNvSpPr>
          <p:nvPr>
            <p:ph type="title"/>
          </p:nvPr>
        </p:nvSpPr>
        <p:spPr>
          <a:xfrm>
            <a:off x="381000" y="355847"/>
            <a:ext cx="7048520" cy="930013"/>
          </a:xfrm>
        </p:spPr>
        <p:txBody>
          <a:bodyPr>
            <a:normAutofit fontScale="90000"/>
          </a:bodyPr>
          <a:lstStyle/>
          <a:p>
            <a:r>
              <a:rPr lang="en-US" b="1" dirty="0" err="1">
                <a:solidFill>
                  <a:schemeClr val="bg1"/>
                </a:solidFill>
                <a:latin typeface="Candara" pitchFamily="34" charset="0"/>
              </a:rPr>
              <a:t>PPh</a:t>
            </a:r>
            <a:r>
              <a:rPr lang="en-US" b="1" dirty="0">
                <a:solidFill>
                  <a:schemeClr val="bg1"/>
                </a:solidFill>
                <a:latin typeface="Candara" pitchFamily="34" charset="0"/>
              </a:rPr>
              <a:t> ATAS BUNGA/DISKONTO OBLIGASI</a:t>
            </a:r>
          </a:p>
        </p:txBody>
      </p:sp>
    </p:spTree>
    <p:extLst>
      <p:ext uri="{BB962C8B-B14F-4D97-AF65-F5344CB8AC3E}">
        <p14:creationId xmlns:p14="http://schemas.microsoft.com/office/powerpoint/2010/main" xmlns="" val="300044075"/>
      </p:ext>
    </p:extLst>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Right)">
                                      <p:cBhvr>
                                        <p:cTn id="7" dur="1000"/>
                                        <p:tgtEl>
                                          <p:spTgt spid="7"/>
                                        </p:tgtEl>
                                      </p:cBhvr>
                                    </p:animEffect>
                                  </p:childTnLst>
                                </p:cTn>
                              </p:par>
                            </p:childTnLst>
                          </p:cTn>
                        </p:par>
                        <p:par>
                          <p:cTn id="8" fill="hold">
                            <p:stCondLst>
                              <p:cond delay="1000"/>
                            </p:stCondLst>
                            <p:childTnLst>
                              <p:par>
                                <p:cTn id="9" presetID="22" presetClass="entr" presetSubtype="8" fill="hold" grpId="0" nodeType="afterEffect">
                                  <p:stCondLst>
                                    <p:cond delay="0"/>
                                  </p:stCondLst>
                                  <p:childTnLst>
                                    <p:set>
                                      <p:cBhvr>
                                        <p:cTn id="10" dur="1" fill="hold">
                                          <p:stCondLst>
                                            <p:cond delay="0"/>
                                          </p:stCondLst>
                                        </p:cTn>
                                        <p:tgtEl>
                                          <p:spTgt spid="6">
                                            <p:bg/>
                                          </p:spTgt>
                                        </p:tgtEl>
                                        <p:attrNameLst>
                                          <p:attrName>style.visibility</p:attrName>
                                        </p:attrNameLst>
                                      </p:cBhvr>
                                      <p:to>
                                        <p:strVal val="visible"/>
                                      </p:to>
                                    </p:set>
                                    <p:animEffect transition="in" filter="wipe(left)">
                                      <p:cBhvr>
                                        <p:cTn id="11" dur="1000"/>
                                        <p:tgtEl>
                                          <p:spTgt spid="6">
                                            <p:bg/>
                                          </p:spTgt>
                                        </p:tgtEl>
                                      </p:cBhvr>
                                    </p:animEffect>
                                  </p:childTnLst>
                                </p:cTn>
                              </p:par>
                            </p:childTnLst>
                          </p:cTn>
                        </p:par>
                        <p:par>
                          <p:cTn id="12" fill="hold">
                            <p:stCondLst>
                              <p:cond delay="2000"/>
                            </p:stCondLst>
                            <p:childTnLst>
                              <p:par>
                                <p:cTn id="13" presetID="22" presetClass="entr" presetSubtype="8" fill="hold" grpId="0" nodeType="after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wipe(left)">
                                      <p:cBhvr>
                                        <p:cTn id="15" dur="500"/>
                                        <p:tgtEl>
                                          <p:spTgt spid="6">
                                            <p:txEl>
                                              <p:pRg st="0" end="0"/>
                                            </p:txEl>
                                          </p:spTgt>
                                        </p:tgtEl>
                                      </p:cBhvr>
                                    </p:animEffect>
                                  </p:childTnLst>
                                </p:cTn>
                              </p:par>
                            </p:childTnLst>
                          </p:cTn>
                        </p:par>
                        <p:par>
                          <p:cTn id="16" fill="hold">
                            <p:stCondLst>
                              <p:cond delay="2500"/>
                            </p:stCondLst>
                            <p:childTnLst>
                              <p:par>
                                <p:cTn id="17" presetID="22" presetClass="entr" presetSubtype="8" fill="hold" grpId="0" nodeType="after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animEffect transition="in" filter="wipe(left)">
                                      <p:cBhvr>
                                        <p:cTn id="19" dur="1000"/>
                                        <p:tgtEl>
                                          <p:spTgt spid="6">
                                            <p:txEl>
                                              <p:pRg st="1" end="1"/>
                                            </p:txEl>
                                          </p:spTgt>
                                        </p:tgtEl>
                                      </p:cBhvr>
                                    </p:animEffect>
                                  </p:childTnLst>
                                </p:cTn>
                              </p:par>
                            </p:childTnLst>
                          </p:cTn>
                        </p:par>
                        <p:par>
                          <p:cTn id="20" fill="hold">
                            <p:stCondLst>
                              <p:cond delay="3500"/>
                            </p:stCondLst>
                            <p:childTnLst>
                              <p:par>
                                <p:cTn id="21" presetID="22" presetClass="entr" presetSubtype="8" fill="hold" grpId="0" nodeType="afterEffect">
                                  <p:stCondLst>
                                    <p:cond delay="0"/>
                                  </p:stCondLst>
                                  <p:childTnLst>
                                    <p:set>
                                      <p:cBhvr>
                                        <p:cTn id="22" dur="1" fill="hold">
                                          <p:stCondLst>
                                            <p:cond delay="0"/>
                                          </p:stCondLst>
                                        </p:cTn>
                                        <p:tgtEl>
                                          <p:spTgt spid="6">
                                            <p:txEl>
                                              <p:pRg st="2" end="2"/>
                                            </p:txEl>
                                          </p:spTgt>
                                        </p:tgtEl>
                                        <p:attrNameLst>
                                          <p:attrName>style.visibility</p:attrName>
                                        </p:attrNameLst>
                                      </p:cBhvr>
                                      <p:to>
                                        <p:strVal val="visible"/>
                                      </p:to>
                                    </p:set>
                                    <p:animEffect transition="in" filter="wipe(left)">
                                      <p:cBhvr>
                                        <p:cTn id="23" dur="1000"/>
                                        <p:tgtEl>
                                          <p:spTgt spid="6">
                                            <p:txEl>
                                              <p:pRg st="2" end="2"/>
                                            </p:txEl>
                                          </p:spTgt>
                                        </p:tgtEl>
                                      </p:cBhvr>
                                    </p:animEffect>
                                  </p:childTnLst>
                                </p:cTn>
                              </p:par>
                            </p:childTnLst>
                          </p:cTn>
                        </p:par>
                        <p:par>
                          <p:cTn id="24" fill="hold">
                            <p:stCondLst>
                              <p:cond delay="4500"/>
                            </p:stCondLst>
                            <p:childTnLst>
                              <p:par>
                                <p:cTn id="25" presetID="22" presetClass="entr" presetSubtype="8" fill="hold" grpId="0" nodeType="afterEffect">
                                  <p:stCondLst>
                                    <p:cond delay="0"/>
                                  </p:stCondLst>
                                  <p:childTnLst>
                                    <p:set>
                                      <p:cBhvr>
                                        <p:cTn id="26" dur="1" fill="hold">
                                          <p:stCondLst>
                                            <p:cond delay="0"/>
                                          </p:stCondLst>
                                        </p:cTn>
                                        <p:tgtEl>
                                          <p:spTgt spid="6">
                                            <p:txEl>
                                              <p:pRg st="3" end="3"/>
                                            </p:txEl>
                                          </p:spTgt>
                                        </p:tgtEl>
                                        <p:attrNameLst>
                                          <p:attrName>style.visibility</p:attrName>
                                        </p:attrNameLst>
                                      </p:cBhvr>
                                      <p:to>
                                        <p:strVal val="visible"/>
                                      </p:to>
                                    </p:set>
                                    <p:animEffect transition="in" filter="wipe(left)">
                                      <p:cBhvr>
                                        <p:cTn id="27" dur="1000"/>
                                        <p:tgtEl>
                                          <p:spTgt spid="6">
                                            <p:txEl>
                                              <p:pRg st="3" end="3"/>
                                            </p:txEl>
                                          </p:spTgt>
                                        </p:tgtEl>
                                      </p:cBhvr>
                                    </p:animEffect>
                                  </p:childTnLst>
                                </p:cTn>
                              </p:par>
                            </p:childTnLst>
                          </p:cTn>
                        </p:par>
                        <p:par>
                          <p:cTn id="28" fill="hold">
                            <p:stCondLst>
                              <p:cond delay="5500"/>
                            </p:stCondLst>
                            <p:childTnLst>
                              <p:par>
                                <p:cTn id="29" presetID="22" presetClass="entr" presetSubtype="8" fill="hold" grpId="0" nodeType="after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Effect transition="in" filter="wipe(left)">
                                      <p:cBhvr>
                                        <p:cTn id="31" dur="1000"/>
                                        <p:tgtEl>
                                          <p:spTgt spid="6">
                                            <p:txEl>
                                              <p:pRg st="4" end="4"/>
                                            </p:txEl>
                                          </p:spTgt>
                                        </p:tgtEl>
                                      </p:cBhvr>
                                    </p:animEffect>
                                  </p:childTnLst>
                                </p:cTn>
                              </p:par>
                            </p:childTnLst>
                          </p:cTn>
                        </p:par>
                        <p:par>
                          <p:cTn id="32" fill="hold">
                            <p:stCondLst>
                              <p:cond delay="6500"/>
                            </p:stCondLst>
                            <p:childTnLst>
                              <p:par>
                                <p:cTn id="33" presetID="22" presetClass="entr" presetSubtype="8" fill="hold" grpId="0" nodeType="afterEffect">
                                  <p:stCondLst>
                                    <p:cond delay="0"/>
                                  </p:stCondLst>
                                  <p:childTnLst>
                                    <p:set>
                                      <p:cBhvr>
                                        <p:cTn id="34" dur="1" fill="hold">
                                          <p:stCondLst>
                                            <p:cond delay="0"/>
                                          </p:stCondLst>
                                        </p:cTn>
                                        <p:tgtEl>
                                          <p:spTgt spid="6">
                                            <p:txEl>
                                              <p:pRg st="6" end="6"/>
                                            </p:txEl>
                                          </p:spTgt>
                                        </p:tgtEl>
                                        <p:attrNameLst>
                                          <p:attrName>style.visibility</p:attrName>
                                        </p:attrNameLst>
                                      </p:cBhvr>
                                      <p:to>
                                        <p:strVal val="visible"/>
                                      </p:to>
                                    </p:set>
                                    <p:animEffect transition="in" filter="wipe(left)">
                                      <p:cBhvr>
                                        <p:cTn id="35" dur="1000"/>
                                        <p:tgtEl>
                                          <p:spTgt spid="6">
                                            <p:txEl>
                                              <p:pRg st="6" end="6"/>
                                            </p:txEl>
                                          </p:spTgt>
                                        </p:tgtEl>
                                      </p:cBhvr>
                                    </p:animEffect>
                                  </p:childTnLst>
                                </p:cTn>
                              </p:par>
                            </p:childTnLst>
                          </p:cTn>
                        </p:par>
                        <p:par>
                          <p:cTn id="36" fill="hold">
                            <p:stCondLst>
                              <p:cond delay="7500"/>
                            </p:stCondLst>
                            <p:childTnLst>
                              <p:par>
                                <p:cTn id="37" presetID="22" presetClass="entr" presetSubtype="8" fill="hold" grpId="0" nodeType="afterEffect">
                                  <p:stCondLst>
                                    <p:cond delay="0"/>
                                  </p:stCondLst>
                                  <p:childTnLst>
                                    <p:set>
                                      <p:cBhvr>
                                        <p:cTn id="38" dur="1" fill="hold">
                                          <p:stCondLst>
                                            <p:cond delay="0"/>
                                          </p:stCondLst>
                                        </p:cTn>
                                        <p:tgtEl>
                                          <p:spTgt spid="6">
                                            <p:txEl>
                                              <p:pRg st="7" end="7"/>
                                            </p:txEl>
                                          </p:spTgt>
                                        </p:tgtEl>
                                        <p:attrNameLst>
                                          <p:attrName>style.visibility</p:attrName>
                                        </p:attrNameLst>
                                      </p:cBhvr>
                                      <p:to>
                                        <p:strVal val="visible"/>
                                      </p:to>
                                    </p:set>
                                    <p:animEffect transition="in" filter="wipe(left)">
                                      <p:cBhvr>
                                        <p:cTn id="39" dur="1000"/>
                                        <p:tgtEl>
                                          <p:spTgt spid="6">
                                            <p:txEl>
                                              <p:pRg st="7" end="7"/>
                                            </p:txEl>
                                          </p:spTgt>
                                        </p:tgtEl>
                                      </p:cBhvr>
                                    </p:animEffect>
                                  </p:childTnLst>
                                </p:cTn>
                              </p:par>
                            </p:childTnLst>
                          </p:cTn>
                        </p:par>
                        <p:par>
                          <p:cTn id="40" fill="hold">
                            <p:stCondLst>
                              <p:cond delay="8500"/>
                            </p:stCondLst>
                            <p:childTnLst>
                              <p:par>
                                <p:cTn id="41" presetID="22" presetClass="entr" presetSubtype="8" fill="hold" grpId="0" nodeType="afterEffect">
                                  <p:stCondLst>
                                    <p:cond delay="0"/>
                                  </p:stCondLst>
                                  <p:childTnLst>
                                    <p:set>
                                      <p:cBhvr>
                                        <p:cTn id="42" dur="1" fill="hold">
                                          <p:stCondLst>
                                            <p:cond delay="0"/>
                                          </p:stCondLst>
                                        </p:cTn>
                                        <p:tgtEl>
                                          <p:spTgt spid="6">
                                            <p:txEl>
                                              <p:pRg st="8" end="8"/>
                                            </p:txEl>
                                          </p:spTgt>
                                        </p:tgtEl>
                                        <p:attrNameLst>
                                          <p:attrName>style.visibility</p:attrName>
                                        </p:attrNameLst>
                                      </p:cBhvr>
                                      <p:to>
                                        <p:strVal val="visible"/>
                                      </p:to>
                                    </p:set>
                                    <p:animEffect transition="in" filter="wipe(left)">
                                      <p:cBhvr>
                                        <p:cTn id="43" dur="1000"/>
                                        <p:tgtEl>
                                          <p:spTgt spid="6">
                                            <p:txEl>
                                              <p:pRg st="8" end="8"/>
                                            </p:txEl>
                                          </p:spTgt>
                                        </p:tgtEl>
                                      </p:cBhvr>
                                    </p:animEffect>
                                  </p:childTnLst>
                                </p:cTn>
                              </p:par>
                            </p:childTnLst>
                          </p:cTn>
                        </p:par>
                        <p:par>
                          <p:cTn id="44" fill="hold">
                            <p:stCondLst>
                              <p:cond delay="9500"/>
                            </p:stCondLst>
                            <p:childTnLst>
                              <p:par>
                                <p:cTn id="45" presetID="22" presetClass="entr" presetSubtype="8" fill="hold" grpId="0" nodeType="afterEffect">
                                  <p:stCondLst>
                                    <p:cond delay="0"/>
                                  </p:stCondLst>
                                  <p:childTnLst>
                                    <p:set>
                                      <p:cBhvr>
                                        <p:cTn id="46" dur="1" fill="hold">
                                          <p:stCondLst>
                                            <p:cond delay="0"/>
                                          </p:stCondLst>
                                        </p:cTn>
                                        <p:tgtEl>
                                          <p:spTgt spid="6">
                                            <p:txEl>
                                              <p:pRg st="10" end="10"/>
                                            </p:txEl>
                                          </p:spTgt>
                                        </p:tgtEl>
                                        <p:attrNameLst>
                                          <p:attrName>style.visibility</p:attrName>
                                        </p:attrNameLst>
                                      </p:cBhvr>
                                      <p:to>
                                        <p:strVal val="visible"/>
                                      </p:to>
                                    </p:set>
                                    <p:animEffect transition="in" filter="wipe(left)">
                                      <p:cBhvr>
                                        <p:cTn id="47" dur="1000"/>
                                        <p:tgtEl>
                                          <p:spTgt spid="6">
                                            <p:txEl>
                                              <p:pRg st="10" end="10"/>
                                            </p:txEl>
                                          </p:spTgt>
                                        </p:tgtEl>
                                      </p:cBhvr>
                                    </p:animEffect>
                                  </p:childTnLst>
                                </p:cTn>
                              </p:par>
                            </p:childTnLst>
                          </p:cTn>
                        </p:par>
                        <p:par>
                          <p:cTn id="48" fill="hold">
                            <p:stCondLst>
                              <p:cond delay="10500"/>
                            </p:stCondLst>
                            <p:childTnLst>
                              <p:par>
                                <p:cTn id="49" presetID="22" presetClass="entr" presetSubtype="8" fill="hold" grpId="0" nodeType="afterEffect">
                                  <p:stCondLst>
                                    <p:cond delay="0"/>
                                  </p:stCondLst>
                                  <p:childTnLst>
                                    <p:set>
                                      <p:cBhvr>
                                        <p:cTn id="50" dur="1" fill="hold">
                                          <p:stCondLst>
                                            <p:cond delay="0"/>
                                          </p:stCondLst>
                                        </p:cTn>
                                        <p:tgtEl>
                                          <p:spTgt spid="6">
                                            <p:txEl>
                                              <p:pRg st="11" end="11"/>
                                            </p:txEl>
                                          </p:spTgt>
                                        </p:tgtEl>
                                        <p:attrNameLst>
                                          <p:attrName>style.visibility</p:attrName>
                                        </p:attrNameLst>
                                      </p:cBhvr>
                                      <p:to>
                                        <p:strVal val="visible"/>
                                      </p:to>
                                    </p:set>
                                    <p:animEffect transition="in" filter="wipe(left)">
                                      <p:cBhvr>
                                        <p:cTn id="51" dur="1000"/>
                                        <p:tgtEl>
                                          <p:spTgt spid="6">
                                            <p:txEl>
                                              <p:pRg st="11" end="11"/>
                                            </p:txEl>
                                          </p:spTgt>
                                        </p:tgtEl>
                                      </p:cBhvr>
                                    </p:animEffect>
                                  </p:childTnLst>
                                </p:cTn>
                              </p:par>
                            </p:childTnLst>
                          </p:cTn>
                        </p:par>
                        <p:par>
                          <p:cTn id="52" fill="hold">
                            <p:stCondLst>
                              <p:cond delay="11500"/>
                            </p:stCondLst>
                            <p:childTnLst>
                              <p:par>
                                <p:cTn id="53" presetID="22" presetClass="entr" presetSubtype="8" fill="hold" grpId="0" nodeType="afterEffect">
                                  <p:stCondLst>
                                    <p:cond delay="0"/>
                                  </p:stCondLst>
                                  <p:childTnLst>
                                    <p:set>
                                      <p:cBhvr>
                                        <p:cTn id="54" dur="1" fill="hold">
                                          <p:stCondLst>
                                            <p:cond delay="0"/>
                                          </p:stCondLst>
                                        </p:cTn>
                                        <p:tgtEl>
                                          <p:spTgt spid="6">
                                            <p:txEl>
                                              <p:pRg st="12" end="12"/>
                                            </p:txEl>
                                          </p:spTgt>
                                        </p:tgtEl>
                                        <p:attrNameLst>
                                          <p:attrName>style.visibility</p:attrName>
                                        </p:attrNameLst>
                                      </p:cBhvr>
                                      <p:to>
                                        <p:strVal val="visible"/>
                                      </p:to>
                                    </p:set>
                                    <p:animEffect transition="in" filter="wipe(left)">
                                      <p:cBhvr>
                                        <p:cTn id="55" dur="1000"/>
                                        <p:tgtEl>
                                          <p:spTgt spid="6">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animBg="1"/>
      <p:bldP spid="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214282" y="214290"/>
            <a:ext cx="8724960" cy="6429420"/>
            <a:chOff x="214282" y="214290"/>
            <a:chExt cx="8724960" cy="6429420"/>
          </a:xfrm>
        </p:grpSpPr>
        <p:sp>
          <p:nvSpPr>
            <p:cNvPr id="5" name="Rectangle 4"/>
            <p:cNvSpPr/>
            <p:nvPr/>
          </p:nvSpPr>
          <p:spPr>
            <a:xfrm>
              <a:off x="214282" y="1571612"/>
              <a:ext cx="8724960" cy="5072098"/>
            </a:xfrm>
            <a:prstGeom prst="rect">
              <a:avLst/>
            </a:prstGeom>
            <a:solidFill>
              <a:schemeClr val="accent5">
                <a:lumMod val="20000"/>
                <a:lumOff val="80000"/>
              </a:schemeClr>
            </a:solidFill>
            <a:ln>
              <a:solidFill>
                <a:schemeClr val="accent5">
                  <a:lumMod val="20000"/>
                  <a:lumOff val="8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6" name="Rectangle 5"/>
            <p:cNvSpPr/>
            <p:nvPr/>
          </p:nvSpPr>
          <p:spPr>
            <a:xfrm>
              <a:off x="214282" y="214290"/>
              <a:ext cx="7358114" cy="121444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2800" dirty="0"/>
                <a:t>PPh terutang bersifat final </a:t>
              </a:r>
            </a:p>
            <a:p>
              <a:r>
                <a:rPr lang="id-ID" sz="2800" dirty="0"/>
                <a:t>                              = Tarif  × Dasar pengenaan pajak</a:t>
              </a:r>
              <a:endParaRPr lang="en-US" sz="2800" dirty="0"/>
            </a:p>
          </p:txBody>
        </p:sp>
        <p:pic>
          <p:nvPicPr>
            <p:cNvPr id="7" name="Picture 2"/>
            <p:cNvPicPr>
              <a:picLocks noChangeAspect="1" noChangeArrowheads="1"/>
            </p:cNvPicPr>
            <p:nvPr/>
          </p:nvPicPr>
          <p:blipFill>
            <a:blip r:embed="rId2" cstate="print"/>
            <a:srcRect l="15074" t="43478" r="60176" b="13587"/>
            <a:stretch>
              <a:fillRect/>
            </a:stretch>
          </p:blipFill>
          <p:spPr bwMode="auto">
            <a:xfrm>
              <a:off x="7786710" y="285728"/>
              <a:ext cx="1071570" cy="1045111"/>
            </a:xfrm>
            <a:prstGeom prst="rect">
              <a:avLst/>
            </a:prstGeom>
            <a:noFill/>
            <a:ln w="9525">
              <a:noFill/>
              <a:miter lim="800000"/>
              <a:headEnd/>
              <a:tailEnd/>
            </a:ln>
          </p:spPr>
        </p:pic>
      </p:grpSp>
      <p:graphicFrame>
        <p:nvGraphicFramePr>
          <p:cNvPr id="3" name="Table 2">
            <a:extLst>
              <a:ext uri="{FF2B5EF4-FFF2-40B4-BE49-F238E27FC236}">
                <a16:creationId xmlns:a16="http://schemas.microsoft.com/office/drawing/2014/main" xmlns="" id="{B0CBE300-3883-4CE9-B545-3AB099F03283}"/>
              </a:ext>
            </a:extLst>
          </p:cNvPr>
          <p:cNvGraphicFramePr>
            <a:graphicFrameLocks noGrp="1"/>
          </p:cNvGraphicFramePr>
          <p:nvPr>
            <p:extLst>
              <p:ext uri="{D42A27DB-BD31-4B8C-83A1-F6EECF244321}">
                <p14:modId xmlns:p14="http://schemas.microsoft.com/office/powerpoint/2010/main" xmlns="" val="3861626455"/>
              </p:ext>
            </p:extLst>
          </p:nvPr>
        </p:nvGraphicFramePr>
        <p:xfrm>
          <a:off x="357728" y="1628800"/>
          <a:ext cx="8390736" cy="4973747"/>
        </p:xfrm>
        <a:graphic>
          <a:graphicData uri="http://schemas.openxmlformats.org/drawingml/2006/table">
            <a:tbl>
              <a:tblPr firstRow="1" bandRow="1">
                <a:tableStyleId>{9DCAF9ED-07DC-4A11-8D7F-57B35C25682E}</a:tableStyleId>
              </a:tblPr>
              <a:tblGrid>
                <a:gridCol w="1584176">
                  <a:extLst>
                    <a:ext uri="{9D8B030D-6E8A-4147-A177-3AD203B41FA5}">
                      <a16:colId xmlns:a16="http://schemas.microsoft.com/office/drawing/2014/main" xmlns="" val="728150950"/>
                    </a:ext>
                  </a:extLst>
                </a:gridCol>
                <a:gridCol w="2232248">
                  <a:extLst>
                    <a:ext uri="{9D8B030D-6E8A-4147-A177-3AD203B41FA5}">
                      <a16:colId xmlns:a16="http://schemas.microsoft.com/office/drawing/2014/main" xmlns="" val="3215192907"/>
                    </a:ext>
                  </a:extLst>
                </a:gridCol>
                <a:gridCol w="2304256">
                  <a:extLst>
                    <a:ext uri="{9D8B030D-6E8A-4147-A177-3AD203B41FA5}">
                      <a16:colId xmlns:a16="http://schemas.microsoft.com/office/drawing/2014/main" xmlns="" val="558718738"/>
                    </a:ext>
                  </a:extLst>
                </a:gridCol>
                <a:gridCol w="2270056">
                  <a:extLst>
                    <a:ext uri="{9D8B030D-6E8A-4147-A177-3AD203B41FA5}">
                      <a16:colId xmlns:a16="http://schemas.microsoft.com/office/drawing/2014/main" xmlns="" val="2599419957"/>
                    </a:ext>
                  </a:extLst>
                </a:gridCol>
              </a:tblGrid>
              <a:tr h="554147">
                <a:tc>
                  <a:txBody>
                    <a:bodyPr/>
                    <a:lstStyle/>
                    <a:p>
                      <a:pPr algn="ctr"/>
                      <a:r>
                        <a:rPr lang="id-ID" sz="1400" u="none" strike="noStrike" kern="1200" baseline="0" dirty="0"/>
                        <a:t>Jenis Bunga/ Diskonto</a:t>
                      </a:r>
                      <a:endParaRPr lang="id-ID" sz="14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d-ID" sz="1400" u="none" strike="noStrike" kern="1200" baseline="0" dirty="0"/>
                        <a:t>Wajib Pajak</a:t>
                      </a:r>
                      <a:endParaRPr lang="id-ID" sz="14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d-ID" sz="1400" u="none" strike="noStrike" kern="1200" baseline="0" dirty="0"/>
                        <a:t>Tarif 	</a:t>
                      </a:r>
                      <a:endParaRPr lang="id-ID" sz="1400" dirty="0"/>
                    </a:p>
                    <a:p>
                      <a:pPr algn="ctr"/>
                      <a:endParaRPr lang="id-ID" sz="14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d-ID" sz="1400" u="none" strike="noStrike" kern="1200" baseline="0" dirty="0"/>
                        <a:t>Dasar Pengenaan Pajak </a:t>
                      </a:r>
                      <a:endParaRPr lang="id-ID" sz="1400" dirty="0"/>
                    </a:p>
                  </a:txBody>
                  <a:tcPr/>
                </a:tc>
                <a:extLst>
                  <a:ext uri="{0D108BD9-81ED-4DB2-BD59-A6C34878D82A}">
                    <a16:rowId xmlns:a16="http://schemas.microsoft.com/office/drawing/2014/main" xmlns="" val="3925736914"/>
                  </a:ext>
                </a:extLst>
              </a:tr>
              <a:tr h="370840">
                <a:tc>
                  <a:txBody>
                    <a:bodyPr/>
                    <a:lstStyle/>
                    <a:p>
                      <a:r>
                        <a:rPr lang="id-ID" sz="1400" u="none" strike="noStrike" kern="1200" baseline="0" dirty="0"/>
                        <a:t>Bunga obligasi dengan kupon 	</a:t>
                      </a:r>
                    </a:p>
                    <a:p>
                      <a:endParaRPr lang="id-ID" sz="1400" dirty="0"/>
                    </a:p>
                  </a:txBody>
                  <a:tcPr/>
                </a:tc>
                <a:tc>
                  <a:txBody>
                    <a:bodyPr/>
                    <a:lstStyle/>
                    <a:p>
                      <a:pPr marL="171450" indent="-171450">
                        <a:buFont typeface="Arial" panose="020B0604020202020204" pitchFamily="34" charset="0"/>
                        <a:buChar char="•"/>
                      </a:pPr>
                      <a:r>
                        <a:rPr lang="nl-NL" sz="1400" u="none" strike="noStrike" kern="1200" baseline="0" dirty="0"/>
                        <a:t>Wajib Pajak dalam negeri dan BUT </a:t>
                      </a:r>
                      <a:endParaRPr lang="id-ID" sz="1400" u="none" strike="noStrike" kern="1200" baseline="0" dirty="0"/>
                    </a:p>
                    <a:p>
                      <a:pPr marL="171450" indent="-171450">
                        <a:buFont typeface="Arial" panose="020B0604020202020204" pitchFamily="34" charset="0"/>
                        <a:buChar char="•"/>
                      </a:pPr>
                      <a:r>
                        <a:rPr lang="en-US" sz="1400" u="none" strike="noStrike" kern="1200" baseline="0" dirty="0" err="1"/>
                        <a:t>Wajib</a:t>
                      </a:r>
                      <a:r>
                        <a:rPr lang="en-US" sz="1400" u="none" strike="noStrike" kern="1200" baseline="0" dirty="0"/>
                        <a:t> </a:t>
                      </a:r>
                      <a:r>
                        <a:rPr lang="en-US" sz="1400" u="none" strike="noStrike" kern="1200" baseline="0" dirty="0" err="1"/>
                        <a:t>Pajak</a:t>
                      </a:r>
                      <a:r>
                        <a:rPr lang="en-US" sz="1400" u="none" strike="noStrike" kern="1200" baseline="0" dirty="0"/>
                        <a:t> </a:t>
                      </a:r>
                      <a:r>
                        <a:rPr lang="en-US" sz="1400" u="none" strike="noStrike" kern="1200" baseline="0" dirty="0" err="1"/>
                        <a:t>luar</a:t>
                      </a:r>
                      <a:r>
                        <a:rPr lang="en-US" sz="1400" u="none" strike="noStrike" kern="1200" baseline="0" dirty="0"/>
                        <a:t> negeri </a:t>
                      </a:r>
                      <a:r>
                        <a:rPr lang="en-US" sz="1400" u="none" strike="noStrike" kern="1200" baseline="0" dirty="0" err="1"/>
                        <a:t>selain</a:t>
                      </a:r>
                      <a:r>
                        <a:rPr lang="en-US" sz="1400" u="none" strike="noStrike" kern="1200" baseline="0" dirty="0"/>
                        <a:t> BUT 	</a:t>
                      </a:r>
                      <a:r>
                        <a:rPr lang="nl-NL" sz="1400" u="none" strike="noStrike" kern="1200" baseline="0" dirty="0"/>
                        <a:t>	</a:t>
                      </a:r>
                      <a:endParaRPr lang="nl-NL" sz="1400" b="0" i="0" u="none" strike="noStrike" kern="1200" baseline="0" dirty="0">
                        <a:solidFill>
                          <a:schemeClr val="dk1"/>
                        </a:solidFill>
                        <a:latin typeface="+mn-lt"/>
                        <a:ea typeface="+mn-ea"/>
                        <a:cs typeface="+mn-cs"/>
                      </a:endParaRPr>
                    </a:p>
                  </a:txBody>
                  <a:tcPr/>
                </a:tc>
                <a:tc>
                  <a:txBody>
                    <a:bodyPr/>
                    <a:lstStyle/>
                    <a:p>
                      <a:pPr marL="171450" indent="-171450">
                        <a:buFont typeface="Arial" panose="020B0604020202020204" pitchFamily="34" charset="0"/>
                        <a:buChar char="•"/>
                      </a:pPr>
                      <a:r>
                        <a:rPr lang="id-ID" sz="1400" u="none" strike="noStrike" kern="1200" baseline="0" dirty="0"/>
                        <a:t>15% 	</a:t>
                      </a:r>
                    </a:p>
                    <a:p>
                      <a:pPr marL="171450" indent="-171450">
                        <a:buFont typeface="Arial" panose="020B0604020202020204" pitchFamily="34" charset="0"/>
                        <a:buChar char="•"/>
                      </a:pPr>
                      <a:r>
                        <a:rPr lang="id-ID" sz="1400" u="none" strike="noStrike" kern="1200" baseline="0" dirty="0"/>
                        <a:t>20% atau sesuai tarif berdasarkan persetujuan penghindaran pajak berganda </a:t>
                      </a:r>
                      <a:endParaRPr lang="id-ID" sz="1400" b="0" i="0" u="none" strike="noStrike" kern="1200" baseline="0" dirty="0">
                        <a:solidFill>
                          <a:schemeClr val="dk1"/>
                        </a:solidFill>
                        <a:latin typeface="+mn-lt"/>
                        <a:ea typeface="+mn-ea"/>
                        <a:cs typeface="+mn-cs"/>
                      </a:endParaRPr>
                    </a:p>
                  </a:txBody>
                  <a:tcPr/>
                </a:tc>
                <a:tc>
                  <a:txBody>
                    <a:bodyPr/>
                    <a:lstStyle/>
                    <a:p>
                      <a:r>
                        <a:rPr lang="id-ID" sz="1400" u="none" strike="noStrike" kern="1200" baseline="0" dirty="0"/>
                        <a:t>Jumlah bruto bunga sesuai dengan masa kepemilikan oblgasi	</a:t>
                      </a:r>
                    </a:p>
                    <a:p>
                      <a:endParaRPr lang="id-ID" sz="1400" dirty="0"/>
                    </a:p>
                  </a:txBody>
                  <a:tcPr/>
                </a:tc>
                <a:extLst>
                  <a:ext uri="{0D108BD9-81ED-4DB2-BD59-A6C34878D82A}">
                    <a16:rowId xmlns:a16="http://schemas.microsoft.com/office/drawing/2014/main" xmlns="" val="3493098147"/>
                  </a:ext>
                </a:extLst>
              </a:tr>
              <a:tr h="370840">
                <a:tc>
                  <a:txBody>
                    <a:bodyPr/>
                    <a:lstStyle/>
                    <a:p>
                      <a:r>
                        <a:rPr lang="id-ID" sz="1400" u="none" strike="noStrike" kern="1200" baseline="0" dirty="0"/>
                        <a:t>Diskonto obligasi dengan kupon 	</a:t>
                      </a:r>
                    </a:p>
                    <a:p>
                      <a:endParaRPr lang="id-ID" sz="1400" dirty="0"/>
                    </a:p>
                  </a:txBody>
                  <a:tcPr/>
                </a:tc>
                <a:tc>
                  <a:txBody>
                    <a:bodyPr/>
                    <a:lstStyle/>
                    <a:p>
                      <a:pPr marL="171450" indent="-171450">
                        <a:buFont typeface="Arial" panose="020B0604020202020204" pitchFamily="34" charset="0"/>
                        <a:buChar char="•"/>
                      </a:pPr>
                      <a:r>
                        <a:rPr lang="nl-NL" sz="1400" u="none" strike="noStrike" kern="1200" baseline="0" dirty="0"/>
                        <a:t>Wajib Pajak dalam negeri dan BUT 	</a:t>
                      </a:r>
                      <a:endParaRPr lang="id-ID" sz="1400" u="none" strike="noStrike" kern="1200" baseline="0" dirty="0"/>
                    </a:p>
                    <a:p>
                      <a:pPr marL="171450" indent="-171450">
                        <a:buFont typeface="Arial" panose="020B0604020202020204" pitchFamily="34" charset="0"/>
                        <a:buChar char="•"/>
                      </a:pPr>
                      <a:r>
                        <a:rPr lang="en-US" sz="1400" u="none" strike="noStrike" kern="1200" baseline="0" dirty="0" err="1"/>
                        <a:t>Wajib</a:t>
                      </a:r>
                      <a:r>
                        <a:rPr lang="en-US" sz="1400" u="none" strike="noStrike" kern="1200" baseline="0" dirty="0"/>
                        <a:t> </a:t>
                      </a:r>
                      <a:r>
                        <a:rPr lang="en-US" sz="1400" u="none" strike="noStrike" kern="1200" baseline="0" dirty="0" err="1"/>
                        <a:t>Pajak</a:t>
                      </a:r>
                      <a:r>
                        <a:rPr lang="en-US" sz="1400" u="none" strike="noStrike" kern="1200" baseline="0" dirty="0"/>
                        <a:t> </a:t>
                      </a:r>
                      <a:r>
                        <a:rPr lang="en-US" sz="1400" u="none" strike="noStrike" kern="1200" baseline="0" dirty="0" err="1"/>
                        <a:t>luar</a:t>
                      </a:r>
                      <a:r>
                        <a:rPr lang="en-US" sz="1400" u="none" strike="noStrike" kern="1200" baseline="0" dirty="0"/>
                        <a:t> negeri </a:t>
                      </a:r>
                      <a:r>
                        <a:rPr lang="en-US" sz="1400" u="none" strike="noStrike" kern="1200" baseline="0" dirty="0" err="1"/>
                        <a:t>selain</a:t>
                      </a:r>
                      <a:r>
                        <a:rPr lang="en-US" sz="1400" u="none" strike="noStrike" kern="1200" baseline="0" dirty="0"/>
                        <a:t> BUT 	</a:t>
                      </a:r>
                    </a:p>
                    <a:p>
                      <a:endParaRPr lang="id-ID" sz="1400" dirty="0"/>
                    </a:p>
                  </a:txBody>
                  <a:tcPr/>
                </a:tc>
                <a:tc>
                  <a:txBody>
                    <a:bodyPr/>
                    <a:lstStyle/>
                    <a:p>
                      <a:pPr marL="171450" indent="-171450">
                        <a:buFont typeface="Arial" panose="020B0604020202020204" pitchFamily="34" charset="0"/>
                        <a:buChar char="•"/>
                      </a:pPr>
                      <a:r>
                        <a:rPr lang="id-ID" sz="1400" u="none" strike="noStrike" kern="1200" baseline="0" dirty="0"/>
                        <a:t>15% 	</a:t>
                      </a:r>
                    </a:p>
                    <a:p>
                      <a:pPr marL="171450" indent="-171450">
                        <a:buFont typeface="Arial" panose="020B0604020202020204" pitchFamily="34" charset="0"/>
                        <a:buChar char="•"/>
                      </a:pPr>
                      <a:r>
                        <a:rPr lang="id-ID" sz="1400" u="none" strike="noStrike" kern="1200" baseline="0" dirty="0"/>
                        <a:t>20% atau sesuai tarif berdasarkan persetujuan penghindaran pajak berganda 	</a:t>
                      </a:r>
                      <a:endParaRPr lang="id-ID" sz="1400" b="0" i="0" u="none" strike="noStrike" kern="1200" baseline="0" dirty="0">
                        <a:solidFill>
                          <a:schemeClr val="dk1"/>
                        </a:solidFill>
                        <a:latin typeface="+mn-lt"/>
                        <a:ea typeface="+mn-ea"/>
                        <a:cs typeface="+mn-cs"/>
                      </a:endParaRPr>
                    </a:p>
                  </a:txBody>
                  <a:tcPr/>
                </a:tc>
                <a:tc>
                  <a:txBody>
                    <a:bodyPr/>
                    <a:lstStyle/>
                    <a:p>
                      <a:r>
                        <a:rPr lang="id-ID" sz="1400" u="none" strike="noStrike" kern="1200" baseline="0" dirty="0"/>
                        <a:t>Selisih lebih harga jual atau nilai nominal di atas harga perolehan obligasi tidak termasuk bunga berjalan	</a:t>
                      </a:r>
                    </a:p>
                    <a:p>
                      <a:endParaRPr lang="id-ID" sz="1400" dirty="0"/>
                    </a:p>
                  </a:txBody>
                  <a:tcPr/>
                </a:tc>
                <a:extLst>
                  <a:ext uri="{0D108BD9-81ED-4DB2-BD59-A6C34878D82A}">
                    <a16:rowId xmlns:a16="http://schemas.microsoft.com/office/drawing/2014/main" xmlns="" val="4054013235"/>
                  </a:ext>
                </a:extLst>
              </a:tr>
              <a:tr h="370840">
                <a:tc>
                  <a:txBody>
                    <a:bodyPr/>
                    <a:lstStyle/>
                    <a:p>
                      <a:endParaRPr lang="id-ID" sz="1400" u="none" strike="noStrike" kern="1200" baseline="0" dirty="0"/>
                    </a:p>
                    <a:p>
                      <a:r>
                        <a:rPr lang="id-ID" sz="1400" u="none" strike="noStrike" kern="1200" baseline="0" dirty="0"/>
                        <a:t>Diskonto obligasi tanpa bunga 	</a:t>
                      </a:r>
                      <a:endParaRPr lang="id-ID" sz="1400" b="0" i="0" u="none" strike="noStrike" kern="1200" baseline="0" dirty="0">
                        <a:solidFill>
                          <a:schemeClr val="dk1"/>
                        </a:solidFill>
                        <a:latin typeface="+mn-lt"/>
                        <a:ea typeface="+mn-ea"/>
                        <a:cs typeface="+mn-cs"/>
                      </a:endParaRPr>
                    </a:p>
                  </a:txBody>
                  <a:tcPr/>
                </a:tc>
                <a:tc>
                  <a:txBody>
                    <a:bodyPr/>
                    <a:lstStyle/>
                    <a:p>
                      <a:pPr marL="171450" indent="-171450">
                        <a:buFont typeface="Arial" panose="020B0604020202020204" pitchFamily="34" charset="0"/>
                        <a:buChar char="•"/>
                      </a:pPr>
                      <a:r>
                        <a:rPr lang="nl-NL" sz="1400" u="none" strike="noStrike" kern="1200" baseline="0" dirty="0"/>
                        <a:t>Wajib Pajak dalam negeri dan BUT 	</a:t>
                      </a:r>
                      <a:endParaRPr lang="id-ID" sz="1400" u="none" strike="noStrike" kern="1200" baseline="0" dirty="0"/>
                    </a:p>
                    <a:p>
                      <a:pPr marL="171450" indent="-171450">
                        <a:buFont typeface="Arial" panose="020B0604020202020204" pitchFamily="34" charset="0"/>
                        <a:buChar char="•"/>
                      </a:pPr>
                      <a:r>
                        <a:rPr lang="en-US" sz="1400" u="none" strike="noStrike" kern="1200" baseline="0" dirty="0" err="1"/>
                        <a:t>Wajib</a:t>
                      </a:r>
                      <a:r>
                        <a:rPr lang="en-US" sz="1400" u="none" strike="noStrike" kern="1200" baseline="0" dirty="0"/>
                        <a:t> </a:t>
                      </a:r>
                      <a:r>
                        <a:rPr lang="en-US" sz="1400" u="none" strike="noStrike" kern="1200" baseline="0" dirty="0" err="1"/>
                        <a:t>Pajak</a:t>
                      </a:r>
                      <a:r>
                        <a:rPr lang="en-US" sz="1400" u="none" strike="noStrike" kern="1200" baseline="0" dirty="0"/>
                        <a:t> </a:t>
                      </a:r>
                      <a:r>
                        <a:rPr lang="en-US" sz="1400" u="none" strike="noStrike" kern="1200" baseline="0" dirty="0" err="1"/>
                        <a:t>luar</a:t>
                      </a:r>
                      <a:r>
                        <a:rPr lang="en-US" sz="1400" u="none" strike="noStrike" kern="1200" baseline="0" dirty="0"/>
                        <a:t> negeri </a:t>
                      </a:r>
                      <a:r>
                        <a:rPr lang="en-US" sz="1400" u="none" strike="noStrike" kern="1200" baseline="0" dirty="0" err="1"/>
                        <a:t>selain</a:t>
                      </a:r>
                      <a:r>
                        <a:rPr lang="en-US" sz="1400" u="none" strike="noStrike" kern="1200" baseline="0" dirty="0"/>
                        <a:t> BUT 	</a:t>
                      </a:r>
                    </a:p>
                    <a:p>
                      <a:endParaRPr lang="id-ID" sz="1400" dirty="0"/>
                    </a:p>
                  </a:txBody>
                  <a:tcPr/>
                </a:tc>
                <a:tc>
                  <a:txBody>
                    <a:bodyPr/>
                    <a:lstStyle/>
                    <a:p>
                      <a:pPr marL="171450" indent="-171450">
                        <a:buFont typeface="Arial" panose="020B0604020202020204" pitchFamily="34" charset="0"/>
                        <a:buChar char="•"/>
                      </a:pPr>
                      <a:r>
                        <a:rPr lang="id-ID" sz="1400" u="none" strike="noStrike" kern="1200" baseline="0" dirty="0"/>
                        <a:t>15% 	</a:t>
                      </a:r>
                    </a:p>
                    <a:p>
                      <a:pPr marL="171450" indent="-171450">
                        <a:buFont typeface="Arial" panose="020B0604020202020204" pitchFamily="34" charset="0"/>
                        <a:buChar char="•"/>
                      </a:pPr>
                      <a:r>
                        <a:rPr lang="id-ID" sz="1400" u="none" strike="noStrike" kern="1200" baseline="0" dirty="0"/>
                        <a:t>20% atau sesuai tarif berdasarkan persetujuan penghindaran pajak berganda 	</a:t>
                      </a:r>
                      <a:endParaRPr lang="id-ID" sz="1400" b="0" i="0" u="none" strike="noStrike" kern="1200" baseline="0" dirty="0">
                        <a:solidFill>
                          <a:schemeClr val="dk1"/>
                        </a:solidFill>
                        <a:latin typeface="+mn-lt"/>
                        <a:ea typeface="+mn-ea"/>
                        <a:cs typeface="+mn-cs"/>
                      </a:endParaRPr>
                    </a:p>
                  </a:txBody>
                  <a:tcPr/>
                </a:tc>
                <a:tc>
                  <a:txBody>
                    <a:bodyPr/>
                    <a:lstStyle/>
                    <a:p>
                      <a:r>
                        <a:rPr lang="id-ID" sz="1400" u="none" strike="noStrike" kern="1200" baseline="0" dirty="0"/>
                        <a:t>Selisih lebih harga jual atau nilai nominal di atas harga perolehan obligasi tidak termasuk bunga berjalan 	</a:t>
                      </a:r>
                      <a:endParaRPr lang="id-ID" sz="1400" b="0" i="0" u="none" strike="noStrike" kern="1200" baseline="0" dirty="0">
                        <a:solidFill>
                          <a:schemeClr val="dk1"/>
                        </a:solidFill>
                        <a:latin typeface="+mn-lt"/>
                        <a:ea typeface="+mn-ea"/>
                        <a:cs typeface="+mn-cs"/>
                      </a:endParaRPr>
                    </a:p>
                  </a:txBody>
                  <a:tcPr/>
                </a:tc>
                <a:extLst>
                  <a:ext uri="{0D108BD9-81ED-4DB2-BD59-A6C34878D82A}">
                    <a16:rowId xmlns:a16="http://schemas.microsoft.com/office/drawing/2014/main" xmlns="" val="2219802490"/>
                  </a:ext>
                </a:extLst>
              </a:tr>
              <a:tr h="370840">
                <a:tc>
                  <a:txBody>
                    <a:bodyPr/>
                    <a:lstStyle/>
                    <a:p>
                      <a:endParaRPr lang="id-ID" sz="1400" u="none" strike="noStrike" kern="1200" baseline="0" dirty="0"/>
                    </a:p>
                    <a:p>
                      <a:r>
                        <a:rPr lang="sv-SE" sz="1400" u="none" strike="noStrike" kern="1200" baseline="0" dirty="0"/>
                        <a:t>Bunga dan/atau diskonto obligasi 	</a:t>
                      </a:r>
                      <a:endParaRPr lang="sv-SE" sz="1400" b="0" i="0" u="none" strike="noStrike" kern="1200" baseline="0" dirty="0">
                        <a:solidFill>
                          <a:schemeClr val="dk1"/>
                        </a:solidFill>
                        <a:latin typeface="+mn-lt"/>
                        <a:ea typeface="+mn-ea"/>
                        <a:cs typeface="+mn-cs"/>
                      </a:endParaRPr>
                    </a:p>
                  </a:txBody>
                  <a:tcPr/>
                </a:tc>
                <a:tc>
                  <a:txBody>
                    <a:bodyPr/>
                    <a:lstStyle/>
                    <a:p>
                      <a:r>
                        <a:rPr lang="id-ID" sz="1400" u="none" strike="noStrike" kern="1200" baseline="0" dirty="0"/>
                        <a:t>Wajib Pajak reksa dana yang terdaftar pada Badan Pengawas Pasar Modal dan Lembaga Keuangan 	</a:t>
                      </a:r>
                      <a:endParaRPr lang="id-ID" sz="1400" b="0" i="0" u="none" strike="noStrike" kern="1200" baseline="0" dirty="0">
                        <a:solidFill>
                          <a:schemeClr val="dk1"/>
                        </a:solidFill>
                        <a:latin typeface="+mn-lt"/>
                        <a:ea typeface="+mn-ea"/>
                        <a:cs typeface="+mn-cs"/>
                      </a:endParaRPr>
                    </a:p>
                  </a:txBody>
                  <a:tcPr/>
                </a:tc>
                <a:tc>
                  <a:txBody>
                    <a:bodyPr/>
                    <a:lstStyle/>
                    <a:p>
                      <a:pPr marL="171450" indent="-171450">
                        <a:buFont typeface="Arial" panose="020B0604020202020204" pitchFamily="34" charset="0"/>
                        <a:buChar char="•"/>
                      </a:pPr>
                      <a:r>
                        <a:rPr lang="fi-FI" sz="1400" u="none" strike="noStrike" kern="1200" baseline="0" dirty="0"/>
                        <a:t>5% (tahun 2014 s.d. 2020) </a:t>
                      </a:r>
                      <a:endParaRPr lang="id-ID" sz="1400" u="none" strike="noStrike" kern="1200" baseline="0" dirty="0"/>
                    </a:p>
                    <a:p>
                      <a:pPr marL="171450" indent="-171450">
                        <a:buFont typeface="Arial" panose="020B0604020202020204" pitchFamily="34" charset="0"/>
                        <a:buChar char="•"/>
                      </a:pPr>
                      <a:r>
                        <a:rPr lang="nl-NL" sz="1400" u="none" strike="noStrike" kern="1200" baseline="0" dirty="0"/>
                        <a:t>10% (tahun 2021 dan seterusnya) </a:t>
                      </a:r>
                      <a:endParaRPr lang="nl-NL" sz="1400" b="0" i="0" u="none" strike="noStrike" kern="1200" baseline="0" dirty="0">
                        <a:solidFill>
                          <a:schemeClr val="dk1"/>
                        </a:solidFill>
                        <a:latin typeface="+mn-lt"/>
                        <a:ea typeface="+mn-ea"/>
                        <a:cs typeface="+mn-cs"/>
                      </a:endParaRPr>
                    </a:p>
                  </a:txBody>
                  <a:tcPr/>
                </a:tc>
                <a:tc>
                  <a:txBody>
                    <a:bodyPr/>
                    <a:lstStyle/>
                    <a:p>
                      <a:r>
                        <a:rPr lang="id-ID" sz="1400" u="none" strike="noStrike" kern="1200" baseline="0" dirty="0"/>
                        <a:t>Selisih lebih harga jual atau nilai nominal 	</a:t>
                      </a:r>
                    </a:p>
                    <a:p>
                      <a:endParaRPr lang="id-ID" sz="1400" dirty="0"/>
                    </a:p>
                  </a:txBody>
                  <a:tcPr/>
                </a:tc>
                <a:extLst>
                  <a:ext uri="{0D108BD9-81ED-4DB2-BD59-A6C34878D82A}">
                    <a16:rowId xmlns:a16="http://schemas.microsoft.com/office/drawing/2014/main" xmlns="" val="1768399900"/>
                  </a:ext>
                </a:extLst>
              </a:tr>
            </a:tbl>
          </a:graphicData>
        </a:graphic>
      </p:graphicFrame>
    </p:spTree>
    <p:extLst>
      <p:ext uri="{BB962C8B-B14F-4D97-AF65-F5344CB8AC3E}">
        <p14:creationId xmlns:p14="http://schemas.microsoft.com/office/powerpoint/2010/main" xmlns="" val="1952945588"/>
      </p:ext>
    </p:extLst>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750"/>
                                        <p:tgtEl>
                                          <p:spTgt spid="4"/>
                                        </p:tgtEl>
                                      </p:cBhvr>
                                    </p:animEffect>
                                  </p:childTnLst>
                                </p:cTn>
                              </p:par>
                            </p:childTnLst>
                          </p:cTn>
                        </p:par>
                        <p:par>
                          <p:cTn id="8" fill="hold">
                            <p:stCondLst>
                              <p:cond delay="750"/>
                            </p:stCondLst>
                            <p:childTnLst>
                              <p:par>
                                <p:cTn id="9" presetID="14" presetClass="entr" presetSubtype="5"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randombar(vertical)">
                                      <p:cBhvr>
                                        <p:cTn id="11"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214282" y="214290"/>
            <a:ext cx="8724960" cy="6429420"/>
            <a:chOff x="214282" y="214290"/>
            <a:chExt cx="8724960" cy="6429420"/>
          </a:xfrm>
        </p:grpSpPr>
        <p:sp>
          <p:nvSpPr>
            <p:cNvPr id="5" name="Rectangle 4"/>
            <p:cNvSpPr/>
            <p:nvPr/>
          </p:nvSpPr>
          <p:spPr>
            <a:xfrm>
              <a:off x="214282" y="1571612"/>
              <a:ext cx="8724960" cy="5072098"/>
            </a:xfrm>
            <a:prstGeom prst="rect">
              <a:avLst/>
            </a:prstGeom>
            <a:solidFill>
              <a:schemeClr val="accent5">
                <a:lumMod val="20000"/>
                <a:lumOff val="80000"/>
              </a:schemeClr>
            </a:solidFill>
            <a:ln>
              <a:solidFill>
                <a:schemeClr val="accent5">
                  <a:lumMod val="20000"/>
                  <a:lumOff val="8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6" name="Rectangle 5"/>
            <p:cNvSpPr/>
            <p:nvPr/>
          </p:nvSpPr>
          <p:spPr>
            <a:xfrm>
              <a:off x="214282" y="214290"/>
              <a:ext cx="7358114" cy="121444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2"/>
            <p:cNvPicPr>
              <a:picLocks noChangeAspect="1" noChangeArrowheads="1"/>
            </p:cNvPicPr>
            <p:nvPr/>
          </p:nvPicPr>
          <p:blipFill>
            <a:blip r:embed="rId2" cstate="print"/>
            <a:srcRect l="15074" t="43478" r="60176" b="13587"/>
            <a:stretch>
              <a:fillRect/>
            </a:stretch>
          </p:blipFill>
          <p:spPr bwMode="auto">
            <a:xfrm>
              <a:off x="7786710" y="285728"/>
              <a:ext cx="1071570" cy="1045111"/>
            </a:xfrm>
            <a:prstGeom prst="rect">
              <a:avLst/>
            </a:prstGeom>
            <a:noFill/>
            <a:ln w="9525">
              <a:noFill/>
              <a:miter lim="800000"/>
              <a:headEnd/>
              <a:tailEnd/>
            </a:ln>
          </p:spPr>
        </p:pic>
      </p:grpSp>
      <p:sp>
        <p:nvSpPr>
          <p:cNvPr id="8" name="Content Placeholder 2"/>
          <p:cNvSpPr>
            <a:spLocks noGrp="1"/>
          </p:cNvSpPr>
          <p:nvPr>
            <p:ph idx="1"/>
          </p:nvPr>
        </p:nvSpPr>
        <p:spPr>
          <a:xfrm>
            <a:off x="500034" y="1643050"/>
            <a:ext cx="8215370" cy="4857783"/>
          </a:xfrm>
          <a:solidFill>
            <a:schemeClr val="bg1"/>
          </a:solidFill>
        </p:spPr>
        <p:txBody>
          <a:bodyPr>
            <a:noAutofit/>
          </a:bodyPr>
          <a:lstStyle/>
          <a:p>
            <a:pPr marL="0" indent="0">
              <a:buNone/>
            </a:pPr>
            <a:r>
              <a:rPr lang="en-US" sz="2400" b="1" dirty="0" err="1">
                <a:latin typeface="Candara" pitchFamily="34" charset="0"/>
              </a:rPr>
              <a:t>Contoh</a:t>
            </a:r>
            <a:r>
              <a:rPr lang="en-US" sz="2400" b="1" dirty="0">
                <a:latin typeface="Candara" pitchFamily="34" charset="0"/>
              </a:rPr>
              <a:t> </a:t>
            </a:r>
          </a:p>
          <a:p>
            <a:pPr marL="0" indent="0">
              <a:buNone/>
            </a:pPr>
            <a:r>
              <a:rPr lang="en-US" sz="2400" dirty="0">
                <a:latin typeface="Candara" pitchFamily="34" charset="0"/>
              </a:rPr>
              <a:t>PT GG </a:t>
            </a:r>
            <a:r>
              <a:rPr lang="en-US" sz="2400" dirty="0" err="1">
                <a:latin typeface="Candara" pitchFamily="34" charset="0"/>
              </a:rPr>
              <a:t>memiliki</a:t>
            </a:r>
            <a:r>
              <a:rPr lang="en-US" sz="2400" dirty="0">
                <a:latin typeface="Candara" pitchFamily="34" charset="0"/>
              </a:rPr>
              <a:t> </a:t>
            </a:r>
            <a:r>
              <a:rPr lang="en-US" sz="2400" dirty="0" err="1">
                <a:latin typeface="Candara" pitchFamily="34" charset="0"/>
              </a:rPr>
              <a:t>obligasi</a:t>
            </a:r>
            <a:r>
              <a:rPr lang="en-US" sz="2400" dirty="0">
                <a:latin typeface="Candara" pitchFamily="34" charset="0"/>
              </a:rPr>
              <a:t> PT </a:t>
            </a:r>
            <a:r>
              <a:rPr lang="en-US" sz="2400" dirty="0" err="1">
                <a:latin typeface="Candara" pitchFamily="34" charset="0"/>
              </a:rPr>
              <a:t>Sampurno</a:t>
            </a:r>
            <a:r>
              <a:rPr lang="en-US" sz="2400" dirty="0">
                <a:latin typeface="Candara" pitchFamily="34" charset="0"/>
              </a:rPr>
              <a:t> </a:t>
            </a:r>
            <a:r>
              <a:rPr lang="en-US" sz="2400" dirty="0" err="1">
                <a:latin typeface="Candara" pitchFamily="34" charset="0"/>
              </a:rPr>
              <a:t>sebanyak</a:t>
            </a:r>
            <a:r>
              <a:rPr lang="en-US" sz="2400" dirty="0">
                <a:latin typeface="Candara" pitchFamily="34" charset="0"/>
              </a:rPr>
              <a:t> 10.000 </a:t>
            </a:r>
            <a:r>
              <a:rPr lang="en-US" sz="2400" dirty="0" err="1">
                <a:latin typeface="Candara" pitchFamily="34" charset="0"/>
              </a:rPr>
              <a:t>lembar</a:t>
            </a:r>
            <a:r>
              <a:rPr lang="en-US" sz="2400" dirty="0">
                <a:latin typeface="Candara" pitchFamily="34" charset="0"/>
              </a:rPr>
              <a:t>, nominal Rp20.000 per </a:t>
            </a:r>
            <a:r>
              <a:rPr lang="en-US" sz="2400" dirty="0" err="1">
                <a:latin typeface="Candara" pitchFamily="34" charset="0"/>
              </a:rPr>
              <a:t>lembar</a:t>
            </a:r>
            <a:r>
              <a:rPr lang="en-US" sz="2400" dirty="0">
                <a:latin typeface="Candara" pitchFamily="34" charset="0"/>
              </a:rPr>
              <a:t>, </a:t>
            </a:r>
            <a:r>
              <a:rPr lang="en-US" sz="2400" dirty="0" err="1">
                <a:latin typeface="Candara" pitchFamily="34" charset="0"/>
              </a:rPr>
              <a:t>bunga</a:t>
            </a:r>
            <a:r>
              <a:rPr lang="en-US" sz="2400" dirty="0">
                <a:latin typeface="Candara" pitchFamily="34" charset="0"/>
              </a:rPr>
              <a:t> 12% </a:t>
            </a:r>
            <a:r>
              <a:rPr lang="en-US" sz="2400" dirty="0" err="1">
                <a:latin typeface="Candara" pitchFamily="34" charset="0"/>
              </a:rPr>
              <a:t>dibayarkan</a:t>
            </a:r>
            <a:r>
              <a:rPr lang="en-US" sz="2400" dirty="0">
                <a:latin typeface="Candara" pitchFamily="34" charset="0"/>
              </a:rPr>
              <a:t> </a:t>
            </a:r>
            <a:r>
              <a:rPr lang="en-US" sz="2400" dirty="0" err="1">
                <a:latin typeface="Candara" pitchFamily="34" charset="0"/>
              </a:rPr>
              <a:t>setiap</a:t>
            </a:r>
            <a:r>
              <a:rPr lang="en-US" sz="2400" dirty="0">
                <a:latin typeface="Candara" pitchFamily="34" charset="0"/>
              </a:rPr>
              <a:t> </a:t>
            </a:r>
            <a:r>
              <a:rPr lang="en-US" sz="2400" dirty="0" err="1">
                <a:latin typeface="Candara" pitchFamily="34" charset="0"/>
              </a:rPr>
              <a:t>tanggal</a:t>
            </a:r>
            <a:r>
              <a:rPr lang="en-US" sz="2400" dirty="0">
                <a:latin typeface="Candara" pitchFamily="34" charset="0"/>
              </a:rPr>
              <a:t> 30 </a:t>
            </a:r>
            <a:r>
              <a:rPr lang="en-US" sz="2400" dirty="0" err="1">
                <a:latin typeface="Candara" pitchFamily="34" charset="0"/>
              </a:rPr>
              <a:t>Juni</a:t>
            </a:r>
            <a:r>
              <a:rPr lang="en-US" sz="2400" dirty="0">
                <a:latin typeface="Candara" pitchFamily="34" charset="0"/>
              </a:rPr>
              <a:t> </a:t>
            </a:r>
            <a:r>
              <a:rPr lang="en-US" sz="2400" dirty="0" err="1">
                <a:latin typeface="Candara" pitchFamily="34" charset="0"/>
              </a:rPr>
              <a:t>dan</a:t>
            </a:r>
            <a:r>
              <a:rPr lang="en-US" sz="2400" dirty="0">
                <a:latin typeface="Candara" pitchFamily="34" charset="0"/>
              </a:rPr>
              <a:t> 31 </a:t>
            </a:r>
            <a:r>
              <a:rPr lang="en-US" sz="2400" dirty="0" err="1">
                <a:latin typeface="Candara" pitchFamily="34" charset="0"/>
              </a:rPr>
              <a:t>Desember</a:t>
            </a:r>
            <a:r>
              <a:rPr lang="en-US" sz="2400" dirty="0">
                <a:latin typeface="Candara" pitchFamily="34" charset="0"/>
              </a:rPr>
              <a:t>. </a:t>
            </a:r>
            <a:r>
              <a:rPr lang="en-US" sz="2400" dirty="0" err="1">
                <a:latin typeface="Candara" pitchFamily="34" charset="0"/>
              </a:rPr>
              <a:t>Harga</a:t>
            </a:r>
            <a:r>
              <a:rPr lang="en-US" sz="2400" dirty="0">
                <a:latin typeface="Candara" pitchFamily="34" charset="0"/>
              </a:rPr>
              <a:t> </a:t>
            </a:r>
            <a:r>
              <a:rPr lang="en-US" sz="2400" dirty="0" err="1">
                <a:latin typeface="Candara" pitchFamily="34" charset="0"/>
              </a:rPr>
              <a:t>beli</a:t>
            </a:r>
            <a:r>
              <a:rPr lang="en-US" sz="2400" dirty="0">
                <a:latin typeface="Candara" pitchFamily="34" charset="0"/>
              </a:rPr>
              <a:t> </a:t>
            </a:r>
            <a:r>
              <a:rPr lang="en-US" sz="2400" dirty="0" err="1">
                <a:latin typeface="Candara" pitchFamily="34" charset="0"/>
              </a:rPr>
              <a:t>obligasi</a:t>
            </a:r>
            <a:r>
              <a:rPr lang="en-US" sz="2400" dirty="0">
                <a:latin typeface="Candara" pitchFamily="34" charset="0"/>
              </a:rPr>
              <a:t> Rp18.000 per </a:t>
            </a:r>
            <a:r>
              <a:rPr lang="en-US" sz="2400" dirty="0" err="1">
                <a:latin typeface="Candara" pitchFamily="34" charset="0"/>
              </a:rPr>
              <a:t>lembar</a:t>
            </a:r>
            <a:r>
              <a:rPr lang="en-US" sz="2400" dirty="0">
                <a:latin typeface="Candara" pitchFamily="34" charset="0"/>
              </a:rPr>
              <a:t>. </a:t>
            </a:r>
          </a:p>
          <a:p>
            <a:pPr marL="0" indent="0">
              <a:buNone/>
            </a:pPr>
            <a:endParaRPr lang="en-US" sz="2400" dirty="0">
              <a:latin typeface="Candara" pitchFamily="34" charset="0"/>
            </a:endParaRPr>
          </a:p>
          <a:p>
            <a:pPr marL="0" indent="0">
              <a:buNone/>
            </a:pPr>
            <a:r>
              <a:rPr lang="en-US" sz="2400" dirty="0" err="1">
                <a:latin typeface="Candara" pitchFamily="34" charset="0"/>
              </a:rPr>
              <a:t>Bunga</a:t>
            </a:r>
            <a:r>
              <a:rPr lang="en-US" sz="2400" dirty="0">
                <a:latin typeface="Candara" pitchFamily="34" charset="0"/>
              </a:rPr>
              <a:t> yang </a:t>
            </a:r>
            <a:r>
              <a:rPr lang="en-US" sz="2400" dirty="0" err="1">
                <a:latin typeface="Candara" pitchFamily="34" charset="0"/>
              </a:rPr>
              <a:t>dibayarkan</a:t>
            </a:r>
            <a:r>
              <a:rPr lang="en-US" sz="2400" dirty="0">
                <a:latin typeface="Candara" pitchFamily="34" charset="0"/>
              </a:rPr>
              <a:t> </a:t>
            </a:r>
            <a:r>
              <a:rPr lang="en-US" sz="2400" dirty="0" err="1">
                <a:latin typeface="Candara" pitchFamily="34" charset="0"/>
              </a:rPr>
              <a:t>setiap</a:t>
            </a:r>
            <a:r>
              <a:rPr lang="en-US" sz="2400" dirty="0">
                <a:latin typeface="Candara" pitchFamily="34" charset="0"/>
              </a:rPr>
              <a:t> </a:t>
            </a:r>
            <a:r>
              <a:rPr lang="en-US" sz="2400" dirty="0" err="1">
                <a:latin typeface="Candara" pitchFamily="34" charset="0"/>
              </a:rPr>
              <a:t>tanggal</a:t>
            </a:r>
            <a:r>
              <a:rPr lang="en-US" sz="2400" dirty="0">
                <a:latin typeface="Candara" pitchFamily="34" charset="0"/>
              </a:rPr>
              <a:t> 30 </a:t>
            </a:r>
            <a:r>
              <a:rPr lang="en-US" sz="2400" dirty="0" err="1">
                <a:latin typeface="Candara" pitchFamily="34" charset="0"/>
              </a:rPr>
              <a:t>Juni</a:t>
            </a:r>
            <a:r>
              <a:rPr lang="en-US" sz="2400" dirty="0">
                <a:latin typeface="Candara" pitchFamily="34" charset="0"/>
              </a:rPr>
              <a:t> </a:t>
            </a:r>
            <a:r>
              <a:rPr lang="en-US" sz="2400" dirty="0" err="1">
                <a:latin typeface="Candara" pitchFamily="34" charset="0"/>
              </a:rPr>
              <a:t>dan</a:t>
            </a:r>
            <a:r>
              <a:rPr lang="en-US" sz="2400" dirty="0">
                <a:latin typeface="Candara" pitchFamily="34" charset="0"/>
              </a:rPr>
              <a:t> 31 </a:t>
            </a:r>
            <a:r>
              <a:rPr lang="en-US" sz="2400" dirty="0" err="1">
                <a:latin typeface="Candara" pitchFamily="34" charset="0"/>
              </a:rPr>
              <a:t>Desember</a:t>
            </a:r>
            <a:r>
              <a:rPr lang="en-US" sz="2400" dirty="0">
                <a:latin typeface="Candara" pitchFamily="34" charset="0"/>
              </a:rPr>
              <a:t> </a:t>
            </a:r>
            <a:r>
              <a:rPr lang="en-US" sz="2400" dirty="0" err="1">
                <a:latin typeface="Candara" pitchFamily="34" charset="0"/>
              </a:rPr>
              <a:t>adalah</a:t>
            </a:r>
            <a:r>
              <a:rPr lang="en-US" sz="2400" dirty="0">
                <a:latin typeface="Candara" pitchFamily="34" charset="0"/>
              </a:rPr>
              <a:t>:</a:t>
            </a:r>
          </a:p>
          <a:p>
            <a:pPr marL="0" indent="0">
              <a:buNone/>
            </a:pPr>
            <a:r>
              <a:rPr lang="en-US" sz="2400" dirty="0">
                <a:latin typeface="Candara" pitchFamily="34" charset="0"/>
              </a:rPr>
              <a:t>	12% × 10.000 </a:t>
            </a:r>
            <a:r>
              <a:rPr lang="en-US" sz="2400" dirty="0" err="1">
                <a:latin typeface="Candara" pitchFamily="34" charset="0"/>
              </a:rPr>
              <a:t>lembar</a:t>
            </a:r>
            <a:r>
              <a:rPr lang="en-US" sz="2400" dirty="0">
                <a:latin typeface="Candara" pitchFamily="34" charset="0"/>
              </a:rPr>
              <a:t> × Rp20.000 × 6/12 = </a:t>
            </a:r>
            <a:r>
              <a:rPr lang="en-US" sz="2400" dirty="0" err="1">
                <a:latin typeface="Candara" pitchFamily="34" charset="0"/>
              </a:rPr>
              <a:t>Rp</a:t>
            </a:r>
            <a:r>
              <a:rPr lang="en-US" sz="2400" dirty="0">
                <a:latin typeface="Candara" pitchFamily="34" charset="0"/>
              </a:rPr>
              <a:t> 12.000.000</a:t>
            </a:r>
          </a:p>
          <a:p>
            <a:pPr marL="0" indent="0">
              <a:buNone/>
            </a:pPr>
            <a:r>
              <a:rPr lang="en-US" sz="2400" dirty="0" err="1">
                <a:latin typeface="Candara" pitchFamily="34" charset="0"/>
              </a:rPr>
              <a:t>PPh</a:t>
            </a:r>
            <a:r>
              <a:rPr lang="en-US" sz="2400" dirty="0">
                <a:latin typeface="Candara" pitchFamily="34" charset="0"/>
              </a:rPr>
              <a:t> final yang </a:t>
            </a:r>
            <a:r>
              <a:rPr lang="en-US" sz="2400" dirty="0" err="1">
                <a:latin typeface="Candara" pitchFamily="34" charset="0"/>
              </a:rPr>
              <a:t>dipotong</a:t>
            </a:r>
            <a:r>
              <a:rPr lang="en-US" sz="2400" dirty="0">
                <a:latin typeface="Candara" pitchFamily="34" charset="0"/>
              </a:rPr>
              <a:t> </a:t>
            </a:r>
            <a:r>
              <a:rPr lang="en-US" sz="2400" dirty="0" err="1">
                <a:latin typeface="Candara" pitchFamily="34" charset="0"/>
              </a:rPr>
              <a:t>setiap</a:t>
            </a:r>
            <a:r>
              <a:rPr lang="en-US" sz="2400" dirty="0">
                <a:latin typeface="Candara" pitchFamily="34" charset="0"/>
              </a:rPr>
              <a:t> </a:t>
            </a:r>
            <a:r>
              <a:rPr lang="en-US" sz="2400" dirty="0" err="1">
                <a:latin typeface="Candara" pitchFamily="34" charset="0"/>
              </a:rPr>
              <a:t>tanggal</a:t>
            </a:r>
            <a:r>
              <a:rPr lang="en-US" sz="2400" dirty="0">
                <a:latin typeface="Candara" pitchFamily="34" charset="0"/>
              </a:rPr>
              <a:t> </a:t>
            </a:r>
            <a:r>
              <a:rPr lang="en-US" sz="2400" dirty="0" err="1">
                <a:latin typeface="Candara" pitchFamily="34" charset="0"/>
              </a:rPr>
              <a:t>tersebut</a:t>
            </a:r>
            <a:r>
              <a:rPr lang="en-US" sz="2400" dirty="0">
                <a:latin typeface="Candara" pitchFamily="34" charset="0"/>
              </a:rPr>
              <a:t> </a:t>
            </a:r>
            <a:r>
              <a:rPr lang="en-US" sz="2400" dirty="0" err="1">
                <a:latin typeface="Candara" pitchFamily="34" charset="0"/>
              </a:rPr>
              <a:t>adalah</a:t>
            </a:r>
            <a:r>
              <a:rPr lang="en-US" sz="2400" dirty="0">
                <a:latin typeface="Candara" pitchFamily="34" charset="0"/>
              </a:rPr>
              <a:t>:</a:t>
            </a:r>
          </a:p>
          <a:p>
            <a:pPr marL="342900" lvl="1" indent="0">
              <a:buNone/>
            </a:pPr>
            <a:r>
              <a:rPr lang="en-US" sz="2400" dirty="0">
                <a:latin typeface="Candara" pitchFamily="34" charset="0"/>
              </a:rPr>
              <a:t>	15% × Rp12.000.000 = Rp1.800.000</a:t>
            </a:r>
          </a:p>
        </p:txBody>
      </p:sp>
    </p:spTree>
    <p:extLst>
      <p:ext uri="{BB962C8B-B14F-4D97-AF65-F5344CB8AC3E}">
        <p14:creationId xmlns:p14="http://schemas.microsoft.com/office/powerpoint/2010/main" xmlns="" val="957035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
                                            <p:bg/>
                                          </p:spTgt>
                                        </p:tgtEl>
                                        <p:attrNameLst>
                                          <p:attrName>style.visibility</p:attrName>
                                        </p:attrNameLst>
                                      </p:cBhvr>
                                      <p:to>
                                        <p:strVal val="visible"/>
                                      </p:to>
                                    </p:set>
                                    <p:animEffect transition="in" filter="wipe(left)">
                                      <p:cBhvr>
                                        <p:cTn id="7" dur="1000"/>
                                        <p:tgtEl>
                                          <p:spTgt spid="8">
                                            <p:bg/>
                                          </p:spTgt>
                                        </p:tgtEl>
                                      </p:cBhvr>
                                    </p:animEffect>
                                  </p:childTnLst>
                                </p:cTn>
                              </p:par>
                            </p:childTnLst>
                          </p:cTn>
                        </p:par>
                        <p:par>
                          <p:cTn id="8" fill="hold">
                            <p:stCondLst>
                              <p:cond delay="1000"/>
                            </p:stCondLst>
                            <p:childTnLst>
                              <p:par>
                                <p:cTn id="9" presetID="22" presetClass="entr" presetSubtype="8" fill="hold" grpId="0" nodeType="after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animEffect transition="in" filter="wipe(left)">
                                      <p:cBhvr>
                                        <p:cTn id="11" dur="500"/>
                                        <p:tgtEl>
                                          <p:spTgt spid="8">
                                            <p:txEl>
                                              <p:pRg st="0" end="0"/>
                                            </p:txEl>
                                          </p:spTgt>
                                        </p:tgtEl>
                                      </p:cBhvr>
                                    </p:animEffect>
                                  </p:childTnLst>
                                </p:cTn>
                              </p:par>
                            </p:childTnLst>
                          </p:cTn>
                        </p:par>
                        <p:par>
                          <p:cTn id="12" fill="hold">
                            <p:stCondLst>
                              <p:cond delay="1500"/>
                            </p:stCondLst>
                            <p:childTnLst>
                              <p:par>
                                <p:cTn id="13" presetID="22" presetClass="entr" presetSubtype="8" fill="hold" grpId="0" nodeType="afterEffect">
                                  <p:stCondLst>
                                    <p:cond delay="0"/>
                                  </p:stCondLst>
                                  <p:childTnLst>
                                    <p:set>
                                      <p:cBhvr>
                                        <p:cTn id="14" dur="1" fill="hold">
                                          <p:stCondLst>
                                            <p:cond delay="0"/>
                                          </p:stCondLst>
                                        </p:cTn>
                                        <p:tgtEl>
                                          <p:spTgt spid="8">
                                            <p:txEl>
                                              <p:pRg st="1" end="1"/>
                                            </p:txEl>
                                          </p:spTgt>
                                        </p:tgtEl>
                                        <p:attrNameLst>
                                          <p:attrName>style.visibility</p:attrName>
                                        </p:attrNameLst>
                                      </p:cBhvr>
                                      <p:to>
                                        <p:strVal val="visible"/>
                                      </p:to>
                                    </p:set>
                                    <p:animEffect transition="in" filter="wipe(left)">
                                      <p:cBhvr>
                                        <p:cTn id="15" dur="1000"/>
                                        <p:tgtEl>
                                          <p:spTgt spid="8">
                                            <p:txEl>
                                              <p:pRg st="1" end="1"/>
                                            </p:txEl>
                                          </p:spTgt>
                                        </p:tgtEl>
                                      </p:cBhvr>
                                    </p:animEffect>
                                  </p:childTnLst>
                                </p:cTn>
                              </p:par>
                            </p:childTnLst>
                          </p:cTn>
                        </p:par>
                        <p:par>
                          <p:cTn id="16" fill="hold">
                            <p:stCondLst>
                              <p:cond delay="2500"/>
                            </p:stCondLst>
                            <p:childTnLst>
                              <p:par>
                                <p:cTn id="17" presetID="22" presetClass="entr" presetSubtype="8" fill="hold" grpId="0" nodeType="after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animEffect transition="in" filter="wipe(left)">
                                      <p:cBhvr>
                                        <p:cTn id="19" dur="1000"/>
                                        <p:tgtEl>
                                          <p:spTgt spid="8">
                                            <p:txEl>
                                              <p:pRg st="3" end="3"/>
                                            </p:txEl>
                                          </p:spTgt>
                                        </p:tgtEl>
                                      </p:cBhvr>
                                    </p:animEffect>
                                  </p:childTnLst>
                                </p:cTn>
                              </p:par>
                            </p:childTnLst>
                          </p:cTn>
                        </p:par>
                        <p:par>
                          <p:cTn id="20" fill="hold">
                            <p:stCondLst>
                              <p:cond delay="3500"/>
                            </p:stCondLst>
                            <p:childTnLst>
                              <p:par>
                                <p:cTn id="21" presetID="22" presetClass="entr" presetSubtype="8" fill="hold" grpId="0" nodeType="afterEffect">
                                  <p:stCondLst>
                                    <p:cond delay="0"/>
                                  </p:stCondLst>
                                  <p:childTnLst>
                                    <p:set>
                                      <p:cBhvr>
                                        <p:cTn id="22" dur="1" fill="hold">
                                          <p:stCondLst>
                                            <p:cond delay="0"/>
                                          </p:stCondLst>
                                        </p:cTn>
                                        <p:tgtEl>
                                          <p:spTgt spid="8">
                                            <p:txEl>
                                              <p:pRg st="4" end="4"/>
                                            </p:txEl>
                                          </p:spTgt>
                                        </p:tgtEl>
                                        <p:attrNameLst>
                                          <p:attrName>style.visibility</p:attrName>
                                        </p:attrNameLst>
                                      </p:cBhvr>
                                      <p:to>
                                        <p:strVal val="visible"/>
                                      </p:to>
                                    </p:set>
                                    <p:animEffect transition="in" filter="wipe(left)">
                                      <p:cBhvr>
                                        <p:cTn id="23" dur="1000"/>
                                        <p:tgtEl>
                                          <p:spTgt spid="8">
                                            <p:txEl>
                                              <p:pRg st="4" end="4"/>
                                            </p:txEl>
                                          </p:spTgt>
                                        </p:tgtEl>
                                      </p:cBhvr>
                                    </p:animEffect>
                                  </p:childTnLst>
                                </p:cTn>
                              </p:par>
                            </p:childTnLst>
                          </p:cTn>
                        </p:par>
                        <p:par>
                          <p:cTn id="24" fill="hold">
                            <p:stCondLst>
                              <p:cond delay="4500"/>
                            </p:stCondLst>
                            <p:childTnLst>
                              <p:par>
                                <p:cTn id="25" presetID="22" presetClass="entr" presetSubtype="8" fill="hold" grpId="0" nodeType="afterEffect">
                                  <p:stCondLst>
                                    <p:cond delay="0"/>
                                  </p:stCondLst>
                                  <p:childTnLst>
                                    <p:set>
                                      <p:cBhvr>
                                        <p:cTn id="26" dur="1" fill="hold">
                                          <p:stCondLst>
                                            <p:cond delay="0"/>
                                          </p:stCondLst>
                                        </p:cTn>
                                        <p:tgtEl>
                                          <p:spTgt spid="8">
                                            <p:txEl>
                                              <p:pRg st="5" end="5"/>
                                            </p:txEl>
                                          </p:spTgt>
                                        </p:tgtEl>
                                        <p:attrNameLst>
                                          <p:attrName>style.visibility</p:attrName>
                                        </p:attrNameLst>
                                      </p:cBhvr>
                                      <p:to>
                                        <p:strVal val="visible"/>
                                      </p:to>
                                    </p:set>
                                    <p:animEffect transition="in" filter="wipe(left)">
                                      <p:cBhvr>
                                        <p:cTn id="27" dur="1000"/>
                                        <p:tgtEl>
                                          <p:spTgt spid="8">
                                            <p:txEl>
                                              <p:pRg st="5" end="5"/>
                                            </p:txEl>
                                          </p:spTgt>
                                        </p:tgtEl>
                                      </p:cBhvr>
                                    </p:animEffect>
                                  </p:childTnLst>
                                </p:cTn>
                              </p:par>
                            </p:childTnLst>
                          </p:cTn>
                        </p:par>
                        <p:par>
                          <p:cTn id="28" fill="hold">
                            <p:stCondLst>
                              <p:cond delay="5500"/>
                            </p:stCondLst>
                            <p:childTnLst>
                              <p:par>
                                <p:cTn id="29" presetID="22" presetClass="entr" presetSubtype="8" fill="hold" grpId="0" nodeType="afterEffect">
                                  <p:stCondLst>
                                    <p:cond delay="0"/>
                                  </p:stCondLst>
                                  <p:childTnLst>
                                    <p:set>
                                      <p:cBhvr>
                                        <p:cTn id="30" dur="1" fill="hold">
                                          <p:stCondLst>
                                            <p:cond delay="0"/>
                                          </p:stCondLst>
                                        </p:cTn>
                                        <p:tgtEl>
                                          <p:spTgt spid="8">
                                            <p:txEl>
                                              <p:pRg st="6" end="6"/>
                                            </p:txEl>
                                          </p:spTgt>
                                        </p:tgtEl>
                                        <p:attrNameLst>
                                          <p:attrName>style.visibility</p:attrName>
                                        </p:attrNameLst>
                                      </p:cBhvr>
                                      <p:to>
                                        <p:strVal val="visible"/>
                                      </p:to>
                                    </p:set>
                                    <p:animEffect transition="in" filter="wipe(left)">
                                      <p:cBhvr>
                                        <p:cTn id="31" dur="1000"/>
                                        <p:tgtEl>
                                          <p:spTgt spid="8">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
          <p:cNvGrpSpPr/>
          <p:nvPr/>
        </p:nvGrpSpPr>
        <p:grpSpPr>
          <a:xfrm>
            <a:off x="214282" y="214290"/>
            <a:ext cx="8724960" cy="6429420"/>
            <a:chOff x="214282" y="214290"/>
            <a:chExt cx="8724960" cy="6429420"/>
          </a:xfrm>
        </p:grpSpPr>
        <p:sp>
          <p:nvSpPr>
            <p:cNvPr id="5" name="Rectangle 4"/>
            <p:cNvSpPr/>
            <p:nvPr/>
          </p:nvSpPr>
          <p:spPr>
            <a:xfrm>
              <a:off x="214282" y="1571612"/>
              <a:ext cx="8724960" cy="5072098"/>
            </a:xfrm>
            <a:prstGeom prst="rect">
              <a:avLst/>
            </a:prstGeom>
            <a:solidFill>
              <a:schemeClr val="accent5">
                <a:lumMod val="20000"/>
                <a:lumOff val="80000"/>
              </a:schemeClr>
            </a:solidFill>
            <a:ln>
              <a:solidFill>
                <a:schemeClr val="accent5">
                  <a:lumMod val="20000"/>
                  <a:lumOff val="8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6" name="Rectangle 5"/>
            <p:cNvSpPr/>
            <p:nvPr/>
          </p:nvSpPr>
          <p:spPr>
            <a:xfrm>
              <a:off x="214282" y="214290"/>
              <a:ext cx="7358114" cy="121444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2"/>
            <p:cNvPicPr>
              <a:picLocks noChangeAspect="1" noChangeArrowheads="1"/>
            </p:cNvPicPr>
            <p:nvPr/>
          </p:nvPicPr>
          <p:blipFill>
            <a:blip r:embed="rId2" cstate="print"/>
            <a:srcRect l="15074" t="43478" r="60176" b="13587"/>
            <a:stretch>
              <a:fillRect/>
            </a:stretch>
          </p:blipFill>
          <p:spPr bwMode="auto">
            <a:xfrm>
              <a:off x="7786710" y="285728"/>
              <a:ext cx="1071570" cy="1045111"/>
            </a:xfrm>
            <a:prstGeom prst="rect">
              <a:avLst/>
            </a:prstGeom>
            <a:noFill/>
            <a:ln w="9525">
              <a:noFill/>
              <a:miter lim="800000"/>
              <a:headEnd/>
              <a:tailEnd/>
            </a:ln>
          </p:spPr>
        </p:pic>
      </p:grpSp>
      <p:sp>
        <p:nvSpPr>
          <p:cNvPr id="8" name="Content Placeholder 1"/>
          <p:cNvSpPr>
            <a:spLocks noGrp="1"/>
          </p:cNvSpPr>
          <p:nvPr>
            <p:ph idx="1"/>
          </p:nvPr>
        </p:nvSpPr>
        <p:spPr>
          <a:xfrm>
            <a:off x="380999" y="1700808"/>
            <a:ext cx="8407893" cy="4853202"/>
          </a:xfrm>
          <a:solidFill>
            <a:schemeClr val="bg1"/>
          </a:solidFill>
        </p:spPr>
        <p:txBody>
          <a:bodyPr>
            <a:normAutofit fontScale="92500" lnSpcReduction="20000"/>
          </a:bodyPr>
          <a:lstStyle/>
          <a:p>
            <a:pPr marL="0" indent="0">
              <a:buNone/>
            </a:pPr>
            <a:r>
              <a:rPr lang="en-US" b="1" dirty="0" err="1">
                <a:latin typeface="Candara" pitchFamily="34" charset="0"/>
              </a:rPr>
              <a:t>Subjek</a:t>
            </a:r>
            <a:r>
              <a:rPr lang="en-US" b="1" dirty="0">
                <a:latin typeface="Candara" pitchFamily="34" charset="0"/>
              </a:rPr>
              <a:t> </a:t>
            </a:r>
            <a:r>
              <a:rPr lang="en-US" b="1" dirty="0" err="1">
                <a:latin typeface="Candara" pitchFamily="34" charset="0"/>
              </a:rPr>
              <a:t>pajak</a:t>
            </a:r>
            <a:r>
              <a:rPr lang="en-US" b="1" dirty="0">
                <a:latin typeface="Candara" pitchFamily="34" charset="0"/>
              </a:rPr>
              <a:t>:</a:t>
            </a:r>
          </a:p>
          <a:p>
            <a:pPr marL="971550" lvl="1" indent="-514350">
              <a:buFont typeface="+mj-lt"/>
              <a:buAutoNum type="arabicPeriod"/>
            </a:pPr>
            <a:r>
              <a:rPr lang="en-US" dirty="0" err="1">
                <a:latin typeface="Candara" pitchFamily="34" charset="0"/>
              </a:rPr>
              <a:t>Orang</a:t>
            </a:r>
            <a:r>
              <a:rPr lang="en-US" dirty="0">
                <a:latin typeface="Candara" pitchFamily="34" charset="0"/>
              </a:rPr>
              <a:t> </a:t>
            </a:r>
            <a:r>
              <a:rPr lang="en-US" dirty="0" err="1">
                <a:latin typeface="Candara" pitchFamily="34" charset="0"/>
              </a:rPr>
              <a:t>pribadi</a:t>
            </a:r>
            <a:r>
              <a:rPr lang="en-US" dirty="0">
                <a:latin typeface="Candara" pitchFamily="34" charset="0"/>
              </a:rPr>
              <a:t> </a:t>
            </a:r>
          </a:p>
          <a:p>
            <a:pPr marL="971550" lvl="1" indent="-514350">
              <a:buFont typeface="+mj-lt"/>
              <a:buAutoNum type="arabicPeriod"/>
            </a:pPr>
            <a:r>
              <a:rPr lang="en-US" dirty="0" err="1">
                <a:latin typeface="Candara" pitchFamily="34" charset="0"/>
              </a:rPr>
              <a:t>Badan</a:t>
            </a:r>
            <a:r>
              <a:rPr lang="en-US" dirty="0">
                <a:latin typeface="Candara" pitchFamily="34" charset="0"/>
              </a:rPr>
              <a:t> </a:t>
            </a:r>
          </a:p>
          <a:p>
            <a:pPr marL="457200" lvl="1" indent="0">
              <a:buNone/>
            </a:pPr>
            <a:r>
              <a:rPr lang="en-US" dirty="0">
                <a:latin typeface="Candara" pitchFamily="34" charset="0"/>
              </a:rPr>
              <a:t>yang </a:t>
            </a:r>
            <a:r>
              <a:rPr lang="en-US" dirty="0" err="1">
                <a:latin typeface="Candara" pitchFamily="34" charset="0"/>
              </a:rPr>
              <a:t>menerima</a:t>
            </a:r>
            <a:r>
              <a:rPr lang="en-US" dirty="0">
                <a:latin typeface="Candara" pitchFamily="34" charset="0"/>
              </a:rPr>
              <a:t> </a:t>
            </a:r>
            <a:r>
              <a:rPr lang="en-US" dirty="0" err="1">
                <a:latin typeface="Candara" pitchFamily="34" charset="0"/>
              </a:rPr>
              <a:t>hadiah</a:t>
            </a:r>
            <a:r>
              <a:rPr lang="en-US" dirty="0">
                <a:latin typeface="Candara" pitchFamily="34" charset="0"/>
              </a:rPr>
              <a:t> </a:t>
            </a:r>
            <a:r>
              <a:rPr lang="en-US" dirty="0" err="1">
                <a:latin typeface="Candara" pitchFamily="34" charset="0"/>
              </a:rPr>
              <a:t>undian</a:t>
            </a:r>
            <a:endParaRPr lang="en-US" dirty="0">
              <a:latin typeface="Candara" pitchFamily="34" charset="0"/>
            </a:endParaRPr>
          </a:p>
          <a:p>
            <a:pPr marL="457200" lvl="1" indent="0">
              <a:buNone/>
            </a:pPr>
            <a:endParaRPr lang="en-US" dirty="0">
              <a:latin typeface="Candara" pitchFamily="34" charset="0"/>
            </a:endParaRPr>
          </a:p>
          <a:p>
            <a:pPr marL="0" indent="0">
              <a:buNone/>
            </a:pPr>
            <a:r>
              <a:rPr lang="en-US" b="1" dirty="0" err="1">
                <a:latin typeface="Candara" pitchFamily="34" charset="0"/>
              </a:rPr>
              <a:t>Objek</a:t>
            </a:r>
            <a:r>
              <a:rPr lang="en-US" b="1" dirty="0">
                <a:latin typeface="Candara" pitchFamily="34" charset="0"/>
              </a:rPr>
              <a:t> </a:t>
            </a:r>
            <a:r>
              <a:rPr lang="en-US" b="1" dirty="0" err="1">
                <a:latin typeface="Candara" pitchFamily="34" charset="0"/>
              </a:rPr>
              <a:t>pajak</a:t>
            </a:r>
            <a:r>
              <a:rPr lang="en-US" b="1" dirty="0">
                <a:latin typeface="Candara" pitchFamily="34" charset="0"/>
              </a:rPr>
              <a:t>:</a:t>
            </a:r>
          </a:p>
          <a:p>
            <a:pPr lvl="1"/>
            <a:r>
              <a:rPr lang="en-US" dirty="0" err="1">
                <a:latin typeface="Candara" pitchFamily="34" charset="0"/>
              </a:rPr>
              <a:t>Hadiah</a:t>
            </a:r>
            <a:r>
              <a:rPr lang="en-US" dirty="0">
                <a:latin typeface="Candara" pitchFamily="34" charset="0"/>
              </a:rPr>
              <a:t> </a:t>
            </a:r>
            <a:r>
              <a:rPr lang="en-US" dirty="0" err="1">
                <a:latin typeface="Candara" pitchFamily="34" charset="0"/>
              </a:rPr>
              <a:t>undian</a:t>
            </a:r>
            <a:endParaRPr lang="en-US" dirty="0">
              <a:latin typeface="Candara" pitchFamily="34" charset="0"/>
            </a:endParaRPr>
          </a:p>
          <a:p>
            <a:pPr marL="0" indent="0">
              <a:buNone/>
            </a:pPr>
            <a:endParaRPr lang="id-ID" b="1" dirty="0">
              <a:latin typeface="Candara" pitchFamily="34" charset="0"/>
            </a:endParaRPr>
          </a:p>
          <a:p>
            <a:pPr marL="0" indent="0">
              <a:buNone/>
            </a:pPr>
            <a:r>
              <a:rPr lang="en-US" b="1" dirty="0" err="1">
                <a:latin typeface="Candara" pitchFamily="34" charset="0"/>
              </a:rPr>
              <a:t>Pemotong</a:t>
            </a:r>
            <a:r>
              <a:rPr lang="en-US" b="1" dirty="0">
                <a:latin typeface="Candara" pitchFamily="34" charset="0"/>
              </a:rPr>
              <a:t>, </a:t>
            </a:r>
            <a:r>
              <a:rPr lang="en-US" b="1" dirty="0" err="1">
                <a:latin typeface="Candara" pitchFamily="34" charset="0"/>
              </a:rPr>
              <a:t>penyetor</a:t>
            </a:r>
            <a:r>
              <a:rPr lang="en-US" b="1" dirty="0">
                <a:latin typeface="Candara" pitchFamily="34" charset="0"/>
              </a:rPr>
              <a:t>, </a:t>
            </a:r>
            <a:r>
              <a:rPr lang="en-US" b="1" dirty="0" err="1">
                <a:latin typeface="Candara" pitchFamily="34" charset="0"/>
              </a:rPr>
              <a:t>pelapor</a:t>
            </a:r>
            <a:r>
              <a:rPr lang="en-US" b="1" dirty="0">
                <a:latin typeface="Candara" pitchFamily="34" charset="0"/>
              </a:rPr>
              <a:t>:</a:t>
            </a:r>
          </a:p>
          <a:p>
            <a:pPr lvl="1"/>
            <a:r>
              <a:rPr lang="en-US" dirty="0" err="1">
                <a:latin typeface="Candara" pitchFamily="34" charset="0"/>
              </a:rPr>
              <a:t>Penyelenggara</a:t>
            </a:r>
            <a:r>
              <a:rPr lang="en-US" dirty="0">
                <a:latin typeface="Candara" pitchFamily="34" charset="0"/>
              </a:rPr>
              <a:t> </a:t>
            </a:r>
            <a:r>
              <a:rPr lang="en-US" dirty="0" err="1">
                <a:latin typeface="Candara" pitchFamily="34" charset="0"/>
              </a:rPr>
              <a:t>undian</a:t>
            </a:r>
            <a:r>
              <a:rPr lang="en-US" dirty="0">
                <a:latin typeface="Candara" pitchFamily="34" charset="0"/>
              </a:rPr>
              <a:t> (orang </a:t>
            </a:r>
            <a:r>
              <a:rPr lang="en-US" dirty="0" err="1">
                <a:latin typeface="Candara" pitchFamily="34" charset="0"/>
              </a:rPr>
              <a:t>pribadi</a:t>
            </a:r>
            <a:r>
              <a:rPr lang="en-US" dirty="0">
                <a:latin typeface="Candara" pitchFamily="34" charset="0"/>
              </a:rPr>
              <a:t>, badan, </a:t>
            </a:r>
            <a:r>
              <a:rPr lang="en-US" dirty="0" err="1">
                <a:latin typeface="Candara" pitchFamily="34" charset="0"/>
              </a:rPr>
              <a:t>kepanitiaan</a:t>
            </a:r>
            <a:r>
              <a:rPr lang="en-US" dirty="0">
                <a:latin typeface="Candara" pitchFamily="34" charset="0"/>
              </a:rPr>
              <a:t>, </a:t>
            </a:r>
            <a:r>
              <a:rPr lang="en-US" dirty="0" err="1">
                <a:latin typeface="Candara" pitchFamily="34" charset="0"/>
              </a:rPr>
              <a:t>penyelenggara</a:t>
            </a:r>
            <a:r>
              <a:rPr lang="en-US" dirty="0">
                <a:latin typeface="Candara" pitchFamily="34" charset="0"/>
              </a:rPr>
              <a:t> </a:t>
            </a:r>
            <a:r>
              <a:rPr lang="en-US" dirty="0" err="1">
                <a:latin typeface="Candara" pitchFamily="34" charset="0"/>
              </a:rPr>
              <a:t>kegiatan</a:t>
            </a:r>
            <a:r>
              <a:rPr lang="id-ID" dirty="0">
                <a:latin typeface="Candara" pitchFamily="34" charset="0"/>
              </a:rPr>
              <a:t>.</a:t>
            </a:r>
            <a:endParaRPr lang="en-US" dirty="0">
              <a:latin typeface="Candara" pitchFamily="34" charset="0"/>
            </a:endParaRPr>
          </a:p>
        </p:txBody>
      </p:sp>
      <p:sp>
        <p:nvSpPr>
          <p:cNvPr id="9" name="Title 2"/>
          <p:cNvSpPr>
            <a:spLocks noGrp="1"/>
          </p:cNvSpPr>
          <p:nvPr>
            <p:ph type="title"/>
          </p:nvPr>
        </p:nvSpPr>
        <p:spPr>
          <a:xfrm>
            <a:off x="381000" y="355847"/>
            <a:ext cx="7048520" cy="1001451"/>
          </a:xfrm>
        </p:spPr>
        <p:txBody>
          <a:bodyPr>
            <a:normAutofit/>
          </a:bodyPr>
          <a:lstStyle/>
          <a:p>
            <a:r>
              <a:rPr lang="en-US" sz="4000" b="1" dirty="0" err="1">
                <a:solidFill>
                  <a:schemeClr val="bg1"/>
                </a:solidFill>
                <a:latin typeface="Candara" pitchFamily="34" charset="0"/>
              </a:rPr>
              <a:t>PPh</a:t>
            </a:r>
            <a:r>
              <a:rPr lang="en-US" sz="4000" b="1" dirty="0">
                <a:solidFill>
                  <a:schemeClr val="bg1"/>
                </a:solidFill>
                <a:latin typeface="Candara" pitchFamily="34" charset="0"/>
              </a:rPr>
              <a:t> ATAS HADIAH UNDIAN</a:t>
            </a:r>
          </a:p>
        </p:txBody>
      </p:sp>
    </p:spTree>
    <p:extLst>
      <p:ext uri="{BB962C8B-B14F-4D97-AF65-F5344CB8AC3E}">
        <p14:creationId xmlns:p14="http://schemas.microsoft.com/office/powerpoint/2010/main" xmlns="" val="261184552"/>
      </p:ext>
    </p:extLst>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trips(downRight)">
                                      <p:cBhvr>
                                        <p:cTn id="7" dur="1000"/>
                                        <p:tgtEl>
                                          <p:spTgt spid="9"/>
                                        </p:tgtEl>
                                      </p:cBhvr>
                                    </p:animEffect>
                                  </p:childTnLst>
                                </p:cTn>
                              </p:par>
                            </p:childTnLst>
                          </p:cTn>
                        </p:par>
                        <p:par>
                          <p:cTn id="8" fill="hold">
                            <p:stCondLst>
                              <p:cond delay="1000"/>
                            </p:stCondLst>
                            <p:childTnLst>
                              <p:par>
                                <p:cTn id="9" presetID="22" presetClass="entr" presetSubtype="8" fill="hold" grpId="0" nodeType="afterEffect">
                                  <p:stCondLst>
                                    <p:cond delay="0"/>
                                  </p:stCondLst>
                                  <p:childTnLst>
                                    <p:set>
                                      <p:cBhvr>
                                        <p:cTn id="10" dur="1" fill="hold">
                                          <p:stCondLst>
                                            <p:cond delay="0"/>
                                          </p:stCondLst>
                                        </p:cTn>
                                        <p:tgtEl>
                                          <p:spTgt spid="8">
                                            <p:bg/>
                                          </p:spTgt>
                                        </p:tgtEl>
                                        <p:attrNameLst>
                                          <p:attrName>style.visibility</p:attrName>
                                        </p:attrNameLst>
                                      </p:cBhvr>
                                      <p:to>
                                        <p:strVal val="visible"/>
                                      </p:to>
                                    </p:set>
                                    <p:animEffect transition="in" filter="wipe(left)">
                                      <p:cBhvr>
                                        <p:cTn id="11" dur="1000"/>
                                        <p:tgtEl>
                                          <p:spTgt spid="8">
                                            <p:bg/>
                                          </p:spTgt>
                                        </p:tgtEl>
                                      </p:cBhvr>
                                    </p:animEffect>
                                  </p:childTnLst>
                                </p:cTn>
                              </p:par>
                            </p:childTnLst>
                          </p:cTn>
                        </p:par>
                        <p:par>
                          <p:cTn id="12" fill="hold">
                            <p:stCondLst>
                              <p:cond delay="2000"/>
                            </p:stCondLst>
                            <p:childTnLst>
                              <p:par>
                                <p:cTn id="13" presetID="22" presetClass="entr" presetSubtype="8" fill="hold" grpId="0" nodeType="after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animEffect transition="in" filter="wipe(left)">
                                      <p:cBhvr>
                                        <p:cTn id="15" dur="500"/>
                                        <p:tgtEl>
                                          <p:spTgt spid="8">
                                            <p:txEl>
                                              <p:pRg st="0" end="0"/>
                                            </p:txEl>
                                          </p:spTgt>
                                        </p:tgtEl>
                                      </p:cBhvr>
                                    </p:animEffect>
                                  </p:childTnLst>
                                </p:cTn>
                              </p:par>
                            </p:childTnLst>
                          </p:cTn>
                        </p:par>
                        <p:par>
                          <p:cTn id="16" fill="hold">
                            <p:stCondLst>
                              <p:cond delay="2500"/>
                            </p:stCondLst>
                            <p:childTnLst>
                              <p:par>
                                <p:cTn id="17" presetID="22" presetClass="entr" presetSubtype="8" fill="hold" grpId="0" nodeType="afterEffect">
                                  <p:stCondLst>
                                    <p:cond delay="0"/>
                                  </p:stCondLst>
                                  <p:childTnLst>
                                    <p:set>
                                      <p:cBhvr>
                                        <p:cTn id="18" dur="1" fill="hold">
                                          <p:stCondLst>
                                            <p:cond delay="0"/>
                                          </p:stCondLst>
                                        </p:cTn>
                                        <p:tgtEl>
                                          <p:spTgt spid="8">
                                            <p:txEl>
                                              <p:pRg st="1" end="1"/>
                                            </p:txEl>
                                          </p:spTgt>
                                        </p:tgtEl>
                                        <p:attrNameLst>
                                          <p:attrName>style.visibility</p:attrName>
                                        </p:attrNameLst>
                                      </p:cBhvr>
                                      <p:to>
                                        <p:strVal val="visible"/>
                                      </p:to>
                                    </p:set>
                                    <p:animEffect transition="in" filter="wipe(left)">
                                      <p:cBhvr>
                                        <p:cTn id="19" dur="1000"/>
                                        <p:tgtEl>
                                          <p:spTgt spid="8">
                                            <p:txEl>
                                              <p:pRg st="1" end="1"/>
                                            </p:txEl>
                                          </p:spTgt>
                                        </p:tgtEl>
                                      </p:cBhvr>
                                    </p:animEffect>
                                  </p:childTnLst>
                                </p:cTn>
                              </p:par>
                            </p:childTnLst>
                          </p:cTn>
                        </p:par>
                        <p:par>
                          <p:cTn id="20" fill="hold">
                            <p:stCondLst>
                              <p:cond delay="3500"/>
                            </p:stCondLst>
                            <p:childTnLst>
                              <p:par>
                                <p:cTn id="21" presetID="22" presetClass="entr" presetSubtype="8" fill="hold" grpId="0" nodeType="afterEffect">
                                  <p:stCondLst>
                                    <p:cond delay="0"/>
                                  </p:stCondLst>
                                  <p:childTnLst>
                                    <p:set>
                                      <p:cBhvr>
                                        <p:cTn id="22" dur="1" fill="hold">
                                          <p:stCondLst>
                                            <p:cond delay="0"/>
                                          </p:stCondLst>
                                        </p:cTn>
                                        <p:tgtEl>
                                          <p:spTgt spid="8">
                                            <p:txEl>
                                              <p:pRg st="2" end="2"/>
                                            </p:txEl>
                                          </p:spTgt>
                                        </p:tgtEl>
                                        <p:attrNameLst>
                                          <p:attrName>style.visibility</p:attrName>
                                        </p:attrNameLst>
                                      </p:cBhvr>
                                      <p:to>
                                        <p:strVal val="visible"/>
                                      </p:to>
                                    </p:set>
                                    <p:animEffect transition="in" filter="wipe(left)">
                                      <p:cBhvr>
                                        <p:cTn id="23" dur="1000"/>
                                        <p:tgtEl>
                                          <p:spTgt spid="8">
                                            <p:txEl>
                                              <p:pRg st="2" end="2"/>
                                            </p:txEl>
                                          </p:spTgt>
                                        </p:tgtEl>
                                      </p:cBhvr>
                                    </p:animEffect>
                                  </p:childTnLst>
                                </p:cTn>
                              </p:par>
                            </p:childTnLst>
                          </p:cTn>
                        </p:par>
                        <p:par>
                          <p:cTn id="24" fill="hold">
                            <p:stCondLst>
                              <p:cond delay="4500"/>
                            </p:stCondLst>
                            <p:childTnLst>
                              <p:par>
                                <p:cTn id="25" presetID="22" presetClass="entr" presetSubtype="8" fill="hold" grpId="0" nodeType="afterEffect">
                                  <p:stCondLst>
                                    <p:cond delay="0"/>
                                  </p:stCondLst>
                                  <p:childTnLst>
                                    <p:set>
                                      <p:cBhvr>
                                        <p:cTn id="26" dur="1" fill="hold">
                                          <p:stCondLst>
                                            <p:cond delay="0"/>
                                          </p:stCondLst>
                                        </p:cTn>
                                        <p:tgtEl>
                                          <p:spTgt spid="8">
                                            <p:txEl>
                                              <p:pRg st="3" end="3"/>
                                            </p:txEl>
                                          </p:spTgt>
                                        </p:tgtEl>
                                        <p:attrNameLst>
                                          <p:attrName>style.visibility</p:attrName>
                                        </p:attrNameLst>
                                      </p:cBhvr>
                                      <p:to>
                                        <p:strVal val="visible"/>
                                      </p:to>
                                    </p:set>
                                    <p:animEffect transition="in" filter="wipe(left)">
                                      <p:cBhvr>
                                        <p:cTn id="27" dur="1000"/>
                                        <p:tgtEl>
                                          <p:spTgt spid="8">
                                            <p:txEl>
                                              <p:pRg st="3" end="3"/>
                                            </p:txEl>
                                          </p:spTgt>
                                        </p:tgtEl>
                                      </p:cBhvr>
                                    </p:animEffect>
                                  </p:childTnLst>
                                </p:cTn>
                              </p:par>
                            </p:childTnLst>
                          </p:cTn>
                        </p:par>
                        <p:par>
                          <p:cTn id="28" fill="hold">
                            <p:stCondLst>
                              <p:cond delay="5500"/>
                            </p:stCondLst>
                            <p:childTnLst>
                              <p:par>
                                <p:cTn id="29" presetID="22" presetClass="entr" presetSubtype="8" fill="hold" grpId="0" nodeType="afterEffect">
                                  <p:stCondLst>
                                    <p:cond delay="0"/>
                                  </p:stCondLst>
                                  <p:childTnLst>
                                    <p:set>
                                      <p:cBhvr>
                                        <p:cTn id="30" dur="1" fill="hold">
                                          <p:stCondLst>
                                            <p:cond delay="0"/>
                                          </p:stCondLst>
                                        </p:cTn>
                                        <p:tgtEl>
                                          <p:spTgt spid="8">
                                            <p:txEl>
                                              <p:pRg st="5" end="5"/>
                                            </p:txEl>
                                          </p:spTgt>
                                        </p:tgtEl>
                                        <p:attrNameLst>
                                          <p:attrName>style.visibility</p:attrName>
                                        </p:attrNameLst>
                                      </p:cBhvr>
                                      <p:to>
                                        <p:strVal val="visible"/>
                                      </p:to>
                                    </p:set>
                                    <p:animEffect transition="in" filter="wipe(left)">
                                      <p:cBhvr>
                                        <p:cTn id="31" dur="1000"/>
                                        <p:tgtEl>
                                          <p:spTgt spid="8">
                                            <p:txEl>
                                              <p:pRg st="5" end="5"/>
                                            </p:txEl>
                                          </p:spTgt>
                                        </p:tgtEl>
                                      </p:cBhvr>
                                    </p:animEffect>
                                  </p:childTnLst>
                                </p:cTn>
                              </p:par>
                              <p:par>
                                <p:cTn id="32" presetID="22" presetClass="entr" presetSubtype="8" fill="hold" grpId="0" nodeType="withEffect">
                                  <p:stCondLst>
                                    <p:cond delay="0"/>
                                  </p:stCondLst>
                                  <p:childTnLst>
                                    <p:set>
                                      <p:cBhvr>
                                        <p:cTn id="33" dur="1" fill="hold">
                                          <p:stCondLst>
                                            <p:cond delay="0"/>
                                          </p:stCondLst>
                                        </p:cTn>
                                        <p:tgtEl>
                                          <p:spTgt spid="8">
                                            <p:txEl>
                                              <p:pRg st="6" end="6"/>
                                            </p:txEl>
                                          </p:spTgt>
                                        </p:tgtEl>
                                        <p:attrNameLst>
                                          <p:attrName>style.visibility</p:attrName>
                                        </p:attrNameLst>
                                      </p:cBhvr>
                                      <p:to>
                                        <p:strVal val="visible"/>
                                      </p:to>
                                    </p:set>
                                    <p:animEffect transition="in" filter="wipe(left)">
                                      <p:cBhvr>
                                        <p:cTn id="34" dur="1000"/>
                                        <p:tgtEl>
                                          <p:spTgt spid="8">
                                            <p:txEl>
                                              <p:pRg st="6" end="6"/>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8" fill="hold" grpId="0" nodeType="clickEffect">
                                  <p:stCondLst>
                                    <p:cond delay="0"/>
                                  </p:stCondLst>
                                  <p:childTnLst>
                                    <p:set>
                                      <p:cBhvr>
                                        <p:cTn id="38" dur="1" fill="hold">
                                          <p:stCondLst>
                                            <p:cond delay="0"/>
                                          </p:stCondLst>
                                        </p:cTn>
                                        <p:tgtEl>
                                          <p:spTgt spid="8">
                                            <p:txEl>
                                              <p:pRg st="8" end="8"/>
                                            </p:txEl>
                                          </p:spTgt>
                                        </p:tgtEl>
                                        <p:attrNameLst>
                                          <p:attrName>style.visibility</p:attrName>
                                        </p:attrNameLst>
                                      </p:cBhvr>
                                      <p:to>
                                        <p:strVal val="visible"/>
                                      </p:to>
                                    </p:set>
                                    <p:animEffect transition="in" filter="wipe(left)">
                                      <p:cBhvr>
                                        <p:cTn id="39" dur="1000"/>
                                        <p:tgtEl>
                                          <p:spTgt spid="8">
                                            <p:txEl>
                                              <p:pRg st="8" end="8"/>
                                            </p:txEl>
                                          </p:spTgt>
                                        </p:tgtEl>
                                      </p:cBhvr>
                                    </p:animEffect>
                                  </p:childTnLst>
                                </p:cTn>
                              </p:par>
                              <p:par>
                                <p:cTn id="40" presetID="22" presetClass="entr" presetSubtype="8" fill="hold" grpId="0" nodeType="withEffect">
                                  <p:stCondLst>
                                    <p:cond delay="0"/>
                                  </p:stCondLst>
                                  <p:childTnLst>
                                    <p:set>
                                      <p:cBhvr>
                                        <p:cTn id="41" dur="1" fill="hold">
                                          <p:stCondLst>
                                            <p:cond delay="0"/>
                                          </p:stCondLst>
                                        </p:cTn>
                                        <p:tgtEl>
                                          <p:spTgt spid="8">
                                            <p:txEl>
                                              <p:pRg st="9" end="9"/>
                                            </p:txEl>
                                          </p:spTgt>
                                        </p:tgtEl>
                                        <p:attrNameLst>
                                          <p:attrName>style.visibility</p:attrName>
                                        </p:attrNameLst>
                                      </p:cBhvr>
                                      <p:to>
                                        <p:strVal val="visible"/>
                                      </p:to>
                                    </p:set>
                                    <p:animEffect transition="in" filter="wipe(left)">
                                      <p:cBhvr>
                                        <p:cTn id="42" dur="1000"/>
                                        <p:tgtEl>
                                          <p:spTgt spid="8">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animBg="1"/>
      <p:bldP spid="9"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214282" y="214290"/>
            <a:ext cx="8724960" cy="6429420"/>
            <a:chOff x="214282" y="214290"/>
            <a:chExt cx="8724960" cy="6429420"/>
          </a:xfrm>
        </p:grpSpPr>
        <p:sp>
          <p:nvSpPr>
            <p:cNvPr id="5" name="Rectangle 4"/>
            <p:cNvSpPr/>
            <p:nvPr/>
          </p:nvSpPr>
          <p:spPr>
            <a:xfrm>
              <a:off x="214282" y="1571612"/>
              <a:ext cx="8724960" cy="5072098"/>
            </a:xfrm>
            <a:prstGeom prst="rect">
              <a:avLst/>
            </a:prstGeom>
            <a:solidFill>
              <a:schemeClr val="accent5">
                <a:lumMod val="20000"/>
                <a:lumOff val="80000"/>
              </a:schemeClr>
            </a:solidFill>
            <a:ln>
              <a:solidFill>
                <a:schemeClr val="accent5">
                  <a:lumMod val="20000"/>
                  <a:lumOff val="8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8" name="Rectangle 7"/>
            <p:cNvSpPr/>
            <p:nvPr/>
          </p:nvSpPr>
          <p:spPr>
            <a:xfrm>
              <a:off x="214282" y="214290"/>
              <a:ext cx="7358114" cy="121444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2"/>
            <p:cNvPicPr>
              <a:picLocks noChangeAspect="1" noChangeArrowheads="1"/>
            </p:cNvPicPr>
            <p:nvPr/>
          </p:nvPicPr>
          <p:blipFill>
            <a:blip r:embed="rId2" cstate="print"/>
            <a:srcRect l="15074" t="43478" r="60176" b="13587"/>
            <a:stretch>
              <a:fillRect/>
            </a:stretch>
          </p:blipFill>
          <p:spPr bwMode="auto">
            <a:xfrm>
              <a:off x="7786710" y="285728"/>
              <a:ext cx="1071570" cy="1045111"/>
            </a:xfrm>
            <a:prstGeom prst="rect">
              <a:avLst/>
            </a:prstGeom>
            <a:noFill/>
            <a:ln w="9525">
              <a:noFill/>
              <a:miter lim="800000"/>
              <a:headEnd/>
              <a:tailEnd/>
            </a:ln>
          </p:spPr>
        </p:pic>
      </p:grpSp>
      <p:graphicFrame>
        <p:nvGraphicFramePr>
          <p:cNvPr id="6" name="Content Placeholder 3"/>
          <p:cNvGraphicFramePr>
            <a:graphicFrameLocks noGrp="1"/>
          </p:cNvGraphicFramePr>
          <p:nvPr>
            <p:ph idx="1"/>
            <p:extLst/>
          </p:nvPr>
        </p:nvGraphicFramePr>
        <p:xfrm>
          <a:off x="381000" y="1500174"/>
          <a:ext cx="8367464" cy="25018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7" name="Content Placeholder 3"/>
          <p:cNvGraphicFramePr>
            <a:graphicFrameLocks/>
          </p:cNvGraphicFramePr>
          <p:nvPr>
            <p:extLst/>
          </p:nvPr>
        </p:nvGraphicFramePr>
        <p:xfrm>
          <a:off x="1619672" y="4286256"/>
          <a:ext cx="6624736" cy="221379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xmlns="" val="2700298370"/>
      </p:ext>
    </p:extLst>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1000"/>
                                        <p:tgtEl>
                                          <p:spTgt spid="6"/>
                                        </p:tgtEl>
                                      </p:cBhvr>
                                    </p:animEffect>
                                  </p:childTnLst>
                                </p:cTn>
                              </p:par>
                            </p:childTnLst>
                          </p:cTn>
                        </p:par>
                        <p:par>
                          <p:cTn id="8" fill="hold">
                            <p:stCondLst>
                              <p:cond delay="1000"/>
                            </p:stCondLst>
                            <p:childTnLst>
                              <p:par>
                                <p:cTn id="9" presetID="22" presetClass="entr" presetSubtype="8"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wipe(left)">
                                      <p:cBhvr>
                                        <p:cTn id="11"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Graphic spid="7" grpId="0">
        <p:bldAsOne/>
      </p:bldGraphic>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214282" y="214290"/>
            <a:ext cx="8724960" cy="6429420"/>
            <a:chOff x="214282" y="214290"/>
            <a:chExt cx="8724960" cy="6429420"/>
          </a:xfrm>
        </p:grpSpPr>
        <p:sp>
          <p:nvSpPr>
            <p:cNvPr id="5" name="Rectangle 4"/>
            <p:cNvSpPr/>
            <p:nvPr/>
          </p:nvSpPr>
          <p:spPr>
            <a:xfrm>
              <a:off x="214282" y="1571612"/>
              <a:ext cx="8724960" cy="5072098"/>
            </a:xfrm>
            <a:prstGeom prst="rect">
              <a:avLst/>
            </a:prstGeom>
            <a:solidFill>
              <a:schemeClr val="accent5">
                <a:lumMod val="20000"/>
                <a:lumOff val="80000"/>
              </a:schemeClr>
            </a:solidFill>
            <a:ln>
              <a:solidFill>
                <a:schemeClr val="accent5">
                  <a:lumMod val="20000"/>
                  <a:lumOff val="8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6" name="Rectangle 5"/>
            <p:cNvSpPr/>
            <p:nvPr/>
          </p:nvSpPr>
          <p:spPr>
            <a:xfrm>
              <a:off x="214282" y="214290"/>
              <a:ext cx="7358114" cy="121444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2"/>
            <p:cNvPicPr>
              <a:picLocks noChangeAspect="1" noChangeArrowheads="1"/>
            </p:cNvPicPr>
            <p:nvPr/>
          </p:nvPicPr>
          <p:blipFill>
            <a:blip r:embed="rId2" cstate="print"/>
            <a:srcRect l="15074" t="43478" r="60176" b="13587"/>
            <a:stretch>
              <a:fillRect/>
            </a:stretch>
          </p:blipFill>
          <p:spPr bwMode="auto">
            <a:xfrm>
              <a:off x="7786710" y="285728"/>
              <a:ext cx="1071570" cy="1045111"/>
            </a:xfrm>
            <a:prstGeom prst="rect">
              <a:avLst/>
            </a:prstGeom>
            <a:noFill/>
            <a:ln w="9525">
              <a:noFill/>
              <a:miter lim="800000"/>
              <a:headEnd/>
              <a:tailEnd/>
            </a:ln>
          </p:spPr>
        </p:pic>
      </p:grpSp>
      <p:sp>
        <p:nvSpPr>
          <p:cNvPr id="8" name="Content Placeholder 2"/>
          <p:cNvSpPr>
            <a:spLocks noGrp="1"/>
          </p:cNvSpPr>
          <p:nvPr>
            <p:ph idx="1"/>
          </p:nvPr>
        </p:nvSpPr>
        <p:spPr>
          <a:xfrm>
            <a:off x="380999" y="1571612"/>
            <a:ext cx="8407893" cy="2643205"/>
          </a:xfrm>
          <a:solidFill>
            <a:schemeClr val="bg1"/>
          </a:solidFill>
        </p:spPr>
        <p:txBody>
          <a:bodyPr>
            <a:normAutofit fontScale="77500" lnSpcReduction="20000"/>
          </a:bodyPr>
          <a:lstStyle/>
          <a:p>
            <a:pPr marL="0" indent="0">
              <a:lnSpc>
                <a:spcPct val="120000"/>
              </a:lnSpc>
              <a:buNone/>
            </a:pPr>
            <a:r>
              <a:rPr lang="en-US" b="1" dirty="0" err="1">
                <a:latin typeface="Candara" pitchFamily="34" charset="0"/>
              </a:rPr>
              <a:t>Contoh</a:t>
            </a:r>
            <a:r>
              <a:rPr lang="en-US" b="1" dirty="0">
                <a:latin typeface="Candara" pitchFamily="34" charset="0"/>
              </a:rPr>
              <a:t> </a:t>
            </a:r>
          </a:p>
          <a:p>
            <a:pPr marL="0" indent="0">
              <a:lnSpc>
                <a:spcPct val="120000"/>
              </a:lnSpc>
              <a:buNone/>
            </a:pPr>
            <a:r>
              <a:rPr lang="en-US" dirty="0">
                <a:latin typeface="Candara" pitchFamily="34" charset="0"/>
              </a:rPr>
              <a:t>Bank </a:t>
            </a:r>
            <a:r>
              <a:rPr lang="en-US" dirty="0" err="1">
                <a:latin typeface="Candara" pitchFamily="34" charset="0"/>
              </a:rPr>
              <a:t>Mutiara</a:t>
            </a:r>
            <a:r>
              <a:rPr lang="en-US" dirty="0">
                <a:latin typeface="Candara" pitchFamily="34" charset="0"/>
              </a:rPr>
              <a:t> </a:t>
            </a:r>
            <a:r>
              <a:rPr lang="en-US" dirty="0" err="1">
                <a:latin typeface="Candara" pitchFamily="34" charset="0"/>
              </a:rPr>
              <a:t>mengadakan</a:t>
            </a:r>
            <a:r>
              <a:rPr lang="en-US" dirty="0">
                <a:latin typeface="Candara" pitchFamily="34" charset="0"/>
              </a:rPr>
              <a:t> </a:t>
            </a:r>
            <a:r>
              <a:rPr lang="en-US" dirty="0" err="1">
                <a:latin typeface="Candara" pitchFamily="34" charset="0"/>
              </a:rPr>
              <a:t>penarikan</a:t>
            </a:r>
            <a:r>
              <a:rPr lang="en-US" dirty="0">
                <a:latin typeface="Candara" pitchFamily="34" charset="0"/>
              </a:rPr>
              <a:t> </a:t>
            </a:r>
            <a:r>
              <a:rPr lang="en-US" dirty="0" err="1">
                <a:latin typeface="Candara" pitchFamily="34" charset="0"/>
              </a:rPr>
              <a:t>undian</a:t>
            </a:r>
            <a:r>
              <a:rPr lang="en-US" dirty="0">
                <a:latin typeface="Candara" pitchFamily="34" charset="0"/>
              </a:rPr>
              <a:t> </a:t>
            </a:r>
            <a:r>
              <a:rPr lang="en-US" dirty="0" err="1">
                <a:latin typeface="Candara" pitchFamily="34" charset="0"/>
              </a:rPr>
              <a:t>bagi</a:t>
            </a:r>
            <a:r>
              <a:rPr lang="en-US" dirty="0">
                <a:latin typeface="Candara" pitchFamily="34" charset="0"/>
              </a:rPr>
              <a:t> para </a:t>
            </a:r>
            <a:r>
              <a:rPr lang="en-US" dirty="0" err="1">
                <a:latin typeface="Candara" pitchFamily="34" charset="0"/>
              </a:rPr>
              <a:t>nasabah</a:t>
            </a:r>
            <a:r>
              <a:rPr lang="en-US" dirty="0">
                <a:latin typeface="Candara" pitchFamily="34" charset="0"/>
              </a:rPr>
              <a:t>. </a:t>
            </a:r>
            <a:r>
              <a:rPr lang="en-US" dirty="0" err="1">
                <a:latin typeface="Candara" pitchFamily="34" charset="0"/>
              </a:rPr>
              <a:t>Penerima</a:t>
            </a:r>
            <a:r>
              <a:rPr lang="en-US" dirty="0">
                <a:latin typeface="Candara" pitchFamily="34" charset="0"/>
              </a:rPr>
              <a:t> </a:t>
            </a:r>
            <a:r>
              <a:rPr lang="en-US" dirty="0" err="1">
                <a:latin typeface="Candara" pitchFamily="34" charset="0"/>
              </a:rPr>
              <a:t>hadiah</a:t>
            </a:r>
            <a:r>
              <a:rPr lang="en-US" dirty="0">
                <a:latin typeface="Candara" pitchFamily="34" charset="0"/>
              </a:rPr>
              <a:t> </a:t>
            </a:r>
            <a:r>
              <a:rPr lang="en-US" dirty="0" err="1">
                <a:latin typeface="Candara" pitchFamily="34" charset="0"/>
              </a:rPr>
              <a:t>undian</a:t>
            </a:r>
            <a:r>
              <a:rPr lang="en-US" dirty="0">
                <a:latin typeface="Candara" pitchFamily="34" charset="0"/>
              </a:rPr>
              <a:t> </a:t>
            </a:r>
            <a:r>
              <a:rPr lang="en-US" dirty="0" err="1">
                <a:latin typeface="Candara" pitchFamily="34" charset="0"/>
              </a:rPr>
              <a:t>adalah</a:t>
            </a:r>
            <a:r>
              <a:rPr lang="en-US" dirty="0">
                <a:latin typeface="Candara" pitchFamily="34" charset="0"/>
              </a:rPr>
              <a:t> CV </a:t>
            </a:r>
            <a:r>
              <a:rPr lang="en-US" dirty="0" err="1">
                <a:latin typeface="Candara" pitchFamily="34" charset="0"/>
              </a:rPr>
              <a:t>Sukses</a:t>
            </a:r>
            <a:r>
              <a:rPr lang="en-US" dirty="0">
                <a:latin typeface="Candara" pitchFamily="34" charset="0"/>
              </a:rPr>
              <a:t> </a:t>
            </a:r>
            <a:r>
              <a:rPr lang="en-US" dirty="0" err="1">
                <a:latin typeface="Candara" pitchFamily="34" charset="0"/>
              </a:rPr>
              <a:t>dan</a:t>
            </a:r>
            <a:r>
              <a:rPr lang="en-US" dirty="0">
                <a:latin typeface="Candara" pitchFamily="34" charset="0"/>
              </a:rPr>
              <a:t> </a:t>
            </a:r>
            <a:r>
              <a:rPr lang="en-US" dirty="0" err="1">
                <a:latin typeface="Candara" pitchFamily="34" charset="0"/>
              </a:rPr>
              <a:t>Sdr</a:t>
            </a:r>
            <a:r>
              <a:rPr lang="en-US" dirty="0">
                <a:latin typeface="Candara" pitchFamily="34" charset="0"/>
              </a:rPr>
              <a:t>. Anton, </a:t>
            </a:r>
            <a:r>
              <a:rPr lang="en-US" dirty="0" err="1">
                <a:latin typeface="Candara" pitchFamily="34" charset="0"/>
              </a:rPr>
              <a:t>masing-masing</a:t>
            </a:r>
            <a:r>
              <a:rPr lang="en-US" dirty="0">
                <a:latin typeface="Candara" pitchFamily="34" charset="0"/>
              </a:rPr>
              <a:t> 1 unit </a:t>
            </a:r>
            <a:r>
              <a:rPr lang="en-US" dirty="0" err="1">
                <a:latin typeface="Candara" pitchFamily="34" charset="0"/>
              </a:rPr>
              <a:t>mobil</a:t>
            </a:r>
            <a:r>
              <a:rPr lang="en-US" dirty="0">
                <a:latin typeface="Candara" pitchFamily="34" charset="0"/>
              </a:rPr>
              <a:t> </a:t>
            </a:r>
            <a:r>
              <a:rPr lang="en-US" dirty="0" err="1">
                <a:latin typeface="Candara" pitchFamily="34" charset="0"/>
              </a:rPr>
              <a:t>seharga</a:t>
            </a:r>
            <a:r>
              <a:rPr lang="en-US" dirty="0">
                <a:latin typeface="Candara" pitchFamily="34" charset="0"/>
              </a:rPr>
              <a:t> Rp210.000.000 </a:t>
            </a:r>
            <a:r>
              <a:rPr lang="en-US" dirty="0" err="1">
                <a:latin typeface="Candara" pitchFamily="34" charset="0"/>
              </a:rPr>
              <a:t>dan</a:t>
            </a:r>
            <a:r>
              <a:rPr lang="en-US" dirty="0">
                <a:latin typeface="Candara" pitchFamily="34" charset="0"/>
              </a:rPr>
              <a:t> 1 unit </a:t>
            </a:r>
            <a:r>
              <a:rPr lang="en-US" dirty="0" err="1">
                <a:latin typeface="Candara" pitchFamily="34" charset="0"/>
              </a:rPr>
              <a:t>sepeda</a:t>
            </a:r>
            <a:r>
              <a:rPr lang="en-US" dirty="0">
                <a:latin typeface="Candara" pitchFamily="34" charset="0"/>
              </a:rPr>
              <a:t> motor </a:t>
            </a:r>
            <a:r>
              <a:rPr lang="en-US" dirty="0" err="1">
                <a:latin typeface="Candara" pitchFamily="34" charset="0"/>
              </a:rPr>
              <a:t>seharga</a:t>
            </a:r>
            <a:r>
              <a:rPr lang="en-US" dirty="0">
                <a:latin typeface="Candara" pitchFamily="34" charset="0"/>
              </a:rPr>
              <a:t> Rp15.000.000. CV </a:t>
            </a:r>
            <a:r>
              <a:rPr lang="en-US" dirty="0" err="1">
                <a:latin typeface="Candara" pitchFamily="34" charset="0"/>
              </a:rPr>
              <a:t>Sukses</a:t>
            </a:r>
            <a:r>
              <a:rPr lang="en-US" dirty="0">
                <a:latin typeface="Candara" pitchFamily="34" charset="0"/>
              </a:rPr>
              <a:t> </a:t>
            </a:r>
            <a:r>
              <a:rPr lang="en-US" dirty="0" err="1">
                <a:latin typeface="Candara" pitchFamily="34" charset="0"/>
              </a:rPr>
              <a:t>memiliki</a:t>
            </a:r>
            <a:r>
              <a:rPr lang="en-US" dirty="0">
                <a:latin typeface="Candara" pitchFamily="34" charset="0"/>
              </a:rPr>
              <a:t> NPWP, </a:t>
            </a:r>
            <a:r>
              <a:rPr lang="en-US" dirty="0" err="1">
                <a:latin typeface="Candara" pitchFamily="34" charset="0"/>
              </a:rPr>
              <a:t>sedangkan</a:t>
            </a:r>
            <a:r>
              <a:rPr lang="en-US" dirty="0">
                <a:latin typeface="Candara" pitchFamily="34" charset="0"/>
              </a:rPr>
              <a:t> </a:t>
            </a:r>
            <a:r>
              <a:rPr lang="en-US" dirty="0" err="1">
                <a:latin typeface="Candara" pitchFamily="34" charset="0"/>
              </a:rPr>
              <a:t>Sdr</a:t>
            </a:r>
            <a:r>
              <a:rPr lang="en-US" dirty="0">
                <a:latin typeface="Candara" pitchFamily="34" charset="0"/>
              </a:rPr>
              <a:t>. Anton </a:t>
            </a:r>
            <a:r>
              <a:rPr lang="en-US" dirty="0" err="1">
                <a:latin typeface="Candara" pitchFamily="34" charset="0"/>
              </a:rPr>
              <a:t>tidak</a:t>
            </a:r>
            <a:r>
              <a:rPr lang="en-US" dirty="0">
                <a:latin typeface="Candara" pitchFamily="34" charset="0"/>
              </a:rPr>
              <a:t>.</a:t>
            </a:r>
          </a:p>
        </p:txBody>
      </p:sp>
      <p:sp>
        <p:nvSpPr>
          <p:cNvPr id="9" name="Content Placeholder 2"/>
          <p:cNvSpPr txBox="1">
            <a:spLocks/>
          </p:cNvSpPr>
          <p:nvPr/>
        </p:nvSpPr>
        <p:spPr>
          <a:xfrm>
            <a:off x="380999" y="4286255"/>
            <a:ext cx="8407893" cy="2071703"/>
          </a:xfrm>
          <a:prstGeom prst="rect">
            <a:avLst/>
          </a:prstGeom>
          <a:solidFill>
            <a:schemeClr val="bg1"/>
          </a:solidFill>
        </p:spPr>
        <p:txBody>
          <a:bodyPr vert="horz" lIns="91440" tIns="45720" rIns="91440" bIns="45720" rtlCol="0">
            <a:normAutofit fontScale="92500"/>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0" i="0" u="none" strike="noStrike" kern="1200" cap="none" spc="0" normalizeH="0" baseline="0" noProof="0" dirty="0" err="1">
                <a:ln>
                  <a:noFill/>
                </a:ln>
                <a:solidFill>
                  <a:schemeClr val="tx1"/>
                </a:solidFill>
                <a:effectLst/>
                <a:uLnTx/>
                <a:uFillTx/>
                <a:latin typeface="Candara" pitchFamily="34" charset="0"/>
                <a:ea typeface="+mn-ea"/>
                <a:cs typeface="+mn-cs"/>
              </a:rPr>
              <a:t>PPh</a:t>
            </a:r>
            <a:r>
              <a:rPr kumimoji="0" lang="en-US" sz="3200" b="0" i="0" u="none" strike="noStrike" kern="1200" cap="none" spc="0" normalizeH="0" baseline="0" noProof="0" dirty="0">
                <a:ln>
                  <a:noFill/>
                </a:ln>
                <a:solidFill>
                  <a:schemeClr val="tx1"/>
                </a:solidFill>
                <a:effectLst/>
                <a:uLnTx/>
                <a:uFillTx/>
                <a:latin typeface="Candara" pitchFamily="34" charset="0"/>
                <a:ea typeface="+mn-ea"/>
                <a:cs typeface="+mn-cs"/>
              </a:rPr>
              <a:t> yang </a:t>
            </a:r>
            <a:r>
              <a:rPr kumimoji="0" lang="en-US" sz="3200" b="0" i="0" u="none" strike="noStrike" kern="1200" cap="none" spc="0" normalizeH="0" baseline="0" noProof="0" dirty="0" err="1">
                <a:ln>
                  <a:noFill/>
                </a:ln>
                <a:solidFill>
                  <a:schemeClr val="tx1"/>
                </a:solidFill>
                <a:effectLst/>
                <a:uLnTx/>
                <a:uFillTx/>
                <a:latin typeface="Candara" pitchFamily="34" charset="0"/>
                <a:ea typeface="+mn-ea"/>
                <a:cs typeface="+mn-cs"/>
              </a:rPr>
              <a:t>dipotong</a:t>
            </a:r>
            <a:r>
              <a:rPr kumimoji="0" lang="en-US" sz="3200" b="0" i="0" u="none" strike="noStrike" kern="1200" cap="none" spc="0" normalizeH="0" baseline="0" noProof="0" dirty="0">
                <a:ln>
                  <a:noFill/>
                </a:ln>
                <a:solidFill>
                  <a:schemeClr val="tx1"/>
                </a:solidFill>
                <a:effectLst/>
                <a:uLnTx/>
                <a:uFillTx/>
                <a:latin typeface="Candara" pitchFamily="34" charset="0"/>
                <a:ea typeface="+mn-ea"/>
                <a:cs typeface="+mn-cs"/>
              </a:rPr>
              <a:t> Bank </a:t>
            </a:r>
            <a:r>
              <a:rPr kumimoji="0" lang="en-US" sz="3200" b="0" i="0" u="none" strike="noStrike" kern="1200" cap="none" spc="0" normalizeH="0" baseline="0" noProof="0" dirty="0" err="1">
                <a:ln>
                  <a:noFill/>
                </a:ln>
                <a:solidFill>
                  <a:schemeClr val="tx1"/>
                </a:solidFill>
                <a:effectLst/>
                <a:uLnTx/>
                <a:uFillTx/>
                <a:latin typeface="Candara" pitchFamily="34" charset="0"/>
                <a:ea typeface="+mn-ea"/>
                <a:cs typeface="+mn-cs"/>
              </a:rPr>
              <a:t>Mutiara</a:t>
            </a:r>
            <a:r>
              <a:rPr kumimoji="0" lang="en-US" sz="3200" b="0" i="0" u="none" strike="noStrike" kern="1200" cap="none" spc="0" normalizeH="0" baseline="0" noProof="0" dirty="0">
                <a:ln>
                  <a:noFill/>
                </a:ln>
                <a:solidFill>
                  <a:schemeClr val="tx1"/>
                </a:solidFill>
                <a:effectLst/>
                <a:uLnTx/>
                <a:uFillTx/>
                <a:latin typeface="Candara" pitchFamily="34" charset="0"/>
                <a:ea typeface="+mn-ea"/>
                <a:cs typeface="+mn-cs"/>
              </a:rPr>
              <a:t> </a:t>
            </a:r>
            <a:r>
              <a:rPr kumimoji="0" lang="en-US" sz="3200" b="0" i="0" u="none" strike="noStrike" kern="1200" cap="none" spc="0" normalizeH="0" baseline="0" noProof="0" dirty="0" err="1">
                <a:ln>
                  <a:noFill/>
                </a:ln>
                <a:solidFill>
                  <a:schemeClr val="tx1"/>
                </a:solidFill>
                <a:effectLst/>
                <a:uLnTx/>
                <a:uFillTx/>
                <a:latin typeface="Candara" pitchFamily="34" charset="0"/>
                <a:ea typeface="+mn-ea"/>
                <a:cs typeface="+mn-cs"/>
              </a:rPr>
              <a:t>adalah</a:t>
            </a:r>
            <a:r>
              <a:rPr kumimoji="0" lang="en-US" sz="3200" b="0" i="0" u="none" strike="noStrike" kern="1200" cap="none" spc="0" normalizeH="0" baseline="0" noProof="0" dirty="0">
                <a:ln>
                  <a:noFill/>
                </a:ln>
                <a:solidFill>
                  <a:schemeClr val="tx1"/>
                </a:solidFill>
                <a:effectLst/>
                <a:uLnTx/>
                <a:uFillTx/>
                <a:latin typeface="Candara" pitchFamily="34" charset="0"/>
                <a:ea typeface="+mn-ea"/>
                <a:cs typeface="+mn-cs"/>
              </a:rPr>
              <a:t>:</a:t>
            </a:r>
          </a:p>
          <a:p>
            <a:pPr marL="971550" marR="0" lvl="1" indent="-514350" algn="l" defTabSz="914400" rtl="0" eaLnBrk="1" fontAlgn="auto" latinLnBrk="0" hangingPunct="1">
              <a:lnSpc>
                <a:spcPct val="100000"/>
              </a:lnSpc>
              <a:spcBef>
                <a:spcPct val="20000"/>
              </a:spcBef>
              <a:spcAft>
                <a:spcPts val="0"/>
              </a:spcAft>
              <a:buClrTx/>
              <a:buSzTx/>
              <a:buFont typeface="+mj-lt"/>
              <a:buAutoNum type="arabicPeriod"/>
              <a:tabLst/>
              <a:defRPr/>
            </a:pPr>
            <a:r>
              <a:rPr kumimoji="0" lang="en-US" sz="2800" b="0" i="0" u="none" strike="noStrike" kern="1200" cap="none" spc="0" normalizeH="0" baseline="0" noProof="0" dirty="0">
                <a:ln>
                  <a:noFill/>
                </a:ln>
                <a:solidFill>
                  <a:schemeClr val="tx1"/>
                </a:solidFill>
                <a:effectLst/>
                <a:uLnTx/>
                <a:uFillTx/>
                <a:latin typeface="Candara" pitchFamily="34" charset="0"/>
                <a:ea typeface="+mn-ea"/>
                <a:cs typeface="+mn-cs"/>
              </a:rPr>
              <a:t>CV </a:t>
            </a:r>
            <a:r>
              <a:rPr kumimoji="0" lang="en-US" sz="2800" b="0" i="0" u="none" strike="noStrike" kern="1200" cap="none" spc="0" normalizeH="0" baseline="0" noProof="0" dirty="0" err="1">
                <a:ln>
                  <a:noFill/>
                </a:ln>
                <a:solidFill>
                  <a:schemeClr val="tx1"/>
                </a:solidFill>
                <a:effectLst/>
                <a:uLnTx/>
                <a:uFillTx/>
                <a:latin typeface="Candara" pitchFamily="34" charset="0"/>
                <a:ea typeface="+mn-ea"/>
                <a:cs typeface="+mn-cs"/>
              </a:rPr>
              <a:t>Sukses</a:t>
            </a:r>
            <a:r>
              <a:rPr kumimoji="0" lang="en-US" sz="2800" b="0" i="0" u="none" strike="noStrike" kern="1200" cap="none" spc="0" normalizeH="0" baseline="0" noProof="0" dirty="0">
                <a:ln>
                  <a:noFill/>
                </a:ln>
                <a:solidFill>
                  <a:schemeClr val="tx1"/>
                </a:solidFill>
                <a:effectLst/>
                <a:uLnTx/>
                <a:uFillTx/>
                <a:latin typeface="Candara" pitchFamily="34" charset="0"/>
                <a:ea typeface="+mn-ea"/>
                <a:cs typeface="+mn-cs"/>
              </a:rPr>
              <a:t>: 25% × Rp210.000.000	Rp52.500.000</a:t>
            </a:r>
          </a:p>
          <a:p>
            <a:pPr marL="971550" marR="0" lvl="1" indent="-514350" algn="l" defTabSz="914400" rtl="0" eaLnBrk="1" fontAlgn="auto" latinLnBrk="0" hangingPunct="1">
              <a:lnSpc>
                <a:spcPct val="100000"/>
              </a:lnSpc>
              <a:spcBef>
                <a:spcPct val="20000"/>
              </a:spcBef>
              <a:spcAft>
                <a:spcPts val="0"/>
              </a:spcAft>
              <a:buClrTx/>
              <a:buSzTx/>
              <a:buFont typeface="+mj-lt"/>
              <a:buAutoNum type="arabicPeriod"/>
              <a:tabLst/>
              <a:defRPr/>
            </a:pPr>
            <a:r>
              <a:rPr kumimoji="0" lang="en-US" sz="2800" b="0" i="0" u="none" strike="noStrike" kern="1200" cap="none" spc="0" normalizeH="0" baseline="0" noProof="0" dirty="0" err="1">
                <a:ln>
                  <a:noFill/>
                </a:ln>
                <a:solidFill>
                  <a:schemeClr val="tx1"/>
                </a:solidFill>
                <a:effectLst/>
                <a:uLnTx/>
                <a:uFillTx/>
                <a:latin typeface="Candara" pitchFamily="34" charset="0"/>
                <a:ea typeface="+mn-ea"/>
                <a:cs typeface="+mn-cs"/>
              </a:rPr>
              <a:t>Sdr</a:t>
            </a:r>
            <a:r>
              <a:rPr kumimoji="0" lang="en-US" sz="2800" b="0" i="0" u="none" strike="noStrike" kern="1200" cap="none" spc="0" normalizeH="0" baseline="0" noProof="0" dirty="0">
                <a:ln>
                  <a:noFill/>
                </a:ln>
                <a:solidFill>
                  <a:schemeClr val="tx1"/>
                </a:solidFill>
                <a:effectLst/>
                <a:uLnTx/>
                <a:uFillTx/>
                <a:latin typeface="Candara" pitchFamily="34" charset="0"/>
                <a:ea typeface="+mn-ea"/>
                <a:cs typeface="+mn-cs"/>
              </a:rPr>
              <a:t>. Anton: 25% × Rp15.000.000	</a:t>
            </a:r>
            <a:r>
              <a:rPr kumimoji="0" lang="en-US" sz="2800" b="0" i="0" u="sng" strike="noStrike" kern="1200" cap="none" spc="0" normalizeH="0" baseline="0" noProof="0" dirty="0" err="1">
                <a:ln>
                  <a:noFill/>
                </a:ln>
                <a:solidFill>
                  <a:schemeClr val="tx1"/>
                </a:solidFill>
                <a:effectLst/>
                <a:uLnTx/>
                <a:uFillTx/>
                <a:latin typeface="Candara" pitchFamily="34" charset="0"/>
                <a:ea typeface="+mn-ea"/>
                <a:cs typeface="+mn-cs"/>
              </a:rPr>
              <a:t>Rp</a:t>
            </a:r>
            <a:r>
              <a:rPr kumimoji="0" lang="en-US" sz="2800" b="0" i="0" u="sng" strike="noStrike" kern="1200" cap="none" spc="0" normalizeH="0" baseline="0" noProof="0" dirty="0">
                <a:ln>
                  <a:noFill/>
                </a:ln>
                <a:solidFill>
                  <a:schemeClr val="tx1"/>
                </a:solidFill>
                <a:effectLst/>
                <a:uLnTx/>
                <a:uFillTx/>
                <a:latin typeface="Candara" pitchFamily="34" charset="0"/>
                <a:ea typeface="+mn-ea"/>
                <a:cs typeface="+mn-cs"/>
              </a:rPr>
              <a:t>  3.750.000</a:t>
            </a:r>
          </a:p>
          <a:p>
            <a:pPr marL="342900" marR="0" lvl="1"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a:ln>
                  <a:noFill/>
                </a:ln>
                <a:solidFill>
                  <a:schemeClr val="tx1"/>
                </a:solidFill>
                <a:effectLst/>
                <a:uLnTx/>
                <a:uFillTx/>
                <a:latin typeface="Candara" pitchFamily="34" charset="0"/>
                <a:ea typeface="+mn-ea"/>
                <a:cs typeface="+mn-cs"/>
              </a:rPr>
              <a:t>						Rp56.250.000</a:t>
            </a: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2800" b="0" i="0" u="none" strike="noStrike" kern="1200" cap="none" spc="0" normalizeH="0" baseline="0" noProof="0" dirty="0">
              <a:ln>
                <a:noFill/>
              </a:ln>
              <a:solidFill>
                <a:schemeClr val="tx1"/>
              </a:solidFill>
              <a:effectLst/>
              <a:uLnTx/>
              <a:uFillTx/>
              <a:latin typeface="Candara" pitchFamily="34" charset="0"/>
              <a:ea typeface="+mn-ea"/>
              <a:cs typeface="+mn-cs"/>
            </a:endParaRPr>
          </a:p>
        </p:txBody>
      </p:sp>
    </p:spTree>
    <p:extLst>
      <p:ext uri="{BB962C8B-B14F-4D97-AF65-F5344CB8AC3E}">
        <p14:creationId xmlns:p14="http://schemas.microsoft.com/office/powerpoint/2010/main" xmlns="" val="2828754611"/>
      </p:ext>
    </p:extLst>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8">
                                            <p:bg/>
                                          </p:spTgt>
                                        </p:tgtEl>
                                        <p:attrNameLst>
                                          <p:attrName>style.visibility</p:attrName>
                                        </p:attrNameLst>
                                      </p:cBhvr>
                                      <p:to>
                                        <p:strVal val="visible"/>
                                      </p:to>
                                    </p:set>
                                    <p:animEffect transition="in" filter="wipe(up)">
                                      <p:cBhvr>
                                        <p:cTn id="7" dur="1000"/>
                                        <p:tgtEl>
                                          <p:spTgt spid="8">
                                            <p:bg/>
                                          </p:spTgt>
                                        </p:tgtEl>
                                      </p:cBhvr>
                                    </p:animEffect>
                                  </p:childTnLst>
                                </p:cTn>
                              </p:par>
                            </p:childTnLst>
                          </p:cTn>
                        </p:par>
                        <p:par>
                          <p:cTn id="8" fill="hold">
                            <p:stCondLst>
                              <p:cond delay="1000"/>
                            </p:stCondLst>
                            <p:childTnLst>
                              <p:par>
                                <p:cTn id="9" presetID="22" presetClass="entr" presetSubtype="1" fill="hold" grpId="0" nodeType="after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animEffect transition="in" filter="wipe(up)">
                                      <p:cBhvr>
                                        <p:cTn id="11" dur="500"/>
                                        <p:tgtEl>
                                          <p:spTgt spid="8">
                                            <p:txEl>
                                              <p:pRg st="0" end="0"/>
                                            </p:txEl>
                                          </p:spTgt>
                                        </p:tgtEl>
                                      </p:cBhvr>
                                    </p:animEffect>
                                  </p:childTnLst>
                                </p:cTn>
                              </p:par>
                            </p:childTnLst>
                          </p:cTn>
                        </p:par>
                        <p:par>
                          <p:cTn id="12" fill="hold">
                            <p:stCondLst>
                              <p:cond delay="1500"/>
                            </p:stCondLst>
                            <p:childTnLst>
                              <p:par>
                                <p:cTn id="13" presetID="22" presetClass="entr" presetSubtype="1" fill="hold" grpId="0" nodeType="afterEffect">
                                  <p:stCondLst>
                                    <p:cond delay="0"/>
                                  </p:stCondLst>
                                  <p:childTnLst>
                                    <p:set>
                                      <p:cBhvr>
                                        <p:cTn id="14" dur="1" fill="hold">
                                          <p:stCondLst>
                                            <p:cond delay="0"/>
                                          </p:stCondLst>
                                        </p:cTn>
                                        <p:tgtEl>
                                          <p:spTgt spid="8">
                                            <p:txEl>
                                              <p:pRg st="1" end="1"/>
                                            </p:txEl>
                                          </p:spTgt>
                                        </p:tgtEl>
                                        <p:attrNameLst>
                                          <p:attrName>style.visibility</p:attrName>
                                        </p:attrNameLst>
                                      </p:cBhvr>
                                      <p:to>
                                        <p:strVal val="visible"/>
                                      </p:to>
                                    </p:set>
                                    <p:animEffect transition="in" filter="wipe(up)">
                                      <p:cBhvr>
                                        <p:cTn id="15" dur="1000"/>
                                        <p:tgtEl>
                                          <p:spTgt spid="8">
                                            <p:txEl>
                                              <p:pRg st="1" end="1"/>
                                            </p:txEl>
                                          </p:spTgt>
                                        </p:tgtEl>
                                      </p:cBhvr>
                                    </p:animEffect>
                                  </p:childTnLst>
                                </p:cTn>
                              </p:par>
                            </p:childTnLst>
                          </p:cTn>
                        </p:par>
                        <p:par>
                          <p:cTn id="16" fill="hold">
                            <p:stCondLst>
                              <p:cond delay="2500"/>
                            </p:stCondLst>
                            <p:childTnLst>
                              <p:par>
                                <p:cTn id="17" presetID="22" presetClass="entr" presetSubtype="8" fill="hold" grpId="0" nodeType="after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wipe(left)">
                                      <p:cBhvr>
                                        <p:cTn id="19"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animBg="1"/>
      <p:bldP spid="9"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1"/>
          <p:cNvGrpSpPr/>
          <p:nvPr/>
        </p:nvGrpSpPr>
        <p:grpSpPr>
          <a:xfrm>
            <a:off x="214282" y="214290"/>
            <a:ext cx="8724960" cy="6429420"/>
            <a:chOff x="214282" y="214290"/>
            <a:chExt cx="8724960" cy="6429420"/>
          </a:xfrm>
        </p:grpSpPr>
        <p:sp>
          <p:nvSpPr>
            <p:cNvPr id="29" name="Rectangle 28"/>
            <p:cNvSpPr/>
            <p:nvPr/>
          </p:nvSpPr>
          <p:spPr>
            <a:xfrm>
              <a:off x="214282" y="1571612"/>
              <a:ext cx="8724960" cy="5072098"/>
            </a:xfrm>
            <a:prstGeom prst="rect">
              <a:avLst/>
            </a:prstGeom>
            <a:solidFill>
              <a:schemeClr val="accent5">
                <a:lumMod val="20000"/>
                <a:lumOff val="80000"/>
              </a:schemeClr>
            </a:solidFill>
            <a:ln>
              <a:solidFill>
                <a:schemeClr val="accent5">
                  <a:lumMod val="20000"/>
                  <a:lumOff val="8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30" name="Rectangle 29"/>
            <p:cNvSpPr/>
            <p:nvPr/>
          </p:nvSpPr>
          <p:spPr>
            <a:xfrm>
              <a:off x="214282" y="214290"/>
              <a:ext cx="7358114" cy="121444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1" name="Picture 2"/>
            <p:cNvPicPr>
              <a:picLocks noChangeAspect="1" noChangeArrowheads="1"/>
            </p:cNvPicPr>
            <p:nvPr/>
          </p:nvPicPr>
          <p:blipFill>
            <a:blip r:embed="rId2" cstate="print"/>
            <a:srcRect l="15074" t="43478" r="60176" b="13587"/>
            <a:stretch>
              <a:fillRect/>
            </a:stretch>
          </p:blipFill>
          <p:spPr bwMode="auto">
            <a:xfrm>
              <a:off x="7786710" y="285728"/>
              <a:ext cx="1071570" cy="1045111"/>
            </a:xfrm>
            <a:prstGeom prst="rect">
              <a:avLst/>
            </a:prstGeom>
            <a:noFill/>
            <a:ln w="9525">
              <a:noFill/>
              <a:miter lim="800000"/>
              <a:headEnd/>
              <a:tailEnd/>
            </a:ln>
          </p:spPr>
        </p:pic>
      </p:grpSp>
      <p:sp>
        <p:nvSpPr>
          <p:cNvPr id="6" name="Content Placeholder 1"/>
          <p:cNvSpPr>
            <a:spLocks noGrp="1"/>
          </p:cNvSpPr>
          <p:nvPr>
            <p:ph idx="1"/>
          </p:nvPr>
        </p:nvSpPr>
        <p:spPr>
          <a:xfrm>
            <a:off x="380999" y="1719070"/>
            <a:ext cx="8407893" cy="4710325"/>
          </a:xfrm>
          <a:solidFill>
            <a:schemeClr val="bg1"/>
          </a:solidFill>
        </p:spPr>
        <p:txBody>
          <a:bodyPr>
            <a:normAutofit fontScale="85000" lnSpcReduction="20000"/>
          </a:bodyPr>
          <a:lstStyle/>
          <a:p>
            <a:pPr marL="0" indent="0">
              <a:buNone/>
            </a:pPr>
            <a:r>
              <a:rPr lang="en-US" b="1" dirty="0" err="1">
                <a:latin typeface="Candara" pitchFamily="34" charset="0"/>
              </a:rPr>
              <a:t>Subjek</a:t>
            </a:r>
            <a:r>
              <a:rPr lang="en-US" b="1" dirty="0">
                <a:latin typeface="Candara" pitchFamily="34" charset="0"/>
              </a:rPr>
              <a:t> </a:t>
            </a:r>
            <a:r>
              <a:rPr lang="en-US" b="1" dirty="0" err="1">
                <a:latin typeface="Candara" pitchFamily="34" charset="0"/>
              </a:rPr>
              <a:t>pajak</a:t>
            </a:r>
            <a:r>
              <a:rPr lang="en-US" b="1" dirty="0">
                <a:latin typeface="Candara" pitchFamily="34" charset="0"/>
              </a:rPr>
              <a:t>:</a:t>
            </a:r>
          </a:p>
          <a:p>
            <a:pPr marL="971550" lvl="1" indent="-514350">
              <a:buFont typeface="+mj-lt"/>
              <a:buAutoNum type="arabicPeriod"/>
            </a:pPr>
            <a:r>
              <a:rPr lang="en-US" dirty="0" err="1">
                <a:latin typeface="Candara" pitchFamily="34" charset="0"/>
              </a:rPr>
              <a:t>Orang</a:t>
            </a:r>
            <a:r>
              <a:rPr lang="en-US" dirty="0">
                <a:latin typeface="Candara" pitchFamily="34" charset="0"/>
              </a:rPr>
              <a:t> </a:t>
            </a:r>
            <a:r>
              <a:rPr lang="en-US" dirty="0" err="1">
                <a:latin typeface="Candara" pitchFamily="34" charset="0"/>
              </a:rPr>
              <a:t>pribadi</a:t>
            </a:r>
            <a:r>
              <a:rPr lang="en-US" dirty="0">
                <a:latin typeface="Candara" pitchFamily="34" charset="0"/>
              </a:rPr>
              <a:t> </a:t>
            </a:r>
          </a:p>
          <a:p>
            <a:pPr marL="971550" lvl="1" indent="-514350">
              <a:buFont typeface="+mj-lt"/>
              <a:buAutoNum type="arabicPeriod"/>
            </a:pPr>
            <a:r>
              <a:rPr lang="en-US" dirty="0" err="1">
                <a:latin typeface="Candara" pitchFamily="34" charset="0"/>
              </a:rPr>
              <a:t>Badan</a:t>
            </a:r>
            <a:r>
              <a:rPr lang="en-US" dirty="0">
                <a:latin typeface="Candara" pitchFamily="34" charset="0"/>
              </a:rPr>
              <a:t> </a:t>
            </a:r>
          </a:p>
          <a:p>
            <a:pPr marL="457200" lvl="1" indent="0">
              <a:buNone/>
            </a:pPr>
            <a:r>
              <a:rPr lang="en-US" dirty="0">
                <a:latin typeface="Candara" pitchFamily="34" charset="0"/>
              </a:rPr>
              <a:t>yang </a:t>
            </a:r>
            <a:r>
              <a:rPr lang="en-US" dirty="0" err="1">
                <a:latin typeface="Candara" pitchFamily="34" charset="0"/>
              </a:rPr>
              <a:t>menerima</a:t>
            </a:r>
            <a:r>
              <a:rPr lang="en-US" dirty="0">
                <a:latin typeface="Candara" pitchFamily="34" charset="0"/>
              </a:rPr>
              <a:t>/</a:t>
            </a:r>
            <a:r>
              <a:rPr lang="en-US" dirty="0" err="1">
                <a:latin typeface="Candara" pitchFamily="34" charset="0"/>
              </a:rPr>
              <a:t>memperoleh</a:t>
            </a:r>
            <a:r>
              <a:rPr lang="en-US" dirty="0">
                <a:latin typeface="Candara" pitchFamily="34" charset="0"/>
              </a:rPr>
              <a:t> </a:t>
            </a:r>
            <a:r>
              <a:rPr lang="en-US" dirty="0" err="1">
                <a:latin typeface="Candara" pitchFamily="34" charset="0"/>
              </a:rPr>
              <a:t>penghasilan</a:t>
            </a:r>
            <a:r>
              <a:rPr lang="en-US" dirty="0">
                <a:latin typeface="Candara" pitchFamily="34" charset="0"/>
              </a:rPr>
              <a:t> </a:t>
            </a:r>
            <a:r>
              <a:rPr lang="en-US" dirty="0" err="1">
                <a:latin typeface="Candara" pitchFamily="34" charset="0"/>
              </a:rPr>
              <a:t>dari</a:t>
            </a:r>
            <a:r>
              <a:rPr lang="en-US" dirty="0">
                <a:latin typeface="Candara" pitchFamily="34" charset="0"/>
              </a:rPr>
              <a:t> </a:t>
            </a:r>
            <a:r>
              <a:rPr lang="en-US" dirty="0" err="1">
                <a:latin typeface="Candara" pitchFamily="34" charset="0"/>
              </a:rPr>
              <a:t>persewaan</a:t>
            </a:r>
            <a:r>
              <a:rPr lang="en-US" dirty="0">
                <a:latin typeface="Candara" pitchFamily="34" charset="0"/>
              </a:rPr>
              <a:t> </a:t>
            </a:r>
            <a:r>
              <a:rPr lang="en-US" dirty="0" err="1">
                <a:latin typeface="Candara" pitchFamily="34" charset="0"/>
              </a:rPr>
              <a:t>tanah</a:t>
            </a:r>
            <a:r>
              <a:rPr lang="en-US" dirty="0">
                <a:latin typeface="Candara" pitchFamily="34" charset="0"/>
              </a:rPr>
              <a:t>/</a:t>
            </a:r>
            <a:r>
              <a:rPr lang="en-US" dirty="0" err="1">
                <a:latin typeface="Candara" pitchFamily="34" charset="0"/>
              </a:rPr>
              <a:t>bangunan</a:t>
            </a:r>
            <a:endParaRPr lang="en-US" dirty="0">
              <a:latin typeface="Candara" pitchFamily="34" charset="0"/>
            </a:endParaRPr>
          </a:p>
          <a:p>
            <a:pPr marL="457200" lvl="1" indent="0">
              <a:buNone/>
            </a:pPr>
            <a:endParaRPr lang="en-US" dirty="0">
              <a:latin typeface="Candara" pitchFamily="34" charset="0"/>
            </a:endParaRPr>
          </a:p>
          <a:p>
            <a:pPr marL="0" indent="0">
              <a:buNone/>
            </a:pPr>
            <a:r>
              <a:rPr lang="en-US" b="1" dirty="0" err="1">
                <a:latin typeface="Candara" pitchFamily="34" charset="0"/>
              </a:rPr>
              <a:t>Objek</a:t>
            </a:r>
            <a:r>
              <a:rPr lang="en-US" b="1" dirty="0">
                <a:latin typeface="Candara" pitchFamily="34" charset="0"/>
              </a:rPr>
              <a:t> </a:t>
            </a:r>
            <a:r>
              <a:rPr lang="en-US" b="1" dirty="0" err="1">
                <a:latin typeface="Candara" pitchFamily="34" charset="0"/>
              </a:rPr>
              <a:t>pajak</a:t>
            </a:r>
            <a:r>
              <a:rPr lang="en-US" b="1" dirty="0">
                <a:latin typeface="Candara" pitchFamily="34" charset="0"/>
              </a:rPr>
              <a:t>:</a:t>
            </a:r>
          </a:p>
          <a:p>
            <a:pPr marL="971550" lvl="1" indent="-514350">
              <a:buFont typeface="+mj-lt"/>
              <a:buAutoNum type="arabicPeriod"/>
            </a:pPr>
            <a:r>
              <a:rPr lang="en-US" dirty="0" err="1">
                <a:latin typeface="Candara" pitchFamily="34" charset="0"/>
              </a:rPr>
              <a:t>Persewaan</a:t>
            </a:r>
            <a:r>
              <a:rPr lang="en-US" dirty="0">
                <a:latin typeface="Candara" pitchFamily="34" charset="0"/>
              </a:rPr>
              <a:t> </a:t>
            </a:r>
            <a:r>
              <a:rPr lang="en-US" dirty="0" err="1">
                <a:latin typeface="Candara" pitchFamily="34" charset="0"/>
              </a:rPr>
              <a:t>tanah</a:t>
            </a:r>
            <a:r>
              <a:rPr lang="en-US" dirty="0">
                <a:latin typeface="Candara" pitchFamily="34" charset="0"/>
              </a:rPr>
              <a:t>/</a:t>
            </a:r>
            <a:r>
              <a:rPr lang="en-US" dirty="0" err="1">
                <a:latin typeface="Candara" pitchFamily="34" charset="0"/>
              </a:rPr>
              <a:t>bangunan</a:t>
            </a:r>
            <a:endParaRPr lang="en-US" dirty="0">
              <a:latin typeface="Candara" pitchFamily="34" charset="0"/>
            </a:endParaRPr>
          </a:p>
          <a:p>
            <a:pPr marL="971550" lvl="1" indent="-514350">
              <a:buNone/>
            </a:pPr>
            <a:endParaRPr lang="en-US" dirty="0">
              <a:latin typeface="Candara" pitchFamily="34" charset="0"/>
            </a:endParaRPr>
          </a:p>
          <a:p>
            <a:pPr marL="0" indent="0">
              <a:buNone/>
            </a:pPr>
            <a:r>
              <a:rPr lang="en-US" b="1" dirty="0" err="1">
                <a:latin typeface="Candara" pitchFamily="34" charset="0"/>
              </a:rPr>
              <a:t>Pemotong</a:t>
            </a:r>
            <a:r>
              <a:rPr lang="en-US" b="1" dirty="0">
                <a:latin typeface="Candara" pitchFamily="34" charset="0"/>
              </a:rPr>
              <a:t>, </a:t>
            </a:r>
            <a:r>
              <a:rPr lang="en-US" b="1" dirty="0" err="1">
                <a:latin typeface="Candara" pitchFamily="34" charset="0"/>
              </a:rPr>
              <a:t>penyetor</a:t>
            </a:r>
            <a:r>
              <a:rPr lang="en-US" b="1" dirty="0">
                <a:latin typeface="Candara" pitchFamily="34" charset="0"/>
              </a:rPr>
              <a:t>, </a:t>
            </a:r>
            <a:r>
              <a:rPr lang="en-US" b="1" dirty="0" err="1">
                <a:latin typeface="Candara" pitchFamily="34" charset="0"/>
              </a:rPr>
              <a:t>pelapor</a:t>
            </a:r>
            <a:r>
              <a:rPr lang="en-US" b="1" dirty="0">
                <a:latin typeface="Candara" pitchFamily="34" charset="0"/>
              </a:rPr>
              <a:t>:</a:t>
            </a:r>
          </a:p>
          <a:p>
            <a:pPr marL="971550" lvl="1" indent="-514350">
              <a:buFont typeface="+mj-lt"/>
              <a:buAutoNum type="arabicPeriod"/>
            </a:pPr>
            <a:r>
              <a:rPr lang="en-US" dirty="0" err="1">
                <a:latin typeface="Candara" pitchFamily="34" charset="0"/>
              </a:rPr>
              <a:t>Penyewa</a:t>
            </a:r>
            <a:endParaRPr lang="en-US" dirty="0">
              <a:latin typeface="Candara" pitchFamily="34" charset="0"/>
            </a:endParaRPr>
          </a:p>
          <a:p>
            <a:pPr marL="971550" lvl="1" indent="-514350">
              <a:buFont typeface="+mj-lt"/>
              <a:buAutoNum type="arabicPeriod"/>
            </a:pPr>
            <a:r>
              <a:rPr lang="en-US" dirty="0" err="1">
                <a:latin typeface="Candara" pitchFamily="34" charset="0"/>
              </a:rPr>
              <a:t>Penerima</a:t>
            </a:r>
            <a:r>
              <a:rPr lang="en-US" dirty="0">
                <a:latin typeface="Candara" pitchFamily="34" charset="0"/>
              </a:rPr>
              <a:t> </a:t>
            </a:r>
            <a:r>
              <a:rPr lang="en-US" dirty="0" err="1">
                <a:latin typeface="Candara" pitchFamily="34" charset="0"/>
              </a:rPr>
              <a:t>sewa</a:t>
            </a:r>
            <a:r>
              <a:rPr lang="en-US" dirty="0">
                <a:latin typeface="Candara" pitchFamily="34" charset="0"/>
              </a:rPr>
              <a:t> </a:t>
            </a:r>
          </a:p>
          <a:p>
            <a:endParaRPr lang="en-US" dirty="0">
              <a:latin typeface="Candara" pitchFamily="34" charset="0"/>
            </a:endParaRPr>
          </a:p>
        </p:txBody>
      </p:sp>
      <p:sp>
        <p:nvSpPr>
          <p:cNvPr id="7" name="Title 2"/>
          <p:cNvSpPr>
            <a:spLocks noGrp="1"/>
          </p:cNvSpPr>
          <p:nvPr>
            <p:ph type="title"/>
          </p:nvPr>
        </p:nvSpPr>
        <p:spPr>
          <a:xfrm>
            <a:off x="381000" y="355847"/>
            <a:ext cx="7048520" cy="930013"/>
          </a:xfrm>
        </p:spPr>
        <p:txBody>
          <a:bodyPr>
            <a:normAutofit fontScale="90000"/>
          </a:bodyPr>
          <a:lstStyle/>
          <a:p>
            <a:r>
              <a:rPr lang="en-US" b="1" dirty="0" err="1">
                <a:solidFill>
                  <a:schemeClr val="bg1"/>
                </a:solidFill>
                <a:latin typeface="Candara" pitchFamily="34" charset="0"/>
              </a:rPr>
              <a:t>PPh</a:t>
            </a:r>
            <a:r>
              <a:rPr lang="en-US" b="1" dirty="0">
                <a:solidFill>
                  <a:schemeClr val="bg1"/>
                </a:solidFill>
                <a:latin typeface="Candara" pitchFamily="34" charset="0"/>
              </a:rPr>
              <a:t> ATAS PERSEWAAN TANAH/BANGUNAN</a:t>
            </a:r>
          </a:p>
        </p:txBody>
      </p:sp>
    </p:spTree>
    <p:extLst>
      <p:ext uri="{BB962C8B-B14F-4D97-AF65-F5344CB8AC3E}">
        <p14:creationId xmlns:p14="http://schemas.microsoft.com/office/powerpoint/2010/main" xmlns="" val="198760948"/>
      </p:ext>
    </p:extLst>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Right)">
                                      <p:cBhvr>
                                        <p:cTn id="7" dur="1000"/>
                                        <p:tgtEl>
                                          <p:spTgt spid="7"/>
                                        </p:tgtEl>
                                      </p:cBhvr>
                                    </p:animEffect>
                                  </p:childTnLst>
                                </p:cTn>
                              </p:par>
                            </p:childTnLst>
                          </p:cTn>
                        </p:par>
                        <p:par>
                          <p:cTn id="8" fill="hold">
                            <p:stCondLst>
                              <p:cond delay="1000"/>
                            </p:stCondLst>
                            <p:childTnLst>
                              <p:par>
                                <p:cTn id="9" presetID="22" presetClass="entr" presetSubtype="1" fill="hold" grpId="0" nodeType="afterEffect">
                                  <p:stCondLst>
                                    <p:cond delay="0"/>
                                  </p:stCondLst>
                                  <p:childTnLst>
                                    <p:set>
                                      <p:cBhvr>
                                        <p:cTn id="10" dur="1" fill="hold">
                                          <p:stCondLst>
                                            <p:cond delay="0"/>
                                          </p:stCondLst>
                                        </p:cTn>
                                        <p:tgtEl>
                                          <p:spTgt spid="6">
                                            <p:bg/>
                                          </p:spTgt>
                                        </p:tgtEl>
                                        <p:attrNameLst>
                                          <p:attrName>style.visibility</p:attrName>
                                        </p:attrNameLst>
                                      </p:cBhvr>
                                      <p:to>
                                        <p:strVal val="visible"/>
                                      </p:to>
                                    </p:set>
                                    <p:animEffect transition="in" filter="wipe(up)">
                                      <p:cBhvr>
                                        <p:cTn id="11" dur="1000"/>
                                        <p:tgtEl>
                                          <p:spTgt spid="6">
                                            <p:bg/>
                                          </p:spTgt>
                                        </p:tgtEl>
                                      </p:cBhvr>
                                    </p:animEffect>
                                  </p:childTnLst>
                                </p:cTn>
                              </p:par>
                            </p:childTnLst>
                          </p:cTn>
                        </p:par>
                        <p:par>
                          <p:cTn id="12" fill="hold">
                            <p:stCondLst>
                              <p:cond delay="2000"/>
                            </p:stCondLst>
                            <p:childTnLst>
                              <p:par>
                                <p:cTn id="13" presetID="22" presetClass="entr" presetSubtype="1" fill="hold" grpId="0" nodeType="after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wipe(up)">
                                      <p:cBhvr>
                                        <p:cTn id="15" dur="500"/>
                                        <p:tgtEl>
                                          <p:spTgt spid="6">
                                            <p:txEl>
                                              <p:pRg st="0" end="0"/>
                                            </p:txEl>
                                          </p:spTgt>
                                        </p:tgtEl>
                                      </p:cBhvr>
                                    </p:animEffect>
                                  </p:childTnLst>
                                </p:cTn>
                              </p:par>
                            </p:childTnLst>
                          </p:cTn>
                        </p:par>
                        <p:par>
                          <p:cTn id="16" fill="hold">
                            <p:stCondLst>
                              <p:cond delay="2500"/>
                            </p:stCondLst>
                            <p:childTnLst>
                              <p:par>
                                <p:cTn id="17" presetID="22" presetClass="entr" presetSubtype="1" fill="hold" grpId="0" nodeType="after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animEffect transition="in" filter="wipe(up)">
                                      <p:cBhvr>
                                        <p:cTn id="19" dur="1000"/>
                                        <p:tgtEl>
                                          <p:spTgt spid="6">
                                            <p:txEl>
                                              <p:pRg st="1" end="1"/>
                                            </p:txEl>
                                          </p:spTgt>
                                        </p:tgtEl>
                                      </p:cBhvr>
                                    </p:animEffect>
                                  </p:childTnLst>
                                </p:cTn>
                              </p:par>
                            </p:childTnLst>
                          </p:cTn>
                        </p:par>
                        <p:par>
                          <p:cTn id="20" fill="hold">
                            <p:stCondLst>
                              <p:cond delay="3500"/>
                            </p:stCondLst>
                            <p:childTnLst>
                              <p:par>
                                <p:cTn id="21" presetID="22" presetClass="entr" presetSubtype="1" fill="hold" grpId="0" nodeType="afterEffect">
                                  <p:stCondLst>
                                    <p:cond delay="0"/>
                                  </p:stCondLst>
                                  <p:childTnLst>
                                    <p:set>
                                      <p:cBhvr>
                                        <p:cTn id="22" dur="1" fill="hold">
                                          <p:stCondLst>
                                            <p:cond delay="0"/>
                                          </p:stCondLst>
                                        </p:cTn>
                                        <p:tgtEl>
                                          <p:spTgt spid="6">
                                            <p:txEl>
                                              <p:pRg st="2" end="2"/>
                                            </p:txEl>
                                          </p:spTgt>
                                        </p:tgtEl>
                                        <p:attrNameLst>
                                          <p:attrName>style.visibility</p:attrName>
                                        </p:attrNameLst>
                                      </p:cBhvr>
                                      <p:to>
                                        <p:strVal val="visible"/>
                                      </p:to>
                                    </p:set>
                                    <p:animEffect transition="in" filter="wipe(up)">
                                      <p:cBhvr>
                                        <p:cTn id="23" dur="1000"/>
                                        <p:tgtEl>
                                          <p:spTgt spid="6">
                                            <p:txEl>
                                              <p:pRg st="2" end="2"/>
                                            </p:txEl>
                                          </p:spTgt>
                                        </p:tgtEl>
                                      </p:cBhvr>
                                    </p:animEffect>
                                  </p:childTnLst>
                                </p:cTn>
                              </p:par>
                            </p:childTnLst>
                          </p:cTn>
                        </p:par>
                        <p:par>
                          <p:cTn id="24" fill="hold">
                            <p:stCondLst>
                              <p:cond delay="4500"/>
                            </p:stCondLst>
                            <p:childTnLst>
                              <p:par>
                                <p:cTn id="25" presetID="22" presetClass="entr" presetSubtype="1" fill="hold" grpId="0" nodeType="afterEffect">
                                  <p:stCondLst>
                                    <p:cond delay="0"/>
                                  </p:stCondLst>
                                  <p:childTnLst>
                                    <p:set>
                                      <p:cBhvr>
                                        <p:cTn id="26" dur="1" fill="hold">
                                          <p:stCondLst>
                                            <p:cond delay="0"/>
                                          </p:stCondLst>
                                        </p:cTn>
                                        <p:tgtEl>
                                          <p:spTgt spid="6">
                                            <p:txEl>
                                              <p:pRg st="3" end="3"/>
                                            </p:txEl>
                                          </p:spTgt>
                                        </p:tgtEl>
                                        <p:attrNameLst>
                                          <p:attrName>style.visibility</p:attrName>
                                        </p:attrNameLst>
                                      </p:cBhvr>
                                      <p:to>
                                        <p:strVal val="visible"/>
                                      </p:to>
                                    </p:set>
                                    <p:animEffect transition="in" filter="wipe(up)">
                                      <p:cBhvr>
                                        <p:cTn id="27" dur="1000"/>
                                        <p:tgtEl>
                                          <p:spTgt spid="6">
                                            <p:txEl>
                                              <p:pRg st="3" end="3"/>
                                            </p:txEl>
                                          </p:spTgt>
                                        </p:tgtEl>
                                      </p:cBhvr>
                                    </p:animEffect>
                                  </p:childTnLst>
                                </p:cTn>
                              </p:par>
                            </p:childTnLst>
                          </p:cTn>
                        </p:par>
                        <p:par>
                          <p:cTn id="28" fill="hold">
                            <p:stCondLst>
                              <p:cond delay="5500"/>
                            </p:stCondLst>
                            <p:childTnLst>
                              <p:par>
                                <p:cTn id="29" presetID="22" presetClass="entr" presetSubtype="1" fill="hold" grpId="0" nodeType="afterEffect">
                                  <p:stCondLst>
                                    <p:cond delay="0"/>
                                  </p:stCondLst>
                                  <p:childTnLst>
                                    <p:set>
                                      <p:cBhvr>
                                        <p:cTn id="30" dur="1" fill="hold">
                                          <p:stCondLst>
                                            <p:cond delay="0"/>
                                          </p:stCondLst>
                                        </p:cTn>
                                        <p:tgtEl>
                                          <p:spTgt spid="6">
                                            <p:txEl>
                                              <p:pRg st="5" end="5"/>
                                            </p:txEl>
                                          </p:spTgt>
                                        </p:tgtEl>
                                        <p:attrNameLst>
                                          <p:attrName>style.visibility</p:attrName>
                                        </p:attrNameLst>
                                      </p:cBhvr>
                                      <p:to>
                                        <p:strVal val="visible"/>
                                      </p:to>
                                    </p:set>
                                    <p:animEffect transition="in" filter="wipe(up)">
                                      <p:cBhvr>
                                        <p:cTn id="31" dur="1000"/>
                                        <p:tgtEl>
                                          <p:spTgt spid="6">
                                            <p:txEl>
                                              <p:pRg st="5" end="5"/>
                                            </p:txEl>
                                          </p:spTgt>
                                        </p:tgtEl>
                                      </p:cBhvr>
                                    </p:animEffect>
                                  </p:childTnLst>
                                </p:cTn>
                              </p:par>
                            </p:childTnLst>
                          </p:cTn>
                        </p:par>
                        <p:par>
                          <p:cTn id="32" fill="hold">
                            <p:stCondLst>
                              <p:cond delay="6500"/>
                            </p:stCondLst>
                            <p:childTnLst>
                              <p:par>
                                <p:cTn id="33" presetID="22" presetClass="entr" presetSubtype="1" fill="hold" grpId="0" nodeType="afterEffect">
                                  <p:stCondLst>
                                    <p:cond delay="0"/>
                                  </p:stCondLst>
                                  <p:childTnLst>
                                    <p:set>
                                      <p:cBhvr>
                                        <p:cTn id="34" dur="1" fill="hold">
                                          <p:stCondLst>
                                            <p:cond delay="0"/>
                                          </p:stCondLst>
                                        </p:cTn>
                                        <p:tgtEl>
                                          <p:spTgt spid="6">
                                            <p:txEl>
                                              <p:pRg st="6" end="6"/>
                                            </p:txEl>
                                          </p:spTgt>
                                        </p:tgtEl>
                                        <p:attrNameLst>
                                          <p:attrName>style.visibility</p:attrName>
                                        </p:attrNameLst>
                                      </p:cBhvr>
                                      <p:to>
                                        <p:strVal val="visible"/>
                                      </p:to>
                                    </p:set>
                                    <p:animEffect transition="in" filter="wipe(up)">
                                      <p:cBhvr>
                                        <p:cTn id="35" dur="1000"/>
                                        <p:tgtEl>
                                          <p:spTgt spid="6">
                                            <p:txEl>
                                              <p:pRg st="6" end="6"/>
                                            </p:txEl>
                                          </p:spTgt>
                                        </p:tgtEl>
                                      </p:cBhvr>
                                    </p:animEffect>
                                  </p:childTnLst>
                                </p:cTn>
                              </p:par>
                            </p:childTnLst>
                          </p:cTn>
                        </p:par>
                        <p:par>
                          <p:cTn id="36" fill="hold">
                            <p:stCondLst>
                              <p:cond delay="7500"/>
                            </p:stCondLst>
                            <p:childTnLst>
                              <p:par>
                                <p:cTn id="37" presetID="22" presetClass="entr" presetSubtype="1" fill="hold" grpId="0" nodeType="afterEffect">
                                  <p:stCondLst>
                                    <p:cond delay="0"/>
                                  </p:stCondLst>
                                  <p:childTnLst>
                                    <p:set>
                                      <p:cBhvr>
                                        <p:cTn id="38" dur="1" fill="hold">
                                          <p:stCondLst>
                                            <p:cond delay="0"/>
                                          </p:stCondLst>
                                        </p:cTn>
                                        <p:tgtEl>
                                          <p:spTgt spid="6">
                                            <p:txEl>
                                              <p:pRg st="8" end="8"/>
                                            </p:txEl>
                                          </p:spTgt>
                                        </p:tgtEl>
                                        <p:attrNameLst>
                                          <p:attrName>style.visibility</p:attrName>
                                        </p:attrNameLst>
                                      </p:cBhvr>
                                      <p:to>
                                        <p:strVal val="visible"/>
                                      </p:to>
                                    </p:set>
                                    <p:animEffect transition="in" filter="wipe(up)">
                                      <p:cBhvr>
                                        <p:cTn id="39" dur="1000"/>
                                        <p:tgtEl>
                                          <p:spTgt spid="6">
                                            <p:txEl>
                                              <p:pRg st="8" end="8"/>
                                            </p:txEl>
                                          </p:spTgt>
                                        </p:tgtEl>
                                      </p:cBhvr>
                                    </p:animEffect>
                                  </p:childTnLst>
                                </p:cTn>
                              </p:par>
                            </p:childTnLst>
                          </p:cTn>
                        </p:par>
                        <p:par>
                          <p:cTn id="40" fill="hold">
                            <p:stCondLst>
                              <p:cond delay="8500"/>
                            </p:stCondLst>
                            <p:childTnLst>
                              <p:par>
                                <p:cTn id="41" presetID="22" presetClass="entr" presetSubtype="1" fill="hold" grpId="0" nodeType="afterEffect">
                                  <p:stCondLst>
                                    <p:cond delay="0"/>
                                  </p:stCondLst>
                                  <p:childTnLst>
                                    <p:set>
                                      <p:cBhvr>
                                        <p:cTn id="42" dur="1" fill="hold">
                                          <p:stCondLst>
                                            <p:cond delay="0"/>
                                          </p:stCondLst>
                                        </p:cTn>
                                        <p:tgtEl>
                                          <p:spTgt spid="6">
                                            <p:txEl>
                                              <p:pRg st="9" end="9"/>
                                            </p:txEl>
                                          </p:spTgt>
                                        </p:tgtEl>
                                        <p:attrNameLst>
                                          <p:attrName>style.visibility</p:attrName>
                                        </p:attrNameLst>
                                      </p:cBhvr>
                                      <p:to>
                                        <p:strVal val="visible"/>
                                      </p:to>
                                    </p:set>
                                    <p:animEffect transition="in" filter="wipe(up)">
                                      <p:cBhvr>
                                        <p:cTn id="43" dur="1000"/>
                                        <p:tgtEl>
                                          <p:spTgt spid="6">
                                            <p:txEl>
                                              <p:pRg st="9" end="9"/>
                                            </p:txEl>
                                          </p:spTgt>
                                        </p:tgtEl>
                                      </p:cBhvr>
                                    </p:animEffect>
                                  </p:childTnLst>
                                </p:cTn>
                              </p:par>
                            </p:childTnLst>
                          </p:cTn>
                        </p:par>
                        <p:par>
                          <p:cTn id="44" fill="hold">
                            <p:stCondLst>
                              <p:cond delay="9500"/>
                            </p:stCondLst>
                            <p:childTnLst>
                              <p:par>
                                <p:cTn id="45" presetID="22" presetClass="entr" presetSubtype="1" fill="hold" grpId="0" nodeType="afterEffect">
                                  <p:stCondLst>
                                    <p:cond delay="0"/>
                                  </p:stCondLst>
                                  <p:childTnLst>
                                    <p:set>
                                      <p:cBhvr>
                                        <p:cTn id="46" dur="1" fill="hold">
                                          <p:stCondLst>
                                            <p:cond delay="0"/>
                                          </p:stCondLst>
                                        </p:cTn>
                                        <p:tgtEl>
                                          <p:spTgt spid="6">
                                            <p:txEl>
                                              <p:pRg st="10" end="10"/>
                                            </p:txEl>
                                          </p:spTgt>
                                        </p:tgtEl>
                                        <p:attrNameLst>
                                          <p:attrName>style.visibility</p:attrName>
                                        </p:attrNameLst>
                                      </p:cBhvr>
                                      <p:to>
                                        <p:strVal val="visible"/>
                                      </p:to>
                                    </p:set>
                                    <p:animEffect transition="in" filter="wipe(up)">
                                      <p:cBhvr>
                                        <p:cTn id="47" dur="1000"/>
                                        <p:tgtEl>
                                          <p:spTgt spid="6">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animBg="1"/>
      <p:bldP spid="7"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p:cNvGrpSpPr/>
          <p:nvPr/>
        </p:nvGrpSpPr>
        <p:grpSpPr>
          <a:xfrm>
            <a:off x="214282" y="214290"/>
            <a:ext cx="8724960" cy="6429420"/>
            <a:chOff x="214282" y="214290"/>
            <a:chExt cx="8724960" cy="6429420"/>
          </a:xfrm>
        </p:grpSpPr>
        <p:sp>
          <p:nvSpPr>
            <p:cNvPr id="13" name="Rectangle 12"/>
            <p:cNvSpPr/>
            <p:nvPr/>
          </p:nvSpPr>
          <p:spPr>
            <a:xfrm>
              <a:off x="214282" y="1571612"/>
              <a:ext cx="8724960" cy="5072098"/>
            </a:xfrm>
            <a:prstGeom prst="rect">
              <a:avLst/>
            </a:prstGeom>
            <a:solidFill>
              <a:schemeClr val="accent5">
                <a:lumMod val="20000"/>
                <a:lumOff val="80000"/>
              </a:schemeClr>
            </a:solidFill>
            <a:ln>
              <a:solidFill>
                <a:schemeClr val="accent5">
                  <a:lumMod val="20000"/>
                  <a:lumOff val="8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14" name="Rectangle 13"/>
            <p:cNvSpPr/>
            <p:nvPr/>
          </p:nvSpPr>
          <p:spPr>
            <a:xfrm>
              <a:off x="214282" y="214290"/>
              <a:ext cx="7358114" cy="121444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2"/>
            <p:cNvPicPr>
              <a:picLocks noChangeAspect="1" noChangeArrowheads="1"/>
            </p:cNvPicPr>
            <p:nvPr/>
          </p:nvPicPr>
          <p:blipFill>
            <a:blip r:embed="rId2" cstate="print"/>
            <a:srcRect l="15074" t="43478" r="60176" b="13587"/>
            <a:stretch>
              <a:fillRect/>
            </a:stretch>
          </p:blipFill>
          <p:spPr bwMode="auto">
            <a:xfrm>
              <a:off x="7786710" y="285728"/>
              <a:ext cx="1071570" cy="1045111"/>
            </a:xfrm>
            <a:prstGeom prst="rect">
              <a:avLst/>
            </a:prstGeom>
            <a:noFill/>
            <a:ln w="9525">
              <a:noFill/>
              <a:miter lim="800000"/>
              <a:headEnd/>
              <a:tailEnd/>
            </a:ln>
          </p:spPr>
        </p:pic>
      </p:grpSp>
      <p:graphicFrame>
        <p:nvGraphicFramePr>
          <p:cNvPr id="8" name="Content Placeholder 7"/>
          <p:cNvGraphicFramePr>
            <a:graphicFrameLocks noGrp="1"/>
          </p:cNvGraphicFramePr>
          <p:nvPr>
            <p:ph idx="1"/>
            <p:extLst/>
          </p:nvPr>
        </p:nvGraphicFramePr>
        <p:xfrm>
          <a:off x="-108520" y="1676298"/>
          <a:ext cx="5184576" cy="30243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Rectangle 8"/>
          <p:cNvSpPr/>
          <p:nvPr/>
        </p:nvSpPr>
        <p:spPr>
          <a:xfrm>
            <a:off x="539552" y="5276698"/>
            <a:ext cx="2520280" cy="122413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err="1">
                <a:latin typeface="Candara" pitchFamily="34" charset="0"/>
              </a:rPr>
              <a:t>Wajib</a:t>
            </a:r>
            <a:r>
              <a:rPr lang="en-US" dirty="0">
                <a:latin typeface="Candara" pitchFamily="34" charset="0"/>
              </a:rPr>
              <a:t> </a:t>
            </a:r>
            <a:r>
              <a:rPr lang="en-US" dirty="0" err="1">
                <a:latin typeface="Candara" pitchFamily="34" charset="0"/>
              </a:rPr>
              <a:t>dipotong</a:t>
            </a:r>
            <a:r>
              <a:rPr lang="en-US" dirty="0">
                <a:latin typeface="Candara" pitchFamily="34" charset="0"/>
              </a:rPr>
              <a:t> </a:t>
            </a:r>
            <a:r>
              <a:rPr lang="en-US" dirty="0" err="1">
                <a:latin typeface="Candara" pitchFamily="34" charset="0"/>
              </a:rPr>
              <a:t>penyewa</a:t>
            </a:r>
            <a:r>
              <a:rPr lang="en-US" dirty="0">
                <a:latin typeface="Candara" pitchFamily="34" charset="0"/>
              </a:rPr>
              <a:t> </a:t>
            </a:r>
            <a:r>
              <a:rPr lang="en-US" dirty="0" err="1">
                <a:latin typeface="Candara" pitchFamily="34" charset="0"/>
              </a:rPr>
              <a:t>jika</a:t>
            </a:r>
            <a:r>
              <a:rPr lang="en-US" dirty="0">
                <a:latin typeface="Candara" pitchFamily="34" charset="0"/>
              </a:rPr>
              <a:t> </a:t>
            </a:r>
            <a:r>
              <a:rPr lang="en-US" dirty="0" err="1">
                <a:latin typeface="Candara" pitchFamily="34" charset="0"/>
              </a:rPr>
              <a:t>penyewa</a:t>
            </a:r>
            <a:r>
              <a:rPr lang="en-US" dirty="0">
                <a:latin typeface="Candara" pitchFamily="34" charset="0"/>
              </a:rPr>
              <a:t> </a:t>
            </a:r>
            <a:r>
              <a:rPr lang="en-US" dirty="0" err="1">
                <a:latin typeface="Candara" pitchFamily="34" charset="0"/>
              </a:rPr>
              <a:t>ditunjuk</a:t>
            </a:r>
            <a:r>
              <a:rPr lang="en-US" dirty="0">
                <a:latin typeface="Candara" pitchFamily="34" charset="0"/>
              </a:rPr>
              <a:t> </a:t>
            </a:r>
            <a:r>
              <a:rPr lang="en-US" dirty="0" err="1">
                <a:latin typeface="Candara" pitchFamily="34" charset="0"/>
              </a:rPr>
              <a:t>sbg</a:t>
            </a:r>
            <a:r>
              <a:rPr lang="en-US" dirty="0">
                <a:latin typeface="Candara" pitchFamily="34" charset="0"/>
              </a:rPr>
              <a:t> </a:t>
            </a:r>
            <a:r>
              <a:rPr lang="en-US" dirty="0" err="1">
                <a:latin typeface="Candara" pitchFamily="34" charset="0"/>
              </a:rPr>
              <a:t>pemotong</a:t>
            </a:r>
            <a:endParaRPr lang="en-US" dirty="0">
              <a:latin typeface="Candara" pitchFamily="34" charset="0"/>
            </a:endParaRPr>
          </a:p>
        </p:txBody>
      </p:sp>
      <p:sp>
        <p:nvSpPr>
          <p:cNvPr id="10" name="Rectangle 9"/>
          <p:cNvSpPr/>
          <p:nvPr/>
        </p:nvSpPr>
        <p:spPr>
          <a:xfrm>
            <a:off x="3203848" y="5276698"/>
            <a:ext cx="2520280" cy="122413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err="1">
                <a:latin typeface="Candara" pitchFamily="34" charset="0"/>
              </a:rPr>
              <a:t>Wajib</a:t>
            </a:r>
            <a:r>
              <a:rPr lang="en-US" dirty="0">
                <a:latin typeface="Candara" pitchFamily="34" charset="0"/>
              </a:rPr>
              <a:t> </a:t>
            </a:r>
            <a:r>
              <a:rPr lang="en-US" dirty="0" err="1">
                <a:latin typeface="Candara" pitchFamily="34" charset="0"/>
              </a:rPr>
              <a:t>dibayar</a:t>
            </a:r>
            <a:r>
              <a:rPr lang="en-US" dirty="0">
                <a:latin typeface="Candara" pitchFamily="34" charset="0"/>
              </a:rPr>
              <a:t> </a:t>
            </a:r>
            <a:r>
              <a:rPr lang="en-US" dirty="0" err="1">
                <a:latin typeface="Candara" pitchFamily="34" charset="0"/>
              </a:rPr>
              <a:t>sendiri</a:t>
            </a:r>
            <a:r>
              <a:rPr lang="en-US" dirty="0">
                <a:latin typeface="Candara" pitchFamily="34" charset="0"/>
              </a:rPr>
              <a:t> </a:t>
            </a:r>
            <a:r>
              <a:rPr lang="en-US" dirty="0" err="1">
                <a:latin typeface="Candara" pitchFamily="34" charset="0"/>
              </a:rPr>
              <a:t>oleh</a:t>
            </a:r>
            <a:r>
              <a:rPr lang="en-US" dirty="0">
                <a:latin typeface="Candara" pitchFamily="34" charset="0"/>
              </a:rPr>
              <a:t> </a:t>
            </a:r>
            <a:r>
              <a:rPr lang="en-US" dirty="0" err="1">
                <a:latin typeface="Candara" pitchFamily="34" charset="0"/>
              </a:rPr>
              <a:t>penerima</a:t>
            </a:r>
            <a:r>
              <a:rPr lang="en-US" dirty="0">
                <a:latin typeface="Candara" pitchFamily="34" charset="0"/>
              </a:rPr>
              <a:t> </a:t>
            </a:r>
            <a:r>
              <a:rPr lang="en-US" dirty="0" err="1">
                <a:latin typeface="Candara" pitchFamily="34" charset="0"/>
              </a:rPr>
              <a:t>sewa</a:t>
            </a:r>
            <a:r>
              <a:rPr lang="en-US" dirty="0">
                <a:latin typeface="Candara" pitchFamily="34" charset="0"/>
              </a:rPr>
              <a:t> </a:t>
            </a:r>
            <a:r>
              <a:rPr lang="en-US" dirty="0" err="1">
                <a:latin typeface="Candara" pitchFamily="34" charset="0"/>
              </a:rPr>
              <a:t>jika</a:t>
            </a:r>
            <a:r>
              <a:rPr lang="en-US" dirty="0">
                <a:latin typeface="Candara" pitchFamily="34" charset="0"/>
              </a:rPr>
              <a:t> </a:t>
            </a:r>
            <a:r>
              <a:rPr lang="en-US" dirty="0" err="1">
                <a:latin typeface="Candara" pitchFamily="34" charset="0"/>
              </a:rPr>
              <a:t>penyewa</a:t>
            </a:r>
            <a:r>
              <a:rPr lang="en-US" dirty="0">
                <a:latin typeface="Candara" pitchFamily="34" charset="0"/>
              </a:rPr>
              <a:t> </a:t>
            </a:r>
            <a:r>
              <a:rPr lang="en-US" dirty="0" err="1">
                <a:latin typeface="Candara" pitchFamily="34" charset="0"/>
              </a:rPr>
              <a:t>bukan</a:t>
            </a:r>
            <a:r>
              <a:rPr lang="en-US" dirty="0">
                <a:latin typeface="Candara" pitchFamily="34" charset="0"/>
              </a:rPr>
              <a:t> </a:t>
            </a:r>
            <a:r>
              <a:rPr lang="en-US" dirty="0" err="1">
                <a:latin typeface="Candara" pitchFamily="34" charset="0"/>
              </a:rPr>
              <a:t>sbg</a:t>
            </a:r>
            <a:r>
              <a:rPr lang="en-US" dirty="0">
                <a:latin typeface="Candara" pitchFamily="34" charset="0"/>
              </a:rPr>
              <a:t> </a:t>
            </a:r>
            <a:r>
              <a:rPr lang="en-US" dirty="0" err="1">
                <a:latin typeface="Candara" pitchFamily="34" charset="0"/>
              </a:rPr>
              <a:t>pemotong</a:t>
            </a:r>
            <a:endParaRPr lang="en-US" dirty="0">
              <a:latin typeface="Candara" pitchFamily="34" charset="0"/>
            </a:endParaRPr>
          </a:p>
        </p:txBody>
      </p:sp>
      <p:sp>
        <p:nvSpPr>
          <p:cNvPr id="11" name="Down Arrow 10"/>
          <p:cNvSpPr/>
          <p:nvPr/>
        </p:nvSpPr>
        <p:spPr>
          <a:xfrm>
            <a:off x="2339752" y="4772642"/>
            <a:ext cx="1584176" cy="432048"/>
          </a:xfrm>
          <a:prstGeom prst="downArrow">
            <a:avLst>
              <a:gd name="adj1" fmla="val 50000"/>
              <a:gd name="adj2" fmla="val 40523"/>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ndara" pitchFamily="34" charset="0"/>
            </a:endParaRPr>
          </a:p>
        </p:txBody>
      </p:sp>
      <p:graphicFrame>
        <p:nvGraphicFramePr>
          <p:cNvPr id="12" name="Content Placeholder 5"/>
          <p:cNvGraphicFramePr>
            <a:graphicFrameLocks/>
          </p:cNvGraphicFramePr>
          <p:nvPr>
            <p:extLst/>
          </p:nvPr>
        </p:nvGraphicFramePr>
        <p:xfrm>
          <a:off x="4499992" y="1604290"/>
          <a:ext cx="4644008" cy="300039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xmlns="" val="2962830735"/>
      </p:ext>
    </p:extLst>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1000"/>
                                        <p:tgtEl>
                                          <p:spTgt spid="8"/>
                                        </p:tgtEl>
                                      </p:cBhvr>
                                    </p:animEffect>
                                  </p:childTnLst>
                                </p:cTn>
                              </p:par>
                            </p:childTnLst>
                          </p:cTn>
                        </p:par>
                        <p:par>
                          <p:cTn id="8" fill="hold">
                            <p:stCondLst>
                              <p:cond delay="1000"/>
                            </p:stCondLst>
                            <p:childTnLst>
                              <p:par>
                                <p:cTn id="9" presetID="22" presetClass="entr" presetSubtype="1" fill="hold" grpId="0"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wipe(up)">
                                      <p:cBhvr>
                                        <p:cTn id="11" dur="1000"/>
                                        <p:tgtEl>
                                          <p:spTgt spid="12"/>
                                        </p:tgtEl>
                                      </p:cBhvr>
                                    </p:animEffect>
                                  </p:childTnLst>
                                </p:cTn>
                              </p:par>
                            </p:childTnLst>
                          </p:cTn>
                        </p:par>
                        <p:par>
                          <p:cTn id="12" fill="hold">
                            <p:stCondLst>
                              <p:cond delay="2000"/>
                            </p:stCondLst>
                            <p:childTnLst>
                              <p:par>
                                <p:cTn id="13" presetID="18" presetClass="entr" presetSubtype="6" fill="hold" grpId="0"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strips(downRight)">
                                      <p:cBhvr>
                                        <p:cTn id="15" dur="1000"/>
                                        <p:tgtEl>
                                          <p:spTgt spid="11"/>
                                        </p:tgtEl>
                                      </p:cBhvr>
                                    </p:animEffect>
                                  </p:childTnLst>
                                </p:cTn>
                              </p:par>
                            </p:childTnLst>
                          </p:cTn>
                        </p:par>
                        <p:par>
                          <p:cTn id="16" fill="hold">
                            <p:stCondLst>
                              <p:cond delay="3000"/>
                            </p:stCondLst>
                            <p:childTnLst>
                              <p:par>
                                <p:cTn id="17" presetID="14" presetClass="entr" presetSubtype="10" fill="hold" grpId="0" nodeType="after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randombar(horizontal)">
                                      <p:cBhvr>
                                        <p:cTn id="19" dur="1000"/>
                                        <p:tgtEl>
                                          <p:spTgt spid="9"/>
                                        </p:tgtEl>
                                      </p:cBhvr>
                                    </p:animEffect>
                                  </p:childTnLst>
                                </p:cTn>
                              </p:par>
                              <p:par>
                                <p:cTn id="20" presetID="14" presetClass="entr" presetSubtype="10" fill="hold" grpId="0" nodeType="with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randombar(horizontal)">
                                      <p:cBhvr>
                                        <p:cTn id="22"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AsOne/>
      </p:bldGraphic>
      <p:bldP spid="9" grpId="0" animBg="1"/>
      <p:bldP spid="10" grpId="0" animBg="1"/>
      <p:bldP spid="11" grpId="0" animBg="1"/>
      <p:bldGraphic spid="12" grpId="0">
        <p:bldAsOne/>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xmlns="" id="{427D0D91-FA53-45F7-8280-501E5BEA1568}"/>
              </a:ext>
            </a:extLst>
          </p:cNvPr>
          <p:cNvGrpSpPr/>
          <p:nvPr/>
        </p:nvGrpSpPr>
        <p:grpSpPr>
          <a:xfrm>
            <a:off x="209520" y="214290"/>
            <a:ext cx="8724960" cy="6429420"/>
            <a:chOff x="214282" y="214290"/>
            <a:chExt cx="8724960" cy="6429420"/>
          </a:xfrm>
        </p:grpSpPr>
        <p:sp>
          <p:nvSpPr>
            <p:cNvPr id="5" name="Rectangle 4">
              <a:extLst>
                <a:ext uri="{FF2B5EF4-FFF2-40B4-BE49-F238E27FC236}">
                  <a16:creationId xmlns:a16="http://schemas.microsoft.com/office/drawing/2014/main" xmlns="" id="{C7FFB01D-F5A0-4FBB-A974-E2F3C5118039}"/>
                </a:ext>
              </a:extLst>
            </p:cNvPr>
            <p:cNvSpPr/>
            <p:nvPr/>
          </p:nvSpPr>
          <p:spPr>
            <a:xfrm>
              <a:off x="214282" y="1571612"/>
              <a:ext cx="8724960" cy="5072098"/>
            </a:xfrm>
            <a:prstGeom prst="rect">
              <a:avLst/>
            </a:prstGeom>
            <a:solidFill>
              <a:schemeClr val="accent5">
                <a:lumMod val="20000"/>
                <a:lumOff val="80000"/>
              </a:schemeClr>
            </a:solidFill>
            <a:ln>
              <a:solidFill>
                <a:schemeClr val="accent5">
                  <a:lumMod val="20000"/>
                  <a:lumOff val="8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xmlns="" id="{0D924B93-EA0B-4638-BFF5-7681B8066BD9}"/>
                </a:ext>
              </a:extLst>
            </p:cNvPr>
            <p:cNvSpPr/>
            <p:nvPr/>
          </p:nvSpPr>
          <p:spPr>
            <a:xfrm>
              <a:off x="214282" y="214290"/>
              <a:ext cx="7358114" cy="121444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b="1" dirty="0"/>
                <a:t>PAJAK PENGHASILAN ATAS PENGHASILAN DARI USAHA YANG DITERIMA/DIPEROLEH WAJIB PAJAK YANG MEMILIKI PEREDARAN BRUTO TERTENTU </a:t>
              </a:r>
              <a:endParaRPr lang="en-US" sz="2400" b="1" dirty="0"/>
            </a:p>
          </p:txBody>
        </p:sp>
        <p:pic>
          <p:nvPicPr>
            <p:cNvPr id="7" name="Picture 2">
              <a:extLst>
                <a:ext uri="{FF2B5EF4-FFF2-40B4-BE49-F238E27FC236}">
                  <a16:creationId xmlns:a16="http://schemas.microsoft.com/office/drawing/2014/main" xmlns="" id="{E954C658-D7AD-4764-A876-A57AE32572A2}"/>
                </a:ext>
              </a:extLst>
            </p:cNvPr>
            <p:cNvPicPr>
              <a:picLocks noChangeAspect="1" noChangeArrowheads="1"/>
            </p:cNvPicPr>
            <p:nvPr/>
          </p:nvPicPr>
          <p:blipFill>
            <a:blip r:embed="rId2" cstate="print"/>
            <a:srcRect l="15074" t="43478" r="60176" b="13587"/>
            <a:stretch>
              <a:fillRect/>
            </a:stretch>
          </p:blipFill>
          <p:spPr bwMode="auto">
            <a:xfrm>
              <a:off x="7786710" y="285728"/>
              <a:ext cx="1071570" cy="1045111"/>
            </a:xfrm>
            <a:prstGeom prst="rect">
              <a:avLst/>
            </a:prstGeom>
            <a:noFill/>
            <a:ln w="9525">
              <a:noFill/>
              <a:miter lim="800000"/>
              <a:headEnd/>
              <a:tailEnd/>
            </a:ln>
          </p:spPr>
        </p:pic>
      </p:grpSp>
      <p:sp>
        <p:nvSpPr>
          <p:cNvPr id="8" name="Scroll: Vertical 7">
            <a:extLst>
              <a:ext uri="{FF2B5EF4-FFF2-40B4-BE49-F238E27FC236}">
                <a16:creationId xmlns:a16="http://schemas.microsoft.com/office/drawing/2014/main" xmlns="" id="{2D5B7C32-C22C-4CB6-8771-8214F13FF5D2}"/>
              </a:ext>
            </a:extLst>
          </p:cNvPr>
          <p:cNvSpPr/>
          <p:nvPr/>
        </p:nvSpPr>
        <p:spPr>
          <a:xfrm>
            <a:off x="323528" y="1669509"/>
            <a:ext cx="3672408" cy="4855835"/>
          </a:xfrm>
          <a:prstGeom prst="verticalScroll">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id-ID" sz="2000" dirty="0"/>
              <a:t>Ketentuan pengenaan PPh ini dituangkan dalam Peraturan Pemerintah Nomor 23 Tahun 2018 dan Peraturan Menteri Keuangan Nomor 99/PMK.03/2018. Ketentuan ini dalam uraian selanjutnya disebut </a:t>
            </a:r>
            <a:r>
              <a:rPr lang="id-ID" sz="2000" b="1" dirty="0">
                <a:solidFill>
                  <a:srgbClr val="002060"/>
                </a:solidFill>
              </a:rPr>
              <a:t>PPh bersifat final 0,5%. </a:t>
            </a:r>
          </a:p>
        </p:txBody>
      </p:sp>
      <p:sp>
        <p:nvSpPr>
          <p:cNvPr id="11" name="Callout: Down Arrow 10">
            <a:extLst>
              <a:ext uri="{FF2B5EF4-FFF2-40B4-BE49-F238E27FC236}">
                <a16:creationId xmlns:a16="http://schemas.microsoft.com/office/drawing/2014/main" xmlns="" id="{019FC321-F6F8-42FA-8721-044AF16EEC85}"/>
              </a:ext>
            </a:extLst>
          </p:cNvPr>
          <p:cNvSpPr/>
          <p:nvPr/>
        </p:nvSpPr>
        <p:spPr>
          <a:xfrm>
            <a:off x="4716016" y="2348880"/>
            <a:ext cx="3528392" cy="792088"/>
          </a:xfrm>
          <a:prstGeom prst="downArrowCallou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id-ID" sz="2000" dirty="0"/>
              <a:t>OBJEK PAJAK</a:t>
            </a:r>
          </a:p>
        </p:txBody>
      </p:sp>
      <p:sp>
        <p:nvSpPr>
          <p:cNvPr id="12" name="Flowchart: Predefined Process 11">
            <a:extLst>
              <a:ext uri="{FF2B5EF4-FFF2-40B4-BE49-F238E27FC236}">
                <a16:creationId xmlns:a16="http://schemas.microsoft.com/office/drawing/2014/main" xmlns="" id="{3B2B8895-E0CB-4675-AF79-B46CF5201D80}"/>
              </a:ext>
            </a:extLst>
          </p:cNvPr>
          <p:cNvSpPr/>
          <p:nvPr/>
        </p:nvSpPr>
        <p:spPr>
          <a:xfrm>
            <a:off x="4109944" y="3283844"/>
            <a:ext cx="4638520" cy="3097484"/>
          </a:xfrm>
          <a:prstGeom prst="flowChartPredefinedProcess">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id-ID" sz="2000" dirty="0"/>
              <a:t>penghasilan dari usaha yang diterima atau diperoleh Wajib Pajak dalam negeri dengan </a:t>
            </a:r>
            <a:r>
              <a:rPr lang="id-ID" sz="2000" dirty="0">
                <a:solidFill>
                  <a:srgbClr val="002060"/>
                </a:solidFill>
              </a:rPr>
              <a:t>penghasilan tertentu =&gt; </a:t>
            </a:r>
          </a:p>
          <a:p>
            <a:pPr algn="ctr"/>
            <a:r>
              <a:rPr lang="id-ID" sz="2000" dirty="0">
                <a:solidFill>
                  <a:srgbClr val="002060"/>
                </a:solidFill>
              </a:rPr>
              <a:t>peredaran bruto usaha tidak melebihi Rp4,8 miliar dalam setahun. </a:t>
            </a:r>
          </a:p>
        </p:txBody>
      </p:sp>
    </p:spTree>
    <p:extLst>
      <p:ext uri="{BB962C8B-B14F-4D97-AF65-F5344CB8AC3E}">
        <p14:creationId xmlns:p14="http://schemas.microsoft.com/office/powerpoint/2010/main" xmlns="" val="884772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up)">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1000"/>
                                        <p:tgtEl>
                                          <p:spTgt spid="11"/>
                                        </p:tgtEl>
                                      </p:cBhvr>
                                    </p:animEffect>
                                    <p:anim calcmode="lin" valueType="num">
                                      <p:cBhvr>
                                        <p:cTn id="18" dur="1000" fill="hold"/>
                                        <p:tgtEl>
                                          <p:spTgt spid="11"/>
                                        </p:tgtEl>
                                        <p:attrNameLst>
                                          <p:attrName>ppt_x</p:attrName>
                                        </p:attrNameLst>
                                      </p:cBhvr>
                                      <p:tavLst>
                                        <p:tav tm="0">
                                          <p:val>
                                            <p:strVal val="#ppt_x"/>
                                          </p:val>
                                        </p:tav>
                                        <p:tav tm="100000">
                                          <p:val>
                                            <p:strVal val="#ppt_x"/>
                                          </p:val>
                                        </p:tav>
                                      </p:tavLst>
                                    </p:anim>
                                    <p:anim calcmode="lin" valueType="num">
                                      <p:cBhvr>
                                        <p:cTn id="19" dur="1000" fill="hold"/>
                                        <p:tgtEl>
                                          <p:spTgt spid="11"/>
                                        </p:tgtEl>
                                        <p:attrNameLst>
                                          <p:attrName>ppt_y</p:attrName>
                                        </p:attrNameLst>
                                      </p:cBhvr>
                                      <p:tavLst>
                                        <p:tav tm="0">
                                          <p:val>
                                            <p:strVal val="#ppt_y-.1"/>
                                          </p:val>
                                        </p:tav>
                                        <p:tav tm="100000">
                                          <p:val>
                                            <p:strVal val="#ppt_y"/>
                                          </p:val>
                                        </p:tav>
                                      </p:tavLst>
                                    </p:anim>
                                  </p:childTnLst>
                                </p:cTn>
                              </p:par>
                            </p:childTnLst>
                          </p:cTn>
                        </p:par>
                        <p:par>
                          <p:cTn id="20" fill="hold">
                            <p:stCondLst>
                              <p:cond delay="1000"/>
                            </p:stCondLst>
                            <p:childTnLst>
                              <p:par>
                                <p:cTn id="21" presetID="6" presetClass="entr" presetSubtype="32" fill="hold" grpId="0" nodeType="after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circle(out)">
                                      <p:cBhvr>
                                        <p:cTn id="23" dur="125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P spid="12"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214282" y="214290"/>
            <a:ext cx="8724960" cy="6429420"/>
            <a:chOff x="214282" y="214290"/>
            <a:chExt cx="8724960" cy="6429420"/>
          </a:xfrm>
        </p:grpSpPr>
        <p:sp>
          <p:nvSpPr>
            <p:cNvPr id="5" name="Rectangle 4"/>
            <p:cNvSpPr/>
            <p:nvPr/>
          </p:nvSpPr>
          <p:spPr>
            <a:xfrm>
              <a:off x="214282" y="1571612"/>
              <a:ext cx="8724960" cy="5072098"/>
            </a:xfrm>
            <a:prstGeom prst="rect">
              <a:avLst/>
            </a:prstGeom>
            <a:solidFill>
              <a:schemeClr val="accent5">
                <a:lumMod val="20000"/>
                <a:lumOff val="80000"/>
              </a:schemeClr>
            </a:solidFill>
            <a:ln>
              <a:solidFill>
                <a:schemeClr val="accent5">
                  <a:lumMod val="20000"/>
                  <a:lumOff val="8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8" name="Rectangle 7"/>
            <p:cNvSpPr/>
            <p:nvPr/>
          </p:nvSpPr>
          <p:spPr>
            <a:xfrm>
              <a:off x="214282" y="214290"/>
              <a:ext cx="7358114" cy="121444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2"/>
            <p:cNvPicPr>
              <a:picLocks noChangeAspect="1" noChangeArrowheads="1"/>
            </p:cNvPicPr>
            <p:nvPr/>
          </p:nvPicPr>
          <p:blipFill>
            <a:blip r:embed="rId2" cstate="print"/>
            <a:srcRect l="15074" t="43478" r="60176" b="13587"/>
            <a:stretch>
              <a:fillRect/>
            </a:stretch>
          </p:blipFill>
          <p:spPr bwMode="auto">
            <a:xfrm>
              <a:off x="7786710" y="285728"/>
              <a:ext cx="1071570" cy="1045111"/>
            </a:xfrm>
            <a:prstGeom prst="rect">
              <a:avLst/>
            </a:prstGeom>
            <a:noFill/>
            <a:ln w="9525">
              <a:noFill/>
              <a:miter lim="800000"/>
              <a:headEnd/>
              <a:tailEnd/>
            </a:ln>
          </p:spPr>
        </p:pic>
      </p:grpSp>
      <p:sp>
        <p:nvSpPr>
          <p:cNvPr id="6" name="Content Placeholder 2"/>
          <p:cNvSpPr>
            <a:spLocks noGrp="1"/>
          </p:cNvSpPr>
          <p:nvPr>
            <p:ph idx="1"/>
          </p:nvPr>
        </p:nvSpPr>
        <p:spPr>
          <a:xfrm>
            <a:off x="628650" y="1643051"/>
            <a:ext cx="7886700" cy="2857519"/>
          </a:xfrm>
          <a:solidFill>
            <a:schemeClr val="bg1"/>
          </a:solidFill>
        </p:spPr>
        <p:txBody>
          <a:bodyPr>
            <a:normAutofit fontScale="77500" lnSpcReduction="20000"/>
          </a:bodyPr>
          <a:lstStyle/>
          <a:p>
            <a:pPr marL="0" indent="0">
              <a:lnSpc>
                <a:spcPct val="120000"/>
              </a:lnSpc>
              <a:buNone/>
            </a:pPr>
            <a:r>
              <a:rPr lang="en-US" sz="4000" b="1" dirty="0" err="1">
                <a:latin typeface="Candara" pitchFamily="34" charset="0"/>
              </a:rPr>
              <a:t>Contoh</a:t>
            </a:r>
            <a:r>
              <a:rPr lang="en-US" sz="4000" b="1" dirty="0">
                <a:latin typeface="Candara" pitchFamily="34" charset="0"/>
              </a:rPr>
              <a:t> </a:t>
            </a:r>
          </a:p>
          <a:p>
            <a:pPr marL="0" indent="0">
              <a:lnSpc>
                <a:spcPct val="120000"/>
              </a:lnSpc>
              <a:buNone/>
            </a:pPr>
            <a:r>
              <a:rPr lang="en-US" dirty="0">
                <a:latin typeface="Candara" pitchFamily="34" charset="0"/>
              </a:rPr>
              <a:t>Tuan </a:t>
            </a:r>
            <a:r>
              <a:rPr lang="en-US" dirty="0" err="1">
                <a:latin typeface="Candara" pitchFamily="34" charset="0"/>
              </a:rPr>
              <a:t>Ananda</a:t>
            </a:r>
            <a:r>
              <a:rPr lang="en-US" dirty="0">
                <a:latin typeface="Candara" pitchFamily="34" charset="0"/>
              </a:rPr>
              <a:t> </a:t>
            </a:r>
            <a:r>
              <a:rPr lang="en-US" dirty="0" err="1">
                <a:latin typeface="Candara" pitchFamily="34" charset="0"/>
              </a:rPr>
              <a:t>mempunyai</a:t>
            </a:r>
            <a:r>
              <a:rPr lang="en-US" dirty="0">
                <a:latin typeface="Candara" pitchFamily="34" charset="0"/>
              </a:rPr>
              <a:t> 2 </a:t>
            </a:r>
            <a:r>
              <a:rPr lang="en-US" dirty="0" err="1">
                <a:latin typeface="Candara" pitchFamily="34" charset="0"/>
              </a:rPr>
              <a:t>ruko</a:t>
            </a:r>
            <a:r>
              <a:rPr lang="en-US" dirty="0">
                <a:latin typeface="Candara" pitchFamily="34" charset="0"/>
              </a:rPr>
              <a:t> </a:t>
            </a:r>
            <a:r>
              <a:rPr lang="en-US" dirty="0" err="1">
                <a:latin typeface="Candara" pitchFamily="34" charset="0"/>
              </a:rPr>
              <a:t>disewakan</a:t>
            </a:r>
            <a:r>
              <a:rPr lang="en-US" dirty="0">
                <a:latin typeface="Candara" pitchFamily="34" charset="0"/>
              </a:rPr>
              <a:t>. </a:t>
            </a:r>
            <a:r>
              <a:rPr lang="en-US" dirty="0" err="1">
                <a:latin typeface="Candara" pitchFamily="34" charset="0"/>
              </a:rPr>
              <a:t>Apotek</a:t>
            </a:r>
            <a:r>
              <a:rPr lang="en-US" dirty="0">
                <a:latin typeface="Candara" pitchFamily="34" charset="0"/>
              </a:rPr>
              <a:t> </a:t>
            </a:r>
            <a:r>
              <a:rPr lang="en-US" dirty="0" err="1">
                <a:latin typeface="Candara" pitchFamily="34" charset="0"/>
              </a:rPr>
              <a:t>Sehat</a:t>
            </a:r>
            <a:r>
              <a:rPr lang="en-US" dirty="0">
                <a:latin typeface="Candara" pitchFamily="34" charset="0"/>
              </a:rPr>
              <a:t> </a:t>
            </a:r>
            <a:r>
              <a:rPr lang="en-US" dirty="0" err="1">
                <a:latin typeface="Candara" pitchFamily="34" charset="0"/>
              </a:rPr>
              <a:t>Farma</a:t>
            </a:r>
            <a:r>
              <a:rPr lang="en-US" dirty="0">
                <a:latin typeface="Candara" pitchFamily="34" charset="0"/>
              </a:rPr>
              <a:t> </a:t>
            </a:r>
            <a:r>
              <a:rPr lang="en-US" dirty="0" err="1">
                <a:latin typeface="Candara" pitchFamily="34" charset="0"/>
              </a:rPr>
              <a:t>dan</a:t>
            </a:r>
            <a:r>
              <a:rPr lang="en-US" dirty="0">
                <a:latin typeface="Candara" pitchFamily="34" charset="0"/>
              </a:rPr>
              <a:t> </a:t>
            </a:r>
            <a:r>
              <a:rPr lang="en-US" dirty="0" err="1">
                <a:latin typeface="Candara" pitchFamily="34" charset="0"/>
              </a:rPr>
              <a:t>Pusat</a:t>
            </a:r>
            <a:r>
              <a:rPr lang="en-US" dirty="0">
                <a:latin typeface="Candara" pitchFamily="34" charset="0"/>
              </a:rPr>
              <a:t> </a:t>
            </a:r>
            <a:r>
              <a:rPr lang="en-US" dirty="0" err="1">
                <a:latin typeface="Candara" pitchFamily="34" charset="0"/>
              </a:rPr>
              <a:t>Oleh-Oleh</a:t>
            </a:r>
            <a:r>
              <a:rPr lang="en-US" dirty="0">
                <a:latin typeface="Candara" pitchFamily="34" charset="0"/>
              </a:rPr>
              <a:t> </a:t>
            </a:r>
            <a:r>
              <a:rPr lang="en-US" dirty="0" err="1">
                <a:latin typeface="Candara" pitchFamily="34" charset="0"/>
              </a:rPr>
              <a:t>Enak</a:t>
            </a:r>
            <a:r>
              <a:rPr lang="en-US" dirty="0">
                <a:latin typeface="Candara" pitchFamily="34" charset="0"/>
              </a:rPr>
              <a:t> </a:t>
            </a:r>
            <a:r>
              <a:rPr lang="en-US" dirty="0" err="1">
                <a:latin typeface="Candara" pitchFamily="34" charset="0"/>
              </a:rPr>
              <a:t>sebagai</a:t>
            </a:r>
            <a:r>
              <a:rPr lang="en-US" dirty="0">
                <a:latin typeface="Candara" pitchFamily="34" charset="0"/>
              </a:rPr>
              <a:t> </a:t>
            </a:r>
            <a:r>
              <a:rPr lang="en-US" dirty="0" err="1">
                <a:latin typeface="Candara" pitchFamily="34" charset="0"/>
              </a:rPr>
              <a:t>penyewa</a:t>
            </a:r>
            <a:r>
              <a:rPr lang="en-US" dirty="0">
                <a:latin typeface="Candara" pitchFamily="34" charset="0"/>
              </a:rPr>
              <a:t>, </a:t>
            </a:r>
            <a:r>
              <a:rPr lang="en-US" dirty="0" err="1">
                <a:latin typeface="Candara" pitchFamily="34" charset="0"/>
              </a:rPr>
              <a:t>masing-masing</a:t>
            </a:r>
            <a:r>
              <a:rPr lang="en-US" dirty="0">
                <a:latin typeface="Candara" pitchFamily="34" charset="0"/>
              </a:rPr>
              <a:t> </a:t>
            </a:r>
            <a:r>
              <a:rPr lang="en-US" dirty="0" err="1">
                <a:latin typeface="Candara" pitchFamily="34" charset="0"/>
              </a:rPr>
              <a:t>sebagai</a:t>
            </a:r>
            <a:r>
              <a:rPr lang="en-US" dirty="0">
                <a:latin typeface="Candara" pitchFamily="34" charset="0"/>
              </a:rPr>
              <a:t> </a:t>
            </a:r>
            <a:r>
              <a:rPr lang="en-US" dirty="0" err="1">
                <a:latin typeface="Candara" pitchFamily="34" charset="0"/>
              </a:rPr>
              <a:t>pemotong</a:t>
            </a:r>
            <a:r>
              <a:rPr lang="en-US" dirty="0">
                <a:latin typeface="Candara" pitchFamily="34" charset="0"/>
              </a:rPr>
              <a:t> </a:t>
            </a:r>
            <a:r>
              <a:rPr lang="en-US" dirty="0" err="1">
                <a:latin typeface="Candara" pitchFamily="34" charset="0"/>
              </a:rPr>
              <a:t>pajak</a:t>
            </a:r>
            <a:r>
              <a:rPr lang="en-US" dirty="0">
                <a:latin typeface="Candara" pitchFamily="34" charset="0"/>
              </a:rPr>
              <a:t> </a:t>
            </a:r>
            <a:r>
              <a:rPr lang="en-US" dirty="0" err="1">
                <a:latin typeface="Candara" pitchFamily="34" charset="0"/>
              </a:rPr>
              <a:t>dan</a:t>
            </a:r>
            <a:r>
              <a:rPr lang="en-US" dirty="0">
                <a:latin typeface="Candara" pitchFamily="34" charset="0"/>
              </a:rPr>
              <a:t> </a:t>
            </a:r>
            <a:r>
              <a:rPr lang="en-US" dirty="0" err="1">
                <a:latin typeface="Candara" pitchFamily="34" charset="0"/>
              </a:rPr>
              <a:t>bukan</a:t>
            </a:r>
            <a:r>
              <a:rPr lang="en-US" dirty="0">
                <a:latin typeface="Candara" pitchFamily="34" charset="0"/>
              </a:rPr>
              <a:t> </a:t>
            </a:r>
            <a:r>
              <a:rPr lang="en-US" dirty="0" err="1">
                <a:latin typeface="Candara" pitchFamily="34" charset="0"/>
              </a:rPr>
              <a:t>pemotong</a:t>
            </a:r>
            <a:r>
              <a:rPr lang="en-US" dirty="0">
                <a:latin typeface="Candara" pitchFamily="34" charset="0"/>
              </a:rPr>
              <a:t> </a:t>
            </a:r>
            <a:r>
              <a:rPr lang="en-US" dirty="0" err="1">
                <a:latin typeface="Candara" pitchFamily="34" charset="0"/>
              </a:rPr>
              <a:t>pajak</a:t>
            </a:r>
            <a:r>
              <a:rPr lang="en-US" dirty="0">
                <a:latin typeface="Candara" pitchFamily="34" charset="0"/>
              </a:rPr>
              <a:t>. </a:t>
            </a:r>
            <a:r>
              <a:rPr lang="en-US" dirty="0" err="1">
                <a:latin typeface="Candara" pitchFamily="34" charset="0"/>
              </a:rPr>
              <a:t>Nilai</a:t>
            </a:r>
            <a:r>
              <a:rPr lang="en-US" dirty="0">
                <a:latin typeface="Candara" pitchFamily="34" charset="0"/>
              </a:rPr>
              <a:t> </a:t>
            </a:r>
            <a:r>
              <a:rPr lang="en-US" dirty="0" err="1">
                <a:latin typeface="Candara" pitchFamily="34" charset="0"/>
              </a:rPr>
              <a:t>sewa</a:t>
            </a:r>
            <a:r>
              <a:rPr lang="en-US" dirty="0">
                <a:latin typeface="Candara" pitchFamily="34" charset="0"/>
              </a:rPr>
              <a:t> </a:t>
            </a:r>
            <a:r>
              <a:rPr lang="en-US" dirty="0" err="1">
                <a:latin typeface="Candara" pitchFamily="34" charset="0"/>
              </a:rPr>
              <a:t>masing-masing</a:t>
            </a:r>
            <a:r>
              <a:rPr lang="en-US" dirty="0">
                <a:latin typeface="Candara" pitchFamily="34" charset="0"/>
              </a:rPr>
              <a:t> </a:t>
            </a:r>
            <a:r>
              <a:rPr lang="en-US" dirty="0" err="1">
                <a:latin typeface="Candara" pitchFamily="34" charset="0"/>
              </a:rPr>
              <a:t>sebesar</a:t>
            </a:r>
            <a:r>
              <a:rPr lang="en-US" dirty="0">
                <a:latin typeface="Candara" pitchFamily="34" charset="0"/>
              </a:rPr>
              <a:t> Rp50.000.000 </a:t>
            </a:r>
            <a:r>
              <a:rPr lang="en-US" dirty="0" err="1">
                <a:latin typeface="Candara" pitchFamily="34" charset="0"/>
              </a:rPr>
              <a:t>dan</a:t>
            </a:r>
            <a:r>
              <a:rPr lang="en-US" dirty="0">
                <a:latin typeface="Candara" pitchFamily="34" charset="0"/>
              </a:rPr>
              <a:t> Rp25.000.000 </a:t>
            </a:r>
            <a:r>
              <a:rPr lang="en-US" dirty="0" err="1">
                <a:latin typeface="Candara" pitchFamily="34" charset="0"/>
              </a:rPr>
              <a:t>pada</a:t>
            </a:r>
            <a:r>
              <a:rPr lang="en-US" dirty="0">
                <a:latin typeface="Candara" pitchFamily="34" charset="0"/>
              </a:rPr>
              <a:t> 2016.</a:t>
            </a:r>
          </a:p>
        </p:txBody>
      </p:sp>
      <p:sp>
        <p:nvSpPr>
          <p:cNvPr id="7" name="Content Placeholder 2"/>
          <p:cNvSpPr txBox="1">
            <a:spLocks/>
          </p:cNvSpPr>
          <p:nvPr/>
        </p:nvSpPr>
        <p:spPr>
          <a:xfrm>
            <a:off x="714348" y="4929198"/>
            <a:ext cx="7886700" cy="1571636"/>
          </a:xfrm>
          <a:prstGeom prst="rect">
            <a:avLst/>
          </a:prstGeom>
          <a:solidFill>
            <a:schemeClr val="bg1"/>
          </a:solidFill>
        </p:spPr>
        <p:txBody>
          <a:bodyPr vert="horz" lIns="91440" tIns="45720" rIns="91440" bIns="45720" rtlCol="0">
            <a:normAutofit fontScale="77500" lnSpcReduction="20000"/>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0" i="0" u="none" strike="noStrike" kern="1200" cap="none" spc="0" normalizeH="0" baseline="0" noProof="0" dirty="0" err="1">
                <a:ln>
                  <a:noFill/>
                </a:ln>
                <a:solidFill>
                  <a:schemeClr val="tx1"/>
                </a:solidFill>
                <a:effectLst/>
                <a:uLnTx/>
                <a:uFillTx/>
                <a:latin typeface="Candara" pitchFamily="34" charset="0"/>
                <a:ea typeface="+mn-ea"/>
                <a:cs typeface="+mn-cs"/>
              </a:rPr>
              <a:t>PPh</a:t>
            </a:r>
            <a:r>
              <a:rPr kumimoji="0" lang="en-US" sz="3200" b="0" i="0" u="none" strike="noStrike" kern="1200" cap="none" spc="0" normalizeH="0" baseline="0" noProof="0" dirty="0">
                <a:ln>
                  <a:noFill/>
                </a:ln>
                <a:solidFill>
                  <a:schemeClr val="tx1"/>
                </a:solidFill>
                <a:effectLst/>
                <a:uLnTx/>
                <a:uFillTx/>
                <a:latin typeface="Candara" pitchFamily="34" charset="0"/>
                <a:ea typeface="+mn-ea"/>
                <a:cs typeface="+mn-cs"/>
              </a:rPr>
              <a:t> </a:t>
            </a:r>
            <a:r>
              <a:rPr kumimoji="0" lang="en-US" sz="3200" b="0" i="0" u="none" strike="noStrike" kern="1200" cap="none" spc="0" normalizeH="0" baseline="0" noProof="0" dirty="0" err="1">
                <a:ln>
                  <a:noFill/>
                </a:ln>
                <a:solidFill>
                  <a:schemeClr val="tx1"/>
                </a:solidFill>
                <a:effectLst/>
                <a:uLnTx/>
                <a:uFillTx/>
                <a:latin typeface="Candara" pitchFamily="34" charset="0"/>
                <a:ea typeface="+mn-ea"/>
                <a:cs typeface="+mn-cs"/>
              </a:rPr>
              <a:t>dipotong</a:t>
            </a:r>
            <a:r>
              <a:rPr kumimoji="0" lang="en-US" sz="3200" b="0" i="0" u="none" strike="noStrike" kern="1200" cap="none" spc="0" normalizeH="0" baseline="0" noProof="0" dirty="0">
                <a:ln>
                  <a:noFill/>
                </a:ln>
                <a:solidFill>
                  <a:schemeClr val="tx1"/>
                </a:solidFill>
                <a:effectLst/>
                <a:uLnTx/>
                <a:uFillTx/>
                <a:latin typeface="Candara" pitchFamily="34" charset="0"/>
                <a:ea typeface="+mn-ea"/>
                <a:cs typeface="+mn-cs"/>
              </a:rPr>
              <a:t> </a:t>
            </a:r>
            <a:r>
              <a:rPr kumimoji="0" lang="en-US" sz="3200" b="0" i="0" u="none" strike="noStrike" kern="1200" cap="none" spc="0" normalizeH="0" baseline="0" noProof="0" dirty="0" err="1">
                <a:ln>
                  <a:noFill/>
                </a:ln>
                <a:solidFill>
                  <a:schemeClr val="tx1"/>
                </a:solidFill>
                <a:effectLst/>
                <a:uLnTx/>
                <a:uFillTx/>
                <a:latin typeface="Candara" pitchFamily="34" charset="0"/>
                <a:ea typeface="+mn-ea"/>
                <a:cs typeface="+mn-cs"/>
              </a:rPr>
              <a:t>oleh</a:t>
            </a:r>
            <a:r>
              <a:rPr kumimoji="0" lang="en-US" sz="3200" b="0" i="0" u="none" strike="noStrike" kern="1200" cap="none" spc="0" normalizeH="0" baseline="0" noProof="0" dirty="0">
                <a:ln>
                  <a:noFill/>
                </a:ln>
                <a:solidFill>
                  <a:schemeClr val="tx1"/>
                </a:solidFill>
                <a:effectLst/>
                <a:uLnTx/>
                <a:uFillTx/>
                <a:latin typeface="Candara" pitchFamily="34" charset="0"/>
                <a:ea typeface="+mn-ea"/>
                <a:cs typeface="+mn-cs"/>
              </a:rPr>
              <a:t> </a:t>
            </a:r>
            <a:r>
              <a:rPr kumimoji="0" lang="en-US" sz="3200" b="0" i="0" u="none" strike="noStrike" kern="1200" cap="none" spc="0" normalizeH="0" baseline="0" noProof="0" dirty="0" err="1">
                <a:ln>
                  <a:noFill/>
                </a:ln>
                <a:solidFill>
                  <a:schemeClr val="tx1"/>
                </a:solidFill>
                <a:effectLst/>
                <a:uLnTx/>
                <a:uFillTx/>
                <a:latin typeface="Candara" pitchFamily="34" charset="0"/>
                <a:ea typeface="+mn-ea"/>
                <a:cs typeface="+mn-cs"/>
              </a:rPr>
              <a:t>Apotek</a:t>
            </a:r>
            <a:r>
              <a:rPr kumimoji="0" lang="en-US" sz="3200" b="0" i="0" u="none" strike="noStrike" kern="1200" cap="none" spc="0" normalizeH="0" baseline="0" noProof="0" dirty="0">
                <a:ln>
                  <a:noFill/>
                </a:ln>
                <a:solidFill>
                  <a:schemeClr val="tx1"/>
                </a:solidFill>
                <a:effectLst/>
                <a:uLnTx/>
                <a:uFillTx/>
                <a:latin typeface="Candara" pitchFamily="34" charset="0"/>
                <a:ea typeface="+mn-ea"/>
                <a:cs typeface="+mn-cs"/>
              </a:rPr>
              <a:t> </a:t>
            </a:r>
            <a:r>
              <a:rPr kumimoji="0" lang="en-US" sz="3200" b="0" i="0" u="none" strike="noStrike" kern="1200" cap="none" spc="0" normalizeH="0" baseline="0" noProof="0" dirty="0" err="1">
                <a:ln>
                  <a:noFill/>
                </a:ln>
                <a:solidFill>
                  <a:schemeClr val="tx1"/>
                </a:solidFill>
                <a:effectLst/>
                <a:uLnTx/>
                <a:uFillTx/>
                <a:latin typeface="Candara" pitchFamily="34" charset="0"/>
                <a:ea typeface="+mn-ea"/>
                <a:cs typeface="+mn-cs"/>
              </a:rPr>
              <a:t>Sehat</a:t>
            </a:r>
            <a:r>
              <a:rPr kumimoji="0" lang="en-US" sz="3200" b="0" i="0" u="none" strike="noStrike" kern="1200" cap="none" spc="0" normalizeH="0" baseline="0" noProof="0" dirty="0">
                <a:ln>
                  <a:noFill/>
                </a:ln>
                <a:solidFill>
                  <a:schemeClr val="tx1"/>
                </a:solidFill>
                <a:effectLst/>
                <a:uLnTx/>
                <a:uFillTx/>
                <a:latin typeface="Candara" pitchFamily="34" charset="0"/>
                <a:ea typeface="+mn-ea"/>
                <a:cs typeface="+mn-cs"/>
              </a:rPr>
              <a:t> </a:t>
            </a:r>
            <a:r>
              <a:rPr kumimoji="0" lang="en-US" sz="3200" b="0" i="0" u="none" strike="noStrike" kern="1200" cap="none" spc="0" normalizeH="0" baseline="0" noProof="0" dirty="0" err="1">
                <a:ln>
                  <a:noFill/>
                </a:ln>
                <a:solidFill>
                  <a:schemeClr val="tx1"/>
                </a:solidFill>
                <a:effectLst/>
                <a:uLnTx/>
                <a:uFillTx/>
                <a:latin typeface="Candara" pitchFamily="34" charset="0"/>
                <a:ea typeface="+mn-ea"/>
                <a:cs typeface="+mn-cs"/>
              </a:rPr>
              <a:t>Farma</a:t>
            </a:r>
            <a:r>
              <a:rPr kumimoji="0" lang="en-US" sz="3200" b="0" i="0" u="none" strike="noStrike" kern="1200" cap="none" spc="0" normalizeH="0" baseline="0" noProof="0" dirty="0">
                <a:ln>
                  <a:noFill/>
                </a:ln>
                <a:solidFill>
                  <a:schemeClr val="tx1"/>
                </a:solidFill>
                <a:effectLst/>
                <a:uLnTx/>
                <a:uFillTx/>
                <a:latin typeface="Candara" pitchFamily="34" charset="0"/>
                <a:ea typeface="+mn-ea"/>
                <a:cs typeface="+mn-cs"/>
              </a:rPr>
              <a:t> </a:t>
            </a:r>
            <a:r>
              <a:rPr kumimoji="0" lang="en-US" sz="3200" b="0" i="0" u="none" strike="noStrike" kern="1200" cap="none" spc="0" normalizeH="0" baseline="0" noProof="0" dirty="0" err="1">
                <a:ln>
                  <a:noFill/>
                </a:ln>
                <a:solidFill>
                  <a:schemeClr val="tx1"/>
                </a:solidFill>
                <a:effectLst/>
                <a:uLnTx/>
                <a:uFillTx/>
                <a:latin typeface="Candara" pitchFamily="34" charset="0"/>
                <a:ea typeface="+mn-ea"/>
                <a:cs typeface="+mn-cs"/>
              </a:rPr>
              <a:t>adalah</a:t>
            </a:r>
            <a:r>
              <a:rPr kumimoji="0" lang="en-US" sz="3200" b="0" i="0" u="none" strike="noStrike" kern="1200" cap="none" spc="0" normalizeH="0" baseline="0" noProof="0" dirty="0">
                <a:ln>
                  <a:noFill/>
                </a:ln>
                <a:solidFill>
                  <a:schemeClr val="tx1"/>
                </a:solidFill>
                <a:effectLst/>
                <a:uLnTx/>
                <a:uFillTx/>
                <a:latin typeface="Candara" pitchFamily="34" charset="0"/>
                <a:ea typeface="+mn-ea"/>
                <a:cs typeface="+mn-cs"/>
              </a:rPr>
              <a:t>:</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0" i="0" u="none" strike="noStrike" kern="1200" cap="none" spc="0" normalizeH="0" baseline="0" noProof="0" dirty="0">
                <a:ln>
                  <a:noFill/>
                </a:ln>
                <a:solidFill>
                  <a:schemeClr val="tx1"/>
                </a:solidFill>
                <a:effectLst/>
                <a:uLnTx/>
                <a:uFillTx/>
                <a:latin typeface="Candara" pitchFamily="34" charset="0"/>
                <a:ea typeface="+mn-ea"/>
                <a:cs typeface="+mn-cs"/>
              </a:rPr>
              <a:t> 	10% × Rp50.000.000 = Rp5.000.000</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0" i="0" u="none" strike="noStrike" kern="1200" cap="none" spc="0" normalizeH="0" baseline="0" noProof="0" dirty="0" err="1">
                <a:ln>
                  <a:noFill/>
                </a:ln>
                <a:solidFill>
                  <a:schemeClr val="tx1"/>
                </a:solidFill>
                <a:effectLst/>
                <a:uLnTx/>
                <a:uFillTx/>
                <a:latin typeface="Candara" pitchFamily="34" charset="0"/>
                <a:ea typeface="+mn-ea"/>
                <a:cs typeface="+mn-cs"/>
              </a:rPr>
              <a:t>PPh</a:t>
            </a:r>
            <a:r>
              <a:rPr kumimoji="0" lang="en-US" sz="3200" b="0" i="0" u="none" strike="noStrike" kern="1200" cap="none" spc="0" normalizeH="0" baseline="0" noProof="0" dirty="0">
                <a:ln>
                  <a:noFill/>
                </a:ln>
                <a:solidFill>
                  <a:schemeClr val="tx1"/>
                </a:solidFill>
                <a:effectLst/>
                <a:uLnTx/>
                <a:uFillTx/>
                <a:latin typeface="Candara" pitchFamily="34" charset="0"/>
                <a:ea typeface="+mn-ea"/>
                <a:cs typeface="+mn-cs"/>
              </a:rPr>
              <a:t> </a:t>
            </a:r>
            <a:r>
              <a:rPr kumimoji="0" lang="en-US" sz="3200" b="0" i="0" u="none" strike="noStrike" kern="1200" cap="none" spc="0" normalizeH="0" baseline="0" noProof="0" dirty="0" err="1">
                <a:ln>
                  <a:noFill/>
                </a:ln>
                <a:solidFill>
                  <a:schemeClr val="tx1"/>
                </a:solidFill>
                <a:effectLst/>
                <a:uLnTx/>
                <a:uFillTx/>
                <a:latin typeface="Candara" pitchFamily="34" charset="0"/>
                <a:ea typeface="+mn-ea"/>
                <a:cs typeface="+mn-cs"/>
              </a:rPr>
              <a:t>dibayar</a:t>
            </a:r>
            <a:r>
              <a:rPr kumimoji="0" lang="en-US" sz="3200" b="0" i="0" u="none" strike="noStrike" kern="1200" cap="none" spc="0" normalizeH="0" baseline="0" noProof="0" dirty="0">
                <a:ln>
                  <a:noFill/>
                </a:ln>
                <a:solidFill>
                  <a:schemeClr val="tx1"/>
                </a:solidFill>
                <a:effectLst/>
                <a:uLnTx/>
                <a:uFillTx/>
                <a:latin typeface="Candara" pitchFamily="34" charset="0"/>
                <a:ea typeface="+mn-ea"/>
                <a:cs typeface="+mn-cs"/>
              </a:rPr>
              <a:t> </a:t>
            </a:r>
            <a:r>
              <a:rPr kumimoji="0" lang="en-US" sz="3200" b="0" i="0" u="none" strike="noStrike" kern="1200" cap="none" spc="0" normalizeH="0" baseline="0" noProof="0" dirty="0" err="1">
                <a:ln>
                  <a:noFill/>
                </a:ln>
                <a:solidFill>
                  <a:schemeClr val="tx1"/>
                </a:solidFill>
                <a:effectLst/>
                <a:uLnTx/>
                <a:uFillTx/>
                <a:latin typeface="Candara" pitchFamily="34" charset="0"/>
                <a:ea typeface="+mn-ea"/>
                <a:cs typeface="+mn-cs"/>
              </a:rPr>
              <a:t>dan</a:t>
            </a:r>
            <a:r>
              <a:rPr kumimoji="0" lang="en-US" sz="3200" b="0" i="0" u="none" strike="noStrike" kern="1200" cap="none" spc="0" normalizeH="0" baseline="0" noProof="0" dirty="0">
                <a:ln>
                  <a:noFill/>
                </a:ln>
                <a:solidFill>
                  <a:schemeClr val="tx1"/>
                </a:solidFill>
                <a:effectLst/>
                <a:uLnTx/>
                <a:uFillTx/>
                <a:latin typeface="Candara" pitchFamily="34" charset="0"/>
                <a:ea typeface="+mn-ea"/>
                <a:cs typeface="+mn-cs"/>
              </a:rPr>
              <a:t> </a:t>
            </a:r>
            <a:r>
              <a:rPr kumimoji="0" lang="en-US" sz="3200" b="0" i="0" u="none" strike="noStrike" kern="1200" cap="none" spc="0" normalizeH="0" baseline="0" noProof="0" dirty="0" err="1">
                <a:ln>
                  <a:noFill/>
                </a:ln>
                <a:solidFill>
                  <a:schemeClr val="tx1"/>
                </a:solidFill>
                <a:effectLst/>
                <a:uLnTx/>
                <a:uFillTx/>
                <a:latin typeface="Candara" pitchFamily="34" charset="0"/>
                <a:ea typeface="+mn-ea"/>
                <a:cs typeface="+mn-cs"/>
              </a:rPr>
              <a:t>dilaporkan</a:t>
            </a:r>
            <a:r>
              <a:rPr kumimoji="0" lang="en-US" sz="3200" b="0" i="0" u="none" strike="noStrike" kern="1200" cap="none" spc="0" normalizeH="0" baseline="0" noProof="0" dirty="0">
                <a:ln>
                  <a:noFill/>
                </a:ln>
                <a:solidFill>
                  <a:schemeClr val="tx1"/>
                </a:solidFill>
                <a:effectLst/>
                <a:uLnTx/>
                <a:uFillTx/>
                <a:latin typeface="Candara" pitchFamily="34" charset="0"/>
                <a:ea typeface="+mn-ea"/>
                <a:cs typeface="+mn-cs"/>
              </a:rPr>
              <a:t> </a:t>
            </a:r>
            <a:r>
              <a:rPr kumimoji="0" lang="en-US" sz="3200" b="0" i="0" u="none" strike="noStrike" kern="1200" cap="none" spc="0" normalizeH="0" baseline="0" noProof="0" dirty="0" err="1">
                <a:ln>
                  <a:noFill/>
                </a:ln>
                <a:solidFill>
                  <a:schemeClr val="tx1"/>
                </a:solidFill>
                <a:effectLst/>
                <a:uLnTx/>
                <a:uFillTx/>
                <a:latin typeface="Candara" pitchFamily="34" charset="0"/>
                <a:ea typeface="+mn-ea"/>
                <a:cs typeface="+mn-cs"/>
              </a:rPr>
              <a:t>oleh</a:t>
            </a:r>
            <a:r>
              <a:rPr kumimoji="0" lang="en-US" sz="3200" b="0" i="0" u="none" strike="noStrike" kern="1200" cap="none" spc="0" normalizeH="0" baseline="0" noProof="0" dirty="0">
                <a:ln>
                  <a:noFill/>
                </a:ln>
                <a:solidFill>
                  <a:schemeClr val="tx1"/>
                </a:solidFill>
                <a:effectLst/>
                <a:uLnTx/>
                <a:uFillTx/>
                <a:latin typeface="Candara" pitchFamily="34" charset="0"/>
                <a:ea typeface="+mn-ea"/>
                <a:cs typeface="+mn-cs"/>
              </a:rPr>
              <a:t> Tuan </a:t>
            </a:r>
            <a:r>
              <a:rPr kumimoji="0" lang="en-US" sz="3200" b="0" i="0" u="none" strike="noStrike" kern="1200" cap="none" spc="0" normalizeH="0" baseline="0" noProof="0" dirty="0" err="1">
                <a:ln>
                  <a:noFill/>
                </a:ln>
                <a:solidFill>
                  <a:schemeClr val="tx1"/>
                </a:solidFill>
                <a:effectLst/>
                <a:uLnTx/>
                <a:uFillTx/>
                <a:latin typeface="Candara" pitchFamily="34" charset="0"/>
                <a:ea typeface="+mn-ea"/>
                <a:cs typeface="+mn-cs"/>
              </a:rPr>
              <a:t>Ananda</a:t>
            </a:r>
            <a:r>
              <a:rPr kumimoji="0" lang="en-US" sz="3200" b="0" i="0" u="none" strike="noStrike" kern="1200" cap="none" spc="0" normalizeH="0" baseline="0" noProof="0" dirty="0">
                <a:ln>
                  <a:noFill/>
                </a:ln>
                <a:solidFill>
                  <a:schemeClr val="tx1"/>
                </a:solidFill>
                <a:effectLst/>
                <a:uLnTx/>
                <a:uFillTx/>
                <a:latin typeface="Candara" pitchFamily="34" charset="0"/>
                <a:ea typeface="+mn-ea"/>
                <a:cs typeface="+mn-cs"/>
              </a:rPr>
              <a:t> </a:t>
            </a:r>
            <a:r>
              <a:rPr kumimoji="0" lang="en-US" sz="3200" b="0" i="0" u="none" strike="noStrike" kern="1200" cap="none" spc="0" normalizeH="0" baseline="0" noProof="0" dirty="0" err="1">
                <a:ln>
                  <a:noFill/>
                </a:ln>
                <a:solidFill>
                  <a:schemeClr val="tx1"/>
                </a:solidFill>
                <a:effectLst/>
                <a:uLnTx/>
                <a:uFillTx/>
                <a:latin typeface="Candara" pitchFamily="34" charset="0"/>
                <a:ea typeface="+mn-ea"/>
                <a:cs typeface="+mn-cs"/>
              </a:rPr>
              <a:t>sebesar</a:t>
            </a:r>
            <a:r>
              <a:rPr kumimoji="0" lang="en-US" sz="3200" b="0" i="0" u="none" strike="noStrike" kern="1200" cap="none" spc="0" normalizeH="0" baseline="0" noProof="0" dirty="0">
                <a:ln>
                  <a:noFill/>
                </a:ln>
                <a:solidFill>
                  <a:schemeClr val="tx1"/>
                </a:solidFill>
                <a:effectLst/>
                <a:uLnTx/>
                <a:uFillTx/>
                <a:latin typeface="Candara" pitchFamily="34" charset="0"/>
                <a:ea typeface="+mn-ea"/>
                <a:cs typeface="+mn-cs"/>
              </a:rPr>
              <a:t>:</a:t>
            </a:r>
          </a:p>
          <a:p>
            <a:pPr marL="342900" marR="0" lvl="1"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a:ln>
                  <a:noFill/>
                </a:ln>
                <a:solidFill>
                  <a:schemeClr val="tx1"/>
                </a:solidFill>
                <a:effectLst/>
                <a:uLnTx/>
                <a:uFillTx/>
                <a:latin typeface="Candara" pitchFamily="34" charset="0"/>
                <a:ea typeface="+mn-ea"/>
                <a:cs typeface="+mn-cs"/>
              </a:rPr>
              <a:t>	</a:t>
            </a:r>
            <a:r>
              <a:rPr kumimoji="0" lang="en-US" sz="3200" b="0" i="0" u="none" strike="noStrike" kern="1200" cap="none" spc="0" normalizeH="0" baseline="0" noProof="0" dirty="0">
                <a:ln>
                  <a:noFill/>
                </a:ln>
                <a:solidFill>
                  <a:schemeClr val="tx1"/>
                </a:solidFill>
                <a:effectLst/>
                <a:uLnTx/>
                <a:uFillTx/>
                <a:latin typeface="Candara" pitchFamily="34" charset="0"/>
                <a:ea typeface="+mn-ea"/>
                <a:cs typeface="+mn-cs"/>
              </a:rPr>
              <a:t>10% × Rp25.000.000 = Rp2.500.000</a:t>
            </a:r>
          </a:p>
        </p:txBody>
      </p:sp>
    </p:spTree>
    <p:extLst>
      <p:ext uri="{BB962C8B-B14F-4D97-AF65-F5344CB8AC3E}">
        <p14:creationId xmlns:p14="http://schemas.microsoft.com/office/powerpoint/2010/main" xmlns="" val="1427999669"/>
      </p:ext>
    </p:extLst>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6">
                                            <p:bg/>
                                          </p:spTgt>
                                        </p:tgtEl>
                                        <p:attrNameLst>
                                          <p:attrName>style.visibility</p:attrName>
                                        </p:attrNameLst>
                                      </p:cBhvr>
                                      <p:to>
                                        <p:strVal val="visible"/>
                                      </p:to>
                                    </p:set>
                                    <p:animEffect transition="in" filter="wipe(up)">
                                      <p:cBhvr>
                                        <p:cTn id="7" dur="1000"/>
                                        <p:tgtEl>
                                          <p:spTgt spid="6">
                                            <p:bg/>
                                          </p:spTgt>
                                        </p:tgtEl>
                                      </p:cBhvr>
                                    </p:animEffect>
                                  </p:childTnLst>
                                </p:cTn>
                              </p:par>
                            </p:childTnLst>
                          </p:cTn>
                        </p:par>
                        <p:par>
                          <p:cTn id="8" fill="hold">
                            <p:stCondLst>
                              <p:cond delay="1000"/>
                            </p:stCondLst>
                            <p:childTnLst>
                              <p:par>
                                <p:cTn id="9" presetID="22" presetClass="entr" presetSubtype="1" fill="hold" grpId="0" nodeType="after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animEffect transition="in" filter="wipe(up)">
                                      <p:cBhvr>
                                        <p:cTn id="11" dur="500"/>
                                        <p:tgtEl>
                                          <p:spTgt spid="6">
                                            <p:txEl>
                                              <p:pRg st="0" end="0"/>
                                            </p:txEl>
                                          </p:spTgt>
                                        </p:tgtEl>
                                      </p:cBhvr>
                                    </p:animEffect>
                                  </p:childTnLst>
                                </p:cTn>
                              </p:par>
                            </p:childTnLst>
                          </p:cTn>
                        </p:par>
                        <p:par>
                          <p:cTn id="12" fill="hold">
                            <p:stCondLst>
                              <p:cond delay="1500"/>
                            </p:stCondLst>
                            <p:childTnLst>
                              <p:par>
                                <p:cTn id="13" presetID="22" presetClass="entr" presetSubtype="1" fill="hold" grpId="0" nodeType="after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animEffect transition="in" filter="wipe(up)">
                                      <p:cBhvr>
                                        <p:cTn id="15" dur="1000"/>
                                        <p:tgtEl>
                                          <p:spTgt spid="6">
                                            <p:txEl>
                                              <p:pRg st="1" end="1"/>
                                            </p:txEl>
                                          </p:spTgt>
                                        </p:tgtEl>
                                      </p:cBhvr>
                                    </p:animEffect>
                                  </p:childTnLst>
                                </p:cTn>
                              </p:par>
                            </p:childTnLst>
                          </p:cTn>
                        </p:par>
                        <p:par>
                          <p:cTn id="16" fill="hold">
                            <p:stCondLst>
                              <p:cond delay="2500"/>
                            </p:stCondLst>
                            <p:childTnLst>
                              <p:par>
                                <p:cTn id="17" presetID="22" presetClass="entr" presetSubtype="8" fill="hold" grpId="0" nodeType="after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wipe(left)">
                                      <p:cBhvr>
                                        <p:cTn id="19"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animBg="1"/>
      <p:bldP spid="7"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
          <p:cNvGrpSpPr/>
          <p:nvPr/>
        </p:nvGrpSpPr>
        <p:grpSpPr>
          <a:xfrm>
            <a:off x="214282" y="214290"/>
            <a:ext cx="8724960" cy="6429420"/>
            <a:chOff x="214282" y="214290"/>
            <a:chExt cx="8724960" cy="6429420"/>
          </a:xfrm>
        </p:grpSpPr>
        <p:sp>
          <p:nvSpPr>
            <p:cNvPr id="5" name="Rectangle 4"/>
            <p:cNvSpPr/>
            <p:nvPr/>
          </p:nvSpPr>
          <p:spPr>
            <a:xfrm>
              <a:off x="214282" y="1571612"/>
              <a:ext cx="8724960" cy="5072098"/>
            </a:xfrm>
            <a:prstGeom prst="rect">
              <a:avLst/>
            </a:prstGeom>
            <a:solidFill>
              <a:schemeClr val="accent5">
                <a:lumMod val="20000"/>
                <a:lumOff val="80000"/>
              </a:schemeClr>
            </a:solidFill>
            <a:ln>
              <a:solidFill>
                <a:schemeClr val="accent5">
                  <a:lumMod val="20000"/>
                  <a:lumOff val="8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6" name="Rectangle 5"/>
            <p:cNvSpPr/>
            <p:nvPr/>
          </p:nvSpPr>
          <p:spPr>
            <a:xfrm>
              <a:off x="214282" y="214290"/>
              <a:ext cx="7358114" cy="121444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2"/>
            <p:cNvPicPr>
              <a:picLocks noChangeAspect="1" noChangeArrowheads="1"/>
            </p:cNvPicPr>
            <p:nvPr/>
          </p:nvPicPr>
          <p:blipFill>
            <a:blip r:embed="rId2" cstate="print"/>
            <a:srcRect l="15074" t="43478" r="60176" b="13587"/>
            <a:stretch>
              <a:fillRect/>
            </a:stretch>
          </p:blipFill>
          <p:spPr bwMode="auto">
            <a:xfrm>
              <a:off x="7786710" y="285728"/>
              <a:ext cx="1071570" cy="1045111"/>
            </a:xfrm>
            <a:prstGeom prst="rect">
              <a:avLst/>
            </a:prstGeom>
            <a:noFill/>
            <a:ln w="9525">
              <a:noFill/>
              <a:miter lim="800000"/>
              <a:headEnd/>
              <a:tailEnd/>
            </a:ln>
          </p:spPr>
        </p:pic>
      </p:grpSp>
      <p:sp>
        <p:nvSpPr>
          <p:cNvPr id="8" name="Content Placeholder 1"/>
          <p:cNvSpPr>
            <a:spLocks noGrp="1"/>
          </p:cNvSpPr>
          <p:nvPr>
            <p:ph idx="1"/>
          </p:nvPr>
        </p:nvSpPr>
        <p:spPr>
          <a:xfrm>
            <a:off x="380999" y="1719070"/>
            <a:ext cx="8407893" cy="4781763"/>
          </a:xfrm>
          <a:solidFill>
            <a:schemeClr val="bg1"/>
          </a:solidFill>
        </p:spPr>
        <p:txBody>
          <a:bodyPr>
            <a:normAutofit fontScale="85000" lnSpcReduction="20000"/>
          </a:bodyPr>
          <a:lstStyle/>
          <a:p>
            <a:pPr marL="0" indent="0">
              <a:buNone/>
            </a:pPr>
            <a:r>
              <a:rPr lang="en-US" b="1" dirty="0" err="1">
                <a:latin typeface="Candara" pitchFamily="34" charset="0"/>
              </a:rPr>
              <a:t>Subjek</a:t>
            </a:r>
            <a:r>
              <a:rPr lang="en-US" b="1" dirty="0">
                <a:latin typeface="Candara" pitchFamily="34" charset="0"/>
              </a:rPr>
              <a:t> </a:t>
            </a:r>
            <a:r>
              <a:rPr lang="en-US" b="1" dirty="0" err="1">
                <a:latin typeface="Candara" pitchFamily="34" charset="0"/>
              </a:rPr>
              <a:t>pajak</a:t>
            </a:r>
            <a:r>
              <a:rPr lang="en-US" b="1" dirty="0">
                <a:latin typeface="Candara" pitchFamily="34" charset="0"/>
              </a:rPr>
              <a:t>:</a:t>
            </a:r>
          </a:p>
          <a:p>
            <a:pPr marL="971550" lvl="1" indent="-514350">
              <a:buFont typeface="+mj-lt"/>
              <a:buAutoNum type="arabicPeriod"/>
            </a:pPr>
            <a:r>
              <a:rPr lang="en-US" dirty="0" err="1">
                <a:latin typeface="Candara" pitchFamily="34" charset="0"/>
              </a:rPr>
              <a:t>Orang</a:t>
            </a:r>
            <a:r>
              <a:rPr lang="en-US" dirty="0">
                <a:latin typeface="Candara" pitchFamily="34" charset="0"/>
              </a:rPr>
              <a:t> </a:t>
            </a:r>
            <a:r>
              <a:rPr lang="en-US" dirty="0" err="1">
                <a:latin typeface="Candara" pitchFamily="34" charset="0"/>
              </a:rPr>
              <a:t>pribadi</a:t>
            </a:r>
            <a:r>
              <a:rPr lang="en-US" dirty="0">
                <a:latin typeface="Candara" pitchFamily="34" charset="0"/>
              </a:rPr>
              <a:t> </a:t>
            </a:r>
          </a:p>
          <a:p>
            <a:pPr marL="971550" lvl="1" indent="-514350">
              <a:buFont typeface="+mj-lt"/>
              <a:buAutoNum type="arabicPeriod"/>
            </a:pPr>
            <a:r>
              <a:rPr lang="en-US" dirty="0" err="1">
                <a:latin typeface="Candara" pitchFamily="34" charset="0"/>
              </a:rPr>
              <a:t>Badan</a:t>
            </a:r>
            <a:r>
              <a:rPr lang="en-US" dirty="0">
                <a:latin typeface="Candara" pitchFamily="34" charset="0"/>
              </a:rPr>
              <a:t> </a:t>
            </a:r>
          </a:p>
          <a:p>
            <a:pPr marL="457200" lvl="1" indent="0">
              <a:buNone/>
            </a:pPr>
            <a:r>
              <a:rPr lang="en-US" dirty="0" err="1">
                <a:latin typeface="Candara" pitchFamily="34" charset="0"/>
              </a:rPr>
              <a:t>penyedia</a:t>
            </a:r>
            <a:r>
              <a:rPr lang="en-US" dirty="0">
                <a:latin typeface="Candara" pitchFamily="34" charset="0"/>
              </a:rPr>
              <a:t> </a:t>
            </a:r>
            <a:r>
              <a:rPr lang="en-US" dirty="0" err="1">
                <a:latin typeface="Candara" pitchFamily="34" charset="0"/>
              </a:rPr>
              <a:t>jasa</a:t>
            </a:r>
            <a:r>
              <a:rPr lang="en-US" dirty="0">
                <a:latin typeface="Candara" pitchFamily="34" charset="0"/>
              </a:rPr>
              <a:t> </a:t>
            </a:r>
            <a:r>
              <a:rPr lang="en-US" dirty="0" err="1">
                <a:latin typeface="Candara" pitchFamily="34" charset="0"/>
              </a:rPr>
              <a:t>konstruksi</a:t>
            </a:r>
            <a:r>
              <a:rPr lang="en-US" dirty="0">
                <a:latin typeface="Candara" pitchFamily="34" charset="0"/>
              </a:rPr>
              <a:t>, </a:t>
            </a:r>
            <a:r>
              <a:rPr lang="en-US" dirty="0" err="1">
                <a:latin typeface="Candara" pitchFamily="34" charset="0"/>
              </a:rPr>
              <a:t>berlaku</a:t>
            </a:r>
            <a:r>
              <a:rPr lang="en-US" dirty="0">
                <a:latin typeface="Candara" pitchFamily="34" charset="0"/>
              </a:rPr>
              <a:t> WP </a:t>
            </a:r>
            <a:r>
              <a:rPr lang="en-US" dirty="0" err="1">
                <a:latin typeface="Candara" pitchFamily="34" charset="0"/>
              </a:rPr>
              <a:t>khusus</a:t>
            </a:r>
            <a:r>
              <a:rPr lang="en-US" dirty="0">
                <a:latin typeface="Candara" pitchFamily="34" charset="0"/>
              </a:rPr>
              <a:t>, </a:t>
            </a:r>
            <a:r>
              <a:rPr lang="en-US" dirty="0" err="1">
                <a:latin typeface="Candara" pitchFamily="34" charset="0"/>
              </a:rPr>
              <a:t>kategori</a:t>
            </a:r>
            <a:r>
              <a:rPr lang="en-US" dirty="0">
                <a:latin typeface="Candara" pitchFamily="34" charset="0"/>
              </a:rPr>
              <a:t> </a:t>
            </a:r>
          </a:p>
          <a:p>
            <a:pPr marL="457200" lvl="1" indent="0">
              <a:buNone/>
            </a:pPr>
            <a:endParaRPr lang="en-US" dirty="0">
              <a:latin typeface="Candara" pitchFamily="34" charset="0"/>
            </a:endParaRPr>
          </a:p>
          <a:p>
            <a:pPr marL="0" indent="0">
              <a:buNone/>
            </a:pPr>
            <a:r>
              <a:rPr lang="en-US" b="1" dirty="0" err="1">
                <a:latin typeface="Candara" pitchFamily="34" charset="0"/>
              </a:rPr>
              <a:t>Objek</a:t>
            </a:r>
            <a:r>
              <a:rPr lang="en-US" b="1" dirty="0">
                <a:latin typeface="Candara" pitchFamily="34" charset="0"/>
              </a:rPr>
              <a:t> </a:t>
            </a:r>
            <a:r>
              <a:rPr lang="en-US" b="1" dirty="0" err="1">
                <a:latin typeface="Candara" pitchFamily="34" charset="0"/>
              </a:rPr>
              <a:t>pajak</a:t>
            </a:r>
            <a:r>
              <a:rPr lang="en-US" b="1" dirty="0">
                <a:latin typeface="Candara" pitchFamily="34" charset="0"/>
              </a:rPr>
              <a:t>:</a:t>
            </a:r>
          </a:p>
          <a:p>
            <a:pPr marL="971550" lvl="1" indent="-514350">
              <a:buFont typeface="+mj-lt"/>
              <a:buAutoNum type="arabicPeriod"/>
            </a:pPr>
            <a:r>
              <a:rPr lang="en-US" dirty="0" err="1">
                <a:latin typeface="Candara" pitchFamily="34" charset="0"/>
              </a:rPr>
              <a:t>Jasa</a:t>
            </a:r>
            <a:r>
              <a:rPr lang="en-US" dirty="0">
                <a:latin typeface="Candara" pitchFamily="34" charset="0"/>
              </a:rPr>
              <a:t> </a:t>
            </a:r>
            <a:r>
              <a:rPr lang="en-US" dirty="0" err="1">
                <a:latin typeface="Candara" pitchFamily="34" charset="0"/>
              </a:rPr>
              <a:t>perencanaan</a:t>
            </a:r>
            <a:r>
              <a:rPr lang="en-US" dirty="0">
                <a:latin typeface="Candara" pitchFamily="34" charset="0"/>
              </a:rPr>
              <a:t> </a:t>
            </a:r>
            <a:r>
              <a:rPr lang="en-US" dirty="0" err="1">
                <a:latin typeface="Candara" pitchFamily="34" charset="0"/>
              </a:rPr>
              <a:t>konstruksi</a:t>
            </a:r>
            <a:r>
              <a:rPr lang="en-US" dirty="0">
                <a:latin typeface="Candara" pitchFamily="34" charset="0"/>
              </a:rPr>
              <a:t>, </a:t>
            </a:r>
            <a:r>
              <a:rPr lang="en-US" dirty="0" err="1">
                <a:latin typeface="Candara" pitchFamily="34" charset="0"/>
              </a:rPr>
              <a:t>jasa</a:t>
            </a:r>
            <a:r>
              <a:rPr lang="en-US" dirty="0">
                <a:latin typeface="Candara" pitchFamily="34" charset="0"/>
              </a:rPr>
              <a:t> </a:t>
            </a:r>
            <a:r>
              <a:rPr lang="en-US" dirty="0" err="1">
                <a:latin typeface="Candara" pitchFamily="34" charset="0"/>
              </a:rPr>
              <a:t>pelaksanaan</a:t>
            </a:r>
            <a:r>
              <a:rPr lang="en-US" dirty="0">
                <a:latin typeface="Candara" pitchFamily="34" charset="0"/>
              </a:rPr>
              <a:t> </a:t>
            </a:r>
            <a:r>
              <a:rPr lang="en-US" dirty="0" err="1">
                <a:latin typeface="Candara" pitchFamily="34" charset="0"/>
              </a:rPr>
              <a:t>konstruksi</a:t>
            </a:r>
            <a:r>
              <a:rPr lang="en-US" dirty="0">
                <a:latin typeface="Candara" pitchFamily="34" charset="0"/>
              </a:rPr>
              <a:t>, </a:t>
            </a:r>
            <a:r>
              <a:rPr lang="en-US" dirty="0" err="1">
                <a:latin typeface="Candara" pitchFamily="34" charset="0"/>
              </a:rPr>
              <a:t>jasa</a:t>
            </a:r>
            <a:r>
              <a:rPr lang="en-US" dirty="0">
                <a:latin typeface="Candara" pitchFamily="34" charset="0"/>
              </a:rPr>
              <a:t> </a:t>
            </a:r>
            <a:r>
              <a:rPr lang="en-US" dirty="0" err="1">
                <a:latin typeface="Candara" pitchFamily="34" charset="0"/>
              </a:rPr>
              <a:t>pengawasan</a:t>
            </a:r>
            <a:r>
              <a:rPr lang="en-US" dirty="0">
                <a:latin typeface="Candara" pitchFamily="34" charset="0"/>
              </a:rPr>
              <a:t> </a:t>
            </a:r>
            <a:r>
              <a:rPr lang="en-US" dirty="0" err="1">
                <a:latin typeface="Candara" pitchFamily="34" charset="0"/>
              </a:rPr>
              <a:t>produksi</a:t>
            </a:r>
            <a:endParaRPr lang="en-US" dirty="0">
              <a:latin typeface="Candara" pitchFamily="34" charset="0"/>
            </a:endParaRPr>
          </a:p>
          <a:p>
            <a:pPr marL="971550" lvl="1" indent="-514350">
              <a:buNone/>
            </a:pPr>
            <a:endParaRPr lang="en-US" dirty="0">
              <a:latin typeface="Candara" pitchFamily="34" charset="0"/>
            </a:endParaRPr>
          </a:p>
          <a:p>
            <a:pPr marL="0" indent="0">
              <a:buNone/>
            </a:pPr>
            <a:r>
              <a:rPr lang="en-US" b="1" dirty="0" err="1">
                <a:latin typeface="Candara" pitchFamily="34" charset="0"/>
              </a:rPr>
              <a:t>Pemotong</a:t>
            </a:r>
            <a:r>
              <a:rPr lang="en-US" b="1" dirty="0">
                <a:latin typeface="Candara" pitchFamily="34" charset="0"/>
              </a:rPr>
              <a:t>, </a:t>
            </a:r>
            <a:r>
              <a:rPr lang="en-US" b="1" dirty="0" err="1">
                <a:latin typeface="Candara" pitchFamily="34" charset="0"/>
              </a:rPr>
              <a:t>penyetor</a:t>
            </a:r>
            <a:r>
              <a:rPr lang="en-US" b="1" dirty="0">
                <a:latin typeface="Candara" pitchFamily="34" charset="0"/>
              </a:rPr>
              <a:t>, </a:t>
            </a:r>
            <a:r>
              <a:rPr lang="en-US" b="1" dirty="0" err="1">
                <a:latin typeface="Candara" pitchFamily="34" charset="0"/>
              </a:rPr>
              <a:t>pelapor</a:t>
            </a:r>
            <a:r>
              <a:rPr lang="en-US" b="1" dirty="0">
                <a:latin typeface="Candara" pitchFamily="34" charset="0"/>
              </a:rPr>
              <a:t>:</a:t>
            </a:r>
          </a:p>
          <a:p>
            <a:pPr marL="971550" lvl="1" indent="-514350">
              <a:buFont typeface="+mj-lt"/>
              <a:buAutoNum type="arabicPeriod"/>
            </a:pPr>
            <a:r>
              <a:rPr lang="en-US" dirty="0" err="1">
                <a:latin typeface="Candara" pitchFamily="34" charset="0"/>
              </a:rPr>
              <a:t>Pengguna</a:t>
            </a:r>
            <a:r>
              <a:rPr lang="en-US" dirty="0">
                <a:latin typeface="Candara" pitchFamily="34" charset="0"/>
              </a:rPr>
              <a:t> </a:t>
            </a:r>
            <a:r>
              <a:rPr lang="en-US" dirty="0" err="1">
                <a:latin typeface="Candara" pitchFamily="34" charset="0"/>
              </a:rPr>
              <a:t>jasa</a:t>
            </a:r>
            <a:r>
              <a:rPr lang="en-US" dirty="0">
                <a:latin typeface="Candara" pitchFamily="34" charset="0"/>
              </a:rPr>
              <a:t> </a:t>
            </a:r>
            <a:r>
              <a:rPr lang="en-US" dirty="0" err="1">
                <a:latin typeface="Candara" pitchFamily="34" charset="0"/>
              </a:rPr>
              <a:t>konstruksi</a:t>
            </a:r>
            <a:endParaRPr lang="en-US" dirty="0">
              <a:latin typeface="Candara" pitchFamily="34" charset="0"/>
            </a:endParaRPr>
          </a:p>
          <a:p>
            <a:pPr marL="971550" lvl="1" indent="-514350">
              <a:buFont typeface="+mj-lt"/>
              <a:buAutoNum type="arabicPeriod"/>
            </a:pPr>
            <a:r>
              <a:rPr lang="en-US" dirty="0" err="1">
                <a:latin typeface="Candara" pitchFamily="34" charset="0"/>
              </a:rPr>
              <a:t>Penyedia</a:t>
            </a:r>
            <a:r>
              <a:rPr lang="en-US" dirty="0">
                <a:latin typeface="Candara" pitchFamily="34" charset="0"/>
              </a:rPr>
              <a:t> </a:t>
            </a:r>
            <a:r>
              <a:rPr lang="en-US" dirty="0" err="1">
                <a:latin typeface="Candara" pitchFamily="34" charset="0"/>
              </a:rPr>
              <a:t>jasa</a:t>
            </a:r>
            <a:r>
              <a:rPr lang="en-US" dirty="0">
                <a:latin typeface="Candara" pitchFamily="34" charset="0"/>
              </a:rPr>
              <a:t> </a:t>
            </a:r>
            <a:r>
              <a:rPr lang="en-US" dirty="0" err="1">
                <a:latin typeface="Candara" pitchFamily="34" charset="0"/>
              </a:rPr>
              <a:t>konstruksi</a:t>
            </a:r>
            <a:r>
              <a:rPr lang="en-US" dirty="0">
                <a:latin typeface="Candara" pitchFamily="34" charset="0"/>
              </a:rPr>
              <a:t> </a:t>
            </a:r>
            <a:r>
              <a:rPr lang="en-US" dirty="0" err="1">
                <a:latin typeface="Candara" pitchFamily="34" charset="0"/>
              </a:rPr>
              <a:t>dalam</a:t>
            </a:r>
            <a:r>
              <a:rPr lang="en-US" dirty="0">
                <a:latin typeface="Candara" pitchFamily="34" charset="0"/>
              </a:rPr>
              <a:t> </a:t>
            </a:r>
            <a:r>
              <a:rPr lang="en-US" dirty="0" err="1">
                <a:latin typeface="Candara" pitchFamily="34" charset="0"/>
              </a:rPr>
              <a:t>hal</a:t>
            </a:r>
            <a:r>
              <a:rPr lang="en-US" dirty="0">
                <a:latin typeface="Candara" pitchFamily="34" charset="0"/>
              </a:rPr>
              <a:t> </a:t>
            </a:r>
            <a:r>
              <a:rPr lang="en-US" dirty="0" err="1">
                <a:latin typeface="Candara" pitchFamily="34" charset="0"/>
              </a:rPr>
              <a:t>pengguna</a:t>
            </a:r>
            <a:r>
              <a:rPr lang="en-US" dirty="0">
                <a:latin typeface="Candara" pitchFamily="34" charset="0"/>
              </a:rPr>
              <a:t> </a:t>
            </a:r>
            <a:r>
              <a:rPr lang="en-US" dirty="0" err="1">
                <a:latin typeface="Candara" pitchFamily="34" charset="0"/>
              </a:rPr>
              <a:t>jasa</a:t>
            </a:r>
            <a:r>
              <a:rPr lang="en-US" dirty="0">
                <a:latin typeface="Candara" pitchFamily="34" charset="0"/>
              </a:rPr>
              <a:t> </a:t>
            </a:r>
            <a:r>
              <a:rPr lang="en-US" dirty="0" err="1">
                <a:latin typeface="Candara" pitchFamily="34" charset="0"/>
              </a:rPr>
              <a:t>bukan</a:t>
            </a:r>
            <a:r>
              <a:rPr lang="en-US" dirty="0">
                <a:latin typeface="Candara" pitchFamily="34" charset="0"/>
              </a:rPr>
              <a:t> </a:t>
            </a:r>
            <a:r>
              <a:rPr lang="en-US" dirty="0" err="1">
                <a:latin typeface="Candara" pitchFamily="34" charset="0"/>
              </a:rPr>
              <a:t>pemotong</a:t>
            </a:r>
            <a:r>
              <a:rPr lang="en-US" dirty="0">
                <a:latin typeface="Candara" pitchFamily="34" charset="0"/>
              </a:rPr>
              <a:t> </a:t>
            </a:r>
            <a:r>
              <a:rPr lang="en-US" dirty="0" err="1">
                <a:latin typeface="Candara" pitchFamily="34" charset="0"/>
              </a:rPr>
              <a:t>pajak</a:t>
            </a:r>
            <a:endParaRPr lang="en-US" dirty="0">
              <a:latin typeface="Candara" pitchFamily="34" charset="0"/>
            </a:endParaRPr>
          </a:p>
          <a:p>
            <a:endParaRPr lang="en-US" dirty="0">
              <a:latin typeface="Candara" pitchFamily="34" charset="0"/>
            </a:endParaRPr>
          </a:p>
        </p:txBody>
      </p:sp>
      <p:sp>
        <p:nvSpPr>
          <p:cNvPr id="9" name="Title 2"/>
          <p:cNvSpPr>
            <a:spLocks noGrp="1"/>
          </p:cNvSpPr>
          <p:nvPr>
            <p:ph type="title"/>
          </p:nvPr>
        </p:nvSpPr>
        <p:spPr>
          <a:xfrm>
            <a:off x="381000" y="355847"/>
            <a:ext cx="7048520" cy="930013"/>
          </a:xfrm>
        </p:spPr>
        <p:txBody>
          <a:bodyPr>
            <a:normAutofit fontScale="90000"/>
          </a:bodyPr>
          <a:lstStyle/>
          <a:p>
            <a:r>
              <a:rPr lang="en-US" b="1" dirty="0" err="1">
                <a:solidFill>
                  <a:schemeClr val="bg1"/>
                </a:solidFill>
                <a:latin typeface="Candara" pitchFamily="34" charset="0"/>
              </a:rPr>
              <a:t>PPh</a:t>
            </a:r>
            <a:r>
              <a:rPr lang="en-US" b="1" dirty="0">
                <a:solidFill>
                  <a:schemeClr val="bg1"/>
                </a:solidFill>
                <a:latin typeface="Candara" pitchFamily="34" charset="0"/>
              </a:rPr>
              <a:t> ATAS USAHA JASA KONSTRUKSI</a:t>
            </a:r>
          </a:p>
        </p:txBody>
      </p:sp>
    </p:spTree>
    <p:extLst>
      <p:ext uri="{BB962C8B-B14F-4D97-AF65-F5344CB8AC3E}">
        <p14:creationId xmlns:p14="http://schemas.microsoft.com/office/powerpoint/2010/main" xmlns="" val="1003619855"/>
      </p:ext>
    </p:extLst>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trips(downRight)">
                                      <p:cBhvr>
                                        <p:cTn id="7" dur="1000"/>
                                        <p:tgtEl>
                                          <p:spTgt spid="9"/>
                                        </p:tgtEl>
                                      </p:cBhvr>
                                    </p:animEffect>
                                  </p:childTnLst>
                                </p:cTn>
                              </p:par>
                            </p:childTnLst>
                          </p:cTn>
                        </p:par>
                        <p:par>
                          <p:cTn id="8" fill="hold">
                            <p:stCondLst>
                              <p:cond delay="1000"/>
                            </p:stCondLst>
                            <p:childTnLst>
                              <p:par>
                                <p:cTn id="9" presetID="22" presetClass="entr" presetSubtype="1" fill="hold" grpId="0" nodeType="afterEffect">
                                  <p:stCondLst>
                                    <p:cond delay="0"/>
                                  </p:stCondLst>
                                  <p:childTnLst>
                                    <p:set>
                                      <p:cBhvr>
                                        <p:cTn id="10" dur="1" fill="hold">
                                          <p:stCondLst>
                                            <p:cond delay="0"/>
                                          </p:stCondLst>
                                        </p:cTn>
                                        <p:tgtEl>
                                          <p:spTgt spid="8">
                                            <p:bg/>
                                          </p:spTgt>
                                        </p:tgtEl>
                                        <p:attrNameLst>
                                          <p:attrName>style.visibility</p:attrName>
                                        </p:attrNameLst>
                                      </p:cBhvr>
                                      <p:to>
                                        <p:strVal val="visible"/>
                                      </p:to>
                                    </p:set>
                                    <p:animEffect transition="in" filter="wipe(up)">
                                      <p:cBhvr>
                                        <p:cTn id="11" dur="1000"/>
                                        <p:tgtEl>
                                          <p:spTgt spid="8">
                                            <p:bg/>
                                          </p:spTgt>
                                        </p:tgtEl>
                                      </p:cBhvr>
                                    </p:animEffect>
                                  </p:childTnLst>
                                </p:cTn>
                              </p:par>
                            </p:childTnLst>
                          </p:cTn>
                        </p:par>
                        <p:par>
                          <p:cTn id="12" fill="hold">
                            <p:stCondLst>
                              <p:cond delay="2000"/>
                            </p:stCondLst>
                            <p:childTnLst>
                              <p:par>
                                <p:cTn id="13" presetID="22" presetClass="entr" presetSubtype="1" fill="hold" grpId="0" nodeType="after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animEffect transition="in" filter="wipe(up)">
                                      <p:cBhvr>
                                        <p:cTn id="15" dur="500"/>
                                        <p:tgtEl>
                                          <p:spTgt spid="8">
                                            <p:txEl>
                                              <p:pRg st="0" end="0"/>
                                            </p:txEl>
                                          </p:spTgt>
                                        </p:tgtEl>
                                      </p:cBhvr>
                                    </p:animEffect>
                                  </p:childTnLst>
                                </p:cTn>
                              </p:par>
                            </p:childTnLst>
                          </p:cTn>
                        </p:par>
                        <p:par>
                          <p:cTn id="16" fill="hold">
                            <p:stCondLst>
                              <p:cond delay="2500"/>
                            </p:stCondLst>
                            <p:childTnLst>
                              <p:par>
                                <p:cTn id="17" presetID="22" presetClass="entr" presetSubtype="1" fill="hold" grpId="0" nodeType="afterEffect">
                                  <p:stCondLst>
                                    <p:cond delay="0"/>
                                  </p:stCondLst>
                                  <p:childTnLst>
                                    <p:set>
                                      <p:cBhvr>
                                        <p:cTn id="18" dur="1" fill="hold">
                                          <p:stCondLst>
                                            <p:cond delay="0"/>
                                          </p:stCondLst>
                                        </p:cTn>
                                        <p:tgtEl>
                                          <p:spTgt spid="8">
                                            <p:txEl>
                                              <p:pRg st="1" end="1"/>
                                            </p:txEl>
                                          </p:spTgt>
                                        </p:tgtEl>
                                        <p:attrNameLst>
                                          <p:attrName>style.visibility</p:attrName>
                                        </p:attrNameLst>
                                      </p:cBhvr>
                                      <p:to>
                                        <p:strVal val="visible"/>
                                      </p:to>
                                    </p:set>
                                    <p:animEffect transition="in" filter="wipe(up)">
                                      <p:cBhvr>
                                        <p:cTn id="19" dur="1000"/>
                                        <p:tgtEl>
                                          <p:spTgt spid="8">
                                            <p:txEl>
                                              <p:pRg st="1" end="1"/>
                                            </p:txEl>
                                          </p:spTgt>
                                        </p:tgtEl>
                                      </p:cBhvr>
                                    </p:animEffect>
                                  </p:childTnLst>
                                </p:cTn>
                              </p:par>
                            </p:childTnLst>
                          </p:cTn>
                        </p:par>
                        <p:par>
                          <p:cTn id="20" fill="hold">
                            <p:stCondLst>
                              <p:cond delay="3500"/>
                            </p:stCondLst>
                            <p:childTnLst>
                              <p:par>
                                <p:cTn id="21" presetID="22" presetClass="entr" presetSubtype="1" fill="hold" grpId="0" nodeType="afterEffect">
                                  <p:stCondLst>
                                    <p:cond delay="0"/>
                                  </p:stCondLst>
                                  <p:childTnLst>
                                    <p:set>
                                      <p:cBhvr>
                                        <p:cTn id="22" dur="1" fill="hold">
                                          <p:stCondLst>
                                            <p:cond delay="0"/>
                                          </p:stCondLst>
                                        </p:cTn>
                                        <p:tgtEl>
                                          <p:spTgt spid="8">
                                            <p:txEl>
                                              <p:pRg st="2" end="2"/>
                                            </p:txEl>
                                          </p:spTgt>
                                        </p:tgtEl>
                                        <p:attrNameLst>
                                          <p:attrName>style.visibility</p:attrName>
                                        </p:attrNameLst>
                                      </p:cBhvr>
                                      <p:to>
                                        <p:strVal val="visible"/>
                                      </p:to>
                                    </p:set>
                                    <p:animEffect transition="in" filter="wipe(up)">
                                      <p:cBhvr>
                                        <p:cTn id="23" dur="1000"/>
                                        <p:tgtEl>
                                          <p:spTgt spid="8">
                                            <p:txEl>
                                              <p:pRg st="2" end="2"/>
                                            </p:txEl>
                                          </p:spTgt>
                                        </p:tgtEl>
                                      </p:cBhvr>
                                    </p:animEffect>
                                  </p:childTnLst>
                                </p:cTn>
                              </p:par>
                            </p:childTnLst>
                          </p:cTn>
                        </p:par>
                        <p:par>
                          <p:cTn id="24" fill="hold">
                            <p:stCondLst>
                              <p:cond delay="4500"/>
                            </p:stCondLst>
                            <p:childTnLst>
                              <p:par>
                                <p:cTn id="25" presetID="22" presetClass="entr" presetSubtype="1" fill="hold" grpId="0" nodeType="afterEffect">
                                  <p:stCondLst>
                                    <p:cond delay="0"/>
                                  </p:stCondLst>
                                  <p:childTnLst>
                                    <p:set>
                                      <p:cBhvr>
                                        <p:cTn id="26" dur="1" fill="hold">
                                          <p:stCondLst>
                                            <p:cond delay="0"/>
                                          </p:stCondLst>
                                        </p:cTn>
                                        <p:tgtEl>
                                          <p:spTgt spid="8">
                                            <p:txEl>
                                              <p:pRg st="3" end="3"/>
                                            </p:txEl>
                                          </p:spTgt>
                                        </p:tgtEl>
                                        <p:attrNameLst>
                                          <p:attrName>style.visibility</p:attrName>
                                        </p:attrNameLst>
                                      </p:cBhvr>
                                      <p:to>
                                        <p:strVal val="visible"/>
                                      </p:to>
                                    </p:set>
                                    <p:animEffect transition="in" filter="wipe(up)">
                                      <p:cBhvr>
                                        <p:cTn id="27" dur="1000"/>
                                        <p:tgtEl>
                                          <p:spTgt spid="8">
                                            <p:txEl>
                                              <p:pRg st="3" end="3"/>
                                            </p:txEl>
                                          </p:spTgt>
                                        </p:tgtEl>
                                      </p:cBhvr>
                                    </p:animEffect>
                                  </p:childTnLst>
                                </p:cTn>
                              </p:par>
                            </p:childTnLst>
                          </p:cTn>
                        </p:par>
                        <p:par>
                          <p:cTn id="28" fill="hold">
                            <p:stCondLst>
                              <p:cond delay="5500"/>
                            </p:stCondLst>
                            <p:childTnLst>
                              <p:par>
                                <p:cTn id="29" presetID="22" presetClass="entr" presetSubtype="1" fill="hold" grpId="0" nodeType="afterEffect">
                                  <p:stCondLst>
                                    <p:cond delay="0"/>
                                  </p:stCondLst>
                                  <p:childTnLst>
                                    <p:set>
                                      <p:cBhvr>
                                        <p:cTn id="30" dur="1" fill="hold">
                                          <p:stCondLst>
                                            <p:cond delay="0"/>
                                          </p:stCondLst>
                                        </p:cTn>
                                        <p:tgtEl>
                                          <p:spTgt spid="8">
                                            <p:txEl>
                                              <p:pRg st="5" end="5"/>
                                            </p:txEl>
                                          </p:spTgt>
                                        </p:tgtEl>
                                        <p:attrNameLst>
                                          <p:attrName>style.visibility</p:attrName>
                                        </p:attrNameLst>
                                      </p:cBhvr>
                                      <p:to>
                                        <p:strVal val="visible"/>
                                      </p:to>
                                    </p:set>
                                    <p:animEffect transition="in" filter="wipe(up)">
                                      <p:cBhvr>
                                        <p:cTn id="31" dur="1000"/>
                                        <p:tgtEl>
                                          <p:spTgt spid="8">
                                            <p:txEl>
                                              <p:pRg st="5" end="5"/>
                                            </p:txEl>
                                          </p:spTgt>
                                        </p:tgtEl>
                                      </p:cBhvr>
                                    </p:animEffect>
                                  </p:childTnLst>
                                </p:cTn>
                              </p:par>
                            </p:childTnLst>
                          </p:cTn>
                        </p:par>
                        <p:par>
                          <p:cTn id="32" fill="hold">
                            <p:stCondLst>
                              <p:cond delay="6500"/>
                            </p:stCondLst>
                            <p:childTnLst>
                              <p:par>
                                <p:cTn id="33" presetID="22" presetClass="entr" presetSubtype="1" fill="hold" grpId="0" nodeType="afterEffect">
                                  <p:stCondLst>
                                    <p:cond delay="0"/>
                                  </p:stCondLst>
                                  <p:childTnLst>
                                    <p:set>
                                      <p:cBhvr>
                                        <p:cTn id="34" dur="1" fill="hold">
                                          <p:stCondLst>
                                            <p:cond delay="0"/>
                                          </p:stCondLst>
                                        </p:cTn>
                                        <p:tgtEl>
                                          <p:spTgt spid="8">
                                            <p:txEl>
                                              <p:pRg st="6" end="6"/>
                                            </p:txEl>
                                          </p:spTgt>
                                        </p:tgtEl>
                                        <p:attrNameLst>
                                          <p:attrName>style.visibility</p:attrName>
                                        </p:attrNameLst>
                                      </p:cBhvr>
                                      <p:to>
                                        <p:strVal val="visible"/>
                                      </p:to>
                                    </p:set>
                                    <p:animEffect transition="in" filter="wipe(up)">
                                      <p:cBhvr>
                                        <p:cTn id="35" dur="1000"/>
                                        <p:tgtEl>
                                          <p:spTgt spid="8">
                                            <p:txEl>
                                              <p:pRg st="6" end="6"/>
                                            </p:txEl>
                                          </p:spTgt>
                                        </p:tgtEl>
                                      </p:cBhvr>
                                    </p:animEffect>
                                  </p:childTnLst>
                                </p:cTn>
                              </p:par>
                            </p:childTnLst>
                          </p:cTn>
                        </p:par>
                        <p:par>
                          <p:cTn id="36" fill="hold">
                            <p:stCondLst>
                              <p:cond delay="7500"/>
                            </p:stCondLst>
                            <p:childTnLst>
                              <p:par>
                                <p:cTn id="37" presetID="22" presetClass="entr" presetSubtype="1" fill="hold" grpId="0" nodeType="afterEffect">
                                  <p:stCondLst>
                                    <p:cond delay="0"/>
                                  </p:stCondLst>
                                  <p:childTnLst>
                                    <p:set>
                                      <p:cBhvr>
                                        <p:cTn id="38" dur="1" fill="hold">
                                          <p:stCondLst>
                                            <p:cond delay="0"/>
                                          </p:stCondLst>
                                        </p:cTn>
                                        <p:tgtEl>
                                          <p:spTgt spid="8">
                                            <p:txEl>
                                              <p:pRg st="8" end="8"/>
                                            </p:txEl>
                                          </p:spTgt>
                                        </p:tgtEl>
                                        <p:attrNameLst>
                                          <p:attrName>style.visibility</p:attrName>
                                        </p:attrNameLst>
                                      </p:cBhvr>
                                      <p:to>
                                        <p:strVal val="visible"/>
                                      </p:to>
                                    </p:set>
                                    <p:animEffect transition="in" filter="wipe(up)">
                                      <p:cBhvr>
                                        <p:cTn id="39" dur="1000"/>
                                        <p:tgtEl>
                                          <p:spTgt spid="8">
                                            <p:txEl>
                                              <p:pRg st="8" end="8"/>
                                            </p:txEl>
                                          </p:spTgt>
                                        </p:tgtEl>
                                      </p:cBhvr>
                                    </p:animEffect>
                                  </p:childTnLst>
                                </p:cTn>
                              </p:par>
                            </p:childTnLst>
                          </p:cTn>
                        </p:par>
                        <p:par>
                          <p:cTn id="40" fill="hold">
                            <p:stCondLst>
                              <p:cond delay="8500"/>
                            </p:stCondLst>
                            <p:childTnLst>
                              <p:par>
                                <p:cTn id="41" presetID="22" presetClass="entr" presetSubtype="1" fill="hold" grpId="0" nodeType="afterEffect">
                                  <p:stCondLst>
                                    <p:cond delay="0"/>
                                  </p:stCondLst>
                                  <p:childTnLst>
                                    <p:set>
                                      <p:cBhvr>
                                        <p:cTn id="42" dur="1" fill="hold">
                                          <p:stCondLst>
                                            <p:cond delay="0"/>
                                          </p:stCondLst>
                                        </p:cTn>
                                        <p:tgtEl>
                                          <p:spTgt spid="8">
                                            <p:txEl>
                                              <p:pRg st="9" end="9"/>
                                            </p:txEl>
                                          </p:spTgt>
                                        </p:tgtEl>
                                        <p:attrNameLst>
                                          <p:attrName>style.visibility</p:attrName>
                                        </p:attrNameLst>
                                      </p:cBhvr>
                                      <p:to>
                                        <p:strVal val="visible"/>
                                      </p:to>
                                    </p:set>
                                    <p:animEffect transition="in" filter="wipe(up)">
                                      <p:cBhvr>
                                        <p:cTn id="43" dur="1000"/>
                                        <p:tgtEl>
                                          <p:spTgt spid="8">
                                            <p:txEl>
                                              <p:pRg st="9" end="9"/>
                                            </p:txEl>
                                          </p:spTgt>
                                        </p:tgtEl>
                                      </p:cBhvr>
                                    </p:animEffect>
                                  </p:childTnLst>
                                </p:cTn>
                              </p:par>
                            </p:childTnLst>
                          </p:cTn>
                        </p:par>
                        <p:par>
                          <p:cTn id="44" fill="hold">
                            <p:stCondLst>
                              <p:cond delay="9500"/>
                            </p:stCondLst>
                            <p:childTnLst>
                              <p:par>
                                <p:cTn id="45" presetID="22" presetClass="entr" presetSubtype="1" fill="hold" grpId="0" nodeType="afterEffect">
                                  <p:stCondLst>
                                    <p:cond delay="0"/>
                                  </p:stCondLst>
                                  <p:childTnLst>
                                    <p:set>
                                      <p:cBhvr>
                                        <p:cTn id="46" dur="1" fill="hold">
                                          <p:stCondLst>
                                            <p:cond delay="0"/>
                                          </p:stCondLst>
                                        </p:cTn>
                                        <p:tgtEl>
                                          <p:spTgt spid="8">
                                            <p:txEl>
                                              <p:pRg st="10" end="10"/>
                                            </p:txEl>
                                          </p:spTgt>
                                        </p:tgtEl>
                                        <p:attrNameLst>
                                          <p:attrName>style.visibility</p:attrName>
                                        </p:attrNameLst>
                                      </p:cBhvr>
                                      <p:to>
                                        <p:strVal val="visible"/>
                                      </p:to>
                                    </p:set>
                                    <p:animEffect transition="in" filter="wipe(up)">
                                      <p:cBhvr>
                                        <p:cTn id="47" dur="1000"/>
                                        <p:tgtEl>
                                          <p:spTgt spid="8">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animBg="1"/>
      <p:bldP spid="9"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214282" y="214290"/>
            <a:ext cx="8724960" cy="6429420"/>
            <a:chOff x="214282" y="214290"/>
            <a:chExt cx="8724960" cy="6429420"/>
          </a:xfrm>
        </p:grpSpPr>
        <p:sp>
          <p:nvSpPr>
            <p:cNvPr id="5" name="Rectangle 4"/>
            <p:cNvSpPr/>
            <p:nvPr/>
          </p:nvSpPr>
          <p:spPr>
            <a:xfrm>
              <a:off x="214282" y="1571612"/>
              <a:ext cx="8724960" cy="5072098"/>
            </a:xfrm>
            <a:prstGeom prst="rect">
              <a:avLst/>
            </a:prstGeom>
            <a:solidFill>
              <a:schemeClr val="accent5">
                <a:lumMod val="20000"/>
                <a:lumOff val="80000"/>
              </a:schemeClr>
            </a:solidFill>
            <a:ln>
              <a:solidFill>
                <a:schemeClr val="accent5">
                  <a:lumMod val="20000"/>
                  <a:lumOff val="8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8" name="Rectangle 7"/>
            <p:cNvSpPr/>
            <p:nvPr/>
          </p:nvSpPr>
          <p:spPr>
            <a:xfrm>
              <a:off x="214282" y="214290"/>
              <a:ext cx="7358114" cy="121444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2"/>
            <p:cNvPicPr>
              <a:picLocks noChangeAspect="1" noChangeArrowheads="1"/>
            </p:cNvPicPr>
            <p:nvPr/>
          </p:nvPicPr>
          <p:blipFill>
            <a:blip r:embed="rId2" cstate="print"/>
            <a:srcRect l="15074" t="43478" r="60176" b="13587"/>
            <a:stretch>
              <a:fillRect/>
            </a:stretch>
          </p:blipFill>
          <p:spPr bwMode="auto">
            <a:xfrm>
              <a:off x="7786710" y="285728"/>
              <a:ext cx="1071570" cy="1045111"/>
            </a:xfrm>
            <a:prstGeom prst="rect">
              <a:avLst/>
            </a:prstGeom>
            <a:noFill/>
            <a:ln w="9525">
              <a:noFill/>
              <a:miter lim="800000"/>
              <a:headEnd/>
              <a:tailEnd/>
            </a:ln>
          </p:spPr>
        </p:pic>
      </p:grpSp>
      <p:graphicFrame>
        <p:nvGraphicFramePr>
          <p:cNvPr id="6" name="Content Placeholder 3"/>
          <p:cNvGraphicFramePr>
            <a:graphicFrameLocks noGrp="1"/>
          </p:cNvGraphicFramePr>
          <p:nvPr>
            <p:ph idx="1"/>
            <p:extLst>
              <p:ext uri="{D42A27DB-BD31-4B8C-83A1-F6EECF244321}">
                <p14:modId xmlns:p14="http://schemas.microsoft.com/office/powerpoint/2010/main" xmlns="" val="1966789890"/>
              </p:ext>
            </p:extLst>
          </p:nvPr>
        </p:nvGraphicFramePr>
        <p:xfrm>
          <a:off x="453008" y="2071678"/>
          <a:ext cx="8262397" cy="2714644"/>
        </p:xfrm>
        <a:graphic>
          <a:graphicData uri="http://schemas.openxmlformats.org/drawingml/2006/table">
            <a:tbl>
              <a:tblPr firstRow="1" bandRow="1">
                <a:tableStyleId>{073A0DAA-6AF3-43AB-8588-CEC1D06C72B9}</a:tableStyleId>
              </a:tblPr>
              <a:tblGrid>
                <a:gridCol w="3333174">
                  <a:extLst>
                    <a:ext uri="{9D8B030D-6E8A-4147-A177-3AD203B41FA5}">
                      <a16:colId xmlns:a16="http://schemas.microsoft.com/office/drawing/2014/main" xmlns="" val="20000"/>
                    </a:ext>
                  </a:extLst>
                </a:gridCol>
                <a:gridCol w="3180298">
                  <a:extLst>
                    <a:ext uri="{9D8B030D-6E8A-4147-A177-3AD203B41FA5}">
                      <a16:colId xmlns:a16="http://schemas.microsoft.com/office/drawing/2014/main" xmlns="" val="20001"/>
                    </a:ext>
                  </a:extLst>
                </a:gridCol>
                <a:gridCol w="677354">
                  <a:extLst>
                    <a:ext uri="{9D8B030D-6E8A-4147-A177-3AD203B41FA5}">
                      <a16:colId xmlns:a16="http://schemas.microsoft.com/office/drawing/2014/main" xmlns="" val="20002"/>
                    </a:ext>
                  </a:extLst>
                </a:gridCol>
                <a:gridCol w="1071571">
                  <a:extLst>
                    <a:ext uri="{9D8B030D-6E8A-4147-A177-3AD203B41FA5}">
                      <a16:colId xmlns:a16="http://schemas.microsoft.com/office/drawing/2014/main" xmlns="" val="20003"/>
                    </a:ext>
                  </a:extLst>
                </a:gridCol>
              </a:tblGrid>
              <a:tr h="432351">
                <a:tc>
                  <a:txBody>
                    <a:bodyPr/>
                    <a:lstStyle/>
                    <a:p>
                      <a:pPr algn="ctr"/>
                      <a:r>
                        <a:rPr lang="en-US" dirty="0" err="1"/>
                        <a:t>Jenis</a:t>
                      </a:r>
                      <a:r>
                        <a:rPr lang="en-US" dirty="0"/>
                        <a:t> </a:t>
                      </a:r>
                      <a:r>
                        <a:rPr lang="en-US" dirty="0" err="1"/>
                        <a:t>jasa</a:t>
                      </a:r>
                      <a:r>
                        <a:rPr lang="en-US" dirty="0"/>
                        <a:t> </a:t>
                      </a:r>
                      <a:r>
                        <a:rPr lang="en-US" dirty="0" err="1"/>
                        <a:t>konstruksi</a:t>
                      </a:r>
                      <a:endParaRPr lang="en-US" dirty="0">
                        <a:latin typeface="Candara" pitchFamily="34" charset="0"/>
                        <a:ea typeface="Adobe Gothic Std B" pitchFamily="34" charset="-128"/>
                      </a:endParaRPr>
                    </a:p>
                  </a:txBody>
                  <a:tcPr anchor="ctr"/>
                </a:tc>
                <a:tc>
                  <a:txBody>
                    <a:bodyPr/>
                    <a:lstStyle/>
                    <a:p>
                      <a:pPr algn="ctr"/>
                      <a:r>
                        <a:rPr lang="en-US" dirty="0" err="1"/>
                        <a:t>Wajib</a:t>
                      </a:r>
                      <a:r>
                        <a:rPr lang="en-US" dirty="0"/>
                        <a:t> </a:t>
                      </a:r>
                      <a:r>
                        <a:rPr lang="en-US" dirty="0" err="1"/>
                        <a:t>Pajak</a:t>
                      </a:r>
                      <a:endParaRPr lang="en-US" dirty="0">
                        <a:latin typeface="Candara" pitchFamily="34" charset="0"/>
                        <a:ea typeface="Adobe Gothic Std B" pitchFamily="34" charset="-128"/>
                      </a:endParaRPr>
                    </a:p>
                  </a:txBody>
                  <a:tcPr anchor="ctr"/>
                </a:tc>
                <a:tc>
                  <a:txBody>
                    <a:bodyPr/>
                    <a:lstStyle/>
                    <a:p>
                      <a:pPr algn="ctr"/>
                      <a:r>
                        <a:rPr lang="en-US" dirty="0" err="1"/>
                        <a:t>Tarif</a:t>
                      </a:r>
                      <a:endParaRPr lang="en-US" dirty="0">
                        <a:latin typeface="Candara" pitchFamily="34" charset="0"/>
                        <a:ea typeface="Adobe Gothic Std B" pitchFamily="34" charset="-128"/>
                      </a:endParaRPr>
                    </a:p>
                  </a:txBody>
                  <a:tcPr anchor="ctr"/>
                </a:tc>
                <a:tc>
                  <a:txBody>
                    <a:bodyPr/>
                    <a:lstStyle/>
                    <a:p>
                      <a:pPr algn="ctr"/>
                      <a:r>
                        <a:rPr lang="en-US" dirty="0" err="1"/>
                        <a:t>PPh</a:t>
                      </a:r>
                      <a:endParaRPr lang="en-US" dirty="0">
                        <a:latin typeface="Candara" pitchFamily="34" charset="0"/>
                        <a:ea typeface="Adobe Gothic Std B" pitchFamily="34" charset="-128"/>
                      </a:endParaRPr>
                    </a:p>
                  </a:txBody>
                  <a:tcPr anchor="ctr"/>
                </a:tc>
                <a:extLst>
                  <a:ext uri="{0D108BD9-81ED-4DB2-BD59-A6C34878D82A}">
                    <a16:rowId xmlns:a16="http://schemas.microsoft.com/office/drawing/2014/main" xmlns="" val="10000"/>
                  </a:ext>
                </a:extLst>
              </a:tr>
              <a:tr h="432351">
                <a:tc>
                  <a:txBody>
                    <a:bodyPr/>
                    <a:lstStyle/>
                    <a:p>
                      <a:r>
                        <a:rPr lang="en-US" dirty="0" err="1"/>
                        <a:t>Pelaksanaan</a:t>
                      </a:r>
                      <a:endParaRPr lang="en-US" dirty="0">
                        <a:latin typeface="Candara" pitchFamily="34" charset="0"/>
                        <a:ea typeface="Adobe Gothic Std B" pitchFamily="34" charset="-128"/>
                      </a:endParaRPr>
                    </a:p>
                  </a:txBody>
                  <a:tcPr/>
                </a:tc>
                <a:tc>
                  <a:txBody>
                    <a:bodyPr/>
                    <a:lstStyle/>
                    <a:p>
                      <a:r>
                        <a:rPr lang="en-US" dirty="0" err="1"/>
                        <a:t>Memiliki</a:t>
                      </a:r>
                      <a:r>
                        <a:rPr lang="en-US" dirty="0"/>
                        <a:t> </a:t>
                      </a:r>
                      <a:r>
                        <a:rPr lang="en-US" dirty="0" err="1"/>
                        <a:t>kualifikasi</a:t>
                      </a:r>
                      <a:r>
                        <a:rPr lang="en-US" dirty="0"/>
                        <a:t> </a:t>
                      </a:r>
                      <a:r>
                        <a:rPr lang="en-US" dirty="0" err="1"/>
                        <a:t>usaha</a:t>
                      </a:r>
                      <a:r>
                        <a:rPr lang="en-US" baseline="0" dirty="0"/>
                        <a:t> </a:t>
                      </a:r>
                      <a:r>
                        <a:rPr lang="en-US" baseline="0" dirty="0" err="1"/>
                        <a:t>kecil</a:t>
                      </a:r>
                      <a:endParaRPr lang="en-US" dirty="0">
                        <a:latin typeface="Candara" pitchFamily="34" charset="0"/>
                        <a:ea typeface="Adobe Gothic Std B" pitchFamily="34" charset="-128"/>
                      </a:endParaRPr>
                    </a:p>
                  </a:txBody>
                  <a:tcPr/>
                </a:tc>
                <a:tc>
                  <a:txBody>
                    <a:bodyPr/>
                    <a:lstStyle/>
                    <a:p>
                      <a:pPr algn="ctr"/>
                      <a:r>
                        <a:rPr lang="en-US" dirty="0"/>
                        <a:t>2%</a:t>
                      </a:r>
                      <a:r>
                        <a:rPr lang="en-US" baseline="0" dirty="0"/>
                        <a:t> </a:t>
                      </a:r>
                      <a:endParaRPr lang="en-US" dirty="0">
                        <a:latin typeface="Candara" pitchFamily="34" charset="0"/>
                        <a:ea typeface="Adobe Gothic Std B" pitchFamily="34" charset="-128"/>
                      </a:endParaRPr>
                    </a:p>
                  </a:txBody>
                  <a:tcPr/>
                </a:tc>
                <a:tc>
                  <a:txBody>
                    <a:bodyPr/>
                    <a:lstStyle/>
                    <a:p>
                      <a:pPr algn="ctr"/>
                      <a:r>
                        <a:rPr lang="en-US" dirty="0"/>
                        <a:t>2% </a:t>
                      </a:r>
                      <a:r>
                        <a:rPr lang="en-US" sz="1200" dirty="0"/>
                        <a:t>×</a:t>
                      </a:r>
                      <a:r>
                        <a:rPr lang="en-US" dirty="0"/>
                        <a:t> DPP</a:t>
                      </a:r>
                      <a:endParaRPr lang="en-US" dirty="0">
                        <a:latin typeface="Candara" pitchFamily="34" charset="0"/>
                        <a:ea typeface="Adobe Gothic Std B" pitchFamily="34" charset="-128"/>
                      </a:endParaRPr>
                    </a:p>
                  </a:txBody>
                  <a:tcPr/>
                </a:tc>
                <a:extLst>
                  <a:ext uri="{0D108BD9-81ED-4DB2-BD59-A6C34878D82A}">
                    <a16:rowId xmlns:a16="http://schemas.microsoft.com/office/drawing/2014/main" xmlns="" val="10001"/>
                  </a:ext>
                </a:extLst>
              </a:tr>
              <a:tr h="432351">
                <a:tc>
                  <a:txBody>
                    <a:bodyPr/>
                    <a:lstStyle/>
                    <a:p>
                      <a:r>
                        <a:rPr lang="en-US" dirty="0" err="1"/>
                        <a:t>Pelaksanaan</a:t>
                      </a:r>
                      <a:r>
                        <a:rPr lang="en-US" dirty="0"/>
                        <a:t> </a:t>
                      </a:r>
                      <a:endParaRPr lang="en-US" dirty="0">
                        <a:latin typeface="Candara" pitchFamily="34" charset="0"/>
                        <a:ea typeface="Adobe Gothic Std B" pitchFamily="34" charset="-128"/>
                      </a:endParaRPr>
                    </a:p>
                  </a:txBody>
                  <a:tcPr/>
                </a:tc>
                <a:tc>
                  <a:txBody>
                    <a:bodyPr/>
                    <a:lstStyle/>
                    <a:p>
                      <a:r>
                        <a:rPr lang="en-US" dirty="0" err="1"/>
                        <a:t>Tidak</a:t>
                      </a:r>
                      <a:r>
                        <a:rPr lang="en-US" dirty="0"/>
                        <a:t> </a:t>
                      </a:r>
                      <a:r>
                        <a:rPr lang="en-US" dirty="0" err="1"/>
                        <a:t>memiliki</a:t>
                      </a:r>
                      <a:r>
                        <a:rPr lang="en-US" dirty="0"/>
                        <a:t> </a:t>
                      </a:r>
                      <a:r>
                        <a:rPr lang="en-US" dirty="0" err="1"/>
                        <a:t>kualifikasi</a:t>
                      </a:r>
                      <a:r>
                        <a:rPr lang="en-US" dirty="0"/>
                        <a:t> </a:t>
                      </a:r>
                      <a:r>
                        <a:rPr lang="en-US" dirty="0" err="1"/>
                        <a:t>usaha</a:t>
                      </a:r>
                      <a:endParaRPr lang="en-US" dirty="0">
                        <a:latin typeface="Candara" pitchFamily="34" charset="0"/>
                        <a:ea typeface="Adobe Gothic Std B" pitchFamily="34" charset="-128"/>
                      </a:endParaRPr>
                    </a:p>
                  </a:txBody>
                  <a:tcPr/>
                </a:tc>
                <a:tc>
                  <a:txBody>
                    <a:bodyPr/>
                    <a:lstStyle/>
                    <a:p>
                      <a:pPr algn="ctr"/>
                      <a:r>
                        <a:rPr lang="en-US" dirty="0"/>
                        <a:t>4%</a:t>
                      </a:r>
                      <a:endParaRPr lang="en-US" dirty="0">
                        <a:latin typeface="Candara" pitchFamily="34" charset="0"/>
                        <a:ea typeface="Adobe Gothic Std B" pitchFamily="34" charset="-128"/>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a:t>2% </a:t>
                      </a:r>
                      <a:r>
                        <a:rPr lang="en-US" sz="1200" dirty="0"/>
                        <a:t>×</a:t>
                      </a:r>
                      <a:r>
                        <a:rPr lang="en-US" dirty="0"/>
                        <a:t> DPP</a:t>
                      </a:r>
                      <a:endParaRPr lang="en-US" dirty="0">
                        <a:latin typeface="Candara" pitchFamily="34" charset="0"/>
                        <a:ea typeface="Adobe Gothic Std B" pitchFamily="34" charset="-128"/>
                      </a:endParaRPr>
                    </a:p>
                  </a:txBody>
                  <a:tcPr/>
                </a:tc>
                <a:extLst>
                  <a:ext uri="{0D108BD9-81ED-4DB2-BD59-A6C34878D82A}">
                    <a16:rowId xmlns:a16="http://schemas.microsoft.com/office/drawing/2014/main" xmlns="" val="10002"/>
                  </a:ext>
                </a:extLst>
              </a:tr>
              <a:tr h="432351">
                <a:tc>
                  <a:txBody>
                    <a:bodyPr/>
                    <a:lstStyle/>
                    <a:p>
                      <a:r>
                        <a:rPr lang="en-US" dirty="0" err="1"/>
                        <a:t>Pelaksanaan</a:t>
                      </a:r>
                      <a:endParaRPr lang="en-US" dirty="0">
                        <a:latin typeface="Candara" pitchFamily="34" charset="0"/>
                        <a:ea typeface="Adobe Gothic Std B" pitchFamily="34" charset="-128"/>
                      </a:endParaRPr>
                    </a:p>
                  </a:txBody>
                  <a:tcPr/>
                </a:tc>
                <a:tc>
                  <a:txBody>
                    <a:bodyPr/>
                    <a:lstStyle/>
                    <a:p>
                      <a:r>
                        <a:rPr lang="en-US" dirty="0" err="1"/>
                        <a:t>Selain</a:t>
                      </a:r>
                      <a:r>
                        <a:rPr lang="en-US" baseline="0" dirty="0"/>
                        <a:t> </a:t>
                      </a:r>
                      <a:r>
                        <a:rPr lang="en-US" baseline="0" dirty="0" err="1"/>
                        <a:t>dua</a:t>
                      </a:r>
                      <a:r>
                        <a:rPr lang="en-US" baseline="0" dirty="0"/>
                        <a:t> di </a:t>
                      </a:r>
                      <a:r>
                        <a:rPr lang="en-US" baseline="0" dirty="0" err="1"/>
                        <a:t>atas</a:t>
                      </a:r>
                      <a:endParaRPr lang="en-US" dirty="0">
                        <a:latin typeface="Candara" pitchFamily="34" charset="0"/>
                        <a:ea typeface="Adobe Gothic Std B" pitchFamily="34" charset="-128"/>
                      </a:endParaRPr>
                    </a:p>
                  </a:txBody>
                  <a:tcPr/>
                </a:tc>
                <a:tc>
                  <a:txBody>
                    <a:bodyPr/>
                    <a:lstStyle/>
                    <a:p>
                      <a:pPr algn="ctr"/>
                      <a:r>
                        <a:rPr lang="en-US" dirty="0"/>
                        <a:t>3%</a:t>
                      </a:r>
                      <a:endParaRPr lang="en-US" dirty="0">
                        <a:latin typeface="Candara" pitchFamily="34" charset="0"/>
                        <a:ea typeface="Adobe Gothic Std B" pitchFamily="34" charset="-128"/>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a:t>2% </a:t>
                      </a:r>
                      <a:r>
                        <a:rPr lang="en-US" sz="1200" dirty="0"/>
                        <a:t>×</a:t>
                      </a:r>
                      <a:r>
                        <a:rPr lang="en-US" dirty="0"/>
                        <a:t> DPP</a:t>
                      </a:r>
                      <a:endParaRPr lang="en-US" dirty="0">
                        <a:latin typeface="Candara" pitchFamily="34" charset="0"/>
                        <a:ea typeface="Adobe Gothic Std B" pitchFamily="34" charset="-128"/>
                      </a:endParaRPr>
                    </a:p>
                  </a:txBody>
                  <a:tcPr/>
                </a:tc>
                <a:extLst>
                  <a:ext uri="{0D108BD9-81ED-4DB2-BD59-A6C34878D82A}">
                    <a16:rowId xmlns:a16="http://schemas.microsoft.com/office/drawing/2014/main" xmlns="" val="10003"/>
                  </a:ext>
                </a:extLst>
              </a:tr>
              <a:tr h="485174">
                <a:tc>
                  <a:txBody>
                    <a:bodyPr/>
                    <a:lstStyle/>
                    <a:p>
                      <a:r>
                        <a:rPr lang="en-US" dirty="0" err="1"/>
                        <a:t>Perencanaan</a:t>
                      </a:r>
                      <a:r>
                        <a:rPr lang="en-US" dirty="0"/>
                        <a:t> </a:t>
                      </a:r>
                      <a:r>
                        <a:rPr lang="en-US" dirty="0" err="1"/>
                        <a:t>atau</a:t>
                      </a:r>
                      <a:r>
                        <a:rPr lang="en-US" dirty="0"/>
                        <a:t> </a:t>
                      </a:r>
                      <a:r>
                        <a:rPr lang="en-US" dirty="0" err="1"/>
                        <a:t>pengawasan</a:t>
                      </a:r>
                      <a:endParaRPr lang="en-US" dirty="0">
                        <a:latin typeface="Candara" pitchFamily="34" charset="0"/>
                        <a:ea typeface="Adobe Gothic Std B" pitchFamily="34" charset="-128"/>
                      </a:endParaRPr>
                    </a:p>
                  </a:txBody>
                  <a:tcPr/>
                </a:tc>
                <a:tc>
                  <a:txBody>
                    <a:bodyPr/>
                    <a:lstStyle/>
                    <a:p>
                      <a:r>
                        <a:rPr lang="en-US" dirty="0" err="1"/>
                        <a:t>Memiliki</a:t>
                      </a:r>
                      <a:r>
                        <a:rPr lang="en-US" dirty="0"/>
                        <a:t> </a:t>
                      </a:r>
                      <a:r>
                        <a:rPr lang="en-US" dirty="0" err="1"/>
                        <a:t>kualifikasi</a:t>
                      </a:r>
                      <a:r>
                        <a:rPr lang="en-US" dirty="0"/>
                        <a:t> </a:t>
                      </a:r>
                      <a:r>
                        <a:rPr lang="en-US" dirty="0" err="1"/>
                        <a:t>usaha</a:t>
                      </a:r>
                      <a:endParaRPr lang="en-US" dirty="0">
                        <a:latin typeface="Candara" pitchFamily="34" charset="0"/>
                        <a:ea typeface="Adobe Gothic Std B" pitchFamily="34" charset="-128"/>
                      </a:endParaRPr>
                    </a:p>
                  </a:txBody>
                  <a:tcPr/>
                </a:tc>
                <a:tc>
                  <a:txBody>
                    <a:bodyPr/>
                    <a:lstStyle/>
                    <a:p>
                      <a:pPr algn="ctr"/>
                      <a:r>
                        <a:rPr lang="en-US" dirty="0"/>
                        <a:t>4%</a:t>
                      </a:r>
                      <a:endParaRPr lang="en-US" dirty="0">
                        <a:latin typeface="Candara" pitchFamily="34" charset="0"/>
                        <a:ea typeface="Adobe Gothic Std B" pitchFamily="34" charset="-128"/>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a:t>2% </a:t>
                      </a:r>
                      <a:r>
                        <a:rPr lang="en-US" sz="1200" dirty="0"/>
                        <a:t>×</a:t>
                      </a:r>
                      <a:r>
                        <a:rPr lang="en-US" dirty="0"/>
                        <a:t> DPP</a:t>
                      </a:r>
                      <a:endParaRPr lang="en-US" dirty="0">
                        <a:latin typeface="Candara" pitchFamily="34" charset="0"/>
                        <a:ea typeface="Adobe Gothic Std B" pitchFamily="34" charset="-128"/>
                      </a:endParaRPr>
                    </a:p>
                  </a:txBody>
                  <a:tcPr/>
                </a:tc>
                <a:extLst>
                  <a:ext uri="{0D108BD9-81ED-4DB2-BD59-A6C34878D82A}">
                    <a16:rowId xmlns:a16="http://schemas.microsoft.com/office/drawing/2014/main" xmlns="" val="10004"/>
                  </a:ext>
                </a:extLst>
              </a:tr>
              <a:tr h="50006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Perencanaan</a:t>
                      </a:r>
                      <a:r>
                        <a:rPr lang="en-US" dirty="0"/>
                        <a:t> </a:t>
                      </a:r>
                      <a:r>
                        <a:rPr lang="en-US" dirty="0" err="1"/>
                        <a:t>atau</a:t>
                      </a:r>
                      <a:r>
                        <a:rPr lang="en-US" dirty="0"/>
                        <a:t> </a:t>
                      </a:r>
                      <a:r>
                        <a:rPr lang="en-US" dirty="0" err="1"/>
                        <a:t>pengawasan</a:t>
                      </a:r>
                      <a:endParaRPr lang="en-US" dirty="0">
                        <a:latin typeface="Candara" pitchFamily="34" charset="0"/>
                        <a:ea typeface="Adobe Gothic Std B" pitchFamily="34" charset="-128"/>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Tidak</a:t>
                      </a:r>
                      <a:r>
                        <a:rPr lang="en-US" dirty="0"/>
                        <a:t> </a:t>
                      </a:r>
                      <a:r>
                        <a:rPr lang="en-US" dirty="0" err="1"/>
                        <a:t>memiliki</a:t>
                      </a:r>
                      <a:r>
                        <a:rPr lang="en-US" dirty="0"/>
                        <a:t> </a:t>
                      </a:r>
                      <a:r>
                        <a:rPr lang="en-US" dirty="0" err="1"/>
                        <a:t>kualifikasi</a:t>
                      </a:r>
                      <a:r>
                        <a:rPr lang="en-US" dirty="0"/>
                        <a:t> </a:t>
                      </a:r>
                      <a:r>
                        <a:rPr lang="en-US" dirty="0" err="1"/>
                        <a:t>usaha</a:t>
                      </a:r>
                      <a:endParaRPr lang="en-US" dirty="0">
                        <a:latin typeface="Candara" pitchFamily="34" charset="0"/>
                        <a:ea typeface="Adobe Gothic Std B" pitchFamily="34" charset="-128"/>
                      </a:endParaRPr>
                    </a:p>
                  </a:txBody>
                  <a:tcPr/>
                </a:tc>
                <a:tc>
                  <a:txBody>
                    <a:bodyPr/>
                    <a:lstStyle/>
                    <a:p>
                      <a:pPr algn="ctr"/>
                      <a:r>
                        <a:rPr lang="en-US" dirty="0"/>
                        <a:t>6%</a:t>
                      </a:r>
                      <a:endParaRPr lang="en-US" dirty="0">
                        <a:latin typeface="Candara" pitchFamily="34" charset="0"/>
                        <a:ea typeface="Adobe Gothic Std B" pitchFamily="34" charset="-128"/>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a:t>2% </a:t>
                      </a:r>
                      <a:r>
                        <a:rPr lang="en-US" sz="1200" dirty="0"/>
                        <a:t>×</a:t>
                      </a:r>
                      <a:r>
                        <a:rPr lang="en-US" dirty="0"/>
                        <a:t> DPP</a:t>
                      </a:r>
                      <a:endParaRPr lang="en-US" dirty="0">
                        <a:latin typeface="Candara" pitchFamily="34" charset="0"/>
                        <a:ea typeface="Adobe Gothic Std B" pitchFamily="34" charset="-128"/>
                      </a:endParaRPr>
                    </a:p>
                  </a:txBody>
                  <a:tcPr/>
                </a:tc>
                <a:extLst>
                  <a:ext uri="{0D108BD9-81ED-4DB2-BD59-A6C34878D82A}">
                    <a16:rowId xmlns:a16="http://schemas.microsoft.com/office/drawing/2014/main" xmlns="" val="10005"/>
                  </a:ext>
                </a:extLst>
              </a:tr>
            </a:tbl>
          </a:graphicData>
        </a:graphic>
      </p:graphicFrame>
      <p:sp>
        <p:nvSpPr>
          <p:cNvPr id="7" name="Rectangle 6"/>
          <p:cNvSpPr/>
          <p:nvPr/>
        </p:nvSpPr>
        <p:spPr>
          <a:xfrm>
            <a:off x="571472" y="5143512"/>
            <a:ext cx="7992888" cy="10001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DPP = </a:t>
            </a:r>
            <a:r>
              <a:rPr lang="en-US" sz="2400" dirty="0" err="1"/>
              <a:t>Dasar</a:t>
            </a:r>
            <a:r>
              <a:rPr lang="en-US" sz="2400" dirty="0"/>
              <a:t> </a:t>
            </a:r>
            <a:r>
              <a:rPr lang="en-US" sz="2400" dirty="0" err="1"/>
              <a:t>Pengenaan</a:t>
            </a:r>
            <a:r>
              <a:rPr lang="en-US" sz="2400" dirty="0"/>
              <a:t> </a:t>
            </a:r>
            <a:r>
              <a:rPr lang="en-US" sz="2400" dirty="0" err="1">
                <a:latin typeface="Candara" pitchFamily="34" charset="0"/>
              </a:rPr>
              <a:t>Pajak</a:t>
            </a:r>
            <a:r>
              <a:rPr lang="en-US" sz="2400" dirty="0"/>
              <a:t>, </a:t>
            </a:r>
            <a:br>
              <a:rPr lang="en-US" sz="2400" dirty="0"/>
            </a:br>
            <a:r>
              <a:rPr lang="en-US" sz="2400" dirty="0" err="1"/>
              <a:t>yaitu</a:t>
            </a:r>
            <a:r>
              <a:rPr lang="en-US" sz="2400" dirty="0"/>
              <a:t> </a:t>
            </a:r>
            <a:r>
              <a:rPr lang="en-US" sz="2400" dirty="0" err="1"/>
              <a:t>jumlah</a:t>
            </a:r>
            <a:r>
              <a:rPr lang="en-US" sz="2400" dirty="0"/>
              <a:t> </a:t>
            </a:r>
            <a:r>
              <a:rPr lang="en-US" sz="2400" dirty="0" err="1"/>
              <a:t>pembayaran</a:t>
            </a:r>
            <a:r>
              <a:rPr lang="en-US" sz="2400" dirty="0"/>
              <a:t>/</a:t>
            </a:r>
            <a:r>
              <a:rPr lang="en-US" sz="2400" dirty="0" err="1"/>
              <a:t>penerimaan</a:t>
            </a:r>
            <a:r>
              <a:rPr lang="en-US" sz="2400" dirty="0"/>
              <a:t> </a:t>
            </a:r>
            <a:r>
              <a:rPr lang="en-US" sz="2400" dirty="0" err="1"/>
              <a:t>tidak</a:t>
            </a:r>
            <a:r>
              <a:rPr lang="en-US" sz="2400" dirty="0"/>
              <a:t> </a:t>
            </a:r>
            <a:r>
              <a:rPr lang="en-US" sz="2400" dirty="0" err="1"/>
              <a:t>termasuk</a:t>
            </a:r>
            <a:r>
              <a:rPr lang="en-US" sz="2400" dirty="0"/>
              <a:t> PPN</a:t>
            </a:r>
          </a:p>
        </p:txBody>
      </p:sp>
    </p:spTree>
    <p:extLst>
      <p:ext uri="{BB962C8B-B14F-4D97-AF65-F5344CB8AC3E}">
        <p14:creationId xmlns:p14="http://schemas.microsoft.com/office/powerpoint/2010/main" xmlns="" val="582384960"/>
      </p:ext>
    </p:extLst>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up)">
                                      <p:cBhvr>
                                        <p:cTn id="7" dur="1000"/>
                                        <p:tgtEl>
                                          <p:spTgt spid="6"/>
                                        </p:tgtEl>
                                      </p:cBhvr>
                                    </p:animEffect>
                                  </p:childTnLst>
                                </p:cTn>
                              </p:par>
                            </p:childTnLst>
                          </p:cTn>
                        </p:par>
                        <p:par>
                          <p:cTn id="8" fill="hold">
                            <p:stCondLst>
                              <p:cond delay="1000"/>
                            </p:stCondLst>
                            <p:childTnLst>
                              <p:par>
                                <p:cTn id="9" presetID="22" presetClass="entr" presetSubtype="8"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wipe(left)">
                                      <p:cBhvr>
                                        <p:cTn id="11"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214282" y="214290"/>
            <a:ext cx="8724960" cy="6429420"/>
            <a:chOff x="214282" y="214290"/>
            <a:chExt cx="8724960" cy="6429420"/>
          </a:xfrm>
        </p:grpSpPr>
        <p:sp>
          <p:nvSpPr>
            <p:cNvPr id="5" name="Rectangle 4"/>
            <p:cNvSpPr/>
            <p:nvPr/>
          </p:nvSpPr>
          <p:spPr>
            <a:xfrm>
              <a:off x="214282" y="1571612"/>
              <a:ext cx="8724960" cy="5072098"/>
            </a:xfrm>
            <a:prstGeom prst="rect">
              <a:avLst/>
            </a:prstGeom>
            <a:solidFill>
              <a:schemeClr val="accent5">
                <a:lumMod val="20000"/>
                <a:lumOff val="80000"/>
              </a:schemeClr>
            </a:solidFill>
            <a:ln>
              <a:solidFill>
                <a:schemeClr val="accent5">
                  <a:lumMod val="20000"/>
                  <a:lumOff val="8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6" name="Rectangle 5"/>
            <p:cNvSpPr/>
            <p:nvPr/>
          </p:nvSpPr>
          <p:spPr>
            <a:xfrm>
              <a:off x="214282" y="214290"/>
              <a:ext cx="7358114" cy="121444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2"/>
            <p:cNvPicPr>
              <a:picLocks noChangeAspect="1" noChangeArrowheads="1"/>
            </p:cNvPicPr>
            <p:nvPr/>
          </p:nvPicPr>
          <p:blipFill>
            <a:blip r:embed="rId2" cstate="print"/>
            <a:srcRect l="15074" t="43478" r="60176" b="13587"/>
            <a:stretch>
              <a:fillRect/>
            </a:stretch>
          </p:blipFill>
          <p:spPr bwMode="auto">
            <a:xfrm>
              <a:off x="7786710" y="285728"/>
              <a:ext cx="1071570" cy="1045111"/>
            </a:xfrm>
            <a:prstGeom prst="rect">
              <a:avLst/>
            </a:prstGeom>
            <a:noFill/>
            <a:ln w="9525">
              <a:noFill/>
              <a:miter lim="800000"/>
              <a:headEnd/>
              <a:tailEnd/>
            </a:ln>
          </p:spPr>
        </p:pic>
      </p:grpSp>
      <p:sp>
        <p:nvSpPr>
          <p:cNvPr id="8" name="Title 1"/>
          <p:cNvSpPr>
            <a:spLocks noGrp="1"/>
          </p:cNvSpPr>
          <p:nvPr>
            <p:ph type="title"/>
          </p:nvPr>
        </p:nvSpPr>
        <p:spPr>
          <a:xfrm>
            <a:off x="628650" y="2071678"/>
            <a:ext cx="1443020" cy="525404"/>
          </a:xfrm>
          <a:solidFill>
            <a:schemeClr val="bg1"/>
          </a:solidFill>
        </p:spPr>
        <p:txBody>
          <a:bodyPr>
            <a:normAutofit/>
          </a:bodyPr>
          <a:lstStyle/>
          <a:p>
            <a:pPr algn="l"/>
            <a:r>
              <a:rPr lang="en-US" sz="2100" b="1" dirty="0" err="1">
                <a:latin typeface="Candara" pitchFamily="34" charset="0"/>
              </a:rPr>
              <a:t>Contoh</a:t>
            </a:r>
            <a:r>
              <a:rPr lang="en-US" sz="2100" b="1" dirty="0">
                <a:latin typeface="Candara" pitchFamily="34" charset="0"/>
              </a:rPr>
              <a:t> </a:t>
            </a:r>
          </a:p>
        </p:txBody>
      </p:sp>
      <p:graphicFrame>
        <p:nvGraphicFramePr>
          <p:cNvPr id="9" name="Content Placeholder 3"/>
          <p:cNvGraphicFramePr>
            <a:graphicFrameLocks noGrp="1"/>
          </p:cNvGraphicFramePr>
          <p:nvPr>
            <p:ph idx="1"/>
            <p:extLst>
              <p:ext uri="{D42A27DB-BD31-4B8C-83A1-F6EECF244321}">
                <p14:modId xmlns:p14="http://schemas.microsoft.com/office/powerpoint/2010/main" xmlns="" val="2143631061"/>
              </p:ext>
            </p:extLst>
          </p:nvPr>
        </p:nvGraphicFramePr>
        <p:xfrm>
          <a:off x="642910" y="2668520"/>
          <a:ext cx="7975798" cy="3500461"/>
        </p:xfrm>
        <a:graphic>
          <a:graphicData uri="http://schemas.openxmlformats.org/drawingml/2006/table">
            <a:tbl>
              <a:tblPr firstRow="1" bandRow="1">
                <a:tableStyleId>{93296810-A885-4BE3-A3E7-6D5BEEA58F35}</a:tableStyleId>
              </a:tblPr>
              <a:tblGrid>
                <a:gridCol w="2215158">
                  <a:extLst>
                    <a:ext uri="{9D8B030D-6E8A-4147-A177-3AD203B41FA5}">
                      <a16:colId xmlns:a16="http://schemas.microsoft.com/office/drawing/2014/main" xmlns="" val="20000"/>
                    </a:ext>
                  </a:extLst>
                </a:gridCol>
                <a:gridCol w="1999684">
                  <a:extLst>
                    <a:ext uri="{9D8B030D-6E8A-4147-A177-3AD203B41FA5}">
                      <a16:colId xmlns:a16="http://schemas.microsoft.com/office/drawing/2014/main" xmlns="" val="20001"/>
                    </a:ext>
                  </a:extLst>
                </a:gridCol>
                <a:gridCol w="3760956">
                  <a:extLst>
                    <a:ext uri="{9D8B030D-6E8A-4147-A177-3AD203B41FA5}">
                      <a16:colId xmlns:a16="http://schemas.microsoft.com/office/drawing/2014/main" xmlns="" val="20002"/>
                    </a:ext>
                  </a:extLst>
                </a:gridCol>
              </a:tblGrid>
              <a:tr h="1105411">
                <a:tc>
                  <a:txBody>
                    <a:bodyPr/>
                    <a:lstStyle/>
                    <a:p>
                      <a:r>
                        <a:rPr lang="en-US" sz="2000" dirty="0" err="1"/>
                        <a:t>Penyedia</a:t>
                      </a:r>
                      <a:r>
                        <a:rPr lang="en-US" sz="2000" dirty="0"/>
                        <a:t> </a:t>
                      </a:r>
                      <a:r>
                        <a:rPr lang="en-US" sz="2000" dirty="0" err="1"/>
                        <a:t>Jasa</a:t>
                      </a:r>
                      <a:endParaRPr lang="en-US" sz="2000" dirty="0">
                        <a:latin typeface="Candara" pitchFamily="34" charset="0"/>
                      </a:endParaRPr>
                    </a:p>
                  </a:txBody>
                  <a:tcPr marL="68580" marR="68580" marT="34290" marB="34290" anchor="ctr"/>
                </a:tc>
                <a:tc>
                  <a:txBody>
                    <a:bodyPr/>
                    <a:lstStyle/>
                    <a:p>
                      <a:pPr algn="ctr"/>
                      <a:r>
                        <a:rPr lang="en-US" sz="2000" dirty="0" err="1"/>
                        <a:t>Nilai</a:t>
                      </a:r>
                      <a:r>
                        <a:rPr lang="en-US" sz="2000" dirty="0"/>
                        <a:t> </a:t>
                      </a:r>
                      <a:r>
                        <a:rPr lang="en-US" sz="2000" dirty="0" err="1"/>
                        <a:t>Kontrak</a:t>
                      </a:r>
                      <a:r>
                        <a:rPr lang="en-US" sz="2000" dirty="0"/>
                        <a:t> (</a:t>
                      </a:r>
                      <a:r>
                        <a:rPr lang="en-US" sz="2000" dirty="0" err="1"/>
                        <a:t>Termasuk</a:t>
                      </a:r>
                      <a:r>
                        <a:rPr lang="en-US" sz="2000" dirty="0"/>
                        <a:t> PPN)</a:t>
                      </a:r>
                      <a:endParaRPr lang="en-US" sz="2000" dirty="0">
                        <a:latin typeface="Candara" pitchFamily="34" charset="0"/>
                      </a:endParaRPr>
                    </a:p>
                  </a:txBody>
                  <a:tcPr marL="68580" marR="68580" marT="34290" marB="34290" anchor="ctr"/>
                </a:tc>
                <a:tc>
                  <a:txBody>
                    <a:bodyPr/>
                    <a:lstStyle/>
                    <a:p>
                      <a:pPr algn="ctr"/>
                      <a:r>
                        <a:rPr lang="en-US" sz="2000" dirty="0" err="1"/>
                        <a:t>PPh</a:t>
                      </a:r>
                      <a:endParaRPr lang="en-US" sz="2000" dirty="0">
                        <a:latin typeface="Candara" pitchFamily="34" charset="0"/>
                      </a:endParaRPr>
                    </a:p>
                  </a:txBody>
                  <a:tcPr marL="68580" marR="68580" marT="34290" marB="34290" anchor="ctr"/>
                </a:tc>
                <a:extLst>
                  <a:ext uri="{0D108BD9-81ED-4DB2-BD59-A6C34878D82A}">
                    <a16:rowId xmlns:a16="http://schemas.microsoft.com/office/drawing/2014/main" xmlns="" val="10000"/>
                  </a:ext>
                </a:extLst>
              </a:tr>
              <a:tr h="798350">
                <a:tc>
                  <a:txBody>
                    <a:bodyPr/>
                    <a:lstStyle/>
                    <a:p>
                      <a:r>
                        <a:rPr lang="en-US" sz="2000" dirty="0"/>
                        <a:t>PT A, </a:t>
                      </a:r>
                      <a:r>
                        <a:rPr lang="en-US" sz="2000" dirty="0" err="1"/>
                        <a:t>perencanaan</a:t>
                      </a:r>
                      <a:r>
                        <a:rPr lang="en-US" sz="2000" dirty="0"/>
                        <a:t> </a:t>
                      </a:r>
                      <a:r>
                        <a:rPr lang="en-US" sz="2000" dirty="0" err="1"/>
                        <a:t>jasa</a:t>
                      </a:r>
                      <a:r>
                        <a:rPr lang="en-US" sz="2000" baseline="0" dirty="0"/>
                        <a:t> </a:t>
                      </a:r>
                      <a:r>
                        <a:rPr lang="en-US" sz="2000" baseline="0" dirty="0" err="1"/>
                        <a:t>konstruksi</a:t>
                      </a:r>
                      <a:endParaRPr lang="en-US" sz="2000" dirty="0">
                        <a:latin typeface="Candara" pitchFamily="34" charset="0"/>
                      </a:endParaRPr>
                    </a:p>
                  </a:txBody>
                  <a:tcPr marL="68580" marR="68580" marT="34290" marB="34290"/>
                </a:tc>
                <a:tc>
                  <a:txBody>
                    <a:bodyPr/>
                    <a:lstStyle/>
                    <a:p>
                      <a:pPr algn="ctr"/>
                      <a:r>
                        <a:rPr lang="en-US" sz="2000" dirty="0"/>
                        <a:t>Rp99.000.000</a:t>
                      </a:r>
                      <a:endParaRPr lang="en-US" sz="2000" dirty="0">
                        <a:latin typeface="Candara" pitchFamily="34" charset="0"/>
                      </a:endParaRPr>
                    </a:p>
                  </a:txBody>
                  <a:tcPr marL="68580" marR="68580" marT="34290" marB="34290"/>
                </a:tc>
                <a:tc>
                  <a:txBody>
                    <a:bodyPr/>
                    <a:lstStyle/>
                    <a:p>
                      <a:r>
                        <a:rPr lang="en-US" sz="2000" dirty="0"/>
                        <a:t>4% × (100/110 × Rp99.000.000) = Rp3.600.000</a:t>
                      </a:r>
                      <a:endParaRPr lang="en-US" sz="2000" dirty="0">
                        <a:latin typeface="Candara" pitchFamily="34" charset="0"/>
                      </a:endParaRPr>
                    </a:p>
                  </a:txBody>
                  <a:tcPr marL="68580" marR="68580" marT="34290" marB="34290"/>
                </a:tc>
                <a:extLst>
                  <a:ext uri="{0D108BD9-81ED-4DB2-BD59-A6C34878D82A}">
                    <a16:rowId xmlns:a16="http://schemas.microsoft.com/office/drawing/2014/main" xmlns="" val="10001"/>
                  </a:ext>
                </a:extLst>
              </a:tr>
              <a:tr h="798350">
                <a:tc>
                  <a:txBody>
                    <a:bodyPr/>
                    <a:lstStyle/>
                    <a:p>
                      <a:r>
                        <a:rPr lang="en-US" sz="2000" dirty="0"/>
                        <a:t>PT B, </a:t>
                      </a:r>
                      <a:r>
                        <a:rPr lang="en-US" sz="2000" dirty="0" err="1"/>
                        <a:t>pelaksanaan</a:t>
                      </a:r>
                      <a:r>
                        <a:rPr lang="en-US" sz="2000" dirty="0"/>
                        <a:t> </a:t>
                      </a:r>
                      <a:r>
                        <a:rPr lang="en-US" sz="2000" dirty="0" err="1"/>
                        <a:t>jasa</a:t>
                      </a:r>
                      <a:r>
                        <a:rPr lang="en-US" sz="2000" dirty="0"/>
                        <a:t> </a:t>
                      </a:r>
                      <a:r>
                        <a:rPr lang="en-US" sz="2000" dirty="0" err="1"/>
                        <a:t>konstruksi</a:t>
                      </a:r>
                      <a:endParaRPr lang="en-US" sz="2000" dirty="0">
                        <a:latin typeface="Candara" pitchFamily="34" charset="0"/>
                      </a:endParaRPr>
                    </a:p>
                  </a:txBody>
                  <a:tcPr marL="68580" marR="68580" marT="34290" marB="34290"/>
                </a:tc>
                <a:tc>
                  <a:txBody>
                    <a:bodyPr/>
                    <a:lstStyle/>
                    <a:p>
                      <a:pPr algn="ctr"/>
                      <a:r>
                        <a:rPr lang="en-US" sz="2000" dirty="0"/>
                        <a:t>Rp880.000.000</a:t>
                      </a:r>
                      <a:endParaRPr lang="en-US" sz="2000" dirty="0">
                        <a:latin typeface="Candara" pitchFamily="34" charset="0"/>
                      </a:endParaRPr>
                    </a:p>
                  </a:txBody>
                  <a:tcPr marL="68580" marR="68580" marT="34290" marB="34290"/>
                </a:tc>
                <a:tc>
                  <a:txBody>
                    <a:bodyPr/>
                    <a:lstStyle/>
                    <a:p>
                      <a:r>
                        <a:rPr lang="en-US" sz="2000" dirty="0"/>
                        <a:t>2% × (100/110 × Rp880.000.000) = Rp16.000.000</a:t>
                      </a:r>
                      <a:endParaRPr lang="en-US" sz="2000" dirty="0">
                        <a:latin typeface="Candara" pitchFamily="34" charset="0"/>
                      </a:endParaRPr>
                    </a:p>
                  </a:txBody>
                  <a:tcPr marL="68580" marR="68580" marT="34290" marB="34290"/>
                </a:tc>
                <a:extLst>
                  <a:ext uri="{0D108BD9-81ED-4DB2-BD59-A6C34878D82A}">
                    <a16:rowId xmlns:a16="http://schemas.microsoft.com/office/drawing/2014/main" xmlns="" val="10002"/>
                  </a:ext>
                </a:extLst>
              </a:tr>
              <a:tr h="798350">
                <a:tc>
                  <a:txBody>
                    <a:bodyPr/>
                    <a:lstStyle/>
                    <a:p>
                      <a:r>
                        <a:rPr lang="en-US" sz="2000" dirty="0"/>
                        <a:t>PT C, </a:t>
                      </a:r>
                      <a:r>
                        <a:rPr lang="en-US" sz="2000" dirty="0" err="1"/>
                        <a:t>pengawasan</a:t>
                      </a:r>
                      <a:r>
                        <a:rPr lang="en-US" sz="2000" baseline="0" dirty="0"/>
                        <a:t> </a:t>
                      </a:r>
                      <a:r>
                        <a:rPr lang="en-US" sz="2000" baseline="0" dirty="0" err="1"/>
                        <a:t>jasa</a:t>
                      </a:r>
                      <a:r>
                        <a:rPr lang="en-US" sz="2000" baseline="0" dirty="0"/>
                        <a:t> </a:t>
                      </a:r>
                      <a:r>
                        <a:rPr lang="en-US" sz="2000" baseline="0" dirty="0" err="1"/>
                        <a:t>kosntruksi</a:t>
                      </a:r>
                      <a:endParaRPr lang="en-US" sz="2000" dirty="0">
                        <a:latin typeface="Candara" pitchFamily="34" charset="0"/>
                      </a:endParaRPr>
                    </a:p>
                  </a:txBody>
                  <a:tcPr marL="68580" marR="68580" marT="34290" marB="34290"/>
                </a:tc>
                <a:tc>
                  <a:txBody>
                    <a:bodyPr/>
                    <a:lstStyle/>
                    <a:p>
                      <a:pPr algn="ctr"/>
                      <a:r>
                        <a:rPr lang="en-US" sz="2000" dirty="0"/>
                        <a:t>Rp55.000.000</a:t>
                      </a:r>
                      <a:endParaRPr lang="en-US" sz="2000" dirty="0">
                        <a:latin typeface="Candara" pitchFamily="34" charset="0"/>
                      </a:endParaRPr>
                    </a:p>
                  </a:txBody>
                  <a:tcPr marL="68580" marR="68580" marT="34290" marB="34290"/>
                </a:tc>
                <a:tc>
                  <a:txBody>
                    <a:bodyPr/>
                    <a:lstStyle/>
                    <a:p>
                      <a:r>
                        <a:rPr lang="en-US" sz="2000" dirty="0"/>
                        <a:t>4% × (100/110 × Rp50.000.000) = Rp2.000.000</a:t>
                      </a:r>
                      <a:endParaRPr lang="en-US" sz="2000" dirty="0">
                        <a:latin typeface="Candara" pitchFamily="34" charset="0"/>
                      </a:endParaRPr>
                    </a:p>
                  </a:txBody>
                  <a:tcPr marL="68580" marR="68580" marT="34290" marB="34290"/>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xmlns="" val="161141354"/>
      </p:ext>
    </p:extLst>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up)">
                                      <p:cBhvr>
                                        <p:cTn id="7" dur="1000"/>
                                        <p:tgtEl>
                                          <p:spTgt spid="8"/>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wipe(up)">
                                      <p:cBhvr>
                                        <p:cTn id="11"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71F6041-69CF-46B2-8CFD-844B9ED7A684}"/>
              </a:ext>
            </a:extLst>
          </p:cNvPr>
          <p:cNvSpPr>
            <a:spLocks noGrp="1"/>
          </p:cNvSpPr>
          <p:nvPr>
            <p:ph type="title"/>
          </p:nvPr>
        </p:nvSpPr>
        <p:spPr/>
        <p:txBody>
          <a:bodyPr/>
          <a:lstStyle/>
          <a:p>
            <a:endParaRPr lang="id-ID"/>
          </a:p>
        </p:txBody>
      </p:sp>
      <p:graphicFrame>
        <p:nvGraphicFramePr>
          <p:cNvPr id="8" name="Content Placeholder 7">
            <a:extLst>
              <a:ext uri="{FF2B5EF4-FFF2-40B4-BE49-F238E27FC236}">
                <a16:creationId xmlns:a16="http://schemas.microsoft.com/office/drawing/2014/main" xmlns="" id="{A3E5F91A-D0D6-42FF-8CF7-D46F40C0D3CA}"/>
              </a:ext>
            </a:extLst>
          </p:cNvPr>
          <p:cNvGraphicFramePr>
            <a:graphicFrameLocks noGrp="1"/>
          </p:cNvGraphicFramePr>
          <p:nvPr>
            <p:ph idx="1"/>
            <p:extLst>
              <p:ext uri="{D42A27DB-BD31-4B8C-83A1-F6EECF244321}">
                <p14:modId xmlns:p14="http://schemas.microsoft.com/office/powerpoint/2010/main" xmlns="" val="269290533"/>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4" name="Group 3">
            <a:extLst>
              <a:ext uri="{FF2B5EF4-FFF2-40B4-BE49-F238E27FC236}">
                <a16:creationId xmlns:a16="http://schemas.microsoft.com/office/drawing/2014/main" xmlns="" id="{89C4886D-531A-40FA-9898-D311303B9367}"/>
              </a:ext>
            </a:extLst>
          </p:cNvPr>
          <p:cNvGrpSpPr/>
          <p:nvPr/>
        </p:nvGrpSpPr>
        <p:grpSpPr>
          <a:xfrm>
            <a:off x="209520" y="214290"/>
            <a:ext cx="8724960" cy="6429420"/>
            <a:chOff x="214282" y="214290"/>
            <a:chExt cx="8724960" cy="6429420"/>
          </a:xfrm>
        </p:grpSpPr>
        <p:sp>
          <p:nvSpPr>
            <p:cNvPr id="5" name="Rectangle 4">
              <a:extLst>
                <a:ext uri="{FF2B5EF4-FFF2-40B4-BE49-F238E27FC236}">
                  <a16:creationId xmlns:a16="http://schemas.microsoft.com/office/drawing/2014/main" xmlns="" id="{2FB0814D-993A-43FA-AE4F-0ADF5587BC0C}"/>
                </a:ext>
              </a:extLst>
            </p:cNvPr>
            <p:cNvSpPr/>
            <p:nvPr/>
          </p:nvSpPr>
          <p:spPr>
            <a:xfrm>
              <a:off x="214282" y="1571612"/>
              <a:ext cx="8724960" cy="5072098"/>
            </a:xfrm>
            <a:prstGeom prst="rect">
              <a:avLst/>
            </a:prstGeom>
            <a:solidFill>
              <a:schemeClr val="accent5">
                <a:lumMod val="20000"/>
                <a:lumOff val="80000"/>
              </a:schemeClr>
            </a:solidFill>
            <a:ln>
              <a:solidFill>
                <a:schemeClr val="accent5">
                  <a:lumMod val="20000"/>
                  <a:lumOff val="8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xmlns="" id="{2CB98038-80D9-4154-879C-18BEE3D1FE97}"/>
                </a:ext>
              </a:extLst>
            </p:cNvPr>
            <p:cNvSpPr/>
            <p:nvPr/>
          </p:nvSpPr>
          <p:spPr>
            <a:xfrm>
              <a:off x="214282" y="214290"/>
              <a:ext cx="7358114" cy="121444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3200" dirty="0"/>
                <a:t>PPh ATAS PENGALIHAN HARTA BERUPA TANAH DAN/ATAU BANGUNAN </a:t>
              </a:r>
              <a:endParaRPr lang="en-US" sz="3200" b="1" dirty="0"/>
            </a:p>
          </p:txBody>
        </p:sp>
        <p:pic>
          <p:nvPicPr>
            <p:cNvPr id="7" name="Picture 2">
              <a:extLst>
                <a:ext uri="{FF2B5EF4-FFF2-40B4-BE49-F238E27FC236}">
                  <a16:creationId xmlns:a16="http://schemas.microsoft.com/office/drawing/2014/main" xmlns="" id="{8ADFC535-581B-42B4-8A9F-3F651F1A2447}"/>
                </a:ext>
              </a:extLst>
            </p:cNvPr>
            <p:cNvPicPr>
              <a:picLocks noChangeAspect="1" noChangeArrowheads="1"/>
            </p:cNvPicPr>
            <p:nvPr/>
          </p:nvPicPr>
          <p:blipFill>
            <a:blip r:embed="rId6" cstate="print"/>
            <a:srcRect l="15074" t="43478" r="60176" b="13587"/>
            <a:stretch>
              <a:fillRect/>
            </a:stretch>
          </p:blipFill>
          <p:spPr bwMode="auto">
            <a:xfrm>
              <a:off x="7786710" y="285728"/>
              <a:ext cx="1071570" cy="1045111"/>
            </a:xfrm>
            <a:prstGeom prst="rect">
              <a:avLst/>
            </a:prstGeom>
            <a:noFill/>
            <a:ln w="9525">
              <a:noFill/>
              <a:miter lim="800000"/>
              <a:headEnd/>
              <a:tailEnd/>
            </a:ln>
          </p:spPr>
        </p:pic>
      </p:grpSp>
      <p:graphicFrame>
        <p:nvGraphicFramePr>
          <p:cNvPr id="10" name="Diagram 9">
            <a:extLst>
              <a:ext uri="{FF2B5EF4-FFF2-40B4-BE49-F238E27FC236}">
                <a16:creationId xmlns:a16="http://schemas.microsoft.com/office/drawing/2014/main" xmlns="" id="{AAC34CA3-4BC1-4ADC-A76A-0137E7493249}"/>
              </a:ext>
            </a:extLst>
          </p:cNvPr>
          <p:cNvGraphicFramePr/>
          <p:nvPr>
            <p:extLst>
              <p:ext uri="{D42A27DB-BD31-4B8C-83A1-F6EECF244321}">
                <p14:modId xmlns:p14="http://schemas.microsoft.com/office/powerpoint/2010/main" xmlns="" val="3066393682"/>
              </p:ext>
            </p:extLst>
          </p:nvPr>
        </p:nvGraphicFramePr>
        <p:xfrm>
          <a:off x="488210" y="1700807"/>
          <a:ext cx="8198590" cy="165561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2" name="Diagram 11">
            <a:extLst>
              <a:ext uri="{FF2B5EF4-FFF2-40B4-BE49-F238E27FC236}">
                <a16:creationId xmlns:a16="http://schemas.microsoft.com/office/drawing/2014/main" xmlns="" id="{CD2523AB-70FF-45E0-8A5F-C94DC3B03D3F}"/>
              </a:ext>
            </a:extLst>
          </p:cNvPr>
          <p:cNvGraphicFramePr/>
          <p:nvPr>
            <p:extLst>
              <p:ext uri="{D42A27DB-BD31-4B8C-83A1-F6EECF244321}">
                <p14:modId xmlns:p14="http://schemas.microsoft.com/office/powerpoint/2010/main" xmlns="" val="1242897376"/>
              </p:ext>
            </p:extLst>
          </p:nvPr>
        </p:nvGraphicFramePr>
        <p:xfrm>
          <a:off x="128558" y="3678084"/>
          <a:ext cx="8724960" cy="3287288"/>
        </p:xfrm>
        <a:graphic>
          <a:graphicData uri="http://schemas.openxmlformats.org/drawingml/2006/diagram">
            <dgm:relIds xmlns:dgm="http://schemas.openxmlformats.org/drawingml/2006/diagram" xmlns:r="http://schemas.openxmlformats.org/officeDocument/2006/relationships" r:dm="rId11" r:lo="rId12" r:qs="rId13" r:cs="rId14"/>
          </a:graphicData>
        </a:graphic>
      </p:graphicFrame>
    </p:spTree>
    <p:extLst>
      <p:ext uri="{BB962C8B-B14F-4D97-AF65-F5344CB8AC3E}">
        <p14:creationId xmlns:p14="http://schemas.microsoft.com/office/powerpoint/2010/main" xmlns="" val="34115809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42"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outHorizontal)">
                                      <p:cBhvr>
                                        <p:cTn id="7" dur="750"/>
                                        <p:tgtEl>
                                          <p:spTgt spid="4"/>
                                        </p:tgtEl>
                                      </p:cBhvr>
                                    </p:animEffect>
                                  </p:childTnLst>
                                </p:cTn>
                              </p:par>
                            </p:childTnLst>
                          </p:cTn>
                        </p:par>
                        <p:par>
                          <p:cTn id="8" fill="hold">
                            <p:stCondLst>
                              <p:cond delay="750"/>
                            </p:stCondLst>
                            <p:childTnLst>
                              <p:par>
                                <p:cTn id="9" presetID="22" presetClass="entr" presetSubtype="8"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wipe(left)">
                                      <p:cBhvr>
                                        <p:cTn id="11" dur="750"/>
                                        <p:tgtEl>
                                          <p:spTgt spid="10"/>
                                        </p:tgtEl>
                                      </p:cBhvr>
                                    </p:animEffect>
                                  </p:childTnLst>
                                </p:cTn>
                              </p:par>
                            </p:childTnLst>
                          </p:cTn>
                        </p:par>
                        <p:par>
                          <p:cTn id="12" fill="hold">
                            <p:stCondLst>
                              <p:cond delay="1500"/>
                            </p:stCondLst>
                            <p:childTnLst>
                              <p:par>
                                <p:cTn id="13" presetID="42" presetClass="entr" presetSubtype="0" fill="hold" grpId="0" nodeType="afterEffect">
                                  <p:stCondLst>
                                    <p:cond delay="0"/>
                                  </p:stCondLst>
                                  <p:childTnLst>
                                    <p:set>
                                      <p:cBhvr>
                                        <p:cTn id="14" dur="1" fill="hold">
                                          <p:stCondLst>
                                            <p:cond delay="0"/>
                                          </p:stCondLst>
                                        </p:cTn>
                                        <p:tgtEl>
                                          <p:spTgt spid="12">
                                            <p:graphicEl>
                                              <a:dgm id="{8CE48882-E4EC-4EE6-B8AA-A9BCD82C1715}"/>
                                            </p:graphicEl>
                                          </p:spTgt>
                                        </p:tgtEl>
                                        <p:attrNameLst>
                                          <p:attrName>style.visibility</p:attrName>
                                        </p:attrNameLst>
                                      </p:cBhvr>
                                      <p:to>
                                        <p:strVal val="visible"/>
                                      </p:to>
                                    </p:set>
                                    <p:animEffect transition="in" filter="fade">
                                      <p:cBhvr>
                                        <p:cTn id="15" dur="1000"/>
                                        <p:tgtEl>
                                          <p:spTgt spid="12">
                                            <p:graphicEl>
                                              <a:dgm id="{8CE48882-E4EC-4EE6-B8AA-A9BCD82C1715}"/>
                                            </p:graphicEl>
                                          </p:spTgt>
                                        </p:tgtEl>
                                      </p:cBhvr>
                                    </p:animEffect>
                                    <p:anim calcmode="lin" valueType="num">
                                      <p:cBhvr>
                                        <p:cTn id="16" dur="1000" fill="hold"/>
                                        <p:tgtEl>
                                          <p:spTgt spid="12">
                                            <p:graphicEl>
                                              <a:dgm id="{8CE48882-E4EC-4EE6-B8AA-A9BCD82C1715}"/>
                                            </p:graphicEl>
                                          </p:spTgt>
                                        </p:tgtEl>
                                        <p:attrNameLst>
                                          <p:attrName>ppt_x</p:attrName>
                                        </p:attrNameLst>
                                      </p:cBhvr>
                                      <p:tavLst>
                                        <p:tav tm="0">
                                          <p:val>
                                            <p:strVal val="#ppt_x"/>
                                          </p:val>
                                        </p:tav>
                                        <p:tav tm="100000">
                                          <p:val>
                                            <p:strVal val="#ppt_x"/>
                                          </p:val>
                                        </p:tav>
                                      </p:tavLst>
                                    </p:anim>
                                    <p:anim calcmode="lin" valueType="num">
                                      <p:cBhvr>
                                        <p:cTn id="17" dur="1000" fill="hold"/>
                                        <p:tgtEl>
                                          <p:spTgt spid="12">
                                            <p:graphicEl>
                                              <a:dgm id="{8CE48882-E4EC-4EE6-B8AA-A9BCD82C1715}"/>
                                            </p:graphicEl>
                                          </p:spTgt>
                                        </p:tgtEl>
                                        <p:attrNameLst>
                                          <p:attrName>ppt_y</p:attrName>
                                        </p:attrNameLst>
                                      </p:cBhvr>
                                      <p:tavLst>
                                        <p:tav tm="0">
                                          <p:val>
                                            <p:strVal val="#ppt_y+.1"/>
                                          </p:val>
                                        </p:tav>
                                        <p:tav tm="100000">
                                          <p:val>
                                            <p:strVal val="#ppt_y"/>
                                          </p:val>
                                        </p:tav>
                                      </p:tavLst>
                                    </p:anim>
                                  </p:childTnLst>
                                </p:cTn>
                              </p:par>
                            </p:childTnLst>
                          </p:cTn>
                        </p:par>
                        <p:par>
                          <p:cTn id="18" fill="hold">
                            <p:stCondLst>
                              <p:cond delay="2500"/>
                            </p:stCondLst>
                            <p:childTnLst>
                              <p:par>
                                <p:cTn id="19" presetID="42" presetClass="entr" presetSubtype="0" fill="hold" grpId="0" nodeType="afterEffect">
                                  <p:stCondLst>
                                    <p:cond delay="0"/>
                                  </p:stCondLst>
                                  <p:childTnLst>
                                    <p:set>
                                      <p:cBhvr>
                                        <p:cTn id="20" dur="1" fill="hold">
                                          <p:stCondLst>
                                            <p:cond delay="0"/>
                                          </p:stCondLst>
                                        </p:cTn>
                                        <p:tgtEl>
                                          <p:spTgt spid="12">
                                            <p:graphicEl>
                                              <a:dgm id="{2DB264E6-52E8-42A7-82D2-DFFF0BA88ECE}"/>
                                            </p:graphicEl>
                                          </p:spTgt>
                                        </p:tgtEl>
                                        <p:attrNameLst>
                                          <p:attrName>style.visibility</p:attrName>
                                        </p:attrNameLst>
                                      </p:cBhvr>
                                      <p:to>
                                        <p:strVal val="visible"/>
                                      </p:to>
                                    </p:set>
                                    <p:animEffect transition="in" filter="fade">
                                      <p:cBhvr>
                                        <p:cTn id="21" dur="1000"/>
                                        <p:tgtEl>
                                          <p:spTgt spid="12">
                                            <p:graphicEl>
                                              <a:dgm id="{2DB264E6-52E8-42A7-82D2-DFFF0BA88ECE}"/>
                                            </p:graphicEl>
                                          </p:spTgt>
                                        </p:tgtEl>
                                      </p:cBhvr>
                                    </p:animEffect>
                                    <p:anim calcmode="lin" valueType="num">
                                      <p:cBhvr>
                                        <p:cTn id="22" dur="1000" fill="hold"/>
                                        <p:tgtEl>
                                          <p:spTgt spid="12">
                                            <p:graphicEl>
                                              <a:dgm id="{2DB264E6-52E8-42A7-82D2-DFFF0BA88ECE}"/>
                                            </p:graphicEl>
                                          </p:spTgt>
                                        </p:tgtEl>
                                        <p:attrNameLst>
                                          <p:attrName>ppt_x</p:attrName>
                                        </p:attrNameLst>
                                      </p:cBhvr>
                                      <p:tavLst>
                                        <p:tav tm="0">
                                          <p:val>
                                            <p:strVal val="#ppt_x"/>
                                          </p:val>
                                        </p:tav>
                                        <p:tav tm="100000">
                                          <p:val>
                                            <p:strVal val="#ppt_x"/>
                                          </p:val>
                                        </p:tav>
                                      </p:tavLst>
                                    </p:anim>
                                    <p:anim calcmode="lin" valueType="num">
                                      <p:cBhvr>
                                        <p:cTn id="23" dur="1000" fill="hold"/>
                                        <p:tgtEl>
                                          <p:spTgt spid="12">
                                            <p:graphicEl>
                                              <a:dgm id="{2DB264E6-52E8-42A7-82D2-DFFF0BA88ECE}"/>
                                            </p:graphicEl>
                                          </p:spTgt>
                                        </p:tgtEl>
                                        <p:attrNameLst>
                                          <p:attrName>ppt_y</p:attrName>
                                        </p:attrNameLst>
                                      </p:cBhvr>
                                      <p:tavLst>
                                        <p:tav tm="0">
                                          <p:val>
                                            <p:strVal val="#ppt_y+.1"/>
                                          </p:val>
                                        </p:tav>
                                        <p:tav tm="100000">
                                          <p:val>
                                            <p:strVal val="#ppt_y"/>
                                          </p:val>
                                        </p:tav>
                                      </p:tavLst>
                                    </p:anim>
                                  </p:childTnLst>
                                </p:cTn>
                              </p:par>
                            </p:childTnLst>
                          </p:cTn>
                        </p:par>
                        <p:par>
                          <p:cTn id="24" fill="hold">
                            <p:stCondLst>
                              <p:cond delay="3500"/>
                            </p:stCondLst>
                            <p:childTnLst>
                              <p:par>
                                <p:cTn id="25" presetID="42" presetClass="entr" presetSubtype="0" fill="hold" grpId="0" nodeType="afterEffect">
                                  <p:stCondLst>
                                    <p:cond delay="0"/>
                                  </p:stCondLst>
                                  <p:childTnLst>
                                    <p:set>
                                      <p:cBhvr>
                                        <p:cTn id="26" dur="1" fill="hold">
                                          <p:stCondLst>
                                            <p:cond delay="0"/>
                                          </p:stCondLst>
                                        </p:cTn>
                                        <p:tgtEl>
                                          <p:spTgt spid="12">
                                            <p:graphicEl>
                                              <a:dgm id="{F32B5A39-2D22-4C71-B805-E34EC5D70C07}"/>
                                            </p:graphicEl>
                                          </p:spTgt>
                                        </p:tgtEl>
                                        <p:attrNameLst>
                                          <p:attrName>style.visibility</p:attrName>
                                        </p:attrNameLst>
                                      </p:cBhvr>
                                      <p:to>
                                        <p:strVal val="visible"/>
                                      </p:to>
                                    </p:set>
                                    <p:animEffect transition="in" filter="fade">
                                      <p:cBhvr>
                                        <p:cTn id="27" dur="1000"/>
                                        <p:tgtEl>
                                          <p:spTgt spid="12">
                                            <p:graphicEl>
                                              <a:dgm id="{F32B5A39-2D22-4C71-B805-E34EC5D70C07}"/>
                                            </p:graphicEl>
                                          </p:spTgt>
                                        </p:tgtEl>
                                      </p:cBhvr>
                                    </p:animEffect>
                                    <p:anim calcmode="lin" valueType="num">
                                      <p:cBhvr>
                                        <p:cTn id="28" dur="1000" fill="hold"/>
                                        <p:tgtEl>
                                          <p:spTgt spid="12">
                                            <p:graphicEl>
                                              <a:dgm id="{F32B5A39-2D22-4C71-B805-E34EC5D70C07}"/>
                                            </p:graphicEl>
                                          </p:spTgt>
                                        </p:tgtEl>
                                        <p:attrNameLst>
                                          <p:attrName>ppt_x</p:attrName>
                                        </p:attrNameLst>
                                      </p:cBhvr>
                                      <p:tavLst>
                                        <p:tav tm="0">
                                          <p:val>
                                            <p:strVal val="#ppt_x"/>
                                          </p:val>
                                        </p:tav>
                                        <p:tav tm="100000">
                                          <p:val>
                                            <p:strVal val="#ppt_x"/>
                                          </p:val>
                                        </p:tav>
                                      </p:tavLst>
                                    </p:anim>
                                    <p:anim calcmode="lin" valueType="num">
                                      <p:cBhvr>
                                        <p:cTn id="29" dur="1000" fill="hold"/>
                                        <p:tgtEl>
                                          <p:spTgt spid="12">
                                            <p:graphicEl>
                                              <a:dgm id="{F32B5A39-2D22-4C71-B805-E34EC5D70C07}"/>
                                            </p:graphicEl>
                                          </p:spTgt>
                                        </p:tgtEl>
                                        <p:attrNameLst>
                                          <p:attrName>ppt_y</p:attrName>
                                        </p:attrNameLst>
                                      </p:cBhvr>
                                      <p:tavLst>
                                        <p:tav tm="0">
                                          <p:val>
                                            <p:strVal val="#ppt_y+.1"/>
                                          </p:val>
                                        </p:tav>
                                        <p:tav tm="100000">
                                          <p:val>
                                            <p:strVal val="#ppt_y"/>
                                          </p:val>
                                        </p:tav>
                                      </p:tavLst>
                                    </p:anim>
                                  </p:childTnLst>
                                </p:cTn>
                              </p:par>
                            </p:childTnLst>
                          </p:cTn>
                        </p:par>
                        <p:par>
                          <p:cTn id="30" fill="hold">
                            <p:stCondLst>
                              <p:cond delay="4500"/>
                            </p:stCondLst>
                            <p:childTnLst>
                              <p:par>
                                <p:cTn id="31" presetID="42" presetClass="entr" presetSubtype="0" fill="hold" grpId="0" nodeType="afterEffect">
                                  <p:stCondLst>
                                    <p:cond delay="0"/>
                                  </p:stCondLst>
                                  <p:childTnLst>
                                    <p:set>
                                      <p:cBhvr>
                                        <p:cTn id="32" dur="1" fill="hold">
                                          <p:stCondLst>
                                            <p:cond delay="0"/>
                                          </p:stCondLst>
                                        </p:cTn>
                                        <p:tgtEl>
                                          <p:spTgt spid="12">
                                            <p:graphicEl>
                                              <a:dgm id="{E0CF87BF-8338-4C03-9795-ACAB37ECC794}"/>
                                            </p:graphicEl>
                                          </p:spTgt>
                                        </p:tgtEl>
                                        <p:attrNameLst>
                                          <p:attrName>style.visibility</p:attrName>
                                        </p:attrNameLst>
                                      </p:cBhvr>
                                      <p:to>
                                        <p:strVal val="visible"/>
                                      </p:to>
                                    </p:set>
                                    <p:animEffect transition="in" filter="fade">
                                      <p:cBhvr>
                                        <p:cTn id="33" dur="1000"/>
                                        <p:tgtEl>
                                          <p:spTgt spid="12">
                                            <p:graphicEl>
                                              <a:dgm id="{E0CF87BF-8338-4C03-9795-ACAB37ECC794}"/>
                                            </p:graphicEl>
                                          </p:spTgt>
                                        </p:tgtEl>
                                      </p:cBhvr>
                                    </p:animEffect>
                                    <p:anim calcmode="lin" valueType="num">
                                      <p:cBhvr>
                                        <p:cTn id="34" dur="1000" fill="hold"/>
                                        <p:tgtEl>
                                          <p:spTgt spid="12">
                                            <p:graphicEl>
                                              <a:dgm id="{E0CF87BF-8338-4C03-9795-ACAB37ECC794}"/>
                                            </p:graphicEl>
                                          </p:spTgt>
                                        </p:tgtEl>
                                        <p:attrNameLst>
                                          <p:attrName>ppt_x</p:attrName>
                                        </p:attrNameLst>
                                      </p:cBhvr>
                                      <p:tavLst>
                                        <p:tav tm="0">
                                          <p:val>
                                            <p:strVal val="#ppt_x"/>
                                          </p:val>
                                        </p:tav>
                                        <p:tav tm="100000">
                                          <p:val>
                                            <p:strVal val="#ppt_x"/>
                                          </p:val>
                                        </p:tav>
                                      </p:tavLst>
                                    </p:anim>
                                    <p:anim calcmode="lin" valueType="num">
                                      <p:cBhvr>
                                        <p:cTn id="35" dur="1000" fill="hold"/>
                                        <p:tgtEl>
                                          <p:spTgt spid="12">
                                            <p:graphicEl>
                                              <a:dgm id="{E0CF87BF-8338-4C03-9795-ACAB37ECC794}"/>
                                            </p:graphicEl>
                                          </p:spTgt>
                                        </p:tgtEl>
                                        <p:attrNameLst>
                                          <p:attrName>ppt_y</p:attrName>
                                        </p:attrNameLst>
                                      </p:cBhvr>
                                      <p:tavLst>
                                        <p:tav tm="0">
                                          <p:val>
                                            <p:strVal val="#ppt_y+.1"/>
                                          </p:val>
                                        </p:tav>
                                        <p:tav tm="100000">
                                          <p:val>
                                            <p:strVal val="#ppt_y"/>
                                          </p:val>
                                        </p:tav>
                                      </p:tavLst>
                                    </p:anim>
                                  </p:childTnLst>
                                </p:cTn>
                              </p:par>
                            </p:childTnLst>
                          </p:cTn>
                        </p:par>
                        <p:par>
                          <p:cTn id="36" fill="hold">
                            <p:stCondLst>
                              <p:cond delay="5500"/>
                            </p:stCondLst>
                            <p:childTnLst>
                              <p:par>
                                <p:cTn id="37" presetID="42" presetClass="entr" presetSubtype="0" fill="hold" grpId="0" nodeType="afterEffect">
                                  <p:stCondLst>
                                    <p:cond delay="0"/>
                                  </p:stCondLst>
                                  <p:childTnLst>
                                    <p:set>
                                      <p:cBhvr>
                                        <p:cTn id="38" dur="1" fill="hold">
                                          <p:stCondLst>
                                            <p:cond delay="0"/>
                                          </p:stCondLst>
                                        </p:cTn>
                                        <p:tgtEl>
                                          <p:spTgt spid="12">
                                            <p:graphicEl>
                                              <a:dgm id="{8253EC19-4F81-4FDF-8753-11D2C20799F0}"/>
                                            </p:graphicEl>
                                          </p:spTgt>
                                        </p:tgtEl>
                                        <p:attrNameLst>
                                          <p:attrName>style.visibility</p:attrName>
                                        </p:attrNameLst>
                                      </p:cBhvr>
                                      <p:to>
                                        <p:strVal val="visible"/>
                                      </p:to>
                                    </p:set>
                                    <p:animEffect transition="in" filter="fade">
                                      <p:cBhvr>
                                        <p:cTn id="39" dur="1000"/>
                                        <p:tgtEl>
                                          <p:spTgt spid="12">
                                            <p:graphicEl>
                                              <a:dgm id="{8253EC19-4F81-4FDF-8753-11D2C20799F0}"/>
                                            </p:graphicEl>
                                          </p:spTgt>
                                        </p:tgtEl>
                                      </p:cBhvr>
                                    </p:animEffect>
                                    <p:anim calcmode="lin" valueType="num">
                                      <p:cBhvr>
                                        <p:cTn id="40" dur="1000" fill="hold"/>
                                        <p:tgtEl>
                                          <p:spTgt spid="12">
                                            <p:graphicEl>
                                              <a:dgm id="{8253EC19-4F81-4FDF-8753-11D2C20799F0}"/>
                                            </p:graphicEl>
                                          </p:spTgt>
                                        </p:tgtEl>
                                        <p:attrNameLst>
                                          <p:attrName>ppt_x</p:attrName>
                                        </p:attrNameLst>
                                      </p:cBhvr>
                                      <p:tavLst>
                                        <p:tav tm="0">
                                          <p:val>
                                            <p:strVal val="#ppt_x"/>
                                          </p:val>
                                        </p:tav>
                                        <p:tav tm="100000">
                                          <p:val>
                                            <p:strVal val="#ppt_x"/>
                                          </p:val>
                                        </p:tav>
                                      </p:tavLst>
                                    </p:anim>
                                    <p:anim calcmode="lin" valueType="num">
                                      <p:cBhvr>
                                        <p:cTn id="41" dur="1000" fill="hold"/>
                                        <p:tgtEl>
                                          <p:spTgt spid="12">
                                            <p:graphicEl>
                                              <a:dgm id="{8253EC19-4F81-4FDF-8753-11D2C20799F0}"/>
                                            </p:graphicEl>
                                          </p:spTgt>
                                        </p:tgtEl>
                                        <p:attrNameLst>
                                          <p:attrName>ppt_y</p:attrName>
                                        </p:attrNameLst>
                                      </p:cBhvr>
                                      <p:tavLst>
                                        <p:tav tm="0">
                                          <p:val>
                                            <p:strVal val="#ppt_y+.1"/>
                                          </p:val>
                                        </p:tav>
                                        <p:tav tm="100000">
                                          <p:val>
                                            <p:strVal val="#ppt_y"/>
                                          </p:val>
                                        </p:tav>
                                      </p:tavLst>
                                    </p:anim>
                                  </p:childTnLst>
                                </p:cTn>
                              </p:par>
                            </p:childTnLst>
                          </p:cTn>
                        </p:par>
                        <p:par>
                          <p:cTn id="42" fill="hold">
                            <p:stCondLst>
                              <p:cond delay="6500"/>
                            </p:stCondLst>
                            <p:childTnLst>
                              <p:par>
                                <p:cTn id="43" presetID="42" presetClass="entr" presetSubtype="0" fill="hold" grpId="0" nodeType="afterEffect">
                                  <p:stCondLst>
                                    <p:cond delay="0"/>
                                  </p:stCondLst>
                                  <p:childTnLst>
                                    <p:set>
                                      <p:cBhvr>
                                        <p:cTn id="44" dur="1" fill="hold">
                                          <p:stCondLst>
                                            <p:cond delay="0"/>
                                          </p:stCondLst>
                                        </p:cTn>
                                        <p:tgtEl>
                                          <p:spTgt spid="12">
                                            <p:graphicEl>
                                              <a:dgm id="{B18ED770-D3E1-4175-8676-A791D3196341}"/>
                                            </p:graphicEl>
                                          </p:spTgt>
                                        </p:tgtEl>
                                        <p:attrNameLst>
                                          <p:attrName>style.visibility</p:attrName>
                                        </p:attrNameLst>
                                      </p:cBhvr>
                                      <p:to>
                                        <p:strVal val="visible"/>
                                      </p:to>
                                    </p:set>
                                    <p:animEffect transition="in" filter="fade">
                                      <p:cBhvr>
                                        <p:cTn id="45" dur="1000"/>
                                        <p:tgtEl>
                                          <p:spTgt spid="12">
                                            <p:graphicEl>
                                              <a:dgm id="{B18ED770-D3E1-4175-8676-A791D3196341}"/>
                                            </p:graphicEl>
                                          </p:spTgt>
                                        </p:tgtEl>
                                      </p:cBhvr>
                                    </p:animEffect>
                                    <p:anim calcmode="lin" valueType="num">
                                      <p:cBhvr>
                                        <p:cTn id="46" dur="1000" fill="hold"/>
                                        <p:tgtEl>
                                          <p:spTgt spid="12">
                                            <p:graphicEl>
                                              <a:dgm id="{B18ED770-D3E1-4175-8676-A791D3196341}"/>
                                            </p:graphicEl>
                                          </p:spTgt>
                                        </p:tgtEl>
                                        <p:attrNameLst>
                                          <p:attrName>ppt_x</p:attrName>
                                        </p:attrNameLst>
                                      </p:cBhvr>
                                      <p:tavLst>
                                        <p:tav tm="0">
                                          <p:val>
                                            <p:strVal val="#ppt_x"/>
                                          </p:val>
                                        </p:tav>
                                        <p:tav tm="100000">
                                          <p:val>
                                            <p:strVal val="#ppt_x"/>
                                          </p:val>
                                        </p:tav>
                                      </p:tavLst>
                                    </p:anim>
                                    <p:anim calcmode="lin" valueType="num">
                                      <p:cBhvr>
                                        <p:cTn id="47" dur="1000" fill="hold"/>
                                        <p:tgtEl>
                                          <p:spTgt spid="12">
                                            <p:graphicEl>
                                              <a:dgm id="{B18ED770-D3E1-4175-8676-A791D3196341}"/>
                                            </p:graphicEl>
                                          </p:spTgt>
                                        </p:tgtEl>
                                        <p:attrNameLst>
                                          <p:attrName>ppt_y</p:attrName>
                                        </p:attrNameLst>
                                      </p:cBhvr>
                                      <p:tavLst>
                                        <p:tav tm="0">
                                          <p:val>
                                            <p:strVal val="#ppt_y+.1"/>
                                          </p:val>
                                        </p:tav>
                                        <p:tav tm="100000">
                                          <p:val>
                                            <p:strVal val="#ppt_y"/>
                                          </p:val>
                                        </p:tav>
                                      </p:tavLst>
                                    </p:anim>
                                  </p:childTnLst>
                                </p:cTn>
                              </p:par>
                            </p:childTnLst>
                          </p:cTn>
                        </p:par>
                        <p:par>
                          <p:cTn id="48" fill="hold">
                            <p:stCondLst>
                              <p:cond delay="7500"/>
                            </p:stCondLst>
                            <p:childTnLst>
                              <p:par>
                                <p:cTn id="49" presetID="42" presetClass="entr" presetSubtype="0" fill="hold" grpId="0" nodeType="afterEffect">
                                  <p:stCondLst>
                                    <p:cond delay="0"/>
                                  </p:stCondLst>
                                  <p:childTnLst>
                                    <p:set>
                                      <p:cBhvr>
                                        <p:cTn id="50" dur="1" fill="hold">
                                          <p:stCondLst>
                                            <p:cond delay="0"/>
                                          </p:stCondLst>
                                        </p:cTn>
                                        <p:tgtEl>
                                          <p:spTgt spid="12">
                                            <p:graphicEl>
                                              <a:dgm id="{DC6476FA-79D2-4EA4-BC65-2B7C95F74686}"/>
                                            </p:graphicEl>
                                          </p:spTgt>
                                        </p:tgtEl>
                                        <p:attrNameLst>
                                          <p:attrName>style.visibility</p:attrName>
                                        </p:attrNameLst>
                                      </p:cBhvr>
                                      <p:to>
                                        <p:strVal val="visible"/>
                                      </p:to>
                                    </p:set>
                                    <p:animEffect transition="in" filter="fade">
                                      <p:cBhvr>
                                        <p:cTn id="51" dur="1000"/>
                                        <p:tgtEl>
                                          <p:spTgt spid="12">
                                            <p:graphicEl>
                                              <a:dgm id="{DC6476FA-79D2-4EA4-BC65-2B7C95F74686}"/>
                                            </p:graphicEl>
                                          </p:spTgt>
                                        </p:tgtEl>
                                      </p:cBhvr>
                                    </p:animEffect>
                                    <p:anim calcmode="lin" valueType="num">
                                      <p:cBhvr>
                                        <p:cTn id="52" dur="1000" fill="hold"/>
                                        <p:tgtEl>
                                          <p:spTgt spid="12">
                                            <p:graphicEl>
                                              <a:dgm id="{DC6476FA-79D2-4EA4-BC65-2B7C95F74686}"/>
                                            </p:graphicEl>
                                          </p:spTgt>
                                        </p:tgtEl>
                                        <p:attrNameLst>
                                          <p:attrName>ppt_x</p:attrName>
                                        </p:attrNameLst>
                                      </p:cBhvr>
                                      <p:tavLst>
                                        <p:tav tm="0">
                                          <p:val>
                                            <p:strVal val="#ppt_x"/>
                                          </p:val>
                                        </p:tav>
                                        <p:tav tm="100000">
                                          <p:val>
                                            <p:strVal val="#ppt_x"/>
                                          </p:val>
                                        </p:tav>
                                      </p:tavLst>
                                    </p:anim>
                                    <p:anim calcmode="lin" valueType="num">
                                      <p:cBhvr>
                                        <p:cTn id="53" dur="1000" fill="hold"/>
                                        <p:tgtEl>
                                          <p:spTgt spid="12">
                                            <p:graphicEl>
                                              <a:dgm id="{DC6476FA-79D2-4EA4-BC65-2B7C95F74686}"/>
                                            </p:graphicEl>
                                          </p:spTgt>
                                        </p:tgtEl>
                                        <p:attrNameLst>
                                          <p:attrName>ppt_y</p:attrName>
                                        </p:attrNameLst>
                                      </p:cBhvr>
                                      <p:tavLst>
                                        <p:tav tm="0">
                                          <p:val>
                                            <p:strVal val="#ppt_y+.1"/>
                                          </p:val>
                                        </p:tav>
                                        <p:tav tm="100000">
                                          <p:val>
                                            <p:strVal val="#ppt_y"/>
                                          </p:val>
                                        </p:tav>
                                      </p:tavLst>
                                    </p:anim>
                                  </p:childTnLst>
                                </p:cTn>
                              </p:par>
                            </p:childTnLst>
                          </p:cTn>
                        </p:par>
                        <p:par>
                          <p:cTn id="54" fill="hold">
                            <p:stCondLst>
                              <p:cond delay="8500"/>
                            </p:stCondLst>
                            <p:childTnLst>
                              <p:par>
                                <p:cTn id="55" presetID="42" presetClass="entr" presetSubtype="0" fill="hold" grpId="0" nodeType="afterEffect">
                                  <p:stCondLst>
                                    <p:cond delay="0"/>
                                  </p:stCondLst>
                                  <p:childTnLst>
                                    <p:set>
                                      <p:cBhvr>
                                        <p:cTn id="56" dur="1" fill="hold">
                                          <p:stCondLst>
                                            <p:cond delay="0"/>
                                          </p:stCondLst>
                                        </p:cTn>
                                        <p:tgtEl>
                                          <p:spTgt spid="12">
                                            <p:graphicEl>
                                              <a:dgm id="{87C47865-BEDD-49AF-9F95-7225E42E6713}"/>
                                            </p:graphicEl>
                                          </p:spTgt>
                                        </p:tgtEl>
                                        <p:attrNameLst>
                                          <p:attrName>style.visibility</p:attrName>
                                        </p:attrNameLst>
                                      </p:cBhvr>
                                      <p:to>
                                        <p:strVal val="visible"/>
                                      </p:to>
                                    </p:set>
                                    <p:animEffect transition="in" filter="fade">
                                      <p:cBhvr>
                                        <p:cTn id="57" dur="1000"/>
                                        <p:tgtEl>
                                          <p:spTgt spid="12">
                                            <p:graphicEl>
                                              <a:dgm id="{87C47865-BEDD-49AF-9F95-7225E42E6713}"/>
                                            </p:graphicEl>
                                          </p:spTgt>
                                        </p:tgtEl>
                                      </p:cBhvr>
                                    </p:animEffect>
                                    <p:anim calcmode="lin" valueType="num">
                                      <p:cBhvr>
                                        <p:cTn id="58" dur="1000" fill="hold"/>
                                        <p:tgtEl>
                                          <p:spTgt spid="12">
                                            <p:graphicEl>
                                              <a:dgm id="{87C47865-BEDD-49AF-9F95-7225E42E6713}"/>
                                            </p:graphicEl>
                                          </p:spTgt>
                                        </p:tgtEl>
                                        <p:attrNameLst>
                                          <p:attrName>ppt_x</p:attrName>
                                        </p:attrNameLst>
                                      </p:cBhvr>
                                      <p:tavLst>
                                        <p:tav tm="0">
                                          <p:val>
                                            <p:strVal val="#ppt_x"/>
                                          </p:val>
                                        </p:tav>
                                        <p:tav tm="100000">
                                          <p:val>
                                            <p:strVal val="#ppt_x"/>
                                          </p:val>
                                        </p:tav>
                                      </p:tavLst>
                                    </p:anim>
                                    <p:anim calcmode="lin" valueType="num">
                                      <p:cBhvr>
                                        <p:cTn id="59" dur="1000" fill="hold"/>
                                        <p:tgtEl>
                                          <p:spTgt spid="12">
                                            <p:graphicEl>
                                              <a:dgm id="{87C47865-BEDD-49AF-9F95-7225E42E6713}"/>
                                            </p:graphic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0" grpId="0">
        <p:bldAsOne/>
      </p:bldGraphic>
      <p:bldGraphic spid="12" grpId="0">
        <p:bldSub>
          <a:bldDgm bld="lvlAtOnce"/>
        </p:bldSub>
      </p:bldGraphic>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xmlns="" id="{F6257B18-D683-48F3-A689-2D8FA6A55491}"/>
              </a:ext>
            </a:extLst>
          </p:cNvPr>
          <p:cNvGrpSpPr/>
          <p:nvPr/>
        </p:nvGrpSpPr>
        <p:grpSpPr>
          <a:xfrm>
            <a:off x="209520" y="214290"/>
            <a:ext cx="8724960" cy="6429420"/>
            <a:chOff x="214282" y="214290"/>
            <a:chExt cx="8724960" cy="6429420"/>
          </a:xfrm>
        </p:grpSpPr>
        <p:sp>
          <p:nvSpPr>
            <p:cNvPr id="5" name="Rectangle 4">
              <a:extLst>
                <a:ext uri="{FF2B5EF4-FFF2-40B4-BE49-F238E27FC236}">
                  <a16:creationId xmlns:a16="http://schemas.microsoft.com/office/drawing/2014/main" xmlns="" id="{8C884ADC-86E8-49C2-96D4-B8D645136460}"/>
                </a:ext>
              </a:extLst>
            </p:cNvPr>
            <p:cNvSpPr/>
            <p:nvPr/>
          </p:nvSpPr>
          <p:spPr>
            <a:xfrm>
              <a:off x="214282" y="1571612"/>
              <a:ext cx="8724960" cy="5072098"/>
            </a:xfrm>
            <a:prstGeom prst="rect">
              <a:avLst/>
            </a:prstGeom>
            <a:solidFill>
              <a:schemeClr val="accent5">
                <a:lumMod val="20000"/>
                <a:lumOff val="80000"/>
              </a:schemeClr>
            </a:solidFill>
            <a:ln>
              <a:solidFill>
                <a:schemeClr val="accent5">
                  <a:lumMod val="20000"/>
                  <a:lumOff val="8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xmlns="" id="{82B70040-9E6D-402E-9961-F7EF4744969D}"/>
                </a:ext>
              </a:extLst>
            </p:cNvPr>
            <p:cNvSpPr/>
            <p:nvPr/>
          </p:nvSpPr>
          <p:spPr>
            <a:xfrm>
              <a:off x="214282" y="214290"/>
              <a:ext cx="7358114" cy="121444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4000" b="1" dirty="0"/>
                <a:t>TARIF DAN DASAR PENGENAAN</a:t>
              </a:r>
              <a:endParaRPr lang="en-US" sz="4000" b="1" dirty="0"/>
            </a:p>
          </p:txBody>
        </p:sp>
        <p:pic>
          <p:nvPicPr>
            <p:cNvPr id="7" name="Picture 2">
              <a:extLst>
                <a:ext uri="{FF2B5EF4-FFF2-40B4-BE49-F238E27FC236}">
                  <a16:creationId xmlns:a16="http://schemas.microsoft.com/office/drawing/2014/main" xmlns="" id="{2C0DA680-4249-4FA7-8C23-AF8D4A784A65}"/>
                </a:ext>
              </a:extLst>
            </p:cNvPr>
            <p:cNvPicPr>
              <a:picLocks noChangeAspect="1" noChangeArrowheads="1"/>
            </p:cNvPicPr>
            <p:nvPr/>
          </p:nvPicPr>
          <p:blipFill>
            <a:blip r:embed="rId2" cstate="print"/>
            <a:srcRect l="15074" t="43478" r="60176" b="13587"/>
            <a:stretch>
              <a:fillRect/>
            </a:stretch>
          </p:blipFill>
          <p:spPr bwMode="auto">
            <a:xfrm>
              <a:off x="7786710" y="285728"/>
              <a:ext cx="1071570" cy="1045111"/>
            </a:xfrm>
            <a:prstGeom prst="rect">
              <a:avLst/>
            </a:prstGeom>
            <a:noFill/>
            <a:ln w="9525">
              <a:noFill/>
              <a:miter lim="800000"/>
              <a:headEnd/>
              <a:tailEnd/>
            </a:ln>
          </p:spPr>
        </p:pic>
      </p:grpSp>
      <p:graphicFrame>
        <p:nvGraphicFramePr>
          <p:cNvPr id="2" name="Diagram 1">
            <a:extLst>
              <a:ext uri="{FF2B5EF4-FFF2-40B4-BE49-F238E27FC236}">
                <a16:creationId xmlns:a16="http://schemas.microsoft.com/office/drawing/2014/main" xmlns="" id="{F7248464-234C-4FC9-A3B0-1AB2FB55E084}"/>
              </a:ext>
            </a:extLst>
          </p:cNvPr>
          <p:cNvGraphicFramePr/>
          <p:nvPr>
            <p:extLst>
              <p:ext uri="{D42A27DB-BD31-4B8C-83A1-F6EECF244321}">
                <p14:modId xmlns:p14="http://schemas.microsoft.com/office/powerpoint/2010/main" xmlns="" val="2262838264"/>
              </p:ext>
            </p:extLst>
          </p:nvPr>
        </p:nvGraphicFramePr>
        <p:xfrm>
          <a:off x="395536" y="1844824"/>
          <a:ext cx="6043634" cy="23042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3" name="Diagram 2">
            <a:extLst>
              <a:ext uri="{FF2B5EF4-FFF2-40B4-BE49-F238E27FC236}">
                <a16:creationId xmlns:a16="http://schemas.microsoft.com/office/drawing/2014/main" xmlns="" id="{26C0A9FD-B575-4171-8114-44F38039B651}"/>
              </a:ext>
            </a:extLst>
          </p:cNvPr>
          <p:cNvGraphicFramePr/>
          <p:nvPr>
            <p:extLst>
              <p:ext uri="{D42A27DB-BD31-4B8C-83A1-F6EECF244321}">
                <p14:modId xmlns:p14="http://schemas.microsoft.com/office/powerpoint/2010/main" xmlns="" val="3539786591"/>
              </p:ext>
            </p:extLst>
          </p:nvPr>
        </p:nvGraphicFramePr>
        <p:xfrm>
          <a:off x="3707904" y="1988840"/>
          <a:ext cx="6096000" cy="187220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8" name="Diagram 7">
            <a:extLst>
              <a:ext uri="{FF2B5EF4-FFF2-40B4-BE49-F238E27FC236}">
                <a16:creationId xmlns:a16="http://schemas.microsoft.com/office/drawing/2014/main" xmlns="" id="{F2F2FCE1-5161-4502-8FE3-0138AADBA6FA}"/>
              </a:ext>
            </a:extLst>
          </p:cNvPr>
          <p:cNvGraphicFramePr/>
          <p:nvPr>
            <p:extLst>
              <p:ext uri="{D42A27DB-BD31-4B8C-83A1-F6EECF244321}">
                <p14:modId xmlns:p14="http://schemas.microsoft.com/office/powerpoint/2010/main" xmlns="" val="1687895099"/>
              </p:ext>
            </p:extLst>
          </p:nvPr>
        </p:nvGraphicFramePr>
        <p:xfrm>
          <a:off x="4355976" y="4365104"/>
          <a:ext cx="6096000" cy="1512168"/>
        </p:xfrm>
        <a:graphic>
          <a:graphicData uri="http://schemas.openxmlformats.org/drawingml/2006/diagram">
            <dgm:relIds xmlns:dgm="http://schemas.openxmlformats.org/drawingml/2006/diagram" xmlns:r="http://schemas.openxmlformats.org/officeDocument/2006/relationships" r:dm="rId11" r:lo="rId12" r:qs="rId13" r:cs="rId14"/>
          </a:graphicData>
        </a:graphic>
      </p:graphicFrame>
      <p:graphicFrame>
        <p:nvGraphicFramePr>
          <p:cNvPr id="9" name="Diagram 8">
            <a:extLst>
              <a:ext uri="{FF2B5EF4-FFF2-40B4-BE49-F238E27FC236}">
                <a16:creationId xmlns:a16="http://schemas.microsoft.com/office/drawing/2014/main" xmlns="" id="{0F93888B-E300-4E61-A0CA-7D1FECDE3225}"/>
              </a:ext>
            </a:extLst>
          </p:cNvPr>
          <p:cNvGraphicFramePr/>
          <p:nvPr>
            <p:extLst>
              <p:ext uri="{D42A27DB-BD31-4B8C-83A1-F6EECF244321}">
                <p14:modId xmlns:p14="http://schemas.microsoft.com/office/powerpoint/2010/main" xmlns="" val="2682963191"/>
              </p:ext>
            </p:extLst>
          </p:nvPr>
        </p:nvGraphicFramePr>
        <p:xfrm>
          <a:off x="209520" y="4149080"/>
          <a:ext cx="5802640" cy="2304256"/>
        </p:xfrm>
        <a:graphic>
          <a:graphicData uri="http://schemas.openxmlformats.org/drawingml/2006/diagram">
            <dgm:relIds xmlns:dgm="http://schemas.openxmlformats.org/drawingml/2006/diagram" xmlns:r="http://schemas.openxmlformats.org/officeDocument/2006/relationships" r:dm="rId15" r:lo="rId16" r:qs="rId17" r:cs="rId18"/>
          </a:graphicData>
        </a:graphic>
      </p:graphicFrame>
    </p:spTree>
    <p:extLst>
      <p:ext uri="{BB962C8B-B14F-4D97-AF65-F5344CB8AC3E}">
        <p14:creationId xmlns:p14="http://schemas.microsoft.com/office/powerpoint/2010/main" xmlns="" val="3879279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childTnLst>
                                </p:cTn>
                              </p:par>
                            </p:childTnLst>
                          </p:cTn>
                        </p:par>
                        <p:par>
                          <p:cTn id="8" fill="hold">
                            <p:stCondLst>
                              <p:cond delay="1000"/>
                            </p:stCondLst>
                            <p:childTnLst>
                              <p:par>
                                <p:cTn id="9" presetID="22" presetClass="entr" presetSubtype="8" fill="hold" grpId="0" nodeType="afterEffect">
                                  <p:stCondLst>
                                    <p:cond delay="0"/>
                                  </p:stCondLst>
                                  <p:childTnLst>
                                    <p:set>
                                      <p:cBhvr>
                                        <p:cTn id="10" dur="1" fill="hold">
                                          <p:stCondLst>
                                            <p:cond delay="0"/>
                                          </p:stCondLst>
                                        </p:cTn>
                                        <p:tgtEl>
                                          <p:spTgt spid="2">
                                            <p:graphicEl>
                                              <a:dgm id="{90119566-FA6D-444E-A92D-8E022F6AE43A}"/>
                                            </p:graphicEl>
                                          </p:spTgt>
                                        </p:tgtEl>
                                        <p:attrNameLst>
                                          <p:attrName>style.visibility</p:attrName>
                                        </p:attrNameLst>
                                      </p:cBhvr>
                                      <p:to>
                                        <p:strVal val="visible"/>
                                      </p:to>
                                    </p:set>
                                    <p:animEffect transition="in" filter="wipe(left)">
                                      <p:cBhvr>
                                        <p:cTn id="11" dur="750"/>
                                        <p:tgtEl>
                                          <p:spTgt spid="2">
                                            <p:graphicEl>
                                              <a:dgm id="{90119566-FA6D-444E-A92D-8E022F6AE43A}"/>
                                            </p:graphicEl>
                                          </p:spTgt>
                                        </p:tgtEl>
                                      </p:cBhvr>
                                    </p:animEffect>
                                  </p:childTnLst>
                                </p:cTn>
                              </p:par>
                            </p:childTnLst>
                          </p:cTn>
                        </p:par>
                        <p:par>
                          <p:cTn id="12" fill="hold">
                            <p:stCondLst>
                              <p:cond delay="1750"/>
                            </p:stCondLst>
                            <p:childTnLst>
                              <p:par>
                                <p:cTn id="13" presetID="22" presetClass="entr" presetSubtype="8" fill="hold" grpId="0" nodeType="afterEffect">
                                  <p:stCondLst>
                                    <p:cond delay="0"/>
                                  </p:stCondLst>
                                  <p:childTnLst>
                                    <p:set>
                                      <p:cBhvr>
                                        <p:cTn id="14" dur="1" fill="hold">
                                          <p:stCondLst>
                                            <p:cond delay="0"/>
                                          </p:stCondLst>
                                        </p:cTn>
                                        <p:tgtEl>
                                          <p:spTgt spid="2">
                                            <p:graphicEl>
                                              <a:dgm id="{C32B9573-B396-4161-AF77-5417C8F24E19}"/>
                                            </p:graphicEl>
                                          </p:spTgt>
                                        </p:tgtEl>
                                        <p:attrNameLst>
                                          <p:attrName>style.visibility</p:attrName>
                                        </p:attrNameLst>
                                      </p:cBhvr>
                                      <p:to>
                                        <p:strVal val="visible"/>
                                      </p:to>
                                    </p:set>
                                    <p:animEffect transition="in" filter="wipe(left)">
                                      <p:cBhvr>
                                        <p:cTn id="15" dur="750"/>
                                        <p:tgtEl>
                                          <p:spTgt spid="2">
                                            <p:graphicEl>
                                              <a:dgm id="{C32B9573-B396-4161-AF77-5417C8F24E19}"/>
                                            </p:graphicEl>
                                          </p:spTgt>
                                        </p:tgtEl>
                                      </p:cBhvr>
                                    </p:animEffect>
                                  </p:childTnLst>
                                </p:cTn>
                              </p:par>
                            </p:childTnLst>
                          </p:cTn>
                        </p:par>
                        <p:par>
                          <p:cTn id="16" fill="hold">
                            <p:stCondLst>
                              <p:cond delay="2500"/>
                            </p:stCondLst>
                            <p:childTnLst>
                              <p:par>
                                <p:cTn id="17" presetID="10" presetClass="entr" presetSubtype="0" fill="hold" grpId="0" nodeType="afterEffect">
                                  <p:stCondLst>
                                    <p:cond delay="0"/>
                                  </p:stCondLst>
                                  <p:childTnLst>
                                    <p:set>
                                      <p:cBhvr>
                                        <p:cTn id="18" dur="1" fill="hold">
                                          <p:stCondLst>
                                            <p:cond delay="0"/>
                                          </p:stCondLst>
                                        </p:cTn>
                                        <p:tgtEl>
                                          <p:spTgt spid="3">
                                            <p:graphicEl>
                                              <a:dgm id="{BF7ED195-4F23-4633-9085-0AD025121DC0}"/>
                                            </p:graphicEl>
                                          </p:spTgt>
                                        </p:tgtEl>
                                        <p:attrNameLst>
                                          <p:attrName>style.visibility</p:attrName>
                                        </p:attrNameLst>
                                      </p:cBhvr>
                                      <p:to>
                                        <p:strVal val="visible"/>
                                      </p:to>
                                    </p:set>
                                    <p:animEffect transition="in" filter="fade">
                                      <p:cBhvr>
                                        <p:cTn id="19" dur="500"/>
                                        <p:tgtEl>
                                          <p:spTgt spid="3">
                                            <p:graphicEl>
                                              <a:dgm id="{BF7ED195-4F23-4633-9085-0AD025121DC0}"/>
                                            </p:graphicEl>
                                          </p:spTgt>
                                        </p:tgtEl>
                                      </p:cBhvr>
                                    </p:animEffect>
                                  </p:childTnLst>
                                </p:cTn>
                              </p:par>
                            </p:childTnLst>
                          </p:cTn>
                        </p:par>
                        <p:par>
                          <p:cTn id="20" fill="hold">
                            <p:stCondLst>
                              <p:cond delay="3000"/>
                            </p:stCondLst>
                            <p:childTnLst>
                              <p:par>
                                <p:cTn id="21" presetID="10" presetClass="entr" presetSubtype="0" fill="hold" grpId="0" nodeType="afterEffect">
                                  <p:stCondLst>
                                    <p:cond delay="0"/>
                                  </p:stCondLst>
                                  <p:childTnLst>
                                    <p:set>
                                      <p:cBhvr>
                                        <p:cTn id="22" dur="1" fill="hold">
                                          <p:stCondLst>
                                            <p:cond delay="0"/>
                                          </p:stCondLst>
                                        </p:cTn>
                                        <p:tgtEl>
                                          <p:spTgt spid="3">
                                            <p:graphicEl>
                                              <a:dgm id="{5A651BD5-25FD-47ED-98E6-F62526C9DDC6}"/>
                                            </p:graphicEl>
                                          </p:spTgt>
                                        </p:tgtEl>
                                        <p:attrNameLst>
                                          <p:attrName>style.visibility</p:attrName>
                                        </p:attrNameLst>
                                      </p:cBhvr>
                                      <p:to>
                                        <p:strVal val="visible"/>
                                      </p:to>
                                    </p:set>
                                    <p:animEffect transition="in" filter="fade">
                                      <p:cBhvr>
                                        <p:cTn id="23" dur="500"/>
                                        <p:tgtEl>
                                          <p:spTgt spid="3">
                                            <p:graphicEl>
                                              <a:dgm id="{5A651BD5-25FD-47ED-98E6-F62526C9DDC6}"/>
                                            </p:graphicEl>
                                          </p:spTgt>
                                        </p:tgtEl>
                                      </p:cBhvr>
                                    </p:animEffect>
                                  </p:childTnLst>
                                </p:cTn>
                              </p:par>
                            </p:childTnLst>
                          </p:cTn>
                        </p:par>
                        <p:par>
                          <p:cTn id="24" fill="hold">
                            <p:stCondLst>
                              <p:cond delay="3500"/>
                            </p:stCondLst>
                            <p:childTnLst>
                              <p:par>
                                <p:cTn id="25" presetID="10" presetClass="entr" presetSubtype="0" fill="hold" grpId="0" nodeType="afterEffect">
                                  <p:stCondLst>
                                    <p:cond delay="0"/>
                                  </p:stCondLst>
                                  <p:childTnLst>
                                    <p:set>
                                      <p:cBhvr>
                                        <p:cTn id="26" dur="1" fill="hold">
                                          <p:stCondLst>
                                            <p:cond delay="0"/>
                                          </p:stCondLst>
                                        </p:cTn>
                                        <p:tgtEl>
                                          <p:spTgt spid="3">
                                            <p:graphicEl>
                                              <a:dgm id="{F49CE912-4E4D-4330-8059-FD0985A2E4EC}"/>
                                            </p:graphicEl>
                                          </p:spTgt>
                                        </p:tgtEl>
                                        <p:attrNameLst>
                                          <p:attrName>style.visibility</p:attrName>
                                        </p:attrNameLst>
                                      </p:cBhvr>
                                      <p:to>
                                        <p:strVal val="visible"/>
                                      </p:to>
                                    </p:set>
                                    <p:animEffect transition="in" filter="fade">
                                      <p:cBhvr>
                                        <p:cTn id="27" dur="500"/>
                                        <p:tgtEl>
                                          <p:spTgt spid="3">
                                            <p:graphicEl>
                                              <a:dgm id="{F49CE912-4E4D-4330-8059-FD0985A2E4EC}"/>
                                            </p:graphicEl>
                                          </p:spTgt>
                                        </p:tgtEl>
                                      </p:cBhvr>
                                    </p:animEffect>
                                  </p:childTnLst>
                                </p:cTn>
                              </p:par>
                            </p:childTnLst>
                          </p:cTn>
                        </p:par>
                        <p:par>
                          <p:cTn id="28" fill="hold">
                            <p:stCondLst>
                              <p:cond delay="4000"/>
                            </p:stCondLst>
                            <p:childTnLst>
                              <p:par>
                                <p:cTn id="29" presetID="22" presetClass="entr" presetSubtype="8" fill="hold" grpId="0" nodeType="after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wipe(left)">
                                      <p:cBhvr>
                                        <p:cTn id="31" dur="750"/>
                                        <p:tgtEl>
                                          <p:spTgt spid="9"/>
                                        </p:tgtEl>
                                      </p:cBhvr>
                                    </p:animEffect>
                                  </p:childTnLst>
                                </p:cTn>
                              </p:par>
                            </p:childTnLst>
                          </p:cTn>
                        </p:par>
                        <p:par>
                          <p:cTn id="32" fill="hold">
                            <p:stCondLst>
                              <p:cond delay="4750"/>
                            </p:stCondLst>
                            <p:childTnLst>
                              <p:par>
                                <p:cTn id="33" presetID="10" presetClass="entr" presetSubtype="0" fill="hold" grpId="0" nodeType="afterEffect">
                                  <p:stCondLst>
                                    <p:cond delay="0"/>
                                  </p:stCondLst>
                                  <p:childTnLst>
                                    <p:set>
                                      <p:cBhvr>
                                        <p:cTn id="34" dur="1" fill="hold">
                                          <p:stCondLst>
                                            <p:cond delay="0"/>
                                          </p:stCondLst>
                                        </p:cTn>
                                        <p:tgtEl>
                                          <p:spTgt spid="8">
                                            <p:graphicEl>
                                              <a:dgm id="{28716835-ED7F-4782-B62C-F1B3E6BD89AA}"/>
                                            </p:graphicEl>
                                          </p:spTgt>
                                        </p:tgtEl>
                                        <p:attrNameLst>
                                          <p:attrName>style.visibility</p:attrName>
                                        </p:attrNameLst>
                                      </p:cBhvr>
                                      <p:to>
                                        <p:strVal val="visible"/>
                                      </p:to>
                                    </p:set>
                                    <p:animEffect transition="in" filter="fade">
                                      <p:cBhvr>
                                        <p:cTn id="35" dur="750"/>
                                        <p:tgtEl>
                                          <p:spTgt spid="8">
                                            <p:graphicEl>
                                              <a:dgm id="{28716835-ED7F-4782-B62C-F1B3E6BD89AA}"/>
                                            </p:graphicEl>
                                          </p:spTgt>
                                        </p:tgtEl>
                                      </p:cBhvr>
                                    </p:animEffect>
                                  </p:childTnLst>
                                </p:cTn>
                              </p:par>
                            </p:childTnLst>
                          </p:cTn>
                        </p:par>
                        <p:par>
                          <p:cTn id="36" fill="hold">
                            <p:stCondLst>
                              <p:cond delay="5500"/>
                            </p:stCondLst>
                            <p:childTnLst>
                              <p:par>
                                <p:cTn id="37" presetID="10" presetClass="entr" presetSubtype="0" fill="hold" grpId="0" nodeType="afterEffect">
                                  <p:stCondLst>
                                    <p:cond delay="0"/>
                                  </p:stCondLst>
                                  <p:childTnLst>
                                    <p:set>
                                      <p:cBhvr>
                                        <p:cTn id="38" dur="1" fill="hold">
                                          <p:stCondLst>
                                            <p:cond delay="0"/>
                                          </p:stCondLst>
                                        </p:cTn>
                                        <p:tgtEl>
                                          <p:spTgt spid="8">
                                            <p:graphicEl>
                                              <a:dgm id="{247C2D3D-C479-4F19-A2E0-3EC9DA6E72D8}"/>
                                            </p:graphicEl>
                                          </p:spTgt>
                                        </p:tgtEl>
                                        <p:attrNameLst>
                                          <p:attrName>style.visibility</p:attrName>
                                        </p:attrNameLst>
                                      </p:cBhvr>
                                      <p:to>
                                        <p:strVal val="visible"/>
                                      </p:to>
                                    </p:set>
                                    <p:animEffect transition="in" filter="fade">
                                      <p:cBhvr>
                                        <p:cTn id="39" dur="750"/>
                                        <p:tgtEl>
                                          <p:spTgt spid="8">
                                            <p:graphicEl>
                                              <a:dgm id="{247C2D3D-C479-4F19-A2E0-3EC9DA6E72D8}"/>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Dgm bld="one"/>
        </p:bldSub>
      </p:bldGraphic>
      <p:bldGraphic spid="3" grpId="0">
        <p:bldSub>
          <a:bldDgm bld="one"/>
        </p:bldSub>
      </p:bldGraphic>
      <p:bldGraphic spid="8" grpId="0">
        <p:bldSub>
          <a:bldDgm bld="one"/>
        </p:bldSub>
      </p:bldGraphic>
      <p:bldGraphic spid="9" grpId="0">
        <p:bldAsOne/>
      </p:bldGraphic>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71F6041-69CF-46B2-8CFD-844B9ED7A684}"/>
              </a:ext>
            </a:extLst>
          </p:cNvPr>
          <p:cNvSpPr>
            <a:spLocks noGrp="1"/>
          </p:cNvSpPr>
          <p:nvPr>
            <p:ph type="title"/>
          </p:nvPr>
        </p:nvSpPr>
        <p:spPr/>
        <p:txBody>
          <a:bodyPr/>
          <a:lstStyle/>
          <a:p>
            <a:endParaRPr lang="id-ID"/>
          </a:p>
        </p:txBody>
      </p:sp>
      <p:sp>
        <p:nvSpPr>
          <p:cNvPr id="3" name="Content Placeholder 2">
            <a:extLst>
              <a:ext uri="{FF2B5EF4-FFF2-40B4-BE49-F238E27FC236}">
                <a16:creationId xmlns:a16="http://schemas.microsoft.com/office/drawing/2014/main" xmlns="" id="{33C22CCF-F3E9-4119-B468-F62F6EDA15D9}"/>
              </a:ext>
            </a:extLst>
          </p:cNvPr>
          <p:cNvSpPr>
            <a:spLocks noGrp="1"/>
          </p:cNvSpPr>
          <p:nvPr>
            <p:ph idx="1"/>
          </p:nvPr>
        </p:nvSpPr>
        <p:spPr/>
        <p:txBody>
          <a:bodyPr/>
          <a:lstStyle/>
          <a:p>
            <a:endParaRPr lang="id-ID"/>
          </a:p>
        </p:txBody>
      </p:sp>
      <p:grpSp>
        <p:nvGrpSpPr>
          <p:cNvPr id="4" name="Group 3">
            <a:extLst>
              <a:ext uri="{FF2B5EF4-FFF2-40B4-BE49-F238E27FC236}">
                <a16:creationId xmlns:a16="http://schemas.microsoft.com/office/drawing/2014/main" xmlns="" id="{89C4886D-531A-40FA-9898-D311303B9367}"/>
              </a:ext>
            </a:extLst>
          </p:cNvPr>
          <p:cNvGrpSpPr/>
          <p:nvPr/>
        </p:nvGrpSpPr>
        <p:grpSpPr>
          <a:xfrm>
            <a:off x="209520" y="158020"/>
            <a:ext cx="8724960" cy="6429420"/>
            <a:chOff x="214282" y="214290"/>
            <a:chExt cx="8724960" cy="6429420"/>
          </a:xfrm>
        </p:grpSpPr>
        <p:sp>
          <p:nvSpPr>
            <p:cNvPr id="5" name="Rectangle 4">
              <a:extLst>
                <a:ext uri="{FF2B5EF4-FFF2-40B4-BE49-F238E27FC236}">
                  <a16:creationId xmlns:a16="http://schemas.microsoft.com/office/drawing/2014/main" xmlns="" id="{2FB0814D-993A-43FA-AE4F-0ADF5587BC0C}"/>
                </a:ext>
              </a:extLst>
            </p:cNvPr>
            <p:cNvSpPr/>
            <p:nvPr/>
          </p:nvSpPr>
          <p:spPr>
            <a:xfrm>
              <a:off x="214282" y="1571612"/>
              <a:ext cx="8724960" cy="5072098"/>
            </a:xfrm>
            <a:prstGeom prst="rect">
              <a:avLst/>
            </a:prstGeom>
            <a:solidFill>
              <a:schemeClr val="accent5">
                <a:lumMod val="20000"/>
                <a:lumOff val="80000"/>
              </a:schemeClr>
            </a:solidFill>
            <a:ln>
              <a:solidFill>
                <a:schemeClr val="accent5">
                  <a:lumMod val="20000"/>
                  <a:lumOff val="8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b="1" dirty="0" err="1">
                  <a:solidFill>
                    <a:schemeClr val="accent5">
                      <a:lumMod val="50000"/>
                    </a:schemeClr>
                  </a:solidFill>
                  <a:latin typeface="Candara" pitchFamily="34" charset="0"/>
                </a:rPr>
                <a:t>Pem</a:t>
              </a:r>
              <a:r>
                <a:rPr lang="en-US" b="1" dirty="0" err="1">
                  <a:solidFill>
                    <a:schemeClr val="accent2">
                      <a:lumMod val="75000"/>
                    </a:schemeClr>
                  </a:solidFill>
                  <a:latin typeface="Candara" pitchFamily="34" charset="0"/>
                </a:rPr>
                <a:t>otong</a:t>
              </a:r>
              <a:r>
                <a:rPr lang="en-US" b="1" dirty="0">
                  <a:solidFill>
                    <a:schemeClr val="accent2">
                      <a:lumMod val="75000"/>
                    </a:schemeClr>
                  </a:solidFill>
                  <a:latin typeface="Candara" pitchFamily="34" charset="0"/>
                </a:rPr>
                <a:t>, </a:t>
              </a:r>
              <a:r>
                <a:rPr lang="en-US" b="1" dirty="0" err="1">
                  <a:solidFill>
                    <a:schemeClr val="accent2">
                      <a:lumMod val="75000"/>
                    </a:schemeClr>
                  </a:solidFill>
                  <a:latin typeface="Candara" pitchFamily="34" charset="0"/>
                </a:rPr>
                <a:t>penyetor</a:t>
              </a:r>
              <a:r>
                <a:rPr lang="en-US" b="1" dirty="0">
                  <a:solidFill>
                    <a:schemeClr val="accent2">
                      <a:lumMod val="75000"/>
                    </a:schemeClr>
                  </a:solidFill>
                  <a:latin typeface="Candara" pitchFamily="34" charset="0"/>
                </a:rPr>
                <a:t>, </a:t>
              </a:r>
              <a:r>
                <a:rPr lang="en-US" b="1" dirty="0" err="1">
                  <a:solidFill>
                    <a:schemeClr val="accent2">
                      <a:lumMod val="75000"/>
                    </a:schemeClr>
                  </a:solidFill>
                  <a:latin typeface="Candara" pitchFamily="34" charset="0"/>
                </a:rPr>
                <a:t>pelapor</a:t>
              </a:r>
              <a:r>
                <a:rPr lang="en-US" b="1" dirty="0">
                  <a:solidFill>
                    <a:schemeClr val="accent2">
                      <a:lumMod val="75000"/>
                    </a:schemeClr>
                  </a:solidFill>
                  <a:latin typeface="Candara" pitchFamily="34" charset="0"/>
                </a:rPr>
                <a:t>:</a:t>
              </a:r>
            </a:p>
            <a:p>
              <a:pPr marL="285750" indent="-285750">
                <a:buFont typeface="Arial" panose="020B0604020202020204" pitchFamily="34" charset="0"/>
                <a:buChar char="•"/>
              </a:pPr>
              <a:r>
                <a:rPr lang="id-ID" dirty="0">
                  <a:solidFill>
                    <a:schemeClr val="accent2">
                      <a:lumMod val="75000"/>
                    </a:schemeClr>
                  </a:solidFill>
                </a:rPr>
                <a:t>Orang Pribadi atau Badan yang menerima atau memperoleh penghasilan dari pengalihan hak atas tanah dan/atau bangunan</a:t>
              </a:r>
            </a:p>
            <a:p>
              <a:pPr marL="285750" indent="-285750">
                <a:buFont typeface="Arial" panose="020B0604020202020204" pitchFamily="34" charset="0"/>
                <a:buChar char="•"/>
              </a:pPr>
              <a:r>
                <a:rPr lang="id-ID" dirty="0">
                  <a:solidFill>
                    <a:schemeClr val="accent2">
                      <a:lumMod val="75000"/>
                    </a:schemeClr>
                  </a:solidFill>
                </a:rPr>
                <a:t>Bendahara pemerintah atau pejabat yang melakukan pembayaran atau pejabat yang menyetujui tukar-menukar atas tanah/bangunan</a:t>
              </a:r>
              <a:endParaRPr lang="en-US" dirty="0">
                <a:solidFill>
                  <a:schemeClr val="accent2">
                    <a:lumMod val="75000"/>
                  </a:schemeClr>
                </a:solidFill>
                <a:latin typeface="Candara" pitchFamily="34" charset="0"/>
              </a:endParaRPr>
            </a:p>
            <a:p>
              <a:pPr algn="ctr"/>
              <a:endParaRPr lang="id-ID" dirty="0">
                <a:solidFill>
                  <a:schemeClr val="bg2">
                    <a:lumMod val="25000"/>
                  </a:schemeClr>
                </a:solidFill>
              </a:endParaRPr>
            </a:p>
            <a:p>
              <a:pPr algn="just"/>
              <a:r>
                <a:rPr lang="id-ID" b="1" dirty="0">
                  <a:solidFill>
                    <a:schemeClr val="bg2">
                      <a:lumMod val="25000"/>
                    </a:schemeClr>
                  </a:solidFill>
                </a:rPr>
                <a:t>Pengecualian:</a:t>
              </a:r>
            </a:p>
            <a:p>
              <a:pPr marL="342900" indent="-342900">
                <a:buFont typeface="+mj-lt"/>
                <a:buAutoNum type="arabicPeriod"/>
              </a:pPr>
              <a:r>
                <a:rPr lang="id-ID" dirty="0">
                  <a:solidFill>
                    <a:schemeClr val="bg2">
                      <a:lumMod val="25000"/>
                    </a:schemeClr>
                  </a:solidFill>
                </a:rPr>
                <a:t>Orang pribadi dengan penghasilan di bawah PTKP dengan jumlah bruto pengalihannya kurang dari Rp60.000.000 dan bukan merupakan jumlah yang dipecah-pecah. </a:t>
              </a:r>
            </a:p>
            <a:p>
              <a:pPr marL="342900" indent="-342900">
                <a:buFont typeface="+mj-lt"/>
                <a:buAutoNum type="arabicPeriod"/>
              </a:pPr>
              <a:r>
                <a:rPr lang="id-ID" dirty="0">
                  <a:solidFill>
                    <a:schemeClr val="bg2">
                      <a:lumMod val="25000"/>
                    </a:schemeClr>
                  </a:solidFill>
                </a:rPr>
                <a:t>Pengalihan harta dengan cara hibah. </a:t>
              </a:r>
            </a:p>
            <a:p>
              <a:pPr marL="342900" indent="-342900">
                <a:buFont typeface="+mj-lt"/>
                <a:buAutoNum type="arabicPeriod"/>
              </a:pPr>
              <a:r>
                <a:rPr lang="id-ID" dirty="0">
                  <a:solidFill>
                    <a:schemeClr val="bg2">
                      <a:lumMod val="25000"/>
                    </a:schemeClr>
                  </a:solidFill>
                </a:rPr>
                <a:t>Pengalihan harta karena waris. </a:t>
              </a:r>
            </a:p>
            <a:p>
              <a:pPr marL="342900" indent="-342900">
                <a:buFont typeface="+mj-lt"/>
                <a:buAutoNum type="arabicPeriod"/>
              </a:pPr>
              <a:r>
                <a:rPr lang="id-ID" dirty="0">
                  <a:solidFill>
                    <a:schemeClr val="bg2">
                      <a:lumMod val="25000"/>
                    </a:schemeClr>
                  </a:solidFill>
                </a:rPr>
                <a:t>Pengalihan harta dalam rangka penggabungan, peleburan, atau pemekaran usaha yang telah ditetapkan Menteri Keuangan untuk menggunakan nilai buku. </a:t>
              </a:r>
            </a:p>
            <a:p>
              <a:pPr marL="342900" indent="-342900">
                <a:buFont typeface="+mj-lt"/>
                <a:buAutoNum type="arabicPeriod"/>
              </a:pPr>
              <a:r>
                <a:rPr lang="id-ID" dirty="0">
                  <a:solidFill>
                    <a:schemeClr val="bg2">
                      <a:lumMod val="25000"/>
                    </a:schemeClr>
                  </a:solidFill>
                </a:rPr>
                <a:t>Pengalihan harta dalam rangka melaksanakan perjanjian bangun guna serah, bangun serah guna, atau pemanfaatan barang milik negara berupa tanah dan/atau bangunan. </a:t>
              </a:r>
            </a:p>
            <a:p>
              <a:pPr marL="342900" indent="-342900">
                <a:buFont typeface="+mj-lt"/>
                <a:buAutoNum type="arabicPeriod"/>
              </a:pPr>
              <a:r>
                <a:rPr lang="id-ID" dirty="0">
                  <a:solidFill>
                    <a:schemeClr val="bg2">
                      <a:lumMod val="25000"/>
                    </a:schemeClr>
                  </a:solidFill>
                </a:rPr>
                <a:t>Orang pribadi atau badan yang tidak termasuk subjek pajak yang melakukan pengalihan harta.</a:t>
              </a:r>
            </a:p>
            <a:p>
              <a:pPr algn="ctr"/>
              <a:endParaRPr lang="en-US" dirty="0">
                <a:solidFill>
                  <a:schemeClr val="accent5">
                    <a:lumMod val="50000"/>
                  </a:schemeClr>
                </a:solidFill>
              </a:endParaRPr>
            </a:p>
          </p:txBody>
        </p:sp>
        <p:sp>
          <p:nvSpPr>
            <p:cNvPr id="6" name="Rectangle 5">
              <a:extLst>
                <a:ext uri="{FF2B5EF4-FFF2-40B4-BE49-F238E27FC236}">
                  <a16:creationId xmlns:a16="http://schemas.microsoft.com/office/drawing/2014/main" xmlns="" id="{2CB98038-80D9-4154-879C-18BEE3D1FE97}"/>
                </a:ext>
              </a:extLst>
            </p:cNvPr>
            <p:cNvSpPr/>
            <p:nvPr/>
          </p:nvSpPr>
          <p:spPr>
            <a:xfrm>
              <a:off x="214282" y="214290"/>
              <a:ext cx="7358114" cy="121444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4000" dirty="0"/>
                <a:t>PEMUNGUTAN, PENYETORAN, DAN PELAPORAN </a:t>
              </a:r>
              <a:endParaRPr lang="en-US" sz="4000" b="1" dirty="0"/>
            </a:p>
          </p:txBody>
        </p:sp>
        <p:pic>
          <p:nvPicPr>
            <p:cNvPr id="7" name="Picture 2">
              <a:extLst>
                <a:ext uri="{FF2B5EF4-FFF2-40B4-BE49-F238E27FC236}">
                  <a16:creationId xmlns:a16="http://schemas.microsoft.com/office/drawing/2014/main" xmlns="" id="{8ADFC535-581B-42B4-8A9F-3F651F1A2447}"/>
                </a:ext>
              </a:extLst>
            </p:cNvPr>
            <p:cNvPicPr>
              <a:picLocks noChangeAspect="1" noChangeArrowheads="1"/>
            </p:cNvPicPr>
            <p:nvPr/>
          </p:nvPicPr>
          <p:blipFill>
            <a:blip r:embed="rId2" cstate="print"/>
            <a:srcRect l="15074" t="43478" r="60176" b="13587"/>
            <a:stretch>
              <a:fillRect/>
            </a:stretch>
          </p:blipFill>
          <p:spPr bwMode="auto">
            <a:xfrm>
              <a:off x="7786710" y="285728"/>
              <a:ext cx="1071570" cy="1045111"/>
            </a:xfrm>
            <a:prstGeom prst="rect">
              <a:avLst/>
            </a:prstGeom>
            <a:noFill/>
            <a:ln w="9525">
              <a:noFill/>
              <a:miter lim="800000"/>
              <a:headEnd/>
              <a:tailEnd/>
            </a:ln>
          </p:spPr>
        </p:pic>
      </p:grpSp>
    </p:spTree>
    <p:extLst>
      <p:ext uri="{BB962C8B-B14F-4D97-AF65-F5344CB8AC3E}">
        <p14:creationId xmlns:p14="http://schemas.microsoft.com/office/powerpoint/2010/main" xmlns="" val="4227612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750" fill="hold"/>
                                        <p:tgtEl>
                                          <p:spTgt spid="4"/>
                                        </p:tgtEl>
                                        <p:attrNameLst>
                                          <p:attrName>ppt_x</p:attrName>
                                        </p:attrNameLst>
                                      </p:cBhvr>
                                      <p:tavLst>
                                        <p:tav tm="0">
                                          <p:val>
                                            <p:strVal val="#ppt_x"/>
                                          </p:val>
                                        </p:tav>
                                        <p:tav tm="100000">
                                          <p:val>
                                            <p:strVal val="#ppt_x"/>
                                          </p:val>
                                        </p:tav>
                                      </p:tavLst>
                                    </p:anim>
                                    <p:anim calcmode="lin" valueType="num">
                                      <p:cBhvr additive="base">
                                        <p:cTn id="8" dur="75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1"/>
          <p:cNvGrpSpPr/>
          <p:nvPr/>
        </p:nvGrpSpPr>
        <p:grpSpPr>
          <a:xfrm>
            <a:off x="214282" y="214290"/>
            <a:ext cx="8724960" cy="6429420"/>
            <a:chOff x="214282" y="214290"/>
            <a:chExt cx="8724960" cy="6429420"/>
          </a:xfrm>
        </p:grpSpPr>
        <p:sp>
          <p:nvSpPr>
            <p:cNvPr id="29" name="Rectangle 28"/>
            <p:cNvSpPr/>
            <p:nvPr/>
          </p:nvSpPr>
          <p:spPr>
            <a:xfrm>
              <a:off x="214282" y="1857364"/>
              <a:ext cx="8724960" cy="4786346"/>
            </a:xfrm>
            <a:prstGeom prst="rect">
              <a:avLst/>
            </a:prstGeom>
            <a:solidFill>
              <a:schemeClr val="accent5">
                <a:lumMod val="20000"/>
                <a:lumOff val="80000"/>
              </a:schemeClr>
            </a:solidFill>
            <a:ln>
              <a:solidFill>
                <a:schemeClr val="accent5">
                  <a:lumMod val="20000"/>
                  <a:lumOff val="8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30" name="Rectangle 29"/>
            <p:cNvSpPr/>
            <p:nvPr/>
          </p:nvSpPr>
          <p:spPr>
            <a:xfrm>
              <a:off x="214282" y="214290"/>
              <a:ext cx="7358114" cy="1357322"/>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1" name="Picture 2"/>
            <p:cNvPicPr>
              <a:picLocks noChangeAspect="1" noChangeArrowheads="1"/>
            </p:cNvPicPr>
            <p:nvPr/>
          </p:nvPicPr>
          <p:blipFill>
            <a:blip r:embed="rId2" cstate="print"/>
            <a:srcRect l="15074" t="43478" r="60176" b="13587"/>
            <a:stretch>
              <a:fillRect/>
            </a:stretch>
          </p:blipFill>
          <p:spPr bwMode="auto">
            <a:xfrm>
              <a:off x="7786710" y="285728"/>
              <a:ext cx="1071570" cy="1045111"/>
            </a:xfrm>
            <a:prstGeom prst="rect">
              <a:avLst/>
            </a:prstGeom>
            <a:noFill/>
            <a:ln w="9525">
              <a:noFill/>
              <a:miter lim="800000"/>
              <a:headEnd/>
              <a:tailEnd/>
            </a:ln>
          </p:spPr>
        </p:pic>
      </p:grpSp>
      <p:sp>
        <p:nvSpPr>
          <p:cNvPr id="6" name="Content Placeholder 1"/>
          <p:cNvSpPr>
            <a:spLocks noGrp="1"/>
          </p:cNvSpPr>
          <p:nvPr>
            <p:ph idx="1"/>
          </p:nvPr>
        </p:nvSpPr>
        <p:spPr>
          <a:xfrm>
            <a:off x="380999" y="2021988"/>
            <a:ext cx="8407893" cy="4407408"/>
          </a:xfrm>
          <a:solidFill>
            <a:schemeClr val="bg1"/>
          </a:solidFill>
        </p:spPr>
        <p:txBody>
          <a:bodyPr>
            <a:normAutofit fontScale="92500" lnSpcReduction="10000"/>
          </a:bodyPr>
          <a:lstStyle/>
          <a:p>
            <a:pPr marL="0" indent="0">
              <a:buNone/>
            </a:pPr>
            <a:r>
              <a:rPr lang="en-US" b="1" dirty="0" err="1">
                <a:latin typeface="Candara" pitchFamily="34" charset="0"/>
              </a:rPr>
              <a:t>Subjek</a:t>
            </a:r>
            <a:r>
              <a:rPr lang="en-US" b="1" dirty="0">
                <a:latin typeface="Candara" pitchFamily="34" charset="0"/>
              </a:rPr>
              <a:t> </a:t>
            </a:r>
            <a:r>
              <a:rPr lang="en-US" b="1" dirty="0" err="1">
                <a:latin typeface="Candara" pitchFamily="34" charset="0"/>
              </a:rPr>
              <a:t>pajak</a:t>
            </a:r>
            <a:r>
              <a:rPr lang="en-US" b="1" dirty="0">
                <a:latin typeface="Candara" pitchFamily="34" charset="0"/>
              </a:rPr>
              <a:t>:</a:t>
            </a:r>
          </a:p>
          <a:p>
            <a:pPr marL="971550" lvl="1" indent="-514350">
              <a:buFont typeface="+mj-lt"/>
              <a:buAutoNum type="arabicPeriod"/>
            </a:pPr>
            <a:r>
              <a:rPr lang="en-US" dirty="0" err="1">
                <a:latin typeface="Candara" pitchFamily="34" charset="0"/>
              </a:rPr>
              <a:t>Orang</a:t>
            </a:r>
            <a:r>
              <a:rPr lang="en-US" dirty="0">
                <a:latin typeface="Candara" pitchFamily="34" charset="0"/>
              </a:rPr>
              <a:t> </a:t>
            </a:r>
            <a:r>
              <a:rPr lang="en-US" dirty="0" err="1">
                <a:latin typeface="Candara" pitchFamily="34" charset="0"/>
              </a:rPr>
              <a:t>pribadi</a:t>
            </a:r>
            <a:r>
              <a:rPr lang="en-US" dirty="0">
                <a:latin typeface="Candara" pitchFamily="34" charset="0"/>
              </a:rPr>
              <a:t> </a:t>
            </a:r>
            <a:r>
              <a:rPr lang="en-US" dirty="0" err="1">
                <a:latin typeface="Candara" pitchFamily="34" charset="0"/>
              </a:rPr>
              <a:t>anggota</a:t>
            </a:r>
            <a:r>
              <a:rPr lang="en-US" dirty="0">
                <a:latin typeface="Candara" pitchFamily="34" charset="0"/>
              </a:rPr>
              <a:t> </a:t>
            </a:r>
            <a:r>
              <a:rPr lang="en-US" dirty="0" err="1">
                <a:latin typeface="Candara" pitchFamily="34" charset="0"/>
              </a:rPr>
              <a:t>koperasi</a:t>
            </a:r>
            <a:r>
              <a:rPr lang="en-US" dirty="0">
                <a:latin typeface="Candara" pitchFamily="34" charset="0"/>
              </a:rPr>
              <a:t> </a:t>
            </a:r>
            <a:r>
              <a:rPr lang="en-US" dirty="0" err="1">
                <a:latin typeface="Candara" pitchFamily="34" charset="0"/>
              </a:rPr>
              <a:t>penerima</a:t>
            </a:r>
            <a:r>
              <a:rPr lang="en-US" dirty="0">
                <a:latin typeface="Candara" pitchFamily="34" charset="0"/>
              </a:rPr>
              <a:t> </a:t>
            </a:r>
            <a:r>
              <a:rPr lang="en-US" dirty="0" err="1">
                <a:latin typeface="Candara" pitchFamily="34" charset="0"/>
              </a:rPr>
              <a:t>bunga</a:t>
            </a:r>
            <a:r>
              <a:rPr lang="en-US" dirty="0">
                <a:latin typeface="Candara" pitchFamily="34" charset="0"/>
              </a:rPr>
              <a:t> </a:t>
            </a:r>
            <a:r>
              <a:rPr lang="en-US" dirty="0" err="1">
                <a:latin typeface="Candara" pitchFamily="34" charset="0"/>
              </a:rPr>
              <a:t>simpanan</a:t>
            </a:r>
            <a:r>
              <a:rPr lang="en-US" dirty="0">
                <a:latin typeface="Candara" pitchFamily="34" charset="0"/>
              </a:rPr>
              <a:t> </a:t>
            </a:r>
            <a:r>
              <a:rPr lang="en-US" dirty="0" err="1">
                <a:latin typeface="Candara" pitchFamily="34" charset="0"/>
              </a:rPr>
              <a:t>di</a:t>
            </a:r>
            <a:r>
              <a:rPr lang="en-US" dirty="0">
                <a:latin typeface="Candara" pitchFamily="34" charset="0"/>
              </a:rPr>
              <a:t> </a:t>
            </a:r>
            <a:r>
              <a:rPr lang="en-US" dirty="0" err="1">
                <a:latin typeface="Candara" pitchFamily="34" charset="0"/>
              </a:rPr>
              <a:t>koperasi</a:t>
            </a:r>
            <a:endParaRPr lang="en-US" dirty="0">
              <a:latin typeface="Candara" pitchFamily="34" charset="0"/>
            </a:endParaRPr>
          </a:p>
          <a:p>
            <a:pPr lvl="1">
              <a:buNone/>
            </a:pPr>
            <a:endParaRPr lang="en-US" dirty="0">
              <a:latin typeface="Candara" pitchFamily="34" charset="0"/>
            </a:endParaRPr>
          </a:p>
          <a:p>
            <a:pPr marL="0" indent="0">
              <a:buNone/>
            </a:pPr>
            <a:r>
              <a:rPr lang="en-US" b="1" dirty="0" err="1">
                <a:latin typeface="Candara" pitchFamily="34" charset="0"/>
              </a:rPr>
              <a:t>Objek</a:t>
            </a:r>
            <a:r>
              <a:rPr lang="en-US" b="1" dirty="0">
                <a:latin typeface="Candara" pitchFamily="34" charset="0"/>
              </a:rPr>
              <a:t> </a:t>
            </a:r>
            <a:r>
              <a:rPr lang="en-US" b="1" dirty="0" err="1">
                <a:latin typeface="Candara" pitchFamily="34" charset="0"/>
              </a:rPr>
              <a:t>pajak</a:t>
            </a:r>
            <a:r>
              <a:rPr lang="en-US" b="1" dirty="0">
                <a:latin typeface="Candara" pitchFamily="34" charset="0"/>
              </a:rPr>
              <a:t>:</a:t>
            </a:r>
          </a:p>
          <a:p>
            <a:pPr marL="971550" lvl="1" indent="-514350">
              <a:buFont typeface="+mj-lt"/>
              <a:buAutoNum type="arabicPeriod"/>
            </a:pPr>
            <a:r>
              <a:rPr lang="en-US" dirty="0" err="1">
                <a:latin typeface="Candara" pitchFamily="34" charset="0"/>
              </a:rPr>
              <a:t>Bunga</a:t>
            </a:r>
            <a:r>
              <a:rPr lang="en-US" dirty="0">
                <a:latin typeface="Candara" pitchFamily="34" charset="0"/>
              </a:rPr>
              <a:t> </a:t>
            </a:r>
            <a:r>
              <a:rPr lang="en-US" dirty="0" err="1">
                <a:latin typeface="Candara" pitchFamily="34" charset="0"/>
              </a:rPr>
              <a:t>simpanan</a:t>
            </a:r>
            <a:r>
              <a:rPr lang="en-US" dirty="0">
                <a:latin typeface="Candara" pitchFamily="34" charset="0"/>
              </a:rPr>
              <a:t> yang </a:t>
            </a:r>
            <a:r>
              <a:rPr lang="en-US" dirty="0" err="1">
                <a:latin typeface="Candara" pitchFamily="34" charset="0"/>
              </a:rPr>
              <a:t>diterima</a:t>
            </a:r>
            <a:r>
              <a:rPr lang="en-US" dirty="0">
                <a:latin typeface="Candara" pitchFamily="34" charset="0"/>
              </a:rPr>
              <a:t> </a:t>
            </a:r>
            <a:r>
              <a:rPr lang="en-US" dirty="0" err="1">
                <a:latin typeface="Candara" pitchFamily="34" charset="0"/>
              </a:rPr>
              <a:t>anggota</a:t>
            </a:r>
            <a:r>
              <a:rPr lang="en-US" dirty="0">
                <a:latin typeface="Candara" pitchFamily="34" charset="0"/>
              </a:rPr>
              <a:t> </a:t>
            </a:r>
            <a:br>
              <a:rPr lang="en-US" dirty="0">
                <a:latin typeface="Candara" pitchFamily="34" charset="0"/>
              </a:rPr>
            </a:br>
            <a:r>
              <a:rPr lang="en-US" dirty="0">
                <a:latin typeface="Candara" pitchFamily="34" charset="0"/>
              </a:rPr>
              <a:t>&gt; Rp240.000 </a:t>
            </a:r>
            <a:r>
              <a:rPr lang="en-US" dirty="0" err="1">
                <a:latin typeface="Candara" pitchFamily="34" charset="0"/>
              </a:rPr>
              <a:t>sebulan</a:t>
            </a:r>
            <a:endParaRPr lang="en-US" dirty="0">
              <a:latin typeface="Candara" pitchFamily="34" charset="0"/>
            </a:endParaRPr>
          </a:p>
          <a:p>
            <a:pPr lvl="1">
              <a:buNone/>
            </a:pPr>
            <a:endParaRPr lang="en-US" dirty="0">
              <a:latin typeface="Candara" pitchFamily="34" charset="0"/>
            </a:endParaRPr>
          </a:p>
          <a:p>
            <a:pPr marL="0" indent="0">
              <a:buNone/>
            </a:pPr>
            <a:r>
              <a:rPr lang="en-US" b="1" dirty="0" err="1">
                <a:latin typeface="Candara" pitchFamily="34" charset="0"/>
              </a:rPr>
              <a:t>Pemotong</a:t>
            </a:r>
            <a:r>
              <a:rPr lang="en-US" b="1" dirty="0">
                <a:latin typeface="Candara" pitchFamily="34" charset="0"/>
              </a:rPr>
              <a:t>, </a:t>
            </a:r>
            <a:r>
              <a:rPr lang="en-US" b="1" dirty="0" err="1">
                <a:latin typeface="Candara" pitchFamily="34" charset="0"/>
              </a:rPr>
              <a:t>penyetor</a:t>
            </a:r>
            <a:r>
              <a:rPr lang="en-US" b="1" dirty="0">
                <a:latin typeface="Candara" pitchFamily="34" charset="0"/>
              </a:rPr>
              <a:t>, </a:t>
            </a:r>
            <a:r>
              <a:rPr lang="en-US" b="1" dirty="0" err="1">
                <a:latin typeface="Candara" pitchFamily="34" charset="0"/>
              </a:rPr>
              <a:t>pelapor</a:t>
            </a:r>
            <a:r>
              <a:rPr lang="en-US" b="1" dirty="0">
                <a:latin typeface="Candara" pitchFamily="34" charset="0"/>
              </a:rPr>
              <a:t>:</a:t>
            </a:r>
          </a:p>
          <a:p>
            <a:pPr marL="971550" lvl="1" indent="-514350">
              <a:buFont typeface="+mj-lt"/>
              <a:buAutoNum type="arabicPeriod"/>
            </a:pPr>
            <a:r>
              <a:rPr lang="en-US" dirty="0" err="1">
                <a:latin typeface="Candara" pitchFamily="34" charset="0"/>
              </a:rPr>
              <a:t>Koperasi</a:t>
            </a:r>
            <a:r>
              <a:rPr lang="en-US" dirty="0">
                <a:latin typeface="Candara" pitchFamily="34" charset="0"/>
              </a:rPr>
              <a:t> </a:t>
            </a:r>
            <a:r>
              <a:rPr lang="en-US" dirty="0" err="1">
                <a:latin typeface="Candara" pitchFamily="34" charset="0"/>
              </a:rPr>
              <a:t>pembayar</a:t>
            </a:r>
            <a:r>
              <a:rPr lang="en-US" dirty="0">
                <a:latin typeface="Candara" pitchFamily="34" charset="0"/>
              </a:rPr>
              <a:t> </a:t>
            </a:r>
            <a:r>
              <a:rPr lang="en-US" dirty="0" err="1">
                <a:latin typeface="Candara" pitchFamily="34" charset="0"/>
              </a:rPr>
              <a:t>bunga</a:t>
            </a:r>
            <a:endParaRPr lang="en-US" dirty="0">
              <a:latin typeface="Candara" pitchFamily="34" charset="0"/>
            </a:endParaRPr>
          </a:p>
          <a:p>
            <a:pPr marL="45720" indent="0">
              <a:buNone/>
            </a:pPr>
            <a:endParaRPr lang="en-US" dirty="0">
              <a:latin typeface="Candara" pitchFamily="34" charset="0"/>
            </a:endParaRPr>
          </a:p>
        </p:txBody>
      </p:sp>
      <p:sp>
        <p:nvSpPr>
          <p:cNvPr id="7" name="Title 2"/>
          <p:cNvSpPr>
            <a:spLocks noGrp="1"/>
          </p:cNvSpPr>
          <p:nvPr>
            <p:ph type="title"/>
          </p:nvPr>
        </p:nvSpPr>
        <p:spPr>
          <a:xfrm>
            <a:off x="214282" y="285728"/>
            <a:ext cx="7358114" cy="1285883"/>
          </a:xfrm>
        </p:spPr>
        <p:txBody>
          <a:bodyPr>
            <a:noAutofit/>
          </a:bodyPr>
          <a:lstStyle/>
          <a:p>
            <a:pPr lvl="0"/>
            <a:r>
              <a:rPr lang="en-US" sz="2800" b="1" dirty="0" err="1">
                <a:solidFill>
                  <a:schemeClr val="bg1"/>
                </a:solidFill>
                <a:latin typeface="Candara" pitchFamily="34" charset="0"/>
              </a:rPr>
              <a:t>PPh</a:t>
            </a:r>
            <a:r>
              <a:rPr lang="en-US" sz="2800" b="1" dirty="0">
                <a:solidFill>
                  <a:schemeClr val="bg1"/>
                </a:solidFill>
                <a:latin typeface="Candara" pitchFamily="34" charset="0"/>
              </a:rPr>
              <a:t> ATAS BUNGA SIMPANAN YANG DIBAYARKAN KOPERASI KEPADA ANGGOTA WP-OP</a:t>
            </a:r>
          </a:p>
        </p:txBody>
      </p:sp>
    </p:spTree>
    <p:extLst>
      <p:ext uri="{BB962C8B-B14F-4D97-AF65-F5344CB8AC3E}">
        <p14:creationId xmlns:p14="http://schemas.microsoft.com/office/powerpoint/2010/main" xmlns="" val="3459903133"/>
      </p:ext>
    </p:extLst>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Right)">
                                      <p:cBhvr>
                                        <p:cTn id="7" dur="1000"/>
                                        <p:tgtEl>
                                          <p:spTgt spid="7"/>
                                        </p:tgtEl>
                                      </p:cBhvr>
                                    </p:animEffect>
                                  </p:childTnLst>
                                </p:cTn>
                              </p:par>
                            </p:childTnLst>
                          </p:cTn>
                        </p:par>
                        <p:par>
                          <p:cTn id="8" fill="hold">
                            <p:stCondLst>
                              <p:cond delay="1000"/>
                            </p:stCondLst>
                            <p:childTnLst>
                              <p:par>
                                <p:cTn id="9" presetID="22" presetClass="entr" presetSubtype="1" fill="hold" grpId="0" nodeType="afterEffect">
                                  <p:stCondLst>
                                    <p:cond delay="0"/>
                                  </p:stCondLst>
                                  <p:childTnLst>
                                    <p:set>
                                      <p:cBhvr>
                                        <p:cTn id="10" dur="1" fill="hold">
                                          <p:stCondLst>
                                            <p:cond delay="0"/>
                                          </p:stCondLst>
                                        </p:cTn>
                                        <p:tgtEl>
                                          <p:spTgt spid="6">
                                            <p:bg/>
                                          </p:spTgt>
                                        </p:tgtEl>
                                        <p:attrNameLst>
                                          <p:attrName>style.visibility</p:attrName>
                                        </p:attrNameLst>
                                      </p:cBhvr>
                                      <p:to>
                                        <p:strVal val="visible"/>
                                      </p:to>
                                    </p:set>
                                    <p:animEffect transition="in" filter="wipe(up)">
                                      <p:cBhvr>
                                        <p:cTn id="11" dur="1000"/>
                                        <p:tgtEl>
                                          <p:spTgt spid="6">
                                            <p:bg/>
                                          </p:spTgt>
                                        </p:tgtEl>
                                      </p:cBhvr>
                                    </p:animEffect>
                                  </p:childTnLst>
                                </p:cTn>
                              </p:par>
                            </p:childTnLst>
                          </p:cTn>
                        </p:par>
                        <p:par>
                          <p:cTn id="12" fill="hold">
                            <p:stCondLst>
                              <p:cond delay="2000"/>
                            </p:stCondLst>
                            <p:childTnLst>
                              <p:par>
                                <p:cTn id="13" presetID="22" presetClass="entr" presetSubtype="1" fill="hold" grpId="0" nodeType="after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wipe(up)">
                                      <p:cBhvr>
                                        <p:cTn id="15" dur="500"/>
                                        <p:tgtEl>
                                          <p:spTgt spid="6">
                                            <p:txEl>
                                              <p:pRg st="0" end="0"/>
                                            </p:txEl>
                                          </p:spTgt>
                                        </p:tgtEl>
                                      </p:cBhvr>
                                    </p:animEffect>
                                  </p:childTnLst>
                                </p:cTn>
                              </p:par>
                            </p:childTnLst>
                          </p:cTn>
                        </p:par>
                        <p:par>
                          <p:cTn id="16" fill="hold">
                            <p:stCondLst>
                              <p:cond delay="2500"/>
                            </p:stCondLst>
                            <p:childTnLst>
                              <p:par>
                                <p:cTn id="17" presetID="22" presetClass="entr" presetSubtype="1" fill="hold" grpId="0" nodeType="after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animEffect transition="in" filter="wipe(up)">
                                      <p:cBhvr>
                                        <p:cTn id="19" dur="1000"/>
                                        <p:tgtEl>
                                          <p:spTgt spid="6">
                                            <p:txEl>
                                              <p:pRg st="1" end="1"/>
                                            </p:txEl>
                                          </p:spTgt>
                                        </p:tgtEl>
                                      </p:cBhvr>
                                    </p:animEffect>
                                  </p:childTnLst>
                                </p:cTn>
                              </p:par>
                            </p:childTnLst>
                          </p:cTn>
                        </p:par>
                        <p:par>
                          <p:cTn id="20" fill="hold">
                            <p:stCondLst>
                              <p:cond delay="3500"/>
                            </p:stCondLst>
                            <p:childTnLst>
                              <p:par>
                                <p:cTn id="21" presetID="22" presetClass="entr" presetSubtype="1" fill="hold" grpId="0" nodeType="afterEffect">
                                  <p:stCondLst>
                                    <p:cond delay="0"/>
                                  </p:stCondLst>
                                  <p:childTnLst>
                                    <p:set>
                                      <p:cBhvr>
                                        <p:cTn id="22" dur="1" fill="hold">
                                          <p:stCondLst>
                                            <p:cond delay="0"/>
                                          </p:stCondLst>
                                        </p:cTn>
                                        <p:tgtEl>
                                          <p:spTgt spid="6">
                                            <p:txEl>
                                              <p:pRg st="3" end="3"/>
                                            </p:txEl>
                                          </p:spTgt>
                                        </p:tgtEl>
                                        <p:attrNameLst>
                                          <p:attrName>style.visibility</p:attrName>
                                        </p:attrNameLst>
                                      </p:cBhvr>
                                      <p:to>
                                        <p:strVal val="visible"/>
                                      </p:to>
                                    </p:set>
                                    <p:animEffect transition="in" filter="wipe(up)">
                                      <p:cBhvr>
                                        <p:cTn id="23" dur="1000"/>
                                        <p:tgtEl>
                                          <p:spTgt spid="6">
                                            <p:txEl>
                                              <p:pRg st="3" end="3"/>
                                            </p:txEl>
                                          </p:spTgt>
                                        </p:tgtEl>
                                      </p:cBhvr>
                                    </p:animEffect>
                                  </p:childTnLst>
                                </p:cTn>
                              </p:par>
                            </p:childTnLst>
                          </p:cTn>
                        </p:par>
                        <p:par>
                          <p:cTn id="24" fill="hold">
                            <p:stCondLst>
                              <p:cond delay="4500"/>
                            </p:stCondLst>
                            <p:childTnLst>
                              <p:par>
                                <p:cTn id="25" presetID="22" presetClass="entr" presetSubtype="1" fill="hold" grpId="0" nodeType="after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wipe(up)">
                                      <p:cBhvr>
                                        <p:cTn id="27" dur="1000"/>
                                        <p:tgtEl>
                                          <p:spTgt spid="6">
                                            <p:txEl>
                                              <p:pRg st="4" end="4"/>
                                            </p:txEl>
                                          </p:spTgt>
                                        </p:tgtEl>
                                      </p:cBhvr>
                                    </p:animEffect>
                                  </p:childTnLst>
                                </p:cTn>
                              </p:par>
                            </p:childTnLst>
                          </p:cTn>
                        </p:par>
                        <p:par>
                          <p:cTn id="28" fill="hold">
                            <p:stCondLst>
                              <p:cond delay="5500"/>
                            </p:stCondLst>
                            <p:childTnLst>
                              <p:par>
                                <p:cTn id="29" presetID="22" presetClass="entr" presetSubtype="1" fill="hold" grpId="0" nodeType="after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animEffect transition="in" filter="wipe(up)">
                                      <p:cBhvr>
                                        <p:cTn id="31" dur="1000"/>
                                        <p:tgtEl>
                                          <p:spTgt spid="6">
                                            <p:txEl>
                                              <p:pRg st="6" end="6"/>
                                            </p:txEl>
                                          </p:spTgt>
                                        </p:tgtEl>
                                      </p:cBhvr>
                                    </p:animEffect>
                                  </p:childTnLst>
                                </p:cTn>
                              </p:par>
                            </p:childTnLst>
                          </p:cTn>
                        </p:par>
                        <p:par>
                          <p:cTn id="32" fill="hold">
                            <p:stCondLst>
                              <p:cond delay="6500"/>
                            </p:stCondLst>
                            <p:childTnLst>
                              <p:par>
                                <p:cTn id="33" presetID="22" presetClass="entr" presetSubtype="1" fill="hold" grpId="0" nodeType="afterEffect">
                                  <p:stCondLst>
                                    <p:cond delay="0"/>
                                  </p:stCondLst>
                                  <p:childTnLst>
                                    <p:set>
                                      <p:cBhvr>
                                        <p:cTn id="34" dur="1" fill="hold">
                                          <p:stCondLst>
                                            <p:cond delay="0"/>
                                          </p:stCondLst>
                                        </p:cTn>
                                        <p:tgtEl>
                                          <p:spTgt spid="6">
                                            <p:txEl>
                                              <p:pRg st="7" end="7"/>
                                            </p:txEl>
                                          </p:spTgt>
                                        </p:tgtEl>
                                        <p:attrNameLst>
                                          <p:attrName>style.visibility</p:attrName>
                                        </p:attrNameLst>
                                      </p:cBhvr>
                                      <p:to>
                                        <p:strVal val="visible"/>
                                      </p:to>
                                    </p:set>
                                    <p:animEffect transition="in" filter="wipe(up)">
                                      <p:cBhvr>
                                        <p:cTn id="35" dur="1000"/>
                                        <p:tgtEl>
                                          <p:spTgt spid="6">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animBg="1"/>
      <p:bldP spid="7"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214282" y="214290"/>
            <a:ext cx="8724960" cy="6429420"/>
            <a:chOff x="214282" y="214290"/>
            <a:chExt cx="8724960" cy="6429420"/>
          </a:xfrm>
        </p:grpSpPr>
        <p:sp>
          <p:nvSpPr>
            <p:cNvPr id="6" name="Rectangle 5"/>
            <p:cNvSpPr/>
            <p:nvPr/>
          </p:nvSpPr>
          <p:spPr>
            <a:xfrm>
              <a:off x="214282" y="1571612"/>
              <a:ext cx="8724960" cy="5072098"/>
            </a:xfrm>
            <a:prstGeom prst="rect">
              <a:avLst/>
            </a:prstGeom>
            <a:solidFill>
              <a:schemeClr val="accent5">
                <a:lumMod val="20000"/>
                <a:lumOff val="80000"/>
              </a:schemeClr>
            </a:solidFill>
            <a:ln>
              <a:solidFill>
                <a:schemeClr val="accent5">
                  <a:lumMod val="20000"/>
                  <a:lumOff val="8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7" name="Rectangle 6"/>
            <p:cNvSpPr/>
            <p:nvPr/>
          </p:nvSpPr>
          <p:spPr>
            <a:xfrm>
              <a:off x="214282" y="214290"/>
              <a:ext cx="7358114" cy="121444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2"/>
            <p:cNvPicPr>
              <a:picLocks noChangeAspect="1" noChangeArrowheads="1"/>
            </p:cNvPicPr>
            <p:nvPr/>
          </p:nvPicPr>
          <p:blipFill>
            <a:blip r:embed="rId2" cstate="print"/>
            <a:srcRect l="15074" t="43478" r="60176" b="13587"/>
            <a:stretch>
              <a:fillRect/>
            </a:stretch>
          </p:blipFill>
          <p:spPr bwMode="auto">
            <a:xfrm>
              <a:off x="7786710" y="285728"/>
              <a:ext cx="1071570" cy="1045111"/>
            </a:xfrm>
            <a:prstGeom prst="rect">
              <a:avLst/>
            </a:prstGeom>
            <a:noFill/>
            <a:ln w="9525">
              <a:noFill/>
              <a:miter lim="800000"/>
              <a:headEnd/>
              <a:tailEnd/>
            </a:ln>
          </p:spPr>
        </p:pic>
      </p:grpSp>
      <p:graphicFrame>
        <p:nvGraphicFramePr>
          <p:cNvPr id="8" name="Content Placeholder 3"/>
          <p:cNvGraphicFramePr>
            <a:graphicFrameLocks noGrp="1"/>
          </p:cNvGraphicFramePr>
          <p:nvPr>
            <p:ph idx="1"/>
            <p:extLst/>
          </p:nvPr>
        </p:nvGraphicFramePr>
        <p:xfrm>
          <a:off x="381000" y="1714488"/>
          <a:ext cx="8151440" cy="286186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Rectangle 8"/>
          <p:cNvSpPr/>
          <p:nvPr/>
        </p:nvSpPr>
        <p:spPr>
          <a:xfrm>
            <a:off x="827584" y="4792377"/>
            <a:ext cx="2448272" cy="165618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err="1">
                <a:latin typeface="Candara" pitchFamily="34" charset="0"/>
              </a:rPr>
              <a:t>Untuk</a:t>
            </a:r>
            <a:r>
              <a:rPr lang="en-US" sz="2000" dirty="0">
                <a:latin typeface="Candara" pitchFamily="34" charset="0"/>
              </a:rPr>
              <a:t> </a:t>
            </a:r>
            <a:r>
              <a:rPr lang="en-US" sz="2000" dirty="0" err="1">
                <a:latin typeface="Candara" pitchFamily="34" charset="0"/>
              </a:rPr>
              <a:t>jumlah</a:t>
            </a:r>
            <a:r>
              <a:rPr lang="en-US" sz="2000" dirty="0">
                <a:latin typeface="Candara" pitchFamily="34" charset="0"/>
              </a:rPr>
              <a:t> </a:t>
            </a:r>
            <a:r>
              <a:rPr lang="en-US" sz="2000" dirty="0" err="1">
                <a:latin typeface="Candara" pitchFamily="34" charset="0"/>
              </a:rPr>
              <a:t>bunga</a:t>
            </a:r>
            <a:r>
              <a:rPr lang="en-US" sz="2000" dirty="0">
                <a:latin typeface="Candara" pitchFamily="34" charset="0"/>
              </a:rPr>
              <a:t> </a:t>
            </a:r>
            <a:r>
              <a:rPr lang="en-US" sz="2000" dirty="0" err="1">
                <a:latin typeface="Candara" pitchFamily="34" charset="0"/>
              </a:rPr>
              <a:t>simpanan</a:t>
            </a:r>
            <a:r>
              <a:rPr lang="en-US" sz="2000" dirty="0">
                <a:latin typeface="Candara" pitchFamily="34" charset="0"/>
              </a:rPr>
              <a:t> </a:t>
            </a:r>
            <a:r>
              <a:rPr lang="en-US" sz="2000" dirty="0" err="1">
                <a:latin typeface="Candara" pitchFamily="34" charset="0"/>
              </a:rPr>
              <a:t>kurang</a:t>
            </a:r>
            <a:r>
              <a:rPr lang="en-US" sz="2000" dirty="0">
                <a:latin typeface="Candara" pitchFamily="34" charset="0"/>
              </a:rPr>
              <a:t> </a:t>
            </a:r>
            <a:r>
              <a:rPr lang="en-US" sz="2000" dirty="0" err="1">
                <a:latin typeface="Candara" pitchFamily="34" charset="0"/>
              </a:rPr>
              <a:t>dari</a:t>
            </a:r>
            <a:r>
              <a:rPr lang="en-US" sz="2000" dirty="0">
                <a:latin typeface="Candara" pitchFamily="34" charset="0"/>
              </a:rPr>
              <a:t> Rp240.000 </a:t>
            </a:r>
            <a:r>
              <a:rPr lang="en-US" sz="2000" dirty="0" err="1">
                <a:latin typeface="Candara" pitchFamily="34" charset="0"/>
              </a:rPr>
              <a:t>sebulan</a:t>
            </a:r>
            <a:r>
              <a:rPr lang="en-US" sz="2000" dirty="0">
                <a:latin typeface="Candara" pitchFamily="34" charset="0"/>
              </a:rPr>
              <a:t> </a:t>
            </a:r>
            <a:r>
              <a:rPr lang="en-US" sz="2000" dirty="0" err="1">
                <a:latin typeface="Candara" pitchFamily="34" charset="0"/>
              </a:rPr>
              <a:t>dikenakan</a:t>
            </a:r>
            <a:r>
              <a:rPr lang="en-US" sz="2000" dirty="0">
                <a:latin typeface="Candara" pitchFamily="34" charset="0"/>
              </a:rPr>
              <a:t> </a:t>
            </a:r>
            <a:r>
              <a:rPr lang="en-US" sz="2000" dirty="0" err="1">
                <a:latin typeface="Candara" pitchFamily="34" charset="0"/>
              </a:rPr>
              <a:t>tarif</a:t>
            </a:r>
            <a:r>
              <a:rPr lang="en-US" sz="2000" dirty="0">
                <a:latin typeface="Candara" pitchFamily="34" charset="0"/>
              </a:rPr>
              <a:t> 0%</a:t>
            </a:r>
          </a:p>
        </p:txBody>
      </p:sp>
      <p:sp>
        <p:nvSpPr>
          <p:cNvPr id="10" name="Up Arrow 9"/>
          <p:cNvSpPr/>
          <p:nvPr/>
        </p:nvSpPr>
        <p:spPr>
          <a:xfrm>
            <a:off x="1403648" y="4216313"/>
            <a:ext cx="1296144" cy="432048"/>
          </a:xfrm>
          <a:prstGeom prst="up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Tree>
    <p:extLst>
      <p:ext uri="{BB962C8B-B14F-4D97-AF65-F5344CB8AC3E}">
        <p14:creationId xmlns:p14="http://schemas.microsoft.com/office/powerpoint/2010/main" xmlns="" val="3314825103"/>
      </p:ext>
    </p:extLst>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1000"/>
                                        <p:tgtEl>
                                          <p:spTgt spid="8"/>
                                        </p:tgtEl>
                                      </p:cBhvr>
                                    </p:animEffect>
                                  </p:childTnLst>
                                </p:cTn>
                              </p:par>
                            </p:childTnLst>
                          </p:cTn>
                        </p:par>
                        <p:par>
                          <p:cTn id="8" fill="hold">
                            <p:stCondLst>
                              <p:cond delay="1000"/>
                            </p:stCondLst>
                            <p:childTnLst>
                              <p:par>
                                <p:cTn id="9" presetID="18" presetClass="entr" presetSubtype="3"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strips(upRight)">
                                      <p:cBhvr>
                                        <p:cTn id="11" dur="1000"/>
                                        <p:tgtEl>
                                          <p:spTgt spid="10"/>
                                        </p:tgtEl>
                                      </p:cBhvr>
                                    </p:animEffect>
                                  </p:childTnLst>
                                </p:cTn>
                              </p:par>
                            </p:childTnLst>
                          </p:cTn>
                        </p:par>
                        <p:par>
                          <p:cTn id="12" fill="hold">
                            <p:stCondLst>
                              <p:cond delay="2000"/>
                            </p:stCondLst>
                            <p:childTnLst>
                              <p:par>
                                <p:cTn id="13" presetID="14" presetClass="entr" presetSubtype="10" fill="hold" grpId="0" nodeType="after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randombar(horizontal)">
                                      <p:cBhvr>
                                        <p:cTn id="15"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AsOne/>
      </p:bldGraphic>
      <p:bldP spid="9" grpId="0" animBg="1"/>
      <p:bldP spid="10"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214282" y="214290"/>
            <a:ext cx="8724960" cy="6429420"/>
            <a:chOff x="214282" y="214290"/>
            <a:chExt cx="8724960" cy="6429420"/>
          </a:xfrm>
        </p:grpSpPr>
        <p:sp>
          <p:nvSpPr>
            <p:cNvPr id="5" name="Rectangle 4"/>
            <p:cNvSpPr/>
            <p:nvPr/>
          </p:nvSpPr>
          <p:spPr>
            <a:xfrm>
              <a:off x="214282" y="1571612"/>
              <a:ext cx="8724960" cy="5072098"/>
            </a:xfrm>
            <a:prstGeom prst="rect">
              <a:avLst/>
            </a:prstGeom>
            <a:solidFill>
              <a:schemeClr val="accent5">
                <a:lumMod val="20000"/>
                <a:lumOff val="80000"/>
              </a:schemeClr>
            </a:solidFill>
            <a:ln>
              <a:solidFill>
                <a:schemeClr val="accent5">
                  <a:lumMod val="20000"/>
                  <a:lumOff val="8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6" name="Rectangle 5"/>
            <p:cNvSpPr/>
            <p:nvPr/>
          </p:nvSpPr>
          <p:spPr>
            <a:xfrm>
              <a:off x="214282" y="214290"/>
              <a:ext cx="7358114" cy="121444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2"/>
            <p:cNvPicPr>
              <a:picLocks noChangeAspect="1" noChangeArrowheads="1"/>
            </p:cNvPicPr>
            <p:nvPr/>
          </p:nvPicPr>
          <p:blipFill>
            <a:blip r:embed="rId2" cstate="print"/>
            <a:srcRect l="15074" t="43478" r="60176" b="13587"/>
            <a:stretch>
              <a:fillRect/>
            </a:stretch>
          </p:blipFill>
          <p:spPr bwMode="auto">
            <a:xfrm>
              <a:off x="7786710" y="285728"/>
              <a:ext cx="1071570" cy="1045111"/>
            </a:xfrm>
            <a:prstGeom prst="rect">
              <a:avLst/>
            </a:prstGeom>
            <a:noFill/>
            <a:ln w="9525">
              <a:noFill/>
              <a:miter lim="800000"/>
              <a:headEnd/>
              <a:tailEnd/>
            </a:ln>
          </p:spPr>
        </p:pic>
      </p:grpSp>
      <p:sp>
        <p:nvSpPr>
          <p:cNvPr id="7" name="Content Placeholder 2"/>
          <p:cNvSpPr>
            <a:spLocks noGrp="1"/>
          </p:cNvSpPr>
          <p:nvPr>
            <p:ph idx="1"/>
          </p:nvPr>
        </p:nvSpPr>
        <p:spPr>
          <a:xfrm>
            <a:off x="357158" y="1785926"/>
            <a:ext cx="8407893" cy="2214577"/>
          </a:xfrm>
          <a:solidFill>
            <a:schemeClr val="bg1"/>
          </a:solidFill>
        </p:spPr>
        <p:txBody>
          <a:bodyPr>
            <a:normAutofit/>
          </a:bodyPr>
          <a:lstStyle/>
          <a:p>
            <a:pPr marL="0" indent="0">
              <a:lnSpc>
                <a:spcPct val="120000"/>
              </a:lnSpc>
              <a:buNone/>
            </a:pPr>
            <a:r>
              <a:rPr lang="en-US" b="1" dirty="0" err="1">
                <a:latin typeface="Candara" pitchFamily="34" charset="0"/>
              </a:rPr>
              <a:t>Contoh</a:t>
            </a:r>
            <a:endParaRPr lang="en-US" b="1" dirty="0">
              <a:latin typeface="Candara" pitchFamily="34" charset="0"/>
            </a:endParaRPr>
          </a:p>
          <a:p>
            <a:pPr marL="0" indent="0">
              <a:buNone/>
            </a:pPr>
            <a:r>
              <a:rPr lang="en-US" sz="2800" dirty="0" err="1">
                <a:latin typeface="Candara" pitchFamily="34" charset="0"/>
              </a:rPr>
              <a:t>Berikut</a:t>
            </a:r>
            <a:r>
              <a:rPr lang="en-US" sz="2800" dirty="0">
                <a:latin typeface="Candara" pitchFamily="34" charset="0"/>
              </a:rPr>
              <a:t> </a:t>
            </a:r>
            <a:r>
              <a:rPr lang="en-US" sz="2800" dirty="0" err="1">
                <a:latin typeface="Candara" pitchFamily="34" charset="0"/>
              </a:rPr>
              <a:t>adalah</a:t>
            </a:r>
            <a:r>
              <a:rPr lang="en-US" sz="2800" dirty="0">
                <a:latin typeface="Candara" pitchFamily="34" charset="0"/>
              </a:rPr>
              <a:t> </a:t>
            </a:r>
            <a:r>
              <a:rPr lang="en-US" sz="2800" dirty="0" err="1">
                <a:latin typeface="Candara" pitchFamily="34" charset="0"/>
              </a:rPr>
              <a:t>pajak</a:t>
            </a:r>
            <a:r>
              <a:rPr lang="en-US" sz="2800" dirty="0">
                <a:latin typeface="Candara" pitchFamily="34" charset="0"/>
              </a:rPr>
              <a:t> yang </a:t>
            </a:r>
            <a:r>
              <a:rPr lang="en-US" sz="2800" dirty="0" err="1">
                <a:latin typeface="Candara" pitchFamily="34" charset="0"/>
              </a:rPr>
              <a:t>dipotong</a:t>
            </a:r>
            <a:r>
              <a:rPr lang="en-US" sz="2800" dirty="0">
                <a:latin typeface="Candara" pitchFamily="34" charset="0"/>
              </a:rPr>
              <a:t> </a:t>
            </a:r>
            <a:r>
              <a:rPr lang="en-US" sz="2800" dirty="0" err="1">
                <a:latin typeface="Candara" pitchFamily="34" charset="0"/>
              </a:rPr>
              <a:t>Koperasi</a:t>
            </a:r>
            <a:r>
              <a:rPr lang="en-US" sz="2800" dirty="0">
                <a:latin typeface="Candara" pitchFamily="34" charset="0"/>
              </a:rPr>
              <a:t> X </a:t>
            </a:r>
            <a:r>
              <a:rPr lang="en-US" sz="2800" dirty="0" err="1">
                <a:latin typeface="Candara" pitchFamily="34" charset="0"/>
              </a:rPr>
              <a:t>untuk</a:t>
            </a:r>
            <a:r>
              <a:rPr lang="en-US" sz="2800" dirty="0">
                <a:latin typeface="Candara" pitchFamily="34" charset="0"/>
              </a:rPr>
              <a:t> </a:t>
            </a:r>
            <a:r>
              <a:rPr lang="en-US" sz="2800" dirty="0" err="1">
                <a:latin typeface="Candara" pitchFamily="34" charset="0"/>
              </a:rPr>
              <a:t>anggota</a:t>
            </a:r>
            <a:r>
              <a:rPr lang="en-US" sz="2800" dirty="0">
                <a:latin typeface="Candara" pitchFamily="34" charset="0"/>
              </a:rPr>
              <a:t> yang </a:t>
            </a:r>
            <a:r>
              <a:rPr lang="en-US" sz="2800" dirty="0" err="1">
                <a:latin typeface="Candara" pitchFamily="34" charset="0"/>
              </a:rPr>
              <a:t>menerima</a:t>
            </a:r>
            <a:r>
              <a:rPr lang="en-US" sz="2800" dirty="0">
                <a:latin typeface="Candara" pitchFamily="34" charset="0"/>
              </a:rPr>
              <a:t> </a:t>
            </a:r>
            <a:r>
              <a:rPr lang="en-US" sz="2800" dirty="0" err="1">
                <a:latin typeface="Candara" pitchFamily="34" charset="0"/>
              </a:rPr>
              <a:t>bunga</a:t>
            </a:r>
            <a:r>
              <a:rPr lang="en-US" sz="2800" dirty="0">
                <a:latin typeface="Candara" pitchFamily="34" charset="0"/>
              </a:rPr>
              <a:t> </a:t>
            </a:r>
            <a:r>
              <a:rPr lang="en-US" sz="2800" dirty="0" err="1">
                <a:latin typeface="Candara" pitchFamily="34" charset="0"/>
              </a:rPr>
              <a:t>simpanan</a:t>
            </a:r>
            <a:r>
              <a:rPr lang="en-US" sz="2800" dirty="0">
                <a:latin typeface="Candara" pitchFamily="34" charset="0"/>
              </a:rPr>
              <a:t> di </a:t>
            </a:r>
            <a:r>
              <a:rPr lang="en-US" sz="2800" dirty="0" err="1">
                <a:latin typeface="Candara" pitchFamily="34" charset="0"/>
              </a:rPr>
              <a:t>Koperasi</a:t>
            </a:r>
            <a:r>
              <a:rPr lang="en-US" sz="2800" dirty="0">
                <a:latin typeface="Candara" pitchFamily="34" charset="0"/>
              </a:rPr>
              <a:t> X </a:t>
            </a:r>
            <a:r>
              <a:rPr lang="en-US" sz="2800" dirty="0" err="1">
                <a:latin typeface="Candara" pitchFamily="34" charset="0"/>
              </a:rPr>
              <a:t>pada</a:t>
            </a:r>
            <a:r>
              <a:rPr lang="en-US" sz="2800" dirty="0">
                <a:latin typeface="Candara" pitchFamily="34" charset="0"/>
              </a:rPr>
              <a:t> November 2016.</a:t>
            </a:r>
          </a:p>
        </p:txBody>
      </p:sp>
      <p:graphicFrame>
        <p:nvGraphicFramePr>
          <p:cNvPr id="8" name="Content Placeholder 3"/>
          <p:cNvGraphicFramePr>
            <a:graphicFrameLocks/>
          </p:cNvGraphicFramePr>
          <p:nvPr>
            <p:extLst>
              <p:ext uri="{D42A27DB-BD31-4B8C-83A1-F6EECF244321}">
                <p14:modId xmlns:p14="http://schemas.microsoft.com/office/powerpoint/2010/main" xmlns="" val="1214448775"/>
              </p:ext>
            </p:extLst>
          </p:nvPr>
        </p:nvGraphicFramePr>
        <p:xfrm>
          <a:off x="544603" y="4149108"/>
          <a:ext cx="8099363" cy="1851660"/>
        </p:xfrm>
        <a:graphic>
          <a:graphicData uri="http://schemas.openxmlformats.org/drawingml/2006/table">
            <a:tbl>
              <a:tblPr firstRow="1" bandRow="1">
                <a:tableStyleId>{00A15C55-8517-42AA-B614-E9B94910E393}</a:tableStyleId>
              </a:tblPr>
              <a:tblGrid>
                <a:gridCol w="1527066">
                  <a:extLst>
                    <a:ext uri="{9D8B030D-6E8A-4147-A177-3AD203B41FA5}">
                      <a16:colId xmlns:a16="http://schemas.microsoft.com/office/drawing/2014/main" xmlns="" val="20000"/>
                    </a:ext>
                  </a:extLst>
                </a:gridCol>
                <a:gridCol w="2500330">
                  <a:extLst>
                    <a:ext uri="{9D8B030D-6E8A-4147-A177-3AD203B41FA5}">
                      <a16:colId xmlns:a16="http://schemas.microsoft.com/office/drawing/2014/main" xmlns="" val="20001"/>
                    </a:ext>
                  </a:extLst>
                </a:gridCol>
                <a:gridCol w="4071967">
                  <a:extLst>
                    <a:ext uri="{9D8B030D-6E8A-4147-A177-3AD203B41FA5}">
                      <a16:colId xmlns:a16="http://schemas.microsoft.com/office/drawing/2014/main" xmlns="" val="20002"/>
                    </a:ext>
                  </a:extLst>
                </a:gridCol>
              </a:tblGrid>
              <a:tr h="617220">
                <a:tc>
                  <a:txBody>
                    <a:bodyPr/>
                    <a:lstStyle/>
                    <a:p>
                      <a:pPr algn="ctr"/>
                      <a:r>
                        <a:rPr lang="en-US" sz="2400" dirty="0" err="1"/>
                        <a:t>Nama</a:t>
                      </a:r>
                      <a:r>
                        <a:rPr lang="en-US" sz="2400" dirty="0"/>
                        <a:t> </a:t>
                      </a:r>
                      <a:r>
                        <a:rPr lang="en-US" sz="2400" dirty="0" err="1"/>
                        <a:t>Anggota</a:t>
                      </a:r>
                      <a:endParaRPr lang="en-US" sz="2400" dirty="0">
                        <a:latin typeface="Candara" pitchFamily="34" charset="0"/>
                      </a:endParaRPr>
                    </a:p>
                  </a:txBody>
                  <a:tcPr marL="68580" marR="68580" marT="34290" marB="34290" anchor="ctr"/>
                </a:tc>
                <a:tc>
                  <a:txBody>
                    <a:bodyPr/>
                    <a:lstStyle/>
                    <a:p>
                      <a:pPr algn="ctr"/>
                      <a:r>
                        <a:rPr lang="en-US" sz="2400" dirty="0" err="1"/>
                        <a:t>Bunga</a:t>
                      </a:r>
                      <a:r>
                        <a:rPr lang="en-US" sz="2400" dirty="0"/>
                        <a:t> </a:t>
                      </a:r>
                      <a:r>
                        <a:rPr lang="en-US" sz="2400" dirty="0" err="1"/>
                        <a:t>Simpanan</a:t>
                      </a:r>
                      <a:r>
                        <a:rPr lang="en-US" sz="2400" dirty="0"/>
                        <a:t> yang </a:t>
                      </a:r>
                      <a:r>
                        <a:rPr lang="en-US" sz="2400" dirty="0" err="1"/>
                        <a:t>Diterima</a:t>
                      </a:r>
                      <a:endParaRPr lang="en-US" sz="2400" dirty="0">
                        <a:latin typeface="Candara" pitchFamily="34" charset="0"/>
                      </a:endParaRPr>
                    </a:p>
                  </a:txBody>
                  <a:tcPr marL="68580" marR="68580" marT="34290" marB="34290" anchor="ctr"/>
                </a:tc>
                <a:tc>
                  <a:txBody>
                    <a:bodyPr/>
                    <a:lstStyle/>
                    <a:p>
                      <a:pPr algn="ctr"/>
                      <a:r>
                        <a:rPr lang="en-US" sz="2400" dirty="0" err="1"/>
                        <a:t>PPh</a:t>
                      </a:r>
                      <a:endParaRPr lang="en-US" sz="2400" dirty="0">
                        <a:latin typeface="Candara" pitchFamily="34" charset="0"/>
                      </a:endParaRPr>
                    </a:p>
                  </a:txBody>
                  <a:tcPr marL="68580" marR="68580" marT="34290" marB="34290" anchor="ctr"/>
                </a:tc>
                <a:extLst>
                  <a:ext uri="{0D108BD9-81ED-4DB2-BD59-A6C34878D82A}">
                    <a16:rowId xmlns:a16="http://schemas.microsoft.com/office/drawing/2014/main" xmlns="" val="10000"/>
                  </a:ext>
                </a:extLst>
              </a:tr>
              <a:tr h="342900">
                <a:tc>
                  <a:txBody>
                    <a:bodyPr/>
                    <a:lstStyle/>
                    <a:p>
                      <a:r>
                        <a:rPr lang="en-US" sz="2400" dirty="0" err="1"/>
                        <a:t>Hartawan</a:t>
                      </a:r>
                      <a:endParaRPr lang="en-US" sz="2400" dirty="0">
                        <a:latin typeface="Candara" pitchFamily="34" charset="0"/>
                      </a:endParaRPr>
                    </a:p>
                  </a:txBody>
                  <a:tcPr marL="68580" marR="68580" marT="34290" marB="34290"/>
                </a:tc>
                <a:tc>
                  <a:txBody>
                    <a:bodyPr/>
                    <a:lstStyle/>
                    <a:p>
                      <a:pPr algn="ctr"/>
                      <a:r>
                        <a:rPr lang="en-US" sz="2400" dirty="0"/>
                        <a:t>Rp200.000</a:t>
                      </a:r>
                      <a:endParaRPr lang="en-US" sz="2400" dirty="0">
                        <a:latin typeface="Candara" pitchFamily="34" charset="0"/>
                      </a:endParaRPr>
                    </a:p>
                  </a:txBody>
                  <a:tcPr marL="68580" marR="68580" marT="34290" marB="34290"/>
                </a:tc>
                <a:tc>
                  <a:txBody>
                    <a:bodyPr/>
                    <a:lstStyle/>
                    <a:p>
                      <a:pPr algn="ctr"/>
                      <a:r>
                        <a:rPr lang="en-US" sz="2400" dirty="0"/>
                        <a:t>–</a:t>
                      </a:r>
                      <a:endParaRPr lang="en-US" sz="2400" dirty="0">
                        <a:latin typeface="Candara" pitchFamily="34" charset="0"/>
                      </a:endParaRPr>
                    </a:p>
                  </a:txBody>
                  <a:tcPr marL="68580" marR="68580" marT="34290" marB="34290"/>
                </a:tc>
                <a:extLst>
                  <a:ext uri="{0D108BD9-81ED-4DB2-BD59-A6C34878D82A}">
                    <a16:rowId xmlns:a16="http://schemas.microsoft.com/office/drawing/2014/main" xmlns="" val="10001"/>
                  </a:ext>
                </a:extLst>
              </a:tr>
              <a:tr h="617220">
                <a:tc>
                  <a:txBody>
                    <a:bodyPr/>
                    <a:lstStyle/>
                    <a:p>
                      <a:r>
                        <a:rPr lang="en-US" sz="2400" dirty="0" err="1"/>
                        <a:t>Maimuna</a:t>
                      </a:r>
                      <a:endParaRPr lang="en-US" sz="2400" dirty="0">
                        <a:latin typeface="Candara" pitchFamily="34" charset="0"/>
                      </a:endParaRPr>
                    </a:p>
                  </a:txBody>
                  <a:tcPr marL="68580" marR="68580" marT="34290" marB="34290"/>
                </a:tc>
                <a:tc>
                  <a:txBody>
                    <a:bodyPr/>
                    <a:lstStyle/>
                    <a:p>
                      <a:pPr algn="ctr"/>
                      <a:r>
                        <a:rPr lang="en-US" sz="2400" dirty="0"/>
                        <a:t>Rp500.000</a:t>
                      </a:r>
                      <a:endParaRPr lang="en-US" sz="2400" dirty="0">
                        <a:latin typeface="Candara" pitchFamily="34" charset="0"/>
                      </a:endParaRPr>
                    </a:p>
                  </a:txBody>
                  <a:tcPr marL="68580" marR="68580" marT="34290" marB="34290"/>
                </a:tc>
                <a:tc>
                  <a:txBody>
                    <a:bodyPr/>
                    <a:lstStyle/>
                    <a:p>
                      <a:r>
                        <a:rPr lang="en-US" sz="2400" dirty="0"/>
                        <a:t>10% × Rp500.000 = Rp50.000</a:t>
                      </a:r>
                      <a:endParaRPr lang="en-US" sz="2400" dirty="0">
                        <a:latin typeface="Candara" pitchFamily="34" charset="0"/>
                      </a:endParaRPr>
                    </a:p>
                  </a:txBody>
                  <a:tcPr marL="68580" marR="68580" marT="34290" marB="34290"/>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xmlns="" val="595843070"/>
      </p:ext>
    </p:extLst>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7">
                                            <p:bg/>
                                          </p:spTgt>
                                        </p:tgtEl>
                                        <p:attrNameLst>
                                          <p:attrName>style.visibility</p:attrName>
                                        </p:attrNameLst>
                                      </p:cBhvr>
                                      <p:to>
                                        <p:strVal val="visible"/>
                                      </p:to>
                                    </p:set>
                                    <p:animEffect transition="in" filter="wipe(left)">
                                      <p:cBhvr>
                                        <p:cTn id="7" dur="1000"/>
                                        <p:tgtEl>
                                          <p:spTgt spid="7">
                                            <p:bg/>
                                          </p:spTgt>
                                        </p:tgtEl>
                                      </p:cBhvr>
                                    </p:animEffect>
                                  </p:childTnLst>
                                </p:cTn>
                              </p:par>
                            </p:childTnLst>
                          </p:cTn>
                        </p:par>
                        <p:par>
                          <p:cTn id="8" fill="hold">
                            <p:stCondLst>
                              <p:cond delay="1000"/>
                            </p:stCondLst>
                            <p:childTnLst>
                              <p:par>
                                <p:cTn id="9" presetID="22" presetClass="entr" presetSubtype="8" fill="hold" grpId="0"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wipe(left)">
                                      <p:cBhvr>
                                        <p:cTn id="11" dur="500"/>
                                        <p:tgtEl>
                                          <p:spTgt spid="7">
                                            <p:txEl>
                                              <p:pRg st="0" end="0"/>
                                            </p:txEl>
                                          </p:spTgt>
                                        </p:tgtEl>
                                      </p:cBhvr>
                                    </p:animEffect>
                                  </p:childTnLst>
                                </p:cTn>
                              </p:par>
                            </p:childTnLst>
                          </p:cTn>
                        </p:par>
                        <p:par>
                          <p:cTn id="12" fill="hold">
                            <p:stCondLst>
                              <p:cond delay="1500"/>
                            </p:stCondLst>
                            <p:childTnLst>
                              <p:par>
                                <p:cTn id="13" presetID="22" presetClass="entr" presetSubtype="8" fill="hold" grpId="0" nodeType="afterEffect">
                                  <p:stCondLst>
                                    <p:cond delay="0"/>
                                  </p:stCondLst>
                                  <p:childTnLst>
                                    <p:set>
                                      <p:cBhvr>
                                        <p:cTn id="14" dur="1" fill="hold">
                                          <p:stCondLst>
                                            <p:cond delay="0"/>
                                          </p:stCondLst>
                                        </p:cTn>
                                        <p:tgtEl>
                                          <p:spTgt spid="7">
                                            <p:txEl>
                                              <p:pRg st="1" end="1"/>
                                            </p:txEl>
                                          </p:spTgt>
                                        </p:tgtEl>
                                        <p:attrNameLst>
                                          <p:attrName>style.visibility</p:attrName>
                                        </p:attrNameLst>
                                      </p:cBhvr>
                                      <p:to>
                                        <p:strVal val="visible"/>
                                      </p:to>
                                    </p:set>
                                    <p:animEffect transition="in" filter="wipe(left)">
                                      <p:cBhvr>
                                        <p:cTn id="15" dur="1000"/>
                                        <p:tgtEl>
                                          <p:spTgt spid="7">
                                            <p:txEl>
                                              <p:pRg st="1" end="1"/>
                                            </p:txEl>
                                          </p:spTgt>
                                        </p:tgtEl>
                                      </p:cBhvr>
                                    </p:animEffect>
                                  </p:childTnLst>
                                </p:cTn>
                              </p:par>
                            </p:childTnLst>
                          </p:cTn>
                        </p:par>
                        <p:par>
                          <p:cTn id="16" fill="hold">
                            <p:stCondLst>
                              <p:cond delay="2500"/>
                            </p:stCondLst>
                            <p:childTnLst>
                              <p:par>
                                <p:cTn id="17" presetID="22" presetClass="entr" presetSubtype="1" fill="hold" nodeType="after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wipe(up)">
                                      <p:cBhvr>
                                        <p:cTn id="19"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xmlns="" id="{25220099-7508-4172-B9FC-366482C0D5C5}"/>
              </a:ext>
            </a:extLst>
          </p:cNvPr>
          <p:cNvGrpSpPr/>
          <p:nvPr/>
        </p:nvGrpSpPr>
        <p:grpSpPr>
          <a:xfrm>
            <a:off x="209520" y="214290"/>
            <a:ext cx="8724960" cy="6429420"/>
            <a:chOff x="214282" y="214290"/>
            <a:chExt cx="8724960" cy="6429420"/>
          </a:xfrm>
        </p:grpSpPr>
        <p:sp>
          <p:nvSpPr>
            <p:cNvPr id="5" name="Rectangle 4">
              <a:extLst>
                <a:ext uri="{FF2B5EF4-FFF2-40B4-BE49-F238E27FC236}">
                  <a16:creationId xmlns:a16="http://schemas.microsoft.com/office/drawing/2014/main" xmlns="" id="{BF9FF2AC-7E03-4E47-944E-3F31FEF6EA42}"/>
                </a:ext>
              </a:extLst>
            </p:cNvPr>
            <p:cNvSpPr/>
            <p:nvPr/>
          </p:nvSpPr>
          <p:spPr>
            <a:xfrm>
              <a:off x="214282" y="1571612"/>
              <a:ext cx="8724960" cy="5072098"/>
            </a:xfrm>
            <a:prstGeom prst="rect">
              <a:avLst/>
            </a:prstGeom>
            <a:solidFill>
              <a:schemeClr val="accent5">
                <a:lumMod val="20000"/>
                <a:lumOff val="80000"/>
              </a:schemeClr>
            </a:solidFill>
            <a:ln>
              <a:solidFill>
                <a:schemeClr val="accent5">
                  <a:lumMod val="20000"/>
                  <a:lumOff val="8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xmlns="" id="{FE199FEF-4F0E-4DB1-B4D3-168F6372EB86}"/>
                </a:ext>
              </a:extLst>
            </p:cNvPr>
            <p:cNvSpPr/>
            <p:nvPr/>
          </p:nvSpPr>
          <p:spPr>
            <a:xfrm>
              <a:off x="214282" y="214290"/>
              <a:ext cx="7358114" cy="121444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4000" dirty="0"/>
                <a:t>BUKAN OBJEK PAJAK </a:t>
              </a:r>
              <a:endParaRPr lang="en-US" sz="4000" b="1" dirty="0"/>
            </a:p>
          </p:txBody>
        </p:sp>
        <p:pic>
          <p:nvPicPr>
            <p:cNvPr id="7" name="Picture 2">
              <a:extLst>
                <a:ext uri="{FF2B5EF4-FFF2-40B4-BE49-F238E27FC236}">
                  <a16:creationId xmlns:a16="http://schemas.microsoft.com/office/drawing/2014/main" xmlns="" id="{1E6DD243-21ED-4523-BE1D-DD9D5D1A2FA4}"/>
                </a:ext>
              </a:extLst>
            </p:cNvPr>
            <p:cNvPicPr>
              <a:picLocks noChangeAspect="1" noChangeArrowheads="1"/>
            </p:cNvPicPr>
            <p:nvPr/>
          </p:nvPicPr>
          <p:blipFill>
            <a:blip r:embed="rId2" cstate="print"/>
            <a:srcRect l="15074" t="43478" r="60176" b="13587"/>
            <a:stretch>
              <a:fillRect/>
            </a:stretch>
          </p:blipFill>
          <p:spPr bwMode="auto">
            <a:xfrm>
              <a:off x="7786710" y="285728"/>
              <a:ext cx="1071570" cy="1045111"/>
            </a:xfrm>
            <a:prstGeom prst="rect">
              <a:avLst/>
            </a:prstGeom>
            <a:noFill/>
            <a:ln w="9525">
              <a:noFill/>
              <a:miter lim="800000"/>
              <a:headEnd/>
              <a:tailEnd/>
            </a:ln>
          </p:spPr>
        </p:pic>
      </p:grpSp>
      <p:graphicFrame>
        <p:nvGraphicFramePr>
          <p:cNvPr id="8" name="Diagram 7">
            <a:extLst>
              <a:ext uri="{FF2B5EF4-FFF2-40B4-BE49-F238E27FC236}">
                <a16:creationId xmlns:a16="http://schemas.microsoft.com/office/drawing/2014/main" xmlns="" id="{63CB478B-D7F2-4DD0-B964-98A06B37D8F4}"/>
              </a:ext>
            </a:extLst>
          </p:cNvPr>
          <p:cNvGraphicFramePr/>
          <p:nvPr>
            <p:extLst>
              <p:ext uri="{D42A27DB-BD31-4B8C-83A1-F6EECF244321}">
                <p14:modId xmlns:p14="http://schemas.microsoft.com/office/powerpoint/2010/main" xmlns="" val="1363587616"/>
              </p:ext>
            </p:extLst>
          </p:nvPr>
        </p:nvGraphicFramePr>
        <p:xfrm>
          <a:off x="575556" y="1957288"/>
          <a:ext cx="7992888"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xmlns="" val="1586644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5"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randombar(vertical)">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AsOne/>
      </p:bldGraphic>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
          <p:cNvGrpSpPr/>
          <p:nvPr/>
        </p:nvGrpSpPr>
        <p:grpSpPr>
          <a:xfrm>
            <a:off x="214282" y="214290"/>
            <a:ext cx="8724960" cy="6429420"/>
            <a:chOff x="214282" y="214290"/>
            <a:chExt cx="8724960" cy="6429420"/>
          </a:xfrm>
        </p:grpSpPr>
        <p:sp>
          <p:nvSpPr>
            <p:cNvPr id="5" name="Rectangle 4"/>
            <p:cNvSpPr/>
            <p:nvPr/>
          </p:nvSpPr>
          <p:spPr>
            <a:xfrm>
              <a:off x="214282" y="1571612"/>
              <a:ext cx="8724960" cy="5072098"/>
            </a:xfrm>
            <a:prstGeom prst="rect">
              <a:avLst/>
            </a:prstGeom>
            <a:solidFill>
              <a:schemeClr val="accent5">
                <a:lumMod val="20000"/>
                <a:lumOff val="80000"/>
              </a:schemeClr>
            </a:solidFill>
            <a:ln>
              <a:solidFill>
                <a:schemeClr val="accent5">
                  <a:lumMod val="20000"/>
                  <a:lumOff val="8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6" name="Rectangle 5"/>
            <p:cNvSpPr/>
            <p:nvPr/>
          </p:nvSpPr>
          <p:spPr>
            <a:xfrm>
              <a:off x="214282" y="214290"/>
              <a:ext cx="7358114" cy="121444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2"/>
            <p:cNvPicPr>
              <a:picLocks noChangeAspect="1" noChangeArrowheads="1"/>
            </p:cNvPicPr>
            <p:nvPr/>
          </p:nvPicPr>
          <p:blipFill>
            <a:blip r:embed="rId2" cstate="print"/>
            <a:srcRect l="15074" t="43478" r="60176" b="13587"/>
            <a:stretch>
              <a:fillRect/>
            </a:stretch>
          </p:blipFill>
          <p:spPr bwMode="auto">
            <a:xfrm>
              <a:off x="7786710" y="285728"/>
              <a:ext cx="1071570" cy="1045111"/>
            </a:xfrm>
            <a:prstGeom prst="rect">
              <a:avLst/>
            </a:prstGeom>
            <a:noFill/>
            <a:ln w="9525">
              <a:noFill/>
              <a:miter lim="800000"/>
              <a:headEnd/>
              <a:tailEnd/>
            </a:ln>
          </p:spPr>
        </p:pic>
      </p:grpSp>
      <p:sp>
        <p:nvSpPr>
          <p:cNvPr id="10" name="Content Placeholder 1"/>
          <p:cNvSpPr>
            <a:spLocks noGrp="1"/>
          </p:cNvSpPr>
          <p:nvPr>
            <p:ph idx="1"/>
          </p:nvPr>
        </p:nvSpPr>
        <p:spPr>
          <a:xfrm>
            <a:off x="380999" y="1719071"/>
            <a:ext cx="8407893" cy="4407408"/>
          </a:xfrm>
          <a:solidFill>
            <a:schemeClr val="bg1"/>
          </a:solidFill>
        </p:spPr>
        <p:txBody>
          <a:bodyPr>
            <a:normAutofit fontScale="92500" lnSpcReduction="10000"/>
          </a:bodyPr>
          <a:lstStyle/>
          <a:p>
            <a:pPr marL="0" indent="0">
              <a:buNone/>
            </a:pPr>
            <a:r>
              <a:rPr lang="en-US" dirty="0" err="1">
                <a:latin typeface="Candara" pitchFamily="34" charset="0"/>
              </a:rPr>
              <a:t>Subjek</a:t>
            </a:r>
            <a:r>
              <a:rPr lang="en-US" dirty="0">
                <a:latin typeface="Candara" pitchFamily="34" charset="0"/>
              </a:rPr>
              <a:t> </a:t>
            </a:r>
            <a:r>
              <a:rPr lang="en-US" dirty="0" err="1">
                <a:latin typeface="Candara" pitchFamily="34" charset="0"/>
              </a:rPr>
              <a:t>pajak</a:t>
            </a:r>
            <a:r>
              <a:rPr lang="en-US" dirty="0">
                <a:latin typeface="Candara" pitchFamily="34" charset="0"/>
              </a:rPr>
              <a:t>:</a:t>
            </a:r>
          </a:p>
          <a:p>
            <a:pPr marL="971550" lvl="1" indent="-514350">
              <a:buFont typeface="+mj-lt"/>
              <a:buAutoNum type="arabicPeriod"/>
            </a:pPr>
            <a:r>
              <a:rPr lang="en-US" dirty="0" err="1">
                <a:latin typeface="Candara" pitchFamily="34" charset="0"/>
              </a:rPr>
              <a:t>Orang</a:t>
            </a:r>
            <a:r>
              <a:rPr lang="en-US" dirty="0">
                <a:latin typeface="Candara" pitchFamily="34" charset="0"/>
              </a:rPr>
              <a:t> </a:t>
            </a:r>
            <a:r>
              <a:rPr lang="en-US" dirty="0" err="1">
                <a:latin typeface="Candara" pitchFamily="34" charset="0"/>
              </a:rPr>
              <a:t>pribadi</a:t>
            </a:r>
            <a:r>
              <a:rPr lang="en-US" dirty="0">
                <a:latin typeface="Candara" pitchFamily="34" charset="0"/>
              </a:rPr>
              <a:t> DN</a:t>
            </a:r>
          </a:p>
          <a:p>
            <a:pPr marL="457200" lvl="1" indent="0">
              <a:buNone/>
            </a:pPr>
            <a:r>
              <a:rPr lang="en-US" dirty="0">
                <a:latin typeface="Candara" pitchFamily="34" charset="0"/>
              </a:rPr>
              <a:t>yang </a:t>
            </a:r>
            <a:r>
              <a:rPr lang="en-US" dirty="0" err="1">
                <a:latin typeface="Candara" pitchFamily="34" charset="0"/>
              </a:rPr>
              <a:t>menerima</a:t>
            </a:r>
            <a:r>
              <a:rPr lang="en-US" dirty="0">
                <a:latin typeface="Candara" pitchFamily="34" charset="0"/>
              </a:rPr>
              <a:t> </a:t>
            </a:r>
            <a:r>
              <a:rPr lang="en-US" dirty="0" err="1">
                <a:latin typeface="Candara" pitchFamily="34" charset="0"/>
              </a:rPr>
              <a:t>dividen</a:t>
            </a:r>
            <a:endParaRPr lang="en-US" dirty="0">
              <a:latin typeface="Candara" pitchFamily="34" charset="0"/>
            </a:endParaRPr>
          </a:p>
          <a:p>
            <a:pPr marL="457200" lvl="1" indent="0">
              <a:buNone/>
            </a:pPr>
            <a:endParaRPr lang="en-US" dirty="0">
              <a:latin typeface="Candara" pitchFamily="34" charset="0"/>
            </a:endParaRPr>
          </a:p>
          <a:p>
            <a:pPr marL="0" indent="0">
              <a:buNone/>
            </a:pPr>
            <a:r>
              <a:rPr lang="en-US" dirty="0" err="1">
                <a:latin typeface="Candara" pitchFamily="34" charset="0"/>
              </a:rPr>
              <a:t>Objek</a:t>
            </a:r>
            <a:r>
              <a:rPr lang="en-US" dirty="0">
                <a:latin typeface="Candara" pitchFamily="34" charset="0"/>
              </a:rPr>
              <a:t> </a:t>
            </a:r>
            <a:r>
              <a:rPr lang="en-US" dirty="0" err="1">
                <a:latin typeface="Candara" pitchFamily="34" charset="0"/>
              </a:rPr>
              <a:t>pajak</a:t>
            </a:r>
            <a:r>
              <a:rPr lang="en-US" dirty="0">
                <a:latin typeface="Candara" pitchFamily="34" charset="0"/>
              </a:rPr>
              <a:t>:</a:t>
            </a:r>
          </a:p>
          <a:p>
            <a:pPr marL="971550" lvl="1" indent="-514350">
              <a:buFont typeface="+mj-lt"/>
              <a:buAutoNum type="arabicPeriod"/>
            </a:pPr>
            <a:r>
              <a:rPr lang="en-US" dirty="0" err="1">
                <a:latin typeface="Candara" pitchFamily="34" charset="0"/>
              </a:rPr>
              <a:t>Dividen</a:t>
            </a:r>
            <a:r>
              <a:rPr lang="en-US" dirty="0">
                <a:latin typeface="Candara" pitchFamily="34" charset="0"/>
              </a:rPr>
              <a:t> </a:t>
            </a:r>
            <a:r>
              <a:rPr lang="en-US" dirty="0" err="1">
                <a:latin typeface="Candara" pitchFamily="34" charset="0"/>
              </a:rPr>
              <a:t>atas</a:t>
            </a:r>
            <a:r>
              <a:rPr lang="en-US" dirty="0">
                <a:latin typeface="Candara" pitchFamily="34" charset="0"/>
              </a:rPr>
              <a:t> </a:t>
            </a:r>
            <a:r>
              <a:rPr lang="en-US" dirty="0" err="1">
                <a:latin typeface="Candara" pitchFamily="34" charset="0"/>
              </a:rPr>
              <a:t>penyertaan</a:t>
            </a:r>
            <a:r>
              <a:rPr lang="en-US" dirty="0">
                <a:latin typeface="Candara" pitchFamily="34" charset="0"/>
              </a:rPr>
              <a:t> </a:t>
            </a:r>
            <a:r>
              <a:rPr lang="en-US" dirty="0" err="1">
                <a:latin typeface="Candara" pitchFamily="34" charset="0"/>
              </a:rPr>
              <a:t>saham</a:t>
            </a:r>
            <a:r>
              <a:rPr lang="en-US" dirty="0">
                <a:latin typeface="Candara" pitchFamily="34" charset="0"/>
              </a:rPr>
              <a:t> </a:t>
            </a:r>
            <a:r>
              <a:rPr lang="en-US" dirty="0" err="1">
                <a:latin typeface="Candara" pitchFamily="34" charset="0"/>
              </a:rPr>
              <a:t>pada</a:t>
            </a:r>
            <a:r>
              <a:rPr lang="en-US" dirty="0">
                <a:latin typeface="Candara" pitchFamily="34" charset="0"/>
              </a:rPr>
              <a:t> </a:t>
            </a:r>
            <a:r>
              <a:rPr lang="en-US" dirty="0" err="1">
                <a:latin typeface="Candara" pitchFamily="34" charset="0"/>
              </a:rPr>
              <a:t>perseroan</a:t>
            </a:r>
            <a:endParaRPr lang="en-US" dirty="0">
              <a:latin typeface="Candara" pitchFamily="34" charset="0"/>
            </a:endParaRPr>
          </a:p>
          <a:p>
            <a:pPr lvl="1">
              <a:buNone/>
            </a:pPr>
            <a:endParaRPr lang="en-US" dirty="0">
              <a:latin typeface="Candara" pitchFamily="34" charset="0"/>
            </a:endParaRPr>
          </a:p>
          <a:p>
            <a:pPr marL="0" indent="0">
              <a:buNone/>
            </a:pPr>
            <a:r>
              <a:rPr lang="en-US" dirty="0" err="1">
                <a:latin typeface="Candara" pitchFamily="34" charset="0"/>
              </a:rPr>
              <a:t>Pemotong</a:t>
            </a:r>
            <a:r>
              <a:rPr lang="en-US" dirty="0">
                <a:latin typeface="Candara" pitchFamily="34" charset="0"/>
              </a:rPr>
              <a:t>, </a:t>
            </a:r>
            <a:r>
              <a:rPr lang="en-US" dirty="0" err="1">
                <a:latin typeface="Candara" pitchFamily="34" charset="0"/>
              </a:rPr>
              <a:t>penyetor</a:t>
            </a:r>
            <a:r>
              <a:rPr lang="en-US" dirty="0">
                <a:latin typeface="Candara" pitchFamily="34" charset="0"/>
              </a:rPr>
              <a:t>, </a:t>
            </a:r>
            <a:r>
              <a:rPr lang="en-US" dirty="0" err="1">
                <a:latin typeface="Candara" pitchFamily="34" charset="0"/>
              </a:rPr>
              <a:t>pelapor</a:t>
            </a:r>
            <a:r>
              <a:rPr lang="en-US" dirty="0">
                <a:latin typeface="Candara" pitchFamily="34" charset="0"/>
              </a:rPr>
              <a:t>:</a:t>
            </a:r>
          </a:p>
          <a:p>
            <a:pPr marL="971550" lvl="1" indent="-514350">
              <a:buFont typeface="+mj-lt"/>
              <a:buAutoNum type="arabicPeriod"/>
            </a:pPr>
            <a:r>
              <a:rPr lang="en-US" dirty="0" err="1">
                <a:latin typeface="Candara" pitchFamily="34" charset="0"/>
              </a:rPr>
              <a:t>Pembayar</a:t>
            </a:r>
            <a:r>
              <a:rPr lang="en-US" dirty="0">
                <a:latin typeface="Candara" pitchFamily="34" charset="0"/>
              </a:rPr>
              <a:t> </a:t>
            </a:r>
            <a:r>
              <a:rPr lang="en-US" dirty="0" err="1">
                <a:latin typeface="Candara" pitchFamily="34" charset="0"/>
              </a:rPr>
              <a:t>dividen</a:t>
            </a:r>
            <a:endParaRPr lang="en-US" dirty="0">
              <a:latin typeface="Candara" pitchFamily="34" charset="0"/>
            </a:endParaRPr>
          </a:p>
        </p:txBody>
      </p:sp>
      <p:sp>
        <p:nvSpPr>
          <p:cNvPr id="11" name="Title 2"/>
          <p:cNvSpPr>
            <a:spLocks noGrp="1"/>
          </p:cNvSpPr>
          <p:nvPr>
            <p:ph type="title"/>
          </p:nvPr>
        </p:nvSpPr>
        <p:spPr>
          <a:xfrm>
            <a:off x="381000" y="355847"/>
            <a:ext cx="6977082" cy="1001451"/>
          </a:xfrm>
        </p:spPr>
        <p:txBody>
          <a:bodyPr>
            <a:noAutofit/>
          </a:bodyPr>
          <a:lstStyle/>
          <a:p>
            <a:pPr lvl="0"/>
            <a:r>
              <a:rPr lang="en-US" sz="4000" b="1" dirty="0" err="1">
                <a:solidFill>
                  <a:schemeClr val="bg1"/>
                </a:solidFill>
                <a:latin typeface="Candara" pitchFamily="34" charset="0"/>
              </a:rPr>
              <a:t>PPh</a:t>
            </a:r>
            <a:r>
              <a:rPr lang="en-US" sz="4000" b="1" dirty="0">
                <a:solidFill>
                  <a:schemeClr val="bg1"/>
                </a:solidFill>
                <a:latin typeface="Candara" pitchFamily="34" charset="0"/>
              </a:rPr>
              <a:t> ATAS DIVIDEN YANG DITERIMA WP-OP</a:t>
            </a:r>
          </a:p>
        </p:txBody>
      </p:sp>
    </p:spTree>
    <p:extLst>
      <p:ext uri="{BB962C8B-B14F-4D97-AF65-F5344CB8AC3E}">
        <p14:creationId xmlns:p14="http://schemas.microsoft.com/office/powerpoint/2010/main" xmlns="" val="4055510838"/>
      </p:ext>
    </p:extLst>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strips(downRight)">
                                      <p:cBhvr>
                                        <p:cTn id="7" dur="1000"/>
                                        <p:tgtEl>
                                          <p:spTgt spid="11"/>
                                        </p:tgtEl>
                                      </p:cBhvr>
                                    </p:animEffect>
                                  </p:childTnLst>
                                </p:cTn>
                              </p:par>
                            </p:childTnLst>
                          </p:cTn>
                        </p:par>
                        <p:par>
                          <p:cTn id="8" fill="hold">
                            <p:stCondLst>
                              <p:cond delay="1000"/>
                            </p:stCondLst>
                            <p:childTnLst>
                              <p:par>
                                <p:cTn id="9" presetID="22" presetClass="entr" presetSubtype="1" fill="hold" grpId="0" nodeType="afterEffect">
                                  <p:stCondLst>
                                    <p:cond delay="0"/>
                                  </p:stCondLst>
                                  <p:childTnLst>
                                    <p:set>
                                      <p:cBhvr>
                                        <p:cTn id="10" dur="1" fill="hold">
                                          <p:stCondLst>
                                            <p:cond delay="0"/>
                                          </p:stCondLst>
                                        </p:cTn>
                                        <p:tgtEl>
                                          <p:spTgt spid="10">
                                            <p:bg/>
                                          </p:spTgt>
                                        </p:tgtEl>
                                        <p:attrNameLst>
                                          <p:attrName>style.visibility</p:attrName>
                                        </p:attrNameLst>
                                      </p:cBhvr>
                                      <p:to>
                                        <p:strVal val="visible"/>
                                      </p:to>
                                    </p:set>
                                    <p:animEffect transition="in" filter="wipe(up)">
                                      <p:cBhvr>
                                        <p:cTn id="11" dur="1000"/>
                                        <p:tgtEl>
                                          <p:spTgt spid="10">
                                            <p:bg/>
                                          </p:spTgt>
                                        </p:tgtEl>
                                      </p:cBhvr>
                                    </p:animEffect>
                                  </p:childTnLst>
                                </p:cTn>
                              </p:par>
                            </p:childTnLst>
                          </p:cTn>
                        </p:par>
                        <p:par>
                          <p:cTn id="12" fill="hold">
                            <p:stCondLst>
                              <p:cond delay="2000"/>
                            </p:stCondLst>
                            <p:childTnLst>
                              <p:par>
                                <p:cTn id="13" presetID="22" presetClass="entr" presetSubtype="1" fill="hold" grpId="0" nodeType="afterEffect">
                                  <p:stCondLst>
                                    <p:cond delay="0"/>
                                  </p:stCondLst>
                                  <p:childTnLst>
                                    <p:set>
                                      <p:cBhvr>
                                        <p:cTn id="14" dur="1" fill="hold">
                                          <p:stCondLst>
                                            <p:cond delay="0"/>
                                          </p:stCondLst>
                                        </p:cTn>
                                        <p:tgtEl>
                                          <p:spTgt spid="10">
                                            <p:txEl>
                                              <p:pRg st="0" end="0"/>
                                            </p:txEl>
                                          </p:spTgt>
                                        </p:tgtEl>
                                        <p:attrNameLst>
                                          <p:attrName>style.visibility</p:attrName>
                                        </p:attrNameLst>
                                      </p:cBhvr>
                                      <p:to>
                                        <p:strVal val="visible"/>
                                      </p:to>
                                    </p:set>
                                    <p:animEffect transition="in" filter="wipe(up)">
                                      <p:cBhvr>
                                        <p:cTn id="15" dur="1000"/>
                                        <p:tgtEl>
                                          <p:spTgt spid="10">
                                            <p:txEl>
                                              <p:pRg st="0" end="0"/>
                                            </p:txEl>
                                          </p:spTgt>
                                        </p:tgtEl>
                                      </p:cBhvr>
                                    </p:animEffect>
                                  </p:childTnLst>
                                </p:cTn>
                              </p:par>
                            </p:childTnLst>
                          </p:cTn>
                        </p:par>
                        <p:par>
                          <p:cTn id="16" fill="hold">
                            <p:stCondLst>
                              <p:cond delay="3000"/>
                            </p:stCondLst>
                            <p:childTnLst>
                              <p:par>
                                <p:cTn id="17" presetID="22" presetClass="entr" presetSubtype="1" fill="hold" grpId="0" nodeType="afterEffect">
                                  <p:stCondLst>
                                    <p:cond delay="0"/>
                                  </p:stCondLst>
                                  <p:childTnLst>
                                    <p:set>
                                      <p:cBhvr>
                                        <p:cTn id="18" dur="1" fill="hold">
                                          <p:stCondLst>
                                            <p:cond delay="0"/>
                                          </p:stCondLst>
                                        </p:cTn>
                                        <p:tgtEl>
                                          <p:spTgt spid="10">
                                            <p:txEl>
                                              <p:pRg st="1" end="1"/>
                                            </p:txEl>
                                          </p:spTgt>
                                        </p:tgtEl>
                                        <p:attrNameLst>
                                          <p:attrName>style.visibility</p:attrName>
                                        </p:attrNameLst>
                                      </p:cBhvr>
                                      <p:to>
                                        <p:strVal val="visible"/>
                                      </p:to>
                                    </p:set>
                                    <p:animEffect transition="in" filter="wipe(up)">
                                      <p:cBhvr>
                                        <p:cTn id="19" dur="1000"/>
                                        <p:tgtEl>
                                          <p:spTgt spid="10">
                                            <p:txEl>
                                              <p:pRg st="1" end="1"/>
                                            </p:txEl>
                                          </p:spTgt>
                                        </p:tgtEl>
                                      </p:cBhvr>
                                    </p:animEffect>
                                  </p:childTnLst>
                                </p:cTn>
                              </p:par>
                            </p:childTnLst>
                          </p:cTn>
                        </p:par>
                        <p:par>
                          <p:cTn id="20" fill="hold">
                            <p:stCondLst>
                              <p:cond delay="4000"/>
                            </p:stCondLst>
                            <p:childTnLst>
                              <p:par>
                                <p:cTn id="21" presetID="22" presetClass="entr" presetSubtype="1" fill="hold" grpId="0" nodeType="afterEffect">
                                  <p:stCondLst>
                                    <p:cond delay="0"/>
                                  </p:stCondLst>
                                  <p:childTnLst>
                                    <p:set>
                                      <p:cBhvr>
                                        <p:cTn id="22" dur="1" fill="hold">
                                          <p:stCondLst>
                                            <p:cond delay="0"/>
                                          </p:stCondLst>
                                        </p:cTn>
                                        <p:tgtEl>
                                          <p:spTgt spid="10">
                                            <p:txEl>
                                              <p:pRg st="2" end="2"/>
                                            </p:txEl>
                                          </p:spTgt>
                                        </p:tgtEl>
                                        <p:attrNameLst>
                                          <p:attrName>style.visibility</p:attrName>
                                        </p:attrNameLst>
                                      </p:cBhvr>
                                      <p:to>
                                        <p:strVal val="visible"/>
                                      </p:to>
                                    </p:set>
                                    <p:animEffect transition="in" filter="wipe(up)">
                                      <p:cBhvr>
                                        <p:cTn id="23" dur="1000"/>
                                        <p:tgtEl>
                                          <p:spTgt spid="10">
                                            <p:txEl>
                                              <p:pRg st="2" end="2"/>
                                            </p:txEl>
                                          </p:spTgt>
                                        </p:tgtEl>
                                      </p:cBhvr>
                                    </p:animEffect>
                                  </p:childTnLst>
                                </p:cTn>
                              </p:par>
                            </p:childTnLst>
                          </p:cTn>
                        </p:par>
                        <p:par>
                          <p:cTn id="24" fill="hold">
                            <p:stCondLst>
                              <p:cond delay="5000"/>
                            </p:stCondLst>
                            <p:childTnLst>
                              <p:par>
                                <p:cTn id="25" presetID="22" presetClass="entr" presetSubtype="1" fill="hold" grpId="0" nodeType="afterEffect">
                                  <p:stCondLst>
                                    <p:cond delay="0"/>
                                  </p:stCondLst>
                                  <p:childTnLst>
                                    <p:set>
                                      <p:cBhvr>
                                        <p:cTn id="26" dur="1" fill="hold">
                                          <p:stCondLst>
                                            <p:cond delay="0"/>
                                          </p:stCondLst>
                                        </p:cTn>
                                        <p:tgtEl>
                                          <p:spTgt spid="10">
                                            <p:txEl>
                                              <p:pRg st="4" end="4"/>
                                            </p:txEl>
                                          </p:spTgt>
                                        </p:tgtEl>
                                        <p:attrNameLst>
                                          <p:attrName>style.visibility</p:attrName>
                                        </p:attrNameLst>
                                      </p:cBhvr>
                                      <p:to>
                                        <p:strVal val="visible"/>
                                      </p:to>
                                    </p:set>
                                    <p:animEffect transition="in" filter="wipe(up)">
                                      <p:cBhvr>
                                        <p:cTn id="27" dur="1000"/>
                                        <p:tgtEl>
                                          <p:spTgt spid="10">
                                            <p:txEl>
                                              <p:pRg st="4" end="4"/>
                                            </p:txEl>
                                          </p:spTgt>
                                        </p:tgtEl>
                                      </p:cBhvr>
                                    </p:animEffect>
                                  </p:childTnLst>
                                </p:cTn>
                              </p:par>
                            </p:childTnLst>
                          </p:cTn>
                        </p:par>
                        <p:par>
                          <p:cTn id="28" fill="hold">
                            <p:stCondLst>
                              <p:cond delay="6000"/>
                            </p:stCondLst>
                            <p:childTnLst>
                              <p:par>
                                <p:cTn id="29" presetID="22" presetClass="entr" presetSubtype="1" fill="hold" grpId="0" nodeType="afterEffect">
                                  <p:stCondLst>
                                    <p:cond delay="0"/>
                                  </p:stCondLst>
                                  <p:childTnLst>
                                    <p:set>
                                      <p:cBhvr>
                                        <p:cTn id="30" dur="1" fill="hold">
                                          <p:stCondLst>
                                            <p:cond delay="0"/>
                                          </p:stCondLst>
                                        </p:cTn>
                                        <p:tgtEl>
                                          <p:spTgt spid="10">
                                            <p:txEl>
                                              <p:pRg st="5" end="5"/>
                                            </p:txEl>
                                          </p:spTgt>
                                        </p:tgtEl>
                                        <p:attrNameLst>
                                          <p:attrName>style.visibility</p:attrName>
                                        </p:attrNameLst>
                                      </p:cBhvr>
                                      <p:to>
                                        <p:strVal val="visible"/>
                                      </p:to>
                                    </p:set>
                                    <p:animEffect transition="in" filter="wipe(up)">
                                      <p:cBhvr>
                                        <p:cTn id="31" dur="1000"/>
                                        <p:tgtEl>
                                          <p:spTgt spid="10">
                                            <p:txEl>
                                              <p:pRg st="5" end="5"/>
                                            </p:txEl>
                                          </p:spTgt>
                                        </p:tgtEl>
                                      </p:cBhvr>
                                    </p:animEffect>
                                  </p:childTnLst>
                                </p:cTn>
                              </p:par>
                            </p:childTnLst>
                          </p:cTn>
                        </p:par>
                        <p:par>
                          <p:cTn id="32" fill="hold">
                            <p:stCondLst>
                              <p:cond delay="7000"/>
                            </p:stCondLst>
                            <p:childTnLst>
                              <p:par>
                                <p:cTn id="33" presetID="22" presetClass="entr" presetSubtype="1" fill="hold" grpId="0" nodeType="afterEffect">
                                  <p:stCondLst>
                                    <p:cond delay="0"/>
                                  </p:stCondLst>
                                  <p:childTnLst>
                                    <p:set>
                                      <p:cBhvr>
                                        <p:cTn id="34" dur="1" fill="hold">
                                          <p:stCondLst>
                                            <p:cond delay="0"/>
                                          </p:stCondLst>
                                        </p:cTn>
                                        <p:tgtEl>
                                          <p:spTgt spid="10">
                                            <p:txEl>
                                              <p:pRg st="7" end="7"/>
                                            </p:txEl>
                                          </p:spTgt>
                                        </p:tgtEl>
                                        <p:attrNameLst>
                                          <p:attrName>style.visibility</p:attrName>
                                        </p:attrNameLst>
                                      </p:cBhvr>
                                      <p:to>
                                        <p:strVal val="visible"/>
                                      </p:to>
                                    </p:set>
                                    <p:animEffect transition="in" filter="wipe(up)">
                                      <p:cBhvr>
                                        <p:cTn id="35" dur="1000"/>
                                        <p:tgtEl>
                                          <p:spTgt spid="10">
                                            <p:txEl>
                                              <p:pRg st="7" end="7"/>
                                            </p:txEl>
                                          </p:spTgt>
                                        </p:tgtEl>
                                      </p:cBhvr>
                                    </p:animEffect>
                                  </p:childTnLst>
                                </p:cTn>
                              </p:par>
                            </p:childTnLst>
                          </p:cTn>
                        </p:par>
                        <p:par>
                          <p:cTn id="36" fill="hold">
                            <p:stCondLst>
                              <p:cond delay="8000"/>
                            </p:stCondLst>
                            <p:childTnLst>
                              <p:par>
                                <p:cTn id="37" presetID="22" presetClass="entr" presetSubtype="1" fill="hold" grpId="0" nodeType="afterEffect">
                                  <p:stCondLst>
                                    <p:cond delay="0"/>
                                  </p:stCondLst>
                                  <p:childTnLst>
                                    <p:set>
                                      <p:cBhvr>
                                        <p:cTn id="38" dur="1" fill="hold">
                                          <p:stCondLst>
                                            <p:cond delay="0"/>
                                          </p:stCondLst>
                                        </p:cTn>
                                        <p:tgtEl>
                                          <p:spTgt spid="10">
                                            <p:txEl>
                                              <p:pRg st="8" end="8"/>
                                            </p:txEl>
                                          </p:spTgt>
                                        </p:tgtEl>
                                        <p:attrNameLst>
                                          <p:attrName>style.visibility</p:attrName>
                                        </p:attrNameLst>
                                      </p:cBhvr>
                                      <p:to>
                                        <p:strVal val="visible"/>
                                      </p:to>
                                    </p:set>
                                    <p:animEffect transition="in" filter="wipe(up)">
                                      <p:cBhvr>
                                        <p:cTn id="39" dur="1000"/>
                                        <p:tgtEl>
                                          <p:spTgt spid="10">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animBg="1"/>
      <p:bldP spid="11"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214282" y="214290"/>
            <a:ext cx="8724960" cy="6429420"/>
            <a:chOff x="214282" y="214290"/>
            <a:chExt cx="8724960" cy="6429420"/>
          </a:xfrm>
        </p:grpSpPr>
        <p:sp>
          <p:nvSpPr>
            <p:cNvPr id="9" name="Rectangle 8"/>
            <p:cNvSpPr/>
            <p:nvPr/>
          </p:nvSpPr>
          <p:spPr>
            <a:xfrm>
              <a:off x="214282" y="1571612"/>
              <a:ext cx="8724960" cy="5072098"/>
            </a:xfrm>
            <a:prstGeom prst="rect">
              <a:avLst/>
            </a:prstGeom>
            <a:solidFill>
              <a:schemeClr val="accent5">
                <a:lumMod val="20000"/>
                <a:lumOff val="80000"/>
              </a:schemeClr>
            </a:solidFill>
            <a:ln>
              <a:solidFill>
                <a:schemeClr val="accent5">
                  <a:lumMod val="20000"/>
                  <a:lumOff val="8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10" name="Rectangle 9"/>
            <p:cNvSpPr/>
            <p:nvPr/>
          </p:nvSpPr>
          <p:spPr>
            <a:xfrm>
              <a:off x="214282" y="214290"/>
              <a:ext cx="7358114" cy="121444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2"/>
            <p:cNvPicPr>
              <a:picLocks noChangeAspect="1" noChangeArrowheads="1"/>
            </p:cNvPicPr>
            <p:nvPr/>
          </p:nvPicPr>
          <p:blipFill>
            <a:blip r:embed="rId2" cstate="print"/>
            <a:srcRect l="15074" t="43478" r="60176" b="13587"/>
            <a:stretch>
              <a:fillRect/>
            </a:stretch>
          </p:blipFill>
          <p:spPr bwMode="auto">
            <a:xfrm>
              <a:off x="7786710" y="285728"/>
              <a:ext cx="1071570" cy="1045111"/>
            </a:xfrm>
            <a:prstGeom prst="rect">
              <a:avLst/>
            </a:prstGeom>
            <a:noFill/>
            <a:ln w="9525">
              <a:noFill/>
              <a:miter lim="800000"/>
              <a:headEnd/>
              <a:tailEnd/>
            </a:ln>
          </p:spPr>
        </p:pic>
      </p:grpSp>
      <p:graphicFrame>
        <p:nvGraphicFramePr>
          <p:cNvPr id="6" name="Content Placeholder 3"/>
          <p:cNvGraphicFramePr>
            <a:graphicFrameLocks noGrp="1"/>
          </p:cNvGraphicFramePr>
          <p:nvPr>
            <p:ph idx="1"/>
            <p:extLst/>
          </p:nvPr>
        </p:nvGraphicFramePr>
        <p:xfrm>
          <a:off x="580210" y="2000240"/>
          <a:ext cx="7920880" cy="252748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Rectangle 7"/>
          <p:cNvSpPr/>
          <p:nvPr/>
        </p:nvSpPr>
        <p:spPr>
          <a:xfrm>
            <a:off x="571472" y="4857760"/>
            <a:ext cx="7929618" cy="1224136"/>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err="1">
                <a:latin typeface="Candara" pitchFamily="34" charset="0"/>
              </a:rPr>
              <a:t>PPh</a:t>
            </a:r>
            <a:r>
              <a:rPr lang="en-US" sz="2000" dirty="0">
                <a:latin typeface="Candara" pitchFamily="34" charset="0"/>
              </a:rPr>
              <a:t> </a:t>
            </a:r>
            <a:r>
              <a:rPr lang="en-US" sz="2000" dirty="0" err="1">
                <a:latin typeface="Candara" pitchFamily="34" charset="0"/>
              </a:rPr>
              <a:t>atas</a:t>
            </a:r>
            <a:r>
              <a:rPr lang="en-US" sz="2000" dirty="0">
                <a:latin typeface="Candara" pitchFamily="34" charset="0"/>
              </a:rPr>
              <a:t> </a:t>
            </a:r>
            <a:r>
              <a:rPr lang="en-US" sz="2000" dirty="0" err="1">
                <a:latin typeface="Candara" pitchFamily="34" charset="0"/>
              </a:rPr>
              <a:t>dividen</a:t>
            </a:r>
            <a:r>
              <a:rPr lang="en-US" sz="2000" dirty="0">
                <a:latin typeface="Candara" pitchFamily="34" charset="0"/>
              </a:rPr>
              <a:t> </a:t>
            </a:r>
            <a:r>
              <a:rPr lang="en-US" sz="2000" dirty="0" err="1">
                <a:latin typeface="Candara" pitchFamily="34" charset="0"/>
              </a:rPr>
              <a:t>dibedakan</a:t>
            </a:r>
            <a:r>
              <a:rPr lang="en-US" sz="2000" dirty="0">
                <a:latin typeface="Candara" pitchFamily="34" charset="0"/>
              </a:rPr>
              <a:t> </a:t>
            </a:r>
            <a:r>
              <a:rPr lang="en-US" sz="2000" dirty="0" err="1">
                <a:latin typeface="Candara" pitchFamily="34" charset="0"/>
              </a:rPr>
              <a:t>berdasar</a:t>
            </a:r>
            <a:r>
              <a:rPr lang="en-US" sz="2000" dirty="0">
                <a:latin typeface="Candara" pitchFamily="34" charset="0"/>
              </a:rPr>
              <a:t> </a:t>
            </a:r>
            <a:r>
              <a:rPr lang="en-US" sz="2000" dirty="0" err="1">
                <a:latin typeface="Candara" pitchFamily="34" charset="0"/>
              </a:rPr>
              <a:t>pada</a:t>
            </a:r>
            <a:r>
              <a:rPr lang="en-US" sz="2000" dirty="0">
                <a:latin typeface="Candara" pitchFamily="34" charset="0"/>
              </a:rPr>
              <a:t> </a:t>
            </a:r>
            <a:r>
              <a:rPr lang="en-US" sz="2000" dirty="0" err="1">
                <a:latin typeface="Candara" pitchFamily="34" charset="0"/>
              </a:rPr>
              <a:t>penerimanya</a:t>
            </a:r>
            <a:r>
              <a:rPr lang="en-US" sz="2000" dirty="0">
                <a:latin typeface="Candara" pitchFamily="34" charset="0"/>
              </a:rPr>
              <a:t>, </a:t>
            </a:r>
            <a:r>
              <a:rPr lang="en-US" sz="2000" dirty="0" err="1">
                <a:latin typeface="Candara" pitchFamily="34" charset="0"/>
              </a:rPr>
              <a:t>meliputi</a:t>
            </a:r>
            <a:r>
              <a:rPr lang="en-US" sz="2000" dirty="0">
                <a:latin typeface="Candara" pitchFamily="34" charset="0"/>
              </a:rPr>
              <a:t> orang </a:t>
            </a:r>
            <a:r>
              <a:rPr lang="en-US" sz="2000" dirty="0" err="1">
                <a:latin typeface="Candara" pitchFamily="34" charset="0"/>
              </a:rPr>
              <a:t>pribadi</a:t>
            </a:r>
            <a:r>
              <a:rPr lang="en-US" sz="2000" dirty="0">
                <a:latin typeface="Candara" pitchFamily="34" charset="0"/>
              </a:rPr>
              <a:t>, </a:t>
            </a:r>
            <a:r>
              <a:rPr lang="en-US" sz="2000" dirty="0" err="1">
                <a:latin typeface="Candara" pitchFamily="34" charset="0"/>
              </a:rPr>
              <a:t>badan</a:t>
            </a:r>
            <a:r>
              <a:rPr lang="en-US" sz="2000" dirty="0">
                <a:latin typeface="Candara" pitchFamily="34" charset="0"/>
              </a:rPr>
              <a:t> (PT, BUMN, </a:t>
            </a:r>
            <a:r>
              <a:rPr lang="en-US" sz="2000" dirty="0" err="1">
                <a:latin typeface="Candara" pitchFamily="34" charset="0"/>
              </a:rPr>
              <a:t>Koperasi</a:t>
            </a:r>
            <a:r>
              <a:rPr lang="en-US" sz="2000" dirty="0">
                <a:latin typeface="Candara" pitchFamily="34" charset="0"/>
              </a:rPr>
              <a:t> </a:t>
            </a:r>
            <a:r>
              <a:rPr lang="en-US" sz="2000" dirty="0" err="1">
                <a:latin typeface="Candara" pitchFamily="34" charset="0"/>
              </a:rPr>
              <a:t>atau</a:t>
            </a:r>
            <a:r>
              <a:rPr lang="en-US" sz="2000" dirty="0">
                <a:latin typeface="Candara" pitchFamily="34" charset="0"/>
              </a:rPr>
              <a:t> </a:t>
            </a:r>
            <a:r>
              <a:rPr lang="en-US" sz="2000" dirty="0" err="1">
                <a:latin typeface="Candara" pitchFamily="34" charset="0"/>
              </a:rPr>
              <a:t>bentuk</a:t>
            </a:r>
            <a:r>
              <a:rPr lang="en-US" sz="2000" dirty="0">
                <a:latin typeface="Candara" pitchFamily="34" charset="0"/>
              </a:rPr>
              <a:t> </a:t>
            </a:r>
            <a:r>
              <a:rPr lang="en-US" sz="2000" dirty="0" err="1">
                <a:latin typeface="Candara" pitchFamily="34" charset="0"/>
              </a:rPr>
              <a:t>badan</a:t>
            </a:r>
            <a:r>
              <a:rPr lang="en-US" sz="2000" dirty="0">
                <a:latin typeface="Candara" pitchFamily="34" charset="0"/>
              </a:rPr>
              <a:t> </a:t>
            </a:r>
            <a:r>
              <a:rPr lang="en-US" sz="2000" dirty="0" err="1">
                <a:latin typeface="Candara" pitchFamily="34" charset="0"/>
              </a:rPr>
              <a:t>usaha</a:t>
            </a:r>
            <a:r>
              <a:rPr lang="en-US" sz="2000" dirty="0">
                <a:latin typeface="Candara" pitchFamily="34" charset="0"/>
              </a:rPr>
              <a:t> lain)</a:t>
            </a:r>
          </a:p>
          <a:p>
            <a:pPr algn="ctr"/>
            <a:r>
              <a:rPr lang="en-US" sz="2000" dirty="0">
                <a:latin typeface="Candara" pitchFamily="34" charset="0"/>
                <a:sym typeface="Wingdings" pitchFamily="2" charset="2"/>
              </a:rPr>
              <a:t> </a:t>
            </a:r>
            <a:r>
              <a:rPr lang="en-US" sz="2000" dirty="0" err="1">
                <a:latin typeface="Candara" pitchFamily="34" charset="0"/>
                <a:sym typeface="Wingdings" pitchFamily="2" charset="2"/>
              </a:rPr>
              <a:t>Dibahas</a:t>
            </a:r>
            <a:r>
              <a:rPr lang="en-US" sz="2000" dirty="0">
                <a:latin typeface="Candara" pitchFamily="34" charset="0"/>
                <a:sym typeface="Wingdings" pitchFamily="2" charset="2"/>
              </a:rPr>
              <a:t> </a:t>
            </a:r>
            <a:r>
              <a:rPr lang="en-US" sz="2000" dirty="0" err="1">
                <a:latin typeface="Candara" pitchFamily="34" charset="0"/>
                <a:sym typeface="Wingdings" pitchFamily="2" charset="2"/>
              </a:rPr>
              <a:t>lebih</a:t>
            </a:r>
            <a:r>
              <a:rPr lang="en-US" sz="2000" dirty="0">
                <a:latin typeface="Candara" pitchFamily="34" charset="0"/>
                <a:sym typeface="Wingdings" pitchFamily="2" charset="2"/>
              </a:rPr>
              <a:t> </a:t>
            </a:r>
            <a:r>
              <a:rPr lang="en-US" sz="2000" dirty="0" err="1">
                <a:latin typeface="Candara" pitchFamily="34" charset="0"/>
                <a:sym typeface="Wingdings" pitchFamily="2" charset="2"/>
              </a:rPr>
              <a:t>lanjut</a:t>
            </a:r>
            <a:r>
              <a:rPr lang="en-US" sz="2000" dirty="0">
                <a:latin typeface="Candara" pitchFamily="34" charset="0"/>
                <a:sym typeface="Wingdings" pitchFamily="2" charset="2"/>
              </a:rPr>
              <a:t> </a:t>
            </a:r>
            <a:r>
              <a:rPr lang="en-US" sz="2000" dirty="0" err="1">
                <a:latin typeface="Candara" pitchFamily="34" charset="0"/>
                <a:sym typeface="Wingdings" pitchFamily="2" charset="2"/>
              </a:rPr>
              <a:t>pada</a:t>
            </a:r>
            <a:r>
              <a:rPr lang="en-US" sz="2000" dirty="0">
                <a:latin typeface="Candara" pitchFamily="34" charset="0"/>
                <a:sym typeface="Wingdings" pitchFamily="2" charset="2"/>
              </a:rPr>
              <a:t> </a:t>
            </a:r>
            <a:r>
              <a:rPr lang="en-US" sz="2000" dirty="0" err="1">
                <a:latin typeface="Candara" pitchFamily="34" charset="0"/>
                <a:sym typeface="Wingdings" pitchFamily="2" charset="2"/>
              </a:rPr>
              <a:t>PPh</a:t>
            </a:r>
            <a:r>
              <a:rPr lang="en-US" sz="2000" dirty="0">
                <a:latin typeface="Candara" pitchFamily="34" charset="0"/>
                <a:sym typeface="Wingdings" pitchFamily="2" charset="2"/>
              </a:rPr>
              <a:t> </a:t>
            </a:r>
            <a:r>
              <a:rPr lang="en-US" sz="2000" dirty="0" err="1">
                <a:latin typeface="Candara" pitchFamily="34" charset="0"/>
                <a:sym typeface="Wingdings" pitchFamily="2" charset="2"/>
              </a:rPr>
              <a:t>Pasal</a:t>
            </a:r>
            <a:r>
              <a:rPr lang="en-US" sz="2000" dirty="0">
                <a:latin typeface="Candara" pitchFamily="34" charset="0"/>
                <a:sym typeface="Wingdings" pitchFamily="2" charset="2"/>
              </a:rPr>
              <a:t> 23</a:t>
            </a:r>
            <a:endParaRPr lang="en-US" sz="2000" dirty="0">
              <a:latin typeface="Candara" pitchFamily="34" charset="0"/>
            </a:endParaRPr>
          </a:p>
        </p:txBody>
      </p:sp>
    </p:spTree>
    <p:extLst>
      <p:ext uri="{BB962C8B-B14F-4D97-AF65-F5344CB8AC3E}">
        <p14:creationId xmlns:p14="http://schemas.microsoft.com/office/powerpoint/2010/main" xmlns="" val="1740926833"/>
      </p:ext>
    </p:extLst>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1000"/>
                                        <p:tgtEl>
                                          <p:spTgt spid="6"/>
                                        </p:tgtEl>
                                      </p:cBhvr>
                                    </p:animEffect>
                                  </p:childTnLst>
                                </p:cTn>
                              </p:par>
                            </p:childTnLst>
                          </p:cTn>
                        </p:par>
                        <p:par>
                          <p:cTn id="8" fill="hold">
                            <p:stCondLst>
                              <p:cond delay="1000"/>
                            </p:stCondLst>
                            <p:childTnLst>
                              <p:par>
                                <p:cTn id="9" presetID="22" presetClass="entr" presetSubtype="4"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wipe(down)">
                                      <p:cBhvr>
                                        <p:cTn id="11"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P spid="8"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214282" y="214290"/>
            <a:ext cx="8724960" cy="6429420"/>
            <a:chOff x="214282" y="214290"/>
            <a:chExt cx="8724960" cy="6429420"/>
          </a:xfrm>
        </p:grpSpPr>
        <p:sp>
          <p:nvSpPr>
            <p:cNvPr id="5" name="Rectangle 4"/>
            <p:cNvSpPr/>
            <p:nvPr/>
          </p:nvSpPr>
          <p:spPr>
            <a:xfrm>
              <a:off x="214282" y="1571612"/>
              <a:ext cx="8724960" cy="5072098"/>
            </a:xfrm>
            <a:prstGeom prst="rect">
              <a:avLst/>
            </a:prstGeom>
            <a:solidFill>
              <a:schemeClr val="accent5">
                <a:lumMod val="20000"/>
                <a:lumOff val="80000"/>
              </a:schemeClr>
            </a:solidFill>
            <a:ln>
              <a:solidFill>
                <a:schemeClr val="accent5">
                  <a:lumMod val="20000"/>
                  <a:lumOff val="8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6" name="Rectangle 5"/>
            <p:cNvSpPr/>
            <p:nvPr/>
          </p:nvSpPr>
          <p:spPr>
            <a:xfrm>
              <a:off x="214282" y="214290"/>
              <a:ext cx="7358114" cy="121444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2"/>
            <p:cNvPicPr>
              <a:picLocks noChangeAspect="1" noChangeArrowheads="1"/>
            </p:cNvPicPr>
            <p:nvPr/>
          </p:nvPicPr>
          <p:blipFill>
            <a:blip r:embed="rId2" cstate="print"/>
            <a:srcRect l="15074" t="43478" r="60176" b="13587"/>
            <a:stretch>
              <a:fillRect/>
            </a:stretch>
          </p:blipFill>
          <p:spPr bwMode="auto">
            <a:xfrm>
              <a:off x="7786710" y="285728"/>
              <a:ext cx="1071570" cy="1045111"/>
            </a:xfrm>
            <a:prstGeom prst="rect">
              <a:avLst/>
            </a:prstGeom>
            <a:noFill/>
            <a:ln w="9525">
              <a:noFill/>
              <a:miter lim="800000"/>
              <a:headEnd/>
              <a:tailEnd/>
            </a:ln>
          </p:spPr>
        </p:pic>
      </p:grpSp>
      <p:sp>
        <p:nvSpPr>
          <p:cNvPr id="9" name="Content Placeholder 2"/>
          <p:cNvSpPr>
            <a:spLocks noGrp="1"/>
          </p:cNvSpPr>
          <p:nvPr>
            <p:ph idx="1"/>
          </p:nvPr>
        </p:nvSpPr>
        <p:spPr>
          <a:xfrm>
            <a:off x="357158" y="1857364"/>
            <a:ext cx="8407893" cy="1857388"/>
          </a:xfrm>
          <a:solidFill>
            <a:schemeClr val="bg1"/>
          </a:solidFill>
        </p:spPr>
        <p:txBody>
          <a:bodyPr>
            <a:normAutofit fontScale="85000" lnSpcReduction="20000"/>
          </a:bodyPr>
          <a:lstStyle/>
          <a:p>
            <a:pPr marL="0" indent="0">
              <a:buNone/>
            </a:pPr>
            <a:r>
              <a:rPr lang="en-US" b="1" dirty="0" err="1">
                <a:latin typeface="Candara" pitchFamily="34" charset="0"/>
              </a:rPr>
              <a:t>Contoh</a:t>
            </a:r>
            <a:endParaRPr lang="en-US" b="1" dirty="0">
              <a:latin typeface="Candara" pitchFamily="34" charset="0"/>
            </a:endParaRPr>
          </a:p>
          <a:p>
            <a:pPr marL="0" indent="0">
              <a:lnSpc>
                <a:spcPct val="120000"/>
              </a:lnSpc>
              <a:buNone/>
            </a:pPr>
            <a:r>
              <a:rPr lang="en-US" dirty="0" err="1">
                <a:latin typeface="Candara" pitchFamily="34" charset="0"/>
              </a:rPr>
              <a:t>Pada</a:t>
            </a:r>
            <a:r>
              <a:rPr lang="en-US" dirty="0">
                <a:latin typeface="Candara" pitchFamily="34" charset="0"/>
              </a:rPr>
              <a:t> </a:t>
            </a:r>
            <a:r>
              <a:rPr lang="en-US" dirty="0" err="1">
                <a:latin typeface="Candara" pitchFamily="34" charset="0"/>
              </a:rPr>
              <a:t>Maret</a:t>
            </a:r>
            <a:r>
              <a:rPr lang="en-US" dirty="0">
                <a:latin typeface="Candara" pitchFamily="34" charset="0"/>
              </a:rPr>
              <a:t> 2016, PT Armada </a:t>
            </a:r>
            <a:r>
              <a:rPr lang="en-US" dirty="0" err="1">
                <a:latin typeface="Candara" pitchFamily="34" charset="0"/>
              </a:rPr>
              <a:t>membagikan</a:t>
            </a:r>
            <a:r>
              <a:rPr lang="en-US" dirty="0">
                <a:latin typeface="Candara" pitchFamily="34" charset="0"/>
              </a:rPr>
              <a:t> </a:t>
            </a:r>
            <a:r>
              <a:rPr lang="en-US" dirty="0" err="1">
                <a:latin typeface="Candara" pitchFamily="34" charset="0"/>
              </a:rPr>
              <a:t>dividen</a:t>
            </a:r>
            <a:r>
              <a:rPr lang="en-US" dirty="0">
                <a:latin typeface="Candara" pitchFamily="34" charset="0"/>
              </a:rPr>
              <a:t> Rp2.000 per </a:t>
            </a:r>
            <a:r>
              <a:rPr lang="en-US" dirty="0" err="1">
                <a:latin typeface="Candara" pitchFamily="34" charset="0"/>
              </a:rPr>
              <a:t>lembar</a:t>
            </a:r>
            <a:r>
              <a:rPr lang="en-US" dirty="0">
                <a:latin typeface="Candara" pitchFamily="34" charset="0"/>
              </a:rPr>
              <a:t> </a:t>
            </a:r>
            <a:r>
              <a:rPr lang="en-US" dirty="0" err="1">
                <a:latin typeface="Candara" pitchFamily="34" charset="0"/>
              </a:rPr>
              <a:t>saham</a:t>
            </a:r>
            <a:r>
              <a:rPr lang="en-US" dirty="0">
                <a:latin typeface="Candara" pitchFamily="34" charset="0"/>
              </a:rPr>
              <a:t> </a:t>
            </a:r>
            <a:r>
              <a:rPr lang="en-US" dirty="0" err="1">
                <a:latin typeface="Candara" pitchFamily="34" charset="0"/>
              </a:rPr>
              <a:t>kepada</a:t>
            </a:r>
            <a:r>
              <a:rPr lang="en-US" dirty="0">
                <a:latin typeface="Candara" pitchFamily="34" charset="0"/>
              </a:rPr>
              <a:t> </a:t>
            </a:r>
            <a:r>
              <a:rPr lang="en-US" dirty="0" err="1">
                <a:latin typeface="Candara" pitchFamily="34" charset="0"/>
              </a:rPr>
              <a:t>pemegang</a:t>
            </a:r>
            <a:r>
              <a:rPr lang="en-US" dirty="0">
                <a:latin typeface="Candara" pitchFamily="34" charset="0"/>
              </a:rPr>
              <a:t> </a:t>
            </a:r>
            <a:r>
              <a:rPr lang="en-US" dirty="0" err="1">
                <a:latin typeface="Candara" pitchFamily="34" charset="0"/>
              </a:rPr>
              <a:t>saham</a:t>
            </a:r>
            <a:r>
              <a:rPr lang="en-US" dirty="0">
                <a:latin typeface="Candara" pitchFamily="34" charset="0"/>
              </a:rPr>
              <a:t> </a:t>
            </a:r>
            <a:r>
              <a:rPr lang="en-US" dirty="0" err="1">
                <a:latin typeface="Candara" pitchFamily="34" charset="0"/>
              </a:rPr>
              <a:t>berikut</a:t>
            </a:r>
            <a:r>
              <a:rPr lang="en-US" dirty="0">
                <a:latin typeface="Candara" pitchFamily="34" charset="0"/>
              </a:rPr>
              <a:t>.</a:t>
            </a:r>
          </a:p>
        </p:txBody>
      </p:sp>
      <p:graphicFrame>
        <p:nvGraphicFramePr>
          <p:cNvPr id="10" name="Content Placeholder 3"/>
          <p:cNvGraphicFramePr>
            <a:graphicFrameLocks/>
          </p:cNvGraphicFramePr>
          <p:nvPr>
            <p:extLst>
              <p:ext uri="{D42A27DB-BD31-4B8C-83A1-F6EECF244321}">
                <p14:modId xmlns:p14="http://schemas.microsoft.com/office/powerpoint/2010/main" xmlns="" val="2891382864"/>
              </p:ext>
            </p:extLst>
          </p:nvPr>
        </p:nvGraphicFramePr>
        <p:xfrm>
          <a:off x="628650" y="3857628"/>
          <a:ext cx="7831783" cy="2407920"/>
        </p:xfrm>
        <a:graphic>
          <a:graphicData uri="http://schemas.openxmlformats.org/drawingml/2006/table">
            <a:tbl>
              <a:tblPr firstRow="1" bandRow="1">
                <a:tableStyleId>{8A107856-5554-42FB-B03E-39F5DBC370BA}</a:tableStyleId>
              </a:tblPr>
              <a:tblGrid>
                <a:gridCol w="1351062">
                  <a:extLst>
                    <a:ext uri="{9D8B030D-6E8A-4147-A177-3AD203B41FA5}">
                      <a16:colId xmlns:a16="http://schemas.microsoft.com/office/drawing/2014/main" xmlns="" val="20000"/>
                    </a:ext>
                  </a:extLst>
                </a:gridCol>
                <a:gridCol w="1949346">
                  <a:extLst>
                    <a:ext uri="{9D8B030D-6E8A-4147-A177-3AD203B41FA5}">
                      <a16:colId xmlns:a16="http://schemas.microsoft.com/office/drawing/2014/main" xmlns="" val="20001"/>
                    </a:ext>
                  </a:extLst>
                </a:gridCol>
                <a:gridCol w="4531375">
                  <a:extLst>
                    <a:ext uri="{9D8B030D-6E8A-4147-A177-3AD203B41FA5}">
                      <a16:colId xmlns:a16="http://schemas.microsoft.com/office/drawing/2014/main" xmlns="" val="20002"/>
                    </a:ext>
                  </a:extLst>
                </a:gridCol>
              </a:tblGrid>
              <a:tr h="480060">
                <a:tc>
                  <a:txBody>
                    <a:bodyPr/>
                    <a:lstStyle/>
                    <a:p>
                      <a:pPr algn="ctr"/>
                      <a:r>
                        <a:rPr lang="en-US" sz="2000" dirty="0" err="1"/>
                        <a:t>Pemegang</a:t>
                      </a:r>
                      <a:r>
                        <a:rPr lang="en-US" sz="2000" dirty="0"/>
                        <a:t> </a:t>
                      </a:r>
                      <a:r>
                        <a:rPr lang="en-US" sz="2000" dirty="0" err="1"/>
                        <a:t>Saham</a:t>
                      </a:r>
                      <a:endParaRPr lang="en-US" sz="2000" dirty="0">
                        <a:latin typeface="Candara" pitchFamily="34" charset="0"/>
                      </a:endParaRPr>
                    </a:p>
                  </a:txBody>
                  <a:tcPr marL="68580" marR="68580" marT="34290" marB="3429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err="1"/>
                        <a:t>Jumlah</a:t>
                      </a:r>
                      <a:r>
                        <a:rPr lang="en-US" sz="2000" dirty="0"/>
                        <a:t> </a:t>
                      </a:r>
                      <a:r>
                        <a:rPr lang="en-US" sz="2000" dirty="0" err="1"/>
                        <a:t>Lembar</a:t>
                      </a:r>
                      <a:r>
                        <a:rPr lang="en-US" sz="2000" baseline="0" dirty="0"/>
                        <a:t> </a:t>
                      </a:r>
                      <a:r>
                        <a:rPr lang="en-US" sz="2000" baseline="0" dirty="0" err="1"/>
                        <a:t>Saham</a:t>
                      </a:r>
                      <a:endParaRPr lang="en-US" sz="2000" dirty="0">
                        <a:latin typeface="Candara" pitchFamily="34" charset="0"/>
                      </a:endParaRPr>
                    </a:p>
                  </a:txBody>
                  <a:tcPr marL="68580" marR="68580" marT="34290" marB="34290" anchor="ctr"/>
                </a:tc>
                <a:tc>
                  <a:txBody>
                    <a:bodyPr/>
                    <a:lstStyle/>
                    <a:p>
                      <a:pPr algn="ctr"/>
                      <a:r>
                        <a:rPr lang="en-US" sz="2000" dirty="0" err="1"/>
                        <a:t>PPh</a:t>
                      </a:r>
                      <a:endParaRPr lang="en-US" sz="2000" dirty="0">
                        <a:latin typeface="Candara" pitchFamily="34" charset="0"/>
                      </a:endParaRPr>
                    </a:p>
                  </a:txBody>
                  <a:tcPr marL="68580" marR="68580" marT="34290" marB="34290" anchor="ctr"/>
                </a:tc>
                <a:extLst>
                  <a:ext uri="{0D108BD9-81ED-4DB2-BD59-A6C34878D82A}">
                    <a16:rowId xmlns:a16="http://schemas.microsoft.com/office/drawing/2014/main" xmlns="" val="10000"/>
                  </a:ext>
                </a:extLst>
              </a:tr>
              <a:tr h="480060">
                <a:tc>
                  <a:txBody>
                    <a:bodyPr/>
                    <a:lstStyle/>
                    <a:p>
                      <a:pPr algn="ctr"/>
                      <a:r>
                        <a:rPr lang="en-US" sz="2000" dirty="0" err="1"/>
                        <a:t>Asri</a:t>
                      </a:r>
                      <a:endParaRPr lang="en-US" sz="2000" dirty="0">
                        <a:latin typeface="Candara" pitchFamily="34" charset="0"/>
                      </a:endParaRPr>
                    </a:p>
                  </a:txBody>
                  <a:tcPr marL="68580" marR="68580" marT="34290" marB="34290"/>
                </a:tc>
                <a:tc>
                  <a:txBody>
                    <a:bodyPr/>
                    <a:lstStyle/>
                    <a:p>
                      <a:pPr algn="ctr"/>
                      <a:r>
                        <a:rPr lang="en-US" sz="2000" dirty="0"/>
                        <a:t>15.000</a:t>
                      </a:r>
                      <a:endParaRPr lang="en-US" sz="2000" dirty="0">
                        <a:latin typeface="Candara" pitchFamily="34" charset="0"/>
                      </a:endParaRPr>
                    </a:p>
                  </a:txBody>
                  <a:tcPr marL="68580" marR="68580" marT="34290" marB="34290"/>
                </a:tc>
                <a:tc>
                  <a:txBody>
                    <a:bodyPr/>
                    <a:lstStyle/>
                    <a:p>
                      <a:r>
                        <a:rPr lang="en-US" sz="2000" dirty="0" err="1"/>
                        <a:t>PPh</a:t>
                      </a:r>
                      <a:r>
                        <a:rPr lang="en-US" sz="2000" dirty="0"/>
                        <a:t> final</a:t>
                      </a:r>
                      <a:r>
                        <a:rPr lang="en-US" sz="2000" baseline="0" dirty="0"/>
                        <a:t> = 10% × 15.000 × Rp2.000 = Rp30.000.000</a:t>
                      </a:r>
                      <a:endParaRPr lang="en-US" sz="2000" dirty="0">
                        <a:latin typeface="Candara" pitchFamily="34" charset="0"/>
                      </a:endParaRPr>
                    </a:p>
                  </a:txBody>
                  <a:tcPr marL="68580" marR="68580" marT="34290" marB="34290"/>
                </a:tc>
                <a:extLst>
                  <a:ext uri="{0D108BD9-81ED-4DB2-BD59-A6C34878D82A}">
                    <a16:rowId xmlns:a16="http://schemas.microsoft.com/office/drawing/2014/main" xmlns="" val="10001"/>
                  </a:ext>
                </a:extLst>
              </a:tr>
              <a:tr h="480060">
                <a:tc>
                  <a:txBody>
                    <a:bodyPr/>
                    <a:lstStyle/>
                    <a:p>
                      <a:pPr algn="ctr"/>
                      <a:r>
                        <a:rPr lang="en-US" sz="2000" dirty="0" err="1"/>
                        <a:t>Wahyu</a:t>
                      </a:r>
                      <a:endParaRPr lang="en-US" sz="2000" dirty="0">
                        <a:latin typeface="Candara" pitchFamily="34" charset="0"/>
                      </a:endParaRPr>
                    </a:p>
                  </a:txBody>
                  <a:tcPr marL="68580" marR="68580" marT="34290" marB="34290"/>
                </a:tc>
                <a:tc>
                  <a:txBody>
                    <a:bodyPr/>
                    <a:lstStyle/>
                    <a:p>
                      <a:pPr algn="ctr"/>
                      <a:r>
                        <a:rPr lang="en-US" sz="2000" dirty="0"/>
                        <a:t>35.000</a:t>
                      </a:r>
                      <a:endParaRPr lang="en-US" sz="2000" dirty="0">
                        <a:latin typeface="Candara" pitchFamily="34" charset="0"/>
                      </a:endParaRPr>
                    </a:p>
                  </a:txBody>
                  <a:tcPr marL="68580" marR="68580"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err="1"/>
                        <a:t>PPh</a:t>
                      </a:r>
                      <a:r>
                        <a:rPr lang="en-US" sz="2000" dirty="0"/>
                        <a:t> final</a:t>
                      </a:r>
                      <a:r>
                        <a:rPr lang="en-US" sz="2000" baseline="0" dirty="0"/>
                        <a:t> = 10% × 35.000 × Rp2.000 = Rp70.000.000</a:t>
                      </a:r>
                      <a:endParaRPr lang="en-US" sz="2000" dirty="0">
                        <a:latin typeface="Candara" pitchFamily="34" charset="0"/>
                      </a:endParaRPr>
                    </a:p>
                  </a:txBody>
                  <a:tcPr marL="68580" marR="68580" marT="34290" marB="34290"/>
                </a:tc>
                <a:extLst>
                  <a:ext uri="{0D108BD9-81ED-4DB2-BD59-A6C34878D82A}">
                    <a16:rowId xmlns:a16="http://schemas.microsoft.com/office/drawing/2014/main" xmlns="" val="10002"/>
                  </a:ext>
                </a:extLst>
              </a:tr>
              <a:tr h="278130">
                <a:tc>
                  <a:txBody>
                    <a:bodyPr/>
                    <a:lstStyle/>
                    <a:p>
                      <a:pPr algn="ctr"/>
                      <a:r>
                        <a:rPr lang="en-US" sz="2000" dirty="0"/>
                        <a:t>PT</a:t>
                      </a:r>
                      <a:r>
                        <a:rPr lang="en-US" sz="2000" baseline="0" dirty="0"/>
                        <a:t> XX</a:t>
                      </a:r>
                      <a:endParaRPr lang="en-US" sz="2000" dirty="0">
                        <a:latin typeface="Candara" pitchFamily="34" charset="0"/>
                      </a:endParaRPr>
                    </a:p>
                  </a:txBody>
                  <a:tcPr marL="68580" marR="68580" marT="34290" marB="34290"/>
                </a:tc>
                <a:tc>
                  <a:txBody>
                    <a:bodyPr/>
                    <a:lstStyle/>
                    <a:p>
                      <a:pPr algn="ctr"/>
                      <a:r>
                        <a:rPr lang="en-US" sz="2000" dirty="0"/>
                        <a:t>50.000</a:t>
                      </a:r>
                      <a:endParaRPr lang="en-US" sz="2000" dirty="0">
                        <a:latin typeface="Candara" pitchFamily="34" charset="0"/>
                      </a:endParaRPr>
                    </a:p>
                  </a:txBody>
                  <a:tcPr marL="68580" marR="68580" marT="34290" marB="34290"/>
                </a:tc>
                <a:tc>
                  <a:txBody>
                    <a:bodyPr/>
                    <a:lstStyle/>
                    <a:p>
                      <a:r>
                        <a:rPr lang="en-US" sz="2000" dirty="0" err="1"/>
                        <a:t>Bukan</a:t>
                      </a:r>
                      <a:r>
                        <a:rPr lang="en-US" sz="2000" dirty="0"/>
                        <a:t> </a:t>
                      </a:r>
                      <a:r>
                        <a:rPr lang="en-US" sz="2000" dirty="0" err="1"/>
                        <a:t>objek</a:t>
                      </a:r>
                      <a:r>
                        <a:rPr lang="en-US" sz="2000" dirty="0"/>
                        <a:t> </a:t>
                      </a:r>
                      <a:r>
                        <a:rPr lang="en-US" sz="2000" dirty="0" err="1"/>
                        <a:t>pajak</a:t>
                      </a:r>
                      <a:endParaRPr lang="en-US" sz="2000" dirty="0">
                        <a:latin typeface="Candara" pitchFamily="34" charset="0"/>
                      </a:endParaRPr>
                    </a:p>
                  </a:txBody>
                  <a:tcPr marL="68580" marR="68580" marT="34290" marB="34290"/>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xmlns="" val="2540015496"/>
      </p:ext>
    </p:extLst>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9">
                                            <p:bg/>
                                          </p:spTgt>
                                        </p:tgtEl>
                                        <p:attrNameLst>
                                          <p:attrName>style.visibility</p:attrName>
                                        </p:attrNameLst>
                                      </p:cBhvr>
                                      <p:to>
                                        <p:strVal val="visible"/>
                                      </p:to>
                                    </p:set>
                                    <p:animEffect transition="in" filter="wipe(up)">
                                      <p:cBhvr>
                                        <p:cTn id="7" dur="1000"/>
                                        <p:tgtEl>
                                          <p:spTgt spid="9">
                                            <p:bg/>
                                          </p:spTgt>
                                        </p:tgtEl>
                                      </p:cBhvr>
                                    </p:animEffect>
                                  </p:childTnLst>
                                </p:cTn>
                              </p:par>
                            </p:childTnLst>
                          </p:cTn>
                        </p:par>
                        <p:par>
                          <p:cTn id="8" fill="hold">
                            <p:stCondLst>
                              <p:cond delay="1000"/>
                            </p:stCondLst>
                            <p:childTnLst>
                              <p:par>
                                <p:cTn id="9" presetID="22" presetClass="entr" presetSubtype="1" fill="hold" grpId="0" nodeType="after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animEffect transition="in" filter="wipe(up)">
                                      <p:cBhvr>
                                        <p:cTn id="11" dur="1000"/>
                                        <p:tgtEl>
                                          <p:spTgt spid="9">
                                            <p:txEl>
                                              <p:pRg st="0" end="0"/>
                                            </p:txEl>
                                          </p:spTgt>
                                        </p:tgtEl>
                                      </p:cBhvr>
                                    </p:animEffect>
                                  </p:childTnLst>
                                </p:cTn>
                              </p:par>
                            </p:childTnLst>
                          </p:cTn>
                        </p:par>
                        <p:par>
                          <p:cTn id="12" fill="hold">
                            <p:stCondLst>
                              <p:cond delay="2000"/>
                            </p:stCondLst>
                            <p:childTnLst>
                              <p:par>
                                <p:cTn id="13" presetID="22" presetClass="entr" presetSubtype="1" fill="hold" grpId="0" nodeType="afterEffect">
                                  <p:stCondLst>
                                    <p:cond delay="0"/>
                                  </p:stCondLst>
                                  <p:childTnLst>
                                    <p:set>
                                      <p:cBhvr>
                                        <p:cTn id="14" dur="1" fill="hold">
                                          <p:stCondLst>
                                            <p:cond delay="0"/>
                                          </p:stCondLst>
                                        </p:cTn>
                                        <p:tgtEl>
                                          <p:spTgt spid="9">
                                            <p:txEl>
                                              <p:pRg st="1" end="1"/>
                                            </p:txEl>
                                          </p:spTgt>
                                        </p:tgtEl>
                                        <p:attrNameLst>
                                          <p:attrName>style.visibility</p:attrName>
                                        </p:attrNameLst>
                                      </p:cBhvr>
                                      <p:to>
                                        <p:strVal val="visible"/>
                                      </p:to>
                                    </p:set>
                                    <p:animEffect transition="in" filter="wipe(up)">
                                      <p:cBhvr>
                                        <p:cTn id="15" dur="1000"/>
                                        <p:tgtEl>
                                          <p:spTgt spid="9">
                                            <p:txEl>
                                              <p:pRg st="1" end="1"/>
                                            </p:txEl>
                                          </p:spTgt>
                                        </p:tgtEl>
                                      </p:cBhvr>
                                    </p:animEffect>
                                  </p:childTnLst>
                                </p:cTn>
                              </p:par>
                            </p:childTnLst>
                          </p:cTn>
                        </p:par>
                        <p:par>
                          <p:cTn id="16" fill="hold">
                            <p:stCondLst>
                              <p:cond delay="3000"/>
                            </p:stCondLst>
                            <p:childTnLst>
                              <p:par>
                                <p:cTn id="17" presetID="22" presetClass="entr" presetSubtype="1" fill="hold" nodeType="after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wipe(up)">
                                      <p:cBhvr>
                                        <p:cTn id="19"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214282" y="214290"/>
            <a:ext cx="8724960" cy="6429420"/>
            <a:chOff x="214282" y="214290"/>
            <a:chExt cx="8724960" cy="6429420"/>
          </a:xfrm>
        </p:grpSpPr>
        <p:sp>
          <p:nvSpPr>
            <p:cNvPr id="3" name="Rectangle 2"/>
            <p:cNvSpPr/>
            <p:nvPr/>
          </p:nvSpPr>
          <p:spPr>
            <a:xfrm>
              <a:off x="214282" y="1571612"/>
              <a:ext cx="8724960" cy="5072098"/>
            </a:xfrm>
            <a:prstGeom prst="rect">
              <a:avLst/>
            </a:prstGeom>
            <a:solidFill>
              <a:schemeClr val="accent5">
                <a:lumMod val="20000"/>
                <a:lumOff val="80000"/>
              </a:schemeClr>
            </a:solidFill>
            <a:ln>
              <a:solidFill>
                <a:schemeClr val="accent5">
                  <a:lumMod val="20000"/>
                  <a:lumOff val="8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4" name="Rectangle 3"/>
            <p:cNvSpPr/>
            <p:nvPr/>
          </p:nvSpPr>
          <p:spPr>
            <a:xfrm>
              <a:off x="214282" y="214290"/>
              <a:ext cx="7358114" cy="121444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2"/>
            <p:cNvPicPr>
              <a:picLocks noChangeAspect="1" noChangeArrowheads="1"/>
            </p:cNvPicPr>
            <p:nvPr/>
          </p:nvPicPr>
          <p:blipFill>
            <a:blip r:embed="rId2" cstate="print"/>
            <a:srcRect l="15074" t="43478" r="60176" b="13587"/>
            <a:stretch>
              <a:fillRect/>
            </a:stretch>
          </p:blipFill>
          <p:spPr bwMode="auto">
            <a:xfrm>
              <a:off x="7786710" y="285728"/>
              <a:ext cx="1071570" cy="1045111"/>
            </a:xfrm>
            <a:prstGeom prst="rect">
              <a:avLst/>
            </a:prstGeom>
            <a:noFill/>
            <a:ln w="9525">
              <a:noFill/>
              <a:miter lim="800000"/>
              <a:headEnd/>
              <a:tailEnd/>
            </a:ln>
          </p:spPr>
        </p:pic>
      </p:grpSp>
      <p:sp>
        <p:nvSpPr>
          <p:cNvPr id="6" name="Content Placeholder 2"/>
          <p:cNvSpPr txBox="1">
            <a:spLocks/>
          </p:cNvSpPr>
          <p:nvPr/>
        </p:nvSpPr>
        <p:spPr>
          <a:xfrm>
            <a:off x="1788460" y="2097742"/>
            <a:ext cx="4776114" cy="809231"/>
          </a:xfrm>
          <a:prstGeom prst="rect">
            <a:avLst/>
          </a:prstGeom>
          <a:noFill/>
          <a:ln>
            <a:noFill/>
          </a:ln>
        </p:spPr>
        <p:style>
          <a:lnRef idx="1">
            <a:schemeClr val="accent1"/>
          </a:lnRef>
          <a:fillRef idx="2">
            <a:schemeClr val="accent1"/>
          </a:fillRef>
          <a:effectRef idx="1">
            <a:schemeClr val="accent1"/>
          </a:effectRef>
          <a:fontRef idx="minor">
            <a:schemeClr val="dk1"/>
          </a:fontRef>
        </p:style>
        <p:txBody>
          <a:bodyPr>
            <a:normAutofit lnSpcReduction="10000"/>
          </a:bodyPr>
          <a:lstStyle/>
          <a:p>
            <a:pPr marL="90240" marR="0" lvl="0" indent="18048"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5400" b="1" i="0" u="none" strike="noStrike" kern="1200" cap="none" spc="0" normalizeH="0" baseline="0" noProof="0" dirty="0">
                <a:ln>
                  <a:noFill/>
                </a:ln>
                <a:solidFill>
                  <a:schemeClr val="dk1"/>
                </a:solidFill>
                <a:effectLst/>
                <a:uLnTx/>
                <a:uFillTx/>
                <a:latin typeface="Candara" pitchFamily="34" charset="0"/>
                <a:ea typeface="+mn-ea"/>
                <a:cs typeface="+mn-cs"/>
              </a:rPr>
              <a:t>TERIMA KASIH</a:t>
            </a:r>
          </a:p>
        </p:txBody>
      </p:sp>
    </p:spTree>
    <p:extLst>
      <p:ext uri="{BB962C8B-B14F-4D97-AF65-F5344CB8AC3E}">
        <p14:creationId xmlns:p14="http://schemas.microsoft.com/office/powerpoint/2010/main" xmlns="" val="2809810543"/>
      </p:ext>
    </p:extLst>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1000" fill="hold"/>
                                        <p:tgtEl>
                                          <p:spTgt spid="6">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6">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xmlns="" id="{A2DD0B4C-AD37-4D5D-8651-3798F62E574C}"/>
              </a:ext>
            </a:extLst>
          </p:cNvPr>
          <p:cNvGrpSpPr/>
          <p:nvPr/>
        </p:nvGrpSpPr>
        <p:grpSpPr>
          <a:xfrm>
            <a:off x="209520" y="214290"/>
            <a:ext cx="8724960" cy="6429420"/>
            <a:chOff x="214282" y="214290"/>
            <a:chExt cx="8724960" cy="6429420"/>
          </a:xfrm>
        </p:grpSpPr>
        <p:sp>
          <p:nvSpPr>
            <p:cNvPr id="5" name="Rectangle 4">
              <a:extLst>
                <a:ext uri="{FF2B5EF4-FFF2-40B4-BE49-F238E27FC236}">
                  <a16:creationId xmlns:a16="http://schemas.microsoft.com/office/drawing/2014/main" xmlns="" id="{6C54D897-8601-449C-AFE6-7127F5E5D242}"/>
                </a:ext>
              </a:extLst>
            </p:cNvPr>
            <p:cNvSpPr/>
            <p:nvPr/>
          </p:nvSpPr>
          <p:spPr>
            <a:xfrm>
              <a:off x="214282" y="1571612"/>
              <a:ext cx="8724960" cy="5072098"/>
            </a:xfrm>
            <a:prstGeom prst="rect">
              <a:avLst/>
            </a:prstGeom>
            <a:solidFill>
              <a:schemeClr val="accent5">
                <a:lumMod val="20000"/>
                <a:lumOff val="80000"/>
              </a:schemeClr>
            </a:solidFill>
            <a:ln>
              <a:solidFill>
                <a:schemeClr val="accent5">
                  <a:lumMod val="20000"/>
                  <a:lumOff val="8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xmlns="" id="{2CAE5BD5-B158-4A20-AD0E-CA461378D666}"/>
                </a:ext>
              </a:extLst>
            </p:cNvPr>
            <p:cNvSpPr/>
            <p:nvPr/>
          </p:nvSpPr>
          <p:spPr>
            <a:xfrm>
              <a:off x="214282" y="214290"/>
              <a:ext cx="7358114" cy="121444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4000" dirty="0"/>
                <a:t>WAJIB PAJAK DAN </a:t>
              </a:r>
            </a:p>
            <a:p>
              <a:pPr algn="ctr"/>
              <a:r>
                <a:rPr lang="id-ID" sz="4000" dirty="0"/>
                <a:t>BUKAN WAJIB PAJAK</a:t>
              </a:r>
              <a:endParaRPr lang="en-US" sz="4000" b="1" dirty="0"/>
            </a:p>
          </p:txBody>
        </p:sp>
        <p:pic>
          <p:nvPicPr>
            <p:cNvPr id="7" name="Picture 2">
              <a:extLst>
                <a:ext uri="{FF2B5EF4-FFF2-40B4-BE49-F238E27FC236}">
                  <a16:creationId xmlns:a16="http://schemas.microsoft.com/office/drawing/2014/main" xmlns="" id="{BB93F11F-6F4C-4D58-97C5-162626CC1944}"/>
                </a:ext>
              </a:extLst>
            </p:cNvPr>
            <p:cNvPicPr>
              <a:picLocks noChangeAspect="1" noChangeArrowheads="1"/>
            </p:cNvPicPr>
            <p:nvPr/>
          </p:nvPicPr>
          <p:blipFill>
            <a:blip r:embed="rId2" cstate="print"/>
            <a:srcRect l="15074" t="43478" r="60176" b="13587"/>
            <a:stretch>
              <a:fillRect/>
            </a:stretch>
          </p:blipFill>
          <p:spPr bwMode="auto">
            <a:xfrm>
              <a:off x="7786710" y="285728"/>
              <a:ext cx="1071570" cy="1045111"/>
            </a:xfrm>
            <a:prstGeom prst="rect">
              <a:avLst/>
            </a:prstGeom>
            <a:noFill/>
            <a:ln w="9525">
              <a:noFill/>
              <a:miter lim="800000"/>
              <a:headEnd/>
              <a:tailEnd/>
            </a:ln>
          </p:spPr>
        </p:pic>
      </p:grpSp>
      <p:graphicFrame>
        <p:nvGraphicFramePr>
          <p:cNvPr id="8" name="Diagram 7">
            <a:extLst>
              <a:ext uri="{FF2B5EF4-FFF2-40B4-BE49-F238E27FC236}">
                <a16:creationId xmlns:a16="http://schemas.microsoft.com/office/drawing/2014/main" xmlns="" id="{025B239E-B5EE-4AC4-9F4E-F513EC0DDD5D}"/>
              </a:ext>
            </a:extLst>
          </p:cNvPr>
          <p:cNvGraphicFramePr/>
          <p:nvPr>
            <p:extLst>
              <p:ext uri="{D42A27DB-BD31-4B8C-83A1-F6EECF244321}">
                <p14:modId xmlns:p14="http://schemas.microsoft.com/office/powerpoint/2010/main" xmlns="" val="331136005"/>
              </p:ext>
            </p:extLst>
          </p:nvPr>
        </p:nvGraphicFramePr>
        <p:xfrm>
          <a:off x="611560" y="1988840"/>
          <a:ext cx="8136904"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xmlns="" val="97112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out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
                                            <p:graphicEl>
                                              <a:dgm id="{C6765A63-059D-4243-BDFF-E7BEB55EBB22}"/>
                                            </p:graphicEl>
                                          </p:spTgt>
                                        </p:tgtEl>
                                        <p:attrNameLst>
                                          <p:attrName>style.visibility</p:attrName>
                                        </p:attrNameLst>
                                      </p:cBhvr>
                                      <p:to>
                                        <p:strVal val="visible"/>
                                      </p:to>
                                    </p:set>
                                    <p:animEffect transition="in" filter="wipe(left)">
                                      <p:cBhvr>
                                        <p:cTn id="12" dur="500"/>
                                        <p:tgtEl>
                                          <p:spTgt spid="8">
                                            <p:graphicEl>
                                              <a:dgm id="{C6765A63-059D-4243-BDFF-E7BEB55EBB22}"/>
                                            </p:graphicEl>
                                          </p:spTgt>
                                        </p:tgtEl>
                                      </p:cBhvr>
                                    </p:animEffect>
                                  </p:childTnLst>
                                </p:cTn>
                              </p:par>
                            </p:childTnLst>
                          </p:cTn>
                        </p:par>
                        <p:par>
                          <p:cTn id="13" fill="hold">
                            <p:stCondLst>
                              <p:cond delay="500"/>
                            </p:stCondLst>
                            <p:childTnLst>
                              <p:par>
                                <p:cTn id="14" presetID="22" presetClass="entr" presetSubtype="8" fill="hold" grpId="0" nodeType="afterEffect">
                                  <p:stCondLst>
                                    <p:cond delay="0"/>
                                  </p:stCondLst>
                                  <p:childTnLst>
                                    <p:set>
                                      <p:cBhvr>
                                        <p:cTn id="15" dur="1" fill="hold">
                                          <p:stCondLst>
                                            <p:cond delay="0"/>
                                          </p:stCondLst>
                                        </p:cTn>
                                        <p:tgtEl>
                                          <p:spTgt spid="8">
                                            <p:graphicEl>
                                              <a:dgm id="{47EBDE70-90EF-4C36-9C01-57CC833004D5}"/>
                                            </p:graphicEl>
                                          </p:spTgt>
                                        </p:tgtEl>
                                        <p:attrNameLst>
                                          <p:attrName>style.visibility</p:attrName>
                                        </p:attrNameLst>
                                      </p:cBhvr>
                                      <p:to>
                                        <p:strVal val="visible"/>
                                      </p:to>
                                    </p:set>
                                    <p:animEffect transition="in" filter="wipe(left)">
                                      <p:cBhvr>
                                        <p:cTn id="16" dur="500"/>
                                        <p:tgtEl>
                                          <p:spTgt spid="8">
                                            <p:graphicEl>
                                              <a:dgm id="{47EBDE70-90EF-4C36-9C01-57CC833004D5}"/>
                                            </p:graphic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8">
                                            <p:graphicEl>
                                              <a:dgm id="{4A6DD6F8-A960-42C5-8A94-E469A03E2632}"/>
                                            </p:graphicEl>
                                          </p:spTgt>
                                        </p:tgtEl>
                                        <p:attrNameLst>
                                          <p:attrName>style.visibility</p:attrName>
                                        </p:attrNameLst>
                                      </p:cBhvr>
                                      <p:to>
                                        <p:strVal val="visible"/>
                                      </p:to>
                                    </p:set>
                                    <p:animEffect transition="in" filter="wipe(left)">
                                      <p:cBhvr>
                                        <p:cTn id="21" dur="500"/>
                                        <p:tgtEl>
                                          <p:spTgt spid="8">
                                            <p:graphicEl>
                                              <a:dgm id="{4A6DD6F8-A960-42C5-8A94-E469A03E2632}"/>
                                            </p:graphicEl>
                                          </p:spTgt>
                                        </p:tgtEl>
                                      </p:cBhvr>
                                    </p:animEffect>
                                  </p:childTnLst>
                                </p:cTn>
                              </p:par>
                            </p:childTnLst>
                          </p:cTn>
                        </p:par>
                        <p:par>
                          <p:cTn id="22" fill="hold">
                            <p:stCondLst>
                              <p:cond delay="500"/>
                            </p:stCondLst>
                            <p:childTnLst>
                              <p:par>
                                <p:cTn id="23" presetID="22" presetClass="entr" presetSubtype="8" fill="hold" grpId="0" nodeType="afterEffect">
                                  <p:stCondLst>
                                    <p:cond delay="0"/>
                                  </p:stCondLst>
                                  <p:childTnLst>
                                    <p:set>
                                      <p:cBhvr>
                                        <p:cTn id="24" dur="1" fill="hold">
                                          <p:stCondLst>
                                            <p:cond delay="0"/>
                                          </p:stCondLst>
                                        </p:cTn>
                                        <p:tgtEl>
                                          <p:spTgt spid="8">
                                            <p:graphicEl>
                                              <a:dgm id="{92F4E1C2-C9CD-4C2B-86B1-9B13189D5948}"/>
                                            </p:graphicEl>
                                          </p:spTgt>
                                        </p:tgtEl>
                                        <p:attrNameLst>
                                          <p:attrName>style.visibility</p:attrName>
                                        </p:attrNameLst>
                                      </p:cBhvr>
                                      <p:to>
                                        <p:strVal val="visible"/>
                                      </p:to>
                                    </p:set>
                                    <p:animEffect transition="in" filter="wipe(left)">
                                      <p:cBhvr>
                                        <p:cTn id="25" dur="500"/>
                                        <p:tgtEl>
                                          <p:spTgt spid="8">
                                            <p:graphicEl>
                                              <a:dgm id="{92F4E1C2-C9CD-4C2B-86B1-9B13189D5948}"/>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uiExpand="1">
        <p:bldSub>
          <a:bldDgm bld="lvlAtOnce"/>
        </p:bldSub>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xmlns="" id="{58758C0D-DD1B-4779-827D-C993B139CC50}"/>
              </a:ext>
            </a:extLst>
          </p:cNvPr>
          <p:cNvGrpSpPr/>
          <p:nvPr/>
        </p:nvGrpSpPr>
        <p:grpSpPr>
          <a:xfrm>
            <a:off x="209520" y="214290"/>
            <a:ext cx="8724960" cy="6429420"/>
            <a:chOff x="214282" y="214290"/>
            <a:chExt cx="8724960" cy="6429420"/>
          </a:xfrm>
        </p:grpSpPr>
        <p:sp>
          <p:nvSpPr>
            <p:cNvPr id="5" name="Rectangle 4">
              <a:extLst>
                <a:ext uri="{FF2B5EF4-FFF2-40B4-BE49-F238E27FC236}">
                  <a16:creationId xmlns:a16="http://schemas.microsoft.com/office/drawing/2014/main" xmlns="" id="{41D5F438-0F28-4188-864E-91FE47B18FE9}"/>
                </a:ext>
              </a:extLst>
            </p:cNvPr>
            <p:cNvSpPr/>
            <p:nvPr/>
          </p:nvSpPr>
          <p:spPr>
            <a:xfrm>
              <a:off x="214282" y="1571612"/>
              <a:ext cx="8724960" cy="5072098"/>
            </a:xfrm>
            <a:prstGeom prst="rect">
              <a:avLst/>
            </a:prstGeom>
            <a:solidFill>
              <a:schemeClr val="accent5">
                <a:lumMod val="20000"/>
                <a:lumOff val="80000"/>
              </a:schemeClr>
            </a:solidFill>
            <a:ln>
              <a:solidFill>
                <a:schemeClr val="accent5">
                  <a:lumMod val="20000"/>
                  <a:lumOff val="8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endParaRPr lang="id-ID" dirty="0">
                <a:solidFill>
                  <a:srgbClr val="002060"/>
                </a:solidFill>
              </a:endParaRPr>
            </a:p>
            <a:p>
              <a:endParaRPr lang="id-ID" dirty="0">
                <a:solidFill>
                  <a:srgbClr val="002060"/>
                </a:solidFill>
              </a:endParaRPr>
            </a:p>
            <a:p>
              <a:endParaRPr lang="id-ID" dirty="0">
                <a:solidFill>
                  <a:srgbClr val="002060"/>
                </a:solidFill>
              </a:endParaRPr>
            </a:p>
            <a:p>
              <a:endParaRPr lang="id-ID" dirty="0">
                <a:solidFill>
                  <a:srgbClr val="002060"/>
                </a:solidFill>
              </a:endParaRPr>
            </a:p>
            <a:p>
              <a:endParaRPr lang="id-ID" dirty="0">
                <a:solidFill>
                  <a:srgbClr val="002060"/>
                </a:solidFill>
              </a:endParaRPr>
            </a:p>
            <a:p>
              <a:endParaRPr lang="id-ID" dirty="0">
                <a:solidFill>
                  <a:srgbClr val="002060"/>
                </a:solidFill>
              </a:endParaRPr>
            </a:p>
            <a:p>
              <a:endParaRPr lang="id-ID" dirty="0">
                <a:solidFill>
                  <a:srgbClr val="002060"/>
                </a:solidFill>
              </a:endParaRPr>
            </a:p>
            <a:p>
              <a:endParaRPr lang="id-ID" dirty="0">
                <a:solidFill>
                  <a:srgbClr val="002060"/>
                </a:solidFill>
              </a:endParaRPr>
            </a:p>
            <a:p>
              <a:endParaRPr lang="id-ID" dirty="0">
                <a:solidFill>
                  <a:srgbClr val="002060"/>
                </a:solidFill>
              </a:endParaRPr>
            </a:p>
            <a:p>
              <a:endParaRPr lang="id-ID" dirty="0">
                <a:solidFill>
                  <a:srgbClr val="002060"/>
                </a:solidFill>
              </a:endParaRPr>
            </a:p>
            <a:p>
              <a:r>
                <a:rPr lang="id-ID" sz="2000" dirty="0">
                  <a:solidFill>
                    <a:srgbClr val="002060"/>
                  </a:solidFill>
                </a:rPr>
                <a:t>Jangka waktu tersebut terhitung sejak:</a:t>
              </a:r>
            </a:p>
            <a:p>
              <a:endParaRPr lang="id-ID" sz="2000" dirty="0">
                <a:solidFill>
                  <a:srgbClr val="002060"/>
                </a:solidFill>
              </a:endParaRPr>
            </a:p>
            <a:p>
              <a:pPr marL="342900" indent="-342900">
                <a:buAutoNum type="arabicPeriod"/>
              </a:pPr>
              <a:r>
                <a:rPr lang="id-ID" sz="2000" dirty="0">
                  <a:solidFill>
                    <a:srgbClr val="002060"/>
                  </a:solidFill>
                </a:rPr>
                <a:t>Tahun pajak saat Wajib Pajak terdaftar, bagi Wajib Pajak yang terdaftar pada tahun 2018. </a:t>
              </a:r>
            </a:p>
            <a:p>
              <a:pPr marL="342900" indent="-342900">
                <a:buAutoNum type="arabicPeriod"/>
              </a:pPr>
              <a:r>
                <a:rPr lang="id-ID" sz="2000" dirty="0">
                  <a:solidFill>
                    <a:srgbClr val="002060"/>
                  </a:solidFill>
                </a:rPr>
                <a:t>Tahun pajak 2018 bagi Wajib Pajak yang telah terdaftar sebelum tahun 2018.</a:t>
              </a:r>
            </a:p>
            <a:p>
              <a:r>
                <a:rPr lang="id-ID" dirty="0">
                  <a:solidFill>
                    <a:srgbClr val="002060"/>
                  </a:solidFill>
                </a:rPr>
                <a:t> </a:t>
              </a:r>
              <a:endParaRPr lang="en-US" dirty="0">
                <a:solidFill>
                  <a:srgbClr val="002060"/>
                </a:solidFill>
              </a:endParaRPr>
            </a:p>
          </p:txBody>
        </p:sp>
        <p:sp>
          <p:nvSpPr>
            <p:cNvPr id="6" name="Rectangle 5">
              <a:extLst>
                <a:ext uri="{FF2B5EF4-FFF2-40B4-BE49-F238E27FC236}">
                  <a16:creationId xmlns:a16="http://schemas.microsoft.com/office/drawing/2014/main" xmlns="" id="{20C9F403-43D5-43EC-BF86-75E8A214252A}"/>
                </a:ext>
              </a:extLst>
            </p:cNvPr>
            <p:cNvSpPr/>
            <p:nvPr/>
          </p:nvSpPr>
          <p:spPr>
            <a:xfrm>
              <a:off x="214282" y="214290"/>
              <a:ext cx="7358114" cy="121444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3600" dirty="0"/>
                <a:t>JANGKA WAKTU PENGENAAN PPH BERSIFAT FINAL 0,5% </a:t>
              </a:r>
              <a:endParaRPr lang="en-US" sz="3600" b="1" dirty="0"/>
            </a:p>
          </p:txBody>
        </p:sp>
        <p:pic>
          <p:nvPicPr>
            <p:cNvPr id="7" name="Picture 2">
              <a:extLst>
                <a:ext uri="{FF2B5EF4-FFF2-40B4-BE49-F238E27FC236}">
                  <a16:creationId xmlns:a16="http://schemas.microsoft.com/office/drawing/2014/main" xmlns="" id="{F2AC5AD1-4F01-423B-8D98-BD7C072003B6}"/>
                </a:ext>
              </a:extLst>
            </p:cNvPr>
            <p:cNvPicPr>
              <a:picLocks noChangeAspect="1" noChangeArrowheads="1"/>
            </p:cNvPicPr>
            <p:nvPr/>
          </p:nvPicPr>
          <p:blipFill>
            <a:blip r:embed="rId2" cstate="print"/>
            <a:srcRect l="15074" t="43478" r="60176" b="13587"/>
            <a:stretch>
              <a:fillRect/>
            </a:stretch>
          </p:blipFill>
          <p:spPr bwMode="auto">
            <a:xfrm>
              <a:off x="7786710" y="285728"/>
              <a:ext cx="1071570" cy="1045111"/>
            </a:xfrm>
            <a:prstGeom prst="rect">
              <a:avLst/>
            </a:prstGeom>
            <a:noFill/>
            <a:ln w="9525">
              <a:noFill/>
              <a:miter lim="800000"/>
              <a:headEnd/>
              <a:tailEnd/>
            </a:ln>
          </p:spPr>
        </p:pic>
      </p:grpSp>
      <p:graphicFrame>
        <p:nvGraphicFramePr>
          <p:cNvPr id="8" name="Table 7">
            <a:extLst>
              <a:ext uri="{FF2B5EF4-FFF2-40B4-BE49-F238E27FC236}">
                <a16:creationId xmlns:a16="http://schemas.microsoft.com/office/drawing/2014/main" xmlns="" id="{D619861B-4FE0-405C-ACB2-4AC989FBB706}"/>
              </a:ext>
            </a:extLst>
          </p:cNvPr>
          <p:cNvGraphicFramePr>
            <a:graphicFrameLocks noGrp="1"/>
          </p:cNvGraphicFramePr>
          <p:nvPr>
            <p:extLst>
              <p:ext uri="{D42A27DB-BD31-4B8C-83A1-F6EECF244321}">
                <p14:modId xmlns:p14="http://schemas.microsoft.com/office/powerpoint/2010/main" xmlns="" val="2583451736"/>
              </p:ext>
            </p:extLst>
          </p:nvPr>
        </p:nvGraphicFramePr>
        <p:xfrm>
          <a:off x="343009" y="2115304"/>
          <a:ext cx="8457982" cy="1889760"/>
        </p:xfrm>
        <a:graphic>
          <a:graphicData uri="http://schemas.openxmlformats.org/drawingml/2006/table">
            <a:tbl>
              <a:tblPr firstRow="1" bandRow="1">
                <a:tableStyleId>{BDBED569-4797-4DF1-A0F4-6AAB3CD982D8}</a:tableStyleId>
              </a:tblPr>
              <a:tblGrid>
                <a:gridCol w="6533247">
                  <a:extLst>
                    <a:ext uri="{9D8B030D-6E8A-4147-A177-3AD203B41FA5}">
                      <a16:colId xmlns:a16="http://schemas.microsoft.com/office/drawing/2014/main" xmlns="" val="2540062220"/>
                    </a:ext>
                  </a:extLst>
                </a:gridCol>
                <a:gridCol w="1924735">
                  <a:extLst>
                    <a:ext uri="{9D8B030D-6E8A-4147-A177-3AD203B41FA5}">
                      <a16:colId xmlns:a16="http://schemas.microsoft.com/office/drawing/2014/main" xmlns="" val="912665234"/>
                    </a:ext>
                  </a:extLst>
                </a:gridCol>
              </a:tblGrid>
              <a:tr h="370840">
                <a:tc>
                  <a:txBody>
                    <a:bodyPr/>
                    <a:lstStyle/>
                    <a:p>
                      <a:pPr algn="ctr"/>
                      <a:r>
                        <a:rPr lang="id-ID" sz="2000" dirty="0"/>
                        <a:t>JENIS WAJIB PAJAK</a:t>
                      </a:r>
                    </a:p>
                  </a:txBody>
                  <a:tcPr/>
                </a:tc>
                <a:tc>
                  <a:txBody>
                    <a:bodyPr/>
                    <a:lstStyle/>
                    <a:p>
                      <a:pPr algn="ctr"/>
                      <a:r>
                        <a:rPr lang="id-ID" sz="2000" dirty="0"/>
                        <a:t>JANGKA WAKTU PALING LAMA</a:t>
                      </a:r>
                    </a:p>
                  </a:txBody>
                  <a:tcPr/>
                </a:tc>
                <a:extLst>
                  <a:ext uri="{0D108BD9-81ED-4DB2-BD59-A6C34878D82A}">
                    <a16:rowId xmlns:a16="http://schemas.microsoft.com/office/drawing/2014/main" xmlns="" val="4084661877"/>
                  </a:ext>
                </a:extLst>
              </a:tr>
              <a:tr h="370840">
                <a:tc>
                  <a:txBody>
                    <a:bodyPr/>
                    <a:lstStyle/>
                    <a:p>
                      <a:r>
                        <a:rPr lang="nb-NO" sz="2000" u="none" strike="noStrike" kern="1200" baseline="0" dirty="0"/>
                        <a:t>Wajib Pajak orang pribadi 		</a:t>
                      </a:r>
                      <a:endParaRPr lang="id-ID" sz="2000" dirty="0"/>
                    </a:p>
                  </a:txBody>
                  <a:tcPr/>
                </a:tc>
                <a:tc>
                  <a:txBody>
                    <a:bodyPr/>
                    <a:lstStyle/>
                    <a:p>
                      <a:pPr algn="ctr"/>
                      <a:r>
                        <a:rPr lang="nb-NO" sz="2000" u="none" strike="noStrike" kern="1200" baseline="0" dirty="0"/>
                        <a:t>7 tahun </a:t>
                      </a:r>
                      <a:endParaRPr lang="id-ID" sz="2000" dirty="0"/>
                    </a:p>
                  </a:txBody>
                  <a:tcPr/>
                </a:tc>
                <a:extLst>
                  <a:ext uri="{0D108BD9-81ED-4DB2-BD59-A6C34878D82A}">
                    <a16:rowId xmlns:a16="http://schemas.microsoft.com/office/drawing/2014/main" xmlns="" val="1106432642"/>
                  </a:ext>
                </a:extLst>
              </a:tr>
              <a:tr h="370840">
                <a:tc>
                  <a:txBody>
                    <a:bodyPr/>
                    <a:lstStyle/>
                    <a:p>
                      <a:r>
                        <a:rPr lang="id-ID" sz="2000" u="none" strike="noStrike" kern="1200" baseline="0" dirty="0"/>
                        <a:t>Wajib Pajak badan: koperasi, persekutuan komanditer, firma </a:t>
                      </a:r>
                      <a:endParaRPr lang="id-ID" sz="2000" dirty="0"/>
                    </a:p>
                  </a:txBody>
                  <a:tcPr/>
                </a:tc>
                <a:tc>
                  <a:txBody>
                    <a:bodyPr/>
                    <a:lstStyle/>
                    <a:p>
                      <a:pPr algn="ctr"/>
                      <a:r>
                        <a:rPr lang="id-ID" sz="2000" u="none" strike="noStrike" kern="1200" baseline="0" dirty="0"/>
                        <a:t>4 tahun </a:t>
                      </a:r>
                      <a:endParaRPr lang="id-ID" sz="2000" dirty="0"/>
                    </a:p>
                  </a:txBody>
                  <a:tcPr/>
                </a:tc>
                <a:extLst>
                  <a:ext uri="{0D108BD9-81ED-4DB2-BD59-A6C34878D82A}">
                    <a16:rowId xmlns:a16="http://schemas.microsoft.com/office/drawing/2014/main" xmlns="" val="670964661"/>
                  </a:ext>
                </a:extLst>
              </a:tr>
              <a:tr h="370840">
                <a:tc>
                  <a:txBody>
                    <a:bodyPr/>
                    <a:lstStyle/>
                    <a:p>
                      <a:r>
                        <a:rPr lang="sv-SE" sz="2000" u="none" strike="noStrike" kern="1200" baseline="0" dirty="0"/>
                        <a:t>Wajib Pajak badan perseroan terbatas </a:t>
                      </a:r>
                      <a:endParaRPr lang="id-ID" sz="2000" dirty="0"/>
                    </a:p>
                  </a:txBody>
                  <a:tcPr/>
                </a:tc>
                <a:tc>
                  <a:txBody>
                    <a:bodyPr/>
                    <a:lstStyle/>
                    <a:p>
                      <a:pPr algn="ctr"/>
                      <a:r>
                        <a:rPr lang="sv-SE" sz="2000" u="none" strike="noStrike" kern="1200" baseline="0" dirty="0"/>
                        <a:t>3 tahun </a:t>
                      </a:r>
                      <a:endParaRPr lang="id-ID" sz="2000" dirty="0"/>
                    </a:p>
                  </a:txBody>
                  <a:tcPr/>
                </a:tc>
                <a:extLst>
                  <a:ext uri="{0D108BD9-81ED-4DB2-BD59-A6C34878D82A}">
                    <a16:rowId xmlns:a16="http://schemas.microsoft.com/office/drawing/2014/main" xmlns="" val="1599859159"/>
                  </a:ext>
                </a:extLst>
              </a:tr>
            </a:tbl>
          </a:graphicData>
        </a:graphic>
      </p:graphicFrame>
    </p:spTree>
    <p:extLst>
      <p:ext uri="{BB962C8B-B14F-4D97-AF65-F5344CB8AC3E}">
        <p14:creationId xmlns:p14="http://schemas.microsoft.com/office/powerpoint/2010/main" xmlns="" val="1978399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par>
                          <p:cTn id="8" fill="hold">
                            <p:stCondLst>
                              <p:cond delay="500"/>
                            </p:stCondLst>
                            <p:childTnLst>
                              <p:par>
                                <p:cTn id="9" presetID="4" presetClass="entr" presetSubtype="32" fill="hold"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box(out)">
                                      <p:cBhvr>
                                        <p:cTn id="11"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xmlns="" id="{D8E20CE4-DF55-4CFA-A1CC-EACE0EF5EABB}"/>
              </a:ext>
            </a:extLst>
          </p:cNvPr>
          <p:cNvGrpSpPr/>
          <p:nvPr/>
        </p:nvGrpSpPr>
        <p:grpSpPr>
          <a:xfrm>
            <a:off x="209520" y="214290"/>
            <a:ext cx="8724960" cy="6429420"/>
            <a:chOff x="214282" y="214290"/>
            <a:chExt cx="8724960" cy="6429420"/>
          </a:xfrm>
        </p:grpSpPr>
        <p:sp>
          <p:nvSpPr>
            <p:cNvPr id="5" name="Rectangle 4">
              <a:extLst>
                <a:ext uri="{FF2B5EF4-FFF2-40B4-BE49-F238E27FC236}">
                  <a16:creationId xmlns:a16="http://schemas.microsoft.com/office/drawing/2014/main" xmlns="" id="{0656F50B-34E1-42EB-86A8-879DABFA3CCA}"/>
                </a:ext>
              </a:extLst>
            </p:cNvPr>
            <p:cNvSpPr/>
            <p:nvPr/>
          </p:nvSpPr>
          <p:spPr>
            <a:xfrm>
              <a:off x="214282" y="1571612"/>
              <a:ext cx="8724960" cy="5072098"/>
            </a:xfrm>
            <a:prstGeom prst="rect">
              <a:avLst/>
            </a:prstGeom>
            <a:solidFill>
              <a:schemeClr val="accent5">
                <a:lumMod val="20000"/>
                <a:lumOff val="80000"/>
              </a:schemeClr>
            </a:solidFill>
            <a:ln>
              <a:solidFill>
                <a:schemeClr val="accent5">
                  <a:lumMod val="20000"/>
                  <a:lumOff val="8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marL="342900" indent="-342900">
                <a:buAutoNum type="arabicPeriod"/>
              </a:pPr>
              <a:r>
                <a:rPr lang="id-ID" sz="1900" dirty="0">
                  <a:solidFill>
                    <a:schemeClr val="tx2">
                      <a:lumMod val="50000"/>
                    </a:schemeClr>
                  </a:solidFill>
                </a:rPr>
                <a:t>Jumlah peredaran bruto dari tahun terakhir sebelum tahun pajak yang bersangkutan. </a:t>
              </a:r>
            </a:p>
            <a:p>
              <a:pPr marL="342900" indent="-342900">
                <a:buAutoNum type="arabicPeriod"/>
              </a:pPr>
              <a:r>
                <a:rPr lang="id-ID" sz="1900" dirty="0">
                  <a:solidFill>
                    <a:schemeClr val="tx2">
                      <a:lumMod val="50000"/>
                    </a:schemeClr>
                  </a:solidFill>
                </a:rPr>
                <a:t>Jumlah peredaran bruto merupakan penjualan bruto semua cabang. </a:t>
              </a:r>
            </a:p>
            <a:p>
              <a:pPr marL="342900" indent="-342900">
                <a:buAutoNum type="arabicPeriod"/>
              </a:pPr>
              <a:r>
                <a:rPr lang="id-ID" sz="1900" dirty="0">
                  <a:solidFill>
                    <a:schemeClr val="tx2">
                      <a:lumMod val="50000"/>
                    </a:schemeClr>
                  </a:solidFill>
                </a:rPr>
                <a:t>Jumlah peredaran bruto merupakan penggabungan peredaran bruto usaha suami dan istri apabila suami-istri menghendaki perjanjian pemisahan harga dan penghasilan secara tertulis maupun istrinya menghendaki memilih untuk menjalankan hak dan kewajiban perpajakan sendiri. </a:t>
              </a:r>
            </a:p>
            <a:p>
              <a:pPr marL="342900" indent="-342900">
                <a:buAutoNum type="arabicPeriod"/>
              </a:pPr>
              <a:r>
                <a:rPr lang="id-ID" sz="1900" dirty="0">
                  <a:solidFill>
                    <a:schemeClr val="tx2">
                      <a:lumMod val="50000"/>
                    </a:schemeClr>
                  </a:solidFill>
                </a:rPr>
                <a:t>Jumlah peredaran bruto tidak termasuk penghasilan dari jasa sehubungan dengan pekerjaan bebas. </a:t>
              </a:r>
            </a:p>
            <a:p>
              <a:pPr marL="342900" indent="-342900">
                <a:buAutoNum type="arabicPeriod"/>
              </a:pPr>
              <a:r>
                <a:rPr lang="id-ID" sz="1900" dirty="0">
                  <a:solidFill>
                    <a:schemeClr val="tx2">
                      <a:lumMod val="50000"/>
                    </a:schemeClr>
                  </a:solidFill>
                </a:rPr>
                <a:t>Jumlah peredaran bruto tidak termasuk penghasilan diterima atau diperoleh di luar negeri yang pajaknya telah dibayar atau terutang di luar negeri. </a:t>
              </a:r>
            </a:p>
            <a:p>
              <a:pPr marL="342900" indent="-342900">
                <a:buAutoNum type="arabicPeriod"/>
              </a:pPr>
              <a:r>
                <a:rPr lang="id-ID" sz="1900" dirty="0">
                  <a:solidFill>
                    <a:schemeClr val="tx2">
                      <a:lumMod val="50000"/>
                    </a:schemeClr>
                  </a:solidFill>
                </a:rPr>
                <a:t>Jumlah peredaran bruto tidak termasuk penghasilan yang telah dikenai PPh bersifat final. </a:t>
              </a:r>
            </a:p>
            <a:p>
              <a:pPr marL="342900" indent="-342900">
                <a:buAutoNum type="arabicPeriod"/>
              </a:pPr>
              <a:r>
                <a:rPr lang="id-ID" sz="1900" dirty="0">
                  <a:solidFill>
                    <a:schemeClr val="tx2">
                      <a:lumMod val="50000"/>
                    </a:schemeClr>
                  </a:solidFill>
                </a:rPr>
                <a:t>Jumlah peredaran bruto tidak termasuk penghasilan yang dikecualikan sebagai objek pajak. </a:t>
              </a:r>
            </a:p>
            <a:p>
              <a:pPr marL="342900" indent="-342900">
                <a:buAutoNum type="arabicPeriod"/>
              </a:pPr>
              <a:r>
                <a:rPr lang="id-ID" sz="1900" dirty="0">
                  <a:solidFill>
                    <a:schemeClr val="tx2">
                      <a:lumMod val="50000"/>
                    </a:schemeClr>
                  </a:solidFill>
                </a:rPr>
                <a:t>Jumlah peredaran bruto usaha tahun ini digunakan untuk menentukan pengenaan PPh bersifat final 0,5% tahun berikutnya. </a:t>
              </a:r>
              <a:endParaRPr lang="en-US" sz="1900" dirty="0">
                <a:solidFill>
                  <a:schemeClr val="tx2">
                    <a:lumMod val="50000"/>
                  </a:schemeClr>
                </a:solidFill>
              </a:endParaRPr>
            </a:p>
          </p:txBody>
        </p:sp>
        <p:sp>
          <p:nvSpPr>
            <p:cNvPr id="6" name="Rectangle 5">
              <a:extLst>
                <a:ext uri="{FF2B5EF4-FFF2-40B4-BE49-F238E27FC236}">
                  <a16:creationId xmlns:a16="http://schemas.microsoft.com/office/drawing/2014/main" xmlns="" id="{854CE571-247B-4CE0-AB3E-8FCE3806C619}"/>
                </a:ext>
              </a:extLst>
            </p:cNvPr>
            <p:cNvSpPr/>
            <p:nvPr/>
          </p:nvSpPr>
          <p:spPr>
            <a:xfrm>
              <a:off x="214282" y="214290"/>
              <a:ext cx="7358114" cy="121444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4000" b="1" dirty="0"/>
                <a:t>KETENTUAN </a:t>
              </a:r>
            </a:p>
            <a:p>
              <a:pPr algn="ctr"/>
              <a:r>
                <a:rPr lang="id-ID" sz="4000" b="1" dirty="0"/>
                <a:t>PEREDARAN BRUTO USAHA </a:t>
              </a:r>
              <a:endParaRPr lang="en-US" sz="4000" b="1" dirty="0"/>
            </a:p>
          </p:txBody>
        </p:sp>
        <p:pic>
          <p:nvPicPr>
            <p:cNvPr id="7" name="Picture 2">
              <a:extLst>
                <a:ext uri="{FF2B5EF4-FFF2-40B4-BE49-F238E27FC236}">
                  <a16:creationId xmlns:a16="http://schemas.microsoft.com/office/drawing/2014/main" xmlns="" id="{3124A1F9-4FD6-4AAF-ADAC-9D2876FE6DF7}"/>
                </a:ext>
              </a:extLst>
            </p:cNvPr>
            <p:cNvPicPr>
              <a:picLocks noChangeAspect="1" noChangeArrowheads="1"/>
            </p:cNvPicPr>
            <p:nvPr/>
          </p:nvPicPr>
          <p:blipFill>
            <a:blip r:embed="rId2" cstate="print"/>
            <a:srcRect l="15074" t="43478" r="60176" b="13587"/>
            <a:stretch>
              <a:fillRect/>
            </a:stretch>
          </p:blipFill>
          <p:spPr bwMode="auto">
            <a:xfrm>
              <a:off x="7786710" y="285728"/>
              <a:ext cx="1071570" cy="1045111"/>
            </a:xfrm>
            <a:prstGeom prst="rect">
              <a:avLst/>
            </a:prstGeom>
            <a:noFill/>
            <a:ln w="9525">
              <a:noFill/>
              <a:miter lim="800000"/>
              <a:headEnd/>
              <a:tailEnd/>
            </a:ln>
          </p:spPr>
        </p:pic>
      </p:grpSp>
    </p:spTree>
    <p:extLst>
      <p:ext uri="{BB962C8B-B14F-4D97-AF65-F5344CB8AC3E}">
        <p14:creationId xmlns:p14="http://schemas.microsoft.com/office/powerpoint/2010/main" xmlns="" val="1064569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3" presetClass="entr" presetSubtype="32"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plus(out)">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xmlns="" id="{2A211FE0-46CD-41DA-A403-7AA9FFFCF248}"/>
              </a:ext>
            </a:extLst>
          </p:cNvPr>
          <p:cNvGrpSpPr/>
          <p:nvPr/>
        </p:nvGrpSpPr>
        <p:grpSpPr>
          <a:xfrm>
            <a:off x="209520" y="214290"/>
            <a:ext cx="8724960" cy="6429420"/>
            <a:chOff x="214282" y="214290"/>
            <a:chExt cx="8724960" cy="6429420"/>
          </a:xfrm>
        </p:grpSpPr>
        <p:sp>
          <p:nvSpPr>
            <p:cNvPr id="5" name="Rectangle 4">
              <a:extLst>
                <a:ext uri="{FF2B5EF4-FFF2-40B4-BE49-F238E27FC236}">
                  <a16:creationId xmlns:a16="http://schemas.microsoft.com/office/drawing/2014/main" xmlns="" id="{6FC4E2F7-80B6-4773-B015-85324EFB2872}"/>
                </a:ext>
              </a:extLst>
            </p:cNvPr>
            <p:cNvSpPr/>
            <p:nvPr/>
          </p:nvSpPr>
          <p:spPr>
            <a:xfrm>
              <a:off x="214282" y="1571612"/>
              <a:ext cx="8724960" cy="5072098"/>
            </a:xfrm>
            <a:prstGeom prst="rect">
              <a:avLst/>
            </a:prstGeom>
            <a:solidFill>
              <a:schemeClr val="accent5">
                <a:lumMod val="20000"/>
                <a:lumOff val="80000"/>
              </a:schemeClr>
            </a:solidFill>
            <a:ln>
              <a:solidFill>
                <a:schemeClr val="accent5">
                  <a:lumMod val="20000"/>
                  <a:lumOff val="8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xmlns="" id="{E164E743-6435-4AD0-B1BE-938D43A93146}"/>
                </a:ext>
              </a:extLst>
            </p:cNvPr>
            <p:cNvSpPr/>
            <p:nvPr/>
          </p:nvSpPr>
          <p:spPr>
            <a:xfrm>
              <a:off x="214282" y="214290"/>
              <a:ext cx="7358114" cy="121444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4000" dirty="0"/>
                <a:t>TARIF DAN </a:t>
              </a:r>
              <a:endParaRPr lang="id-ID" sz="4000" dirty="0"/>
            </a:p>
            <a:p>
              <a:pPr algn="ctr"/>
              <a:r>
                <a:rPr lang="nl-NL" sz="4000" dirty="0"/>
                <a:t>DASAR PENGENAAN PAJAK </a:t>
              </a:r>
              <a:endParaRPr lang="en-US" sz="4000" b="1" dirty="0"/>
            </a:p>
          </p:txBody>
        </p:sp>
        <p:pic>
          <p:nvPicPr>
            <p:cNvPr id="7" name="Picture 2">
              <a:extLst>
                <a:ext uri="{FF2B5EF4-FFF2-40B4-BE49-F238E27FC236}">
                  <a16:creationId xmlns:a16="http://schemas.microsoft.com/office/drawing/2014/main" xmlns="" id="{FE717AB2-9547-4510-BE53-EADBDBF03924}"/>
                </a:ext>
              </a:extLst>
            </p:cNvPr>
            <p:cNvPicPr>
              <a:picLocks noChangeAspect="1" noChangeArrowheads="1"/>
            </p:cNvPicPr>
            <p:nvPr/>
          </p:nvPicPr>
          <p:blipFill>
            <a:blip r:embed="rId2" cstate="print"/>
            <a:srcRect l="15074" t="43478" r="60176" b="13587"/>
            <a:stretch>
              <a:fillRect/>
            </a:stretch>
          </p:blipFill>
          <p:spPr bwMode="auto">
            <a:xfrm>
              <a:off x="7786710" y="285728"/>
              <a:ext cx="1071570" cy="1045111"/>
            </a:xfrm>
            <a:prstGeom prst="rect">
              <a:avLst/>
            </a:prstGeom>
            <a:noFill/>
            <a:ln w="9525">
              <a:noFill/>
              <a:miter lim="800000"/>
              <a:headEnd/>
              <a:tailEnd/>
            </a:ln>
          </p:spPr>
        </p:pic>
      </p:grpSp>
      <p:graphicFrame>
        <p:nvGraphicFramePr>
          <p:cNvPr id="8" name="Diagram 7">
            <a:extLst>
              <a:ext uri="{FF2B5EF4-FFF2-40B4-BE49-F238E27FC236}">
                <a16:creationId xmlns:a16="http://schemas.microsoft.com/office/drawing/2014/main" xmlns="" id="{058830CC-D377-4FA3-8CD8-1168246800FC}"/>
              </a:ext>
            </a:extLst>
          </p:cNvPr>
          <p:cNvGraphicFramePr/>
          <p:nvPr>
            <p:extLst>
              <p:ext uri="{D42A27DB-BD31-4B8C-83A1-F6EECF244321}">
                <p14:modId xmlns:p14="http://schemas.microsoft.com/office/powerpoint/2010/main" xmlns="" val="3210913335"/>
              </p:ext>
            </p:extLst>
          </p:nvPr>
        </p:nvGraphicFramePr>
        <p:xfrm>
          <a:off x="1471634" y="2075661"/>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xmlns="" val="1843751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42"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outHorizontal)">
                                      <p:cBhvr>
                                        <p:cTn id="7" dur="500"/>
                                        <p:tgtEl>
                                          <p:spTgt spid="4"/>
                                        </p:tgtEl>
                                      </p:cBhvr>
                                    </p:animEffect>
                                  </p:childTnLst>
                                </p:cTn>
                              </p:par>
                            </p:childTnLst>
                          </p:cTn>
                        </p:par>
                        <p:par>
                          <p:cTn id="8" fill="hold">
                            <p:stCondLst>
                              <p:cond delay="500"/>
                            </p:stCondLst>
                            <p:childTnLst>
                              <p:par>
                                <p:cTn id="9" presetID="2" presetClass="entr" presetSubtype="4" fill="hold" grpId="0" nodeType="afterEffect">
                                  <p:stCondLst>
                                    <p:cond delay="0"/>
                                  </p:stCondLst>
                                  <p:childTnLst>
                                    <p:set>
                                      <p:cBhvr>
                                        <p:cTn id="10" dur="1" fill="hold">
                                          <p:stCondLst>
                                            <p:cond delay="0"/>
                                          </p:stCondLst>
                                        </p:cTn>
                                        <p:tgtEl>
                                          <p:spTgt spid="8">
                                            <p:graphicEl>
                                              <a:dgm id="{5E6EA373-D7A1-497A-AF23-3B86CEBBA82D}"/>
                                            </p:graphicEl>
                                          </p:spTgt>
                                        </p:tgtEl>
                                        <p:attrNameLst>
                                          <p:attrName>style.visibility</p:attrName>
                                        </p:attrNameLst>
                                      </p:cBhvr>
                                      <p:to>
                                        <p:strVal val="visible"/>
                                      </p:to>
                                    </p:set>
                                    <p:anim calcmode="lin" valueType="num">
                                      <p:cBhvr additive="base">
                                        <p:cTn id="11" dur="500" fill="hold"/>
                                        <p:tgtEl>
                                          <p:spTgt spid="8">
                                            <p:graphicEl>
                                              <a:dgm id="{5E6EA373-D7A1-497A-AF23-3B86CEBBA82D}"/>
                                            </p:graphicEl>
                                          </p:spTgt>
                                        </p:tgtEl>
                                        <p:attrNameLst>
                                          <p:attrName>ppt_x</p:attrName>
                                        </p:attrNameLst>
                                      </p:cBhvr>
                                      <p:tavLst>
                                        <p:tav tm="0">
                                          <p:val>
                                            <p:strVal val="#ppt_x"/>
                                          </p:val>
                                        </p:tav>
                                        <p:tav tm="100000">
                                          <p:val>
                                            <p:strVal val="#ppt_x"/>
                                          </p:val>
                                        </p:tav>
                                      </p:tavLst>
                                    </p:anim>
                                    <p:anim calcmode="lin" valueType="num">
                                      <p:cBhvr additive="base">
                                        <p:cTn id="12" dur="500" fill="hold"/>
                                        <p:tgtEl>
                                          <p:spTgt spid="8">
                                            <p:graphicEl>
                                              <a:dgm id="{5E6EA373-D7A1-497A-AF23-3B86CEBBA82D}"/>
                                            </p:graphicEl>
                                          </p:spTgt>
                                        </p:tgtEl>
                                        <p:attrNameLst>
                                          <p:attrName>ppt_y</p:attrName>
                                        </p:attrNameLst>
                                      </p:cBhvr>
                                      <p:tavLst>
                                        <p:tav tm="0">
                                          <p:val>
                                            <p:strVal val="1+#ppt_h/2"/>
                                          </p:val>
                                        </p:tav>
                                        <p:tav tm="100000">
                                          <p:val>
                                            <p:strVal val="#ppt_y"/>
                                          </p:val>
                                        </p:tav>
                                      </p:tavLst>
                                    </p:anim>
                                  </p:childTnLst>
                                </p:cTn>
                              </p:par>
                            </p:childTnLst>
                          </p:cTn>
                        </p:par>
                        <p:par>
                          <p:cTn id="13" fill="hold">
                            <p:stCondLst>
                              <p:cond delay="1000"/>
                            </p:stCondLst>
                            <p:childTnLst>
                              <p:par>
                                <p:cTn id="14" presetID="2" presetClass="entr" presetSubtype="4" fill="hold" grpId="0" nodeType="afterEffect">
                                  <p:stCondLst>
                                    <p:cond delay="0"/>
                                  </p:stCondLst>
                                  <p:childTnLst>
                                    <p:set>
                                      <p:cBhvr>
                                        <p:cTn id="15" dur="1" fill="hold">
                                          <p:stCondLst>
                                            <p:cond delay="0"/>
                                          </p:stCondLst>
                                        </p:cTn>
                                        <p:tgtEl>
                                          <p:spTgt spid="8">
                                            <p:graphicEl>
                                              <a:dgm id="{39D06745-1C0F-48A7-8C77-3F370FDB0DA9}"/>
                                            </p:graphicEl>
                                          </p:spTgt>
                                        </p:tgtEl>
                                        <p:attrNameLst>
                                          <p:attrName>style.visibility</p:attrName>
                                        </p:attrNameLst>
                                      </p:cBhvr>
                                      <p:to>
                                        <p:strVal val="visible"/>
                                      </p:to>
                                    </p:set>
                                    <p:anim calcmode="lin" valueType="num">
                                      <p:cBhvr additive="base">
                                        <p:cTn id="16" dur="500" fill="hold"/>
                                        <p:tgtEl>
                                          <p:spTgt spid="8">
                                            <p:graphicEl>
                                              <a:dgm id="{39D06745-1C0F-48A7-8C77-3F370FDB0DA9}"/>
                                            </p:graphicEl>
                                          </p:spTgt>
                                        </p:tgtEl>
                                        <p:attrNameLst>
                                          <p:attrName>ppt_x</p:attrName>
                                        </p:attrNameLst>
                                      </p:cBhvr>
                                      <p:tavLst>
                                        <p:tav tm="0">
                                          <p:val>
                                            <p:strVal val="#ppt_x"/>
                                          </p:val>
                                        </p:tav>
                                        <p:tav tm="100000">
                                          <p:val>
                                            <p:strVal val="#ppt_x"/>
                                          </p:val>
                                        </p:tav>
                                      </p:tavLst>
                                    </p:anim>
                                    <p:anim calcmode="lin" valueType="num">
                                      <p:cBhvr additive="base">
                                        <p:cTn id="17" dur="500" fill="hold"/>
                                        <p:tgtEl>
                                          <p:spTgt spid="8">
                                            <p:graphicEl>
                                              <a:dgm id="{39D06745-1C0F-48A7-8C77-3F370FDB0DA9}"/>
                                            </p:graphicEl>
                                          </p:spTgt>
                                        </p:tgtEl>
                                        <p:attrNameLst>
                                          <p:attrName>ppt_y</p:attrName>
                                        </p:attrNameLst>
                                      </p:cBhvr>
                                      <p:tavLst>
                                        <p:tav tm="0">
                                          <p:val>
                                            <p:strVal val="1+#ppt_h/2"/>
                                          </p:val>
                                        </p:tav>
                                        <p:tav tm="100000">
                                          <p:val>
                                            <p:strVal val="#ppt_y"/>
                                          </p:val>
                                        </p:tav>
                                      </p:tavLst>
                                    </p:anim>
                                  </p:childTnLst>
                                </p:cTn>
                              </p:par>
                            </p:childTnLst>
                          </p:cTn>
                        </p:par>
                        <p:par>
                          <p:cTn id="18" fill="hold">
                            <p:stCondLst>
                              <p:cond delay="1500"/>
                            </p:stCondLst>
                            <p:childTnLst>
                              <p:par>
                                <p:cTn id="19" presetID="2" presetClass="entr" presetSubtype="4" fill="hold" grpId="0" nodeType="afterEffect">
                                  <p:stCondLst>
                                    <p:cond delay="0"/>
                                  </p:stCondLst>
                                  <p:childTnLst>
                                    <p:set>
                                      <p:cBhvr>
                                        <p:cTn id="20" dur="1" fill="hold">
                                          <p:stCondLst>
                                            <p:cond delay="0"/>
                                          </p:stCondLst>
                                        </p:cTn>
                                        <p:tgtEl>
                                          <p:spTgt spid="8">
                                            <p:graphicEl>
                                              <a:dgm id="{6AFFC0BD-4191-4C63-9E0E-78A75AB54362}"/>
                                            </p:graphicEl>
                                          </p:spTgt>
                                        </p:tgtEl>
                                        <p:attrNameLst>
                                          <p:attrName>style.visibility</p:attrName>
                                        </p:attrNameLst>
                                      </p:cBhvr>
                                      <p:to>
                                        <p:strVal val="visible"/>
                                      </p:to>
                                    </p:set>
                                    <p:anim calcmode="lin" valueType="num">
                                      <p:cBhvr additive="base">
                                        <p:cTn id="21" dur="500" fill="hold"/>
                                        <p:tgtEl>
                                          <p:spTgt spid="8">
                                            <p:graphicEl>
                                              <a:dgm id="{6AFFC0BD-4191-4C63-9E0E-78A75AB54362}"/>
                                            </p:graphicEl>
                                          </p:spTgt>
                                        </p:tgtEl>
                                        <p:attrNameLst>
                                          <p:attrName>ppt_x</p:attrName>
                                        </p:attrNameLst>
                                      </p:cBhvr>
                                      <p:tavLst>
                                        <p:tav tm="0">
                                          <p:val>
                                            <p:strVal val="#ppt_x"/>
                                          </p:val>
                                        </p:tav>
                                        <p:tav tm="100000">
                                          <p:val>
                                            <p:strVal val="#ppt_x"/>
                                          </p:val>
                                        </p:tav>
                                      </p:tavLst>
                                    </p:anim>
                                    <p:anim calcmode="lin" valueType="num">
                                      <p:cBhvr additive="base">
                                        <p:cTn id="22" dur="500" fill="hold"/>
                                        <p:tgtEl>
                                          <p:spTgt spid="8">
                                            <p:graphicEl>
                                              <a:dgm id="{6AFFC0BD-4191-4C63-9E0E-78A75AB54362}"/>
                                            </p:graphicEl>
                                          </p:spTgt>
                                        </p:tgtEl>
                                        <p:attrNameLst>
                                          <p:attrName>ppt_y</p:attrName>
                                        </p:attrNameLst>
                                      </p:cBhvr>
                                      <p:tavLst>
                                        <p:tav tm="0">
                                          <p:val>
                                            <p:strVal val="1+#ppt_h/2"/>
                                          </p:val>
                                        </p:tav>
                                        <p:tav tm="100000">
                                          <p:val>
                                            <p:strVal val="#ppt_y"/>
                                          </p:val>
                                        </p:tav>
                                      </p:tavLst>
                                    </p:anim>
                                  </p:childTnLst>
                                </p:cTn>
                              </p:par>
                            </p:childTnLst>
                          </p:cTn>
                        </p:par>
                        <p:par>
                          <p:cTn id="23" fill="hold">
                            <p:stCondLst>
                              <p:cond delay="2000"/>
                            </p:stCondLst>
                            <p:childTnLst>
                              <p:par>
                                <p:cTn id="24" presetID="2" presetClass="entr" presetSubtype="4" fill="hold" grpId="0" nodeType="afterEffect">
                                  <p:stCondLst>
                                    <p:cond delay="0"/>
                                  </p:stCondLst>
                                  <p:childTnLst>
                                    <p:set>
                                      <p:cBhvr>
                                        <p:cTn id="25" dur="1" fill="hold">
                                          <p:stCondLst>
                                            <p:cond delay="0"/>
                                          </p:stCondLst>
                                        </p:cTn>
                                        <p:tgtEl>
                                          <p:spTgt spid="8">
                                            <p:graphicEl>
                                              <a:dgm id="{8B5D52C9-0C72-4E15-B9A7-BC6C63C85E47}"/>
                                            </p:graphicEl>
                                          </p:spTgt>
                                        </p:tgtEl>
                                        <p:attrNameLst>
                                          <p:attrName>style.visibility</p:attrName>
                                        </p:attrNameLst>
                                      </p:cBhvr>
                                      <p:to>
                                        <p:strVal val="visible"/>
                                      </p:to>
                                    </p:set>
                                    <p:anim calcmode="lin" valueType="num">
                                      <p:cBhvr additive="base">
                                        <p:cTn id="26" dur="500" fill="hold"/>
                                        <p:tgtEl>
                                          <p:spTgt spid="8">
                                            <p:graphicEl>
                                              <a:dgm id="{8B5D52C9-0C72-4E15-B9A7-BC6C63C85E47}"/>
                                            </p:graphicEl>
                                          </p:spTgt>
                                        </p:tgtEl>
                                        <p:attrNameLst>
                                          <p:attrName>ppt_x</p:attrName>
                                        </p:attrNameLst>
                                      </p:cBhvr>
                                      <p:tavLst>
                                        <p:tav tm="0">
                                          <p:val>
                                            <p:strVal val="#ppt_x"/>
                                          </p:val>
                                        </p:tav>
                                        <p:tav tm="100000">
                                          <p:val>
                                            <p:strVal val="#ppt_x"/>
                                          </p:val>
                                        </p:tav>
                                      </p:tavLst>
                                    </p:anim>
                                    <p:anim calcmode="lin" valueType="num">
                                      <p:cBhvr additive="base">
                                        <p:cTn id="27" dur="500" fill="hold"/>
                                        <p:tgtEl>
                                          <p:spTgt spid="8">
                                            <p:graphicEl>
                                              <a:dgm id="{8B5D52C9-0C72-4E15-B9A7-BC6C63C85E47}"/>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Sub>
          <a:bldDgm bld="one"/>
        </p:bldSub>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xmlns="" id="{7C0296B4-56EE-4406-9345-6CC63393864B}"/>
              </a:ext>
            </a:extLst>
          </p:cNvPr>
          <p:cNvGrpSpPr/>
          <p:nvPr/>
        </p:nvGrpSpPr>
        <p:grpSpPr>
          <a:xfrm>
            <a:off x="209520" y="214290"/>
            <a:ext cx="8724960" cy="6453327"/>
            <a:chOff x="214282" y="214290"/>
            <a:chExt cx="8724960" cy="6453327"/>
          </a:xfrm>
        </p:grpSpPr>
        <p:sp>
          <p:nvSpPr>
            <p:cNvPr id="5" name="Rectangle 4">
              <a:extLst>
                <a:ext uri="{FF2B5EF4-FFF2-40B4-BE49-F238E27FC236}">
                  <a16:creationId xmlns:a16="http://schemas.microsoft.com/office/drawing/2014/main" xmlns="" id="{E85EB7C0-91A5-4229-8450-A6990585EC49}"/>
                </a:ext>
              </a:extLst>
            </p:cNvPr>
            <p:cNvSpPr/>
            <p:nvPr/>
          </p:nvSpPr>
          <p:spPr>
            <a:xfrm>
              <a:off x="214282" y="1595519"/>
              <a:ext cx="8724960" cy="5072098"/>
            </a:xfrm>
            <a:prstGeom prst="rect">
              <a:avLst/>
            </a:prstGeom>
            <a:solidFill>
              <a:schemeClr val="accent5">
                <a:lumMod val="20000"/>
                <a:lumOff val="80000"/>
              </a:schemeClr>
            </a:solidFill>
            <a:ln>
              <a:solidFill>
                <a:schemeClr val="accent5">
                  <a:lumMod val="20000"/>
                  <a:lumOff val="8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endParaRPr lang="id-ID" sz="3200" dirty="0">
                <a:solidFill>
                  <a:schemeClr val="tx2">
                    <a:lumMod val="50000"/>
                  </a:schemeClr>
                </a:solidFill>
              </a:endParaRPr>
            </a:p>
            <a:p>
              <a:r>
                <a:rPr lang="id-ID" sz="3200" dirty="0">
                  <a:solidFill>
                    <a:schemeClr val="tx2">
                      <a:lumMod val="50000"/>
                    </a:schemeClr>
                  </a:solidFill>
                </a:rPr>
                <a:t>PPh bersifat final 0,5% dihitung secara bulanan dengan rumus berikut ini. </a:t>
              </a:r>
            </a:p>
            <a:p>
              <a:endParaRPr lang="id-ID" sz="3200" dirty="0">
                <a:solidFill>
                  <a:schemeClr val="tx2">
                    <a:lumMod val="50000"/>
                  </a:schemeClr>
                </a:solidFill>
              </a:endParaRPr>
            </a:p>
            <a:p>
              <a:pPr algn="ctr"/>
              <a:r>
                <a:rPr lang="id-ID" sz="2400" dirty="0">
                  <a:solidFill>
                    <a:schemeClr val="tx2">
                      <a:lumMod val="50000"/>
                    </a:schemeClr>
                  </a:solidFill>
                </a:rPr>
                <a:t>PPh terutang sebulan 	= Tarif × dasar pengenaan pajak sebulan 	</a:t>
              </a:r>
            </a:p>
            <a:p>
              <a:pPr algn="ctr"/>
              <a:r>
                <a:rPr lang="id-ID" sz="2400" dirty="0">
                  <a:solidFill>
                    <a:schemeClr val="tx2">
                      <a:lumMod val="50000"/>
                    </a:schemeClr>
                  </a:solidFill>
                </a:rPr>
                <a:t>			= 0,5% × peredaran bruto usaha sebulan 	</a:t>
              </a:r>
            </a:p>
            <a:p>
              <a:pPr algn="ctr"/>
              <a:endParaRPr lang="en-US" sz="3200" dirty="0">
                <a:solidFill>
                  <a:schemeClr val="tx2">
                    <a:lumMod val="50000"/>
                  </a:schemeClr>
                </a:solidFill>
              </a:endParaRPr>
            </a:p>
          </p:txBody>
        </p:sp>
        <p:sp>
          <p:nvSpPr>
            <p:cNvPr id="6" name="Rectangle 5">
              <a:extLst>
                <a:ext uri="{FF2B5EF4-FFF2-40B4-BE49-F238E27FC236}">
                  <a16:creationId xmlns:a16="http://schemas.microsoft.com/office/drawing/2014/main" xmlns="" id="{C39E7CB3-4F73-446A-ACB7-90FEFB49A377}"/>
                </a:ext>
              </a:extLst>
            </p:cNvPr>
            <p:cNvSpPr/>
            <p:nvPr/>
          </p:nvSpPr>
          <p:spPr>
            <a:xfrm>
              <a:off x="214282" y="214290"/>
              <a:ext cx="7358114" cy="121444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4000" dirty="0"/>
                <a:t>CARA MENGHITUNG PPH BERSIFAT FINAL 0,5% </a:t>
              </a:r>
              <a:endParaRPr lang="en-US" sz="4000" dirty="0"/>
            </a:p>
          </p:txBody>
        </p:sp>
        <p:pic>
          <p:nvPicPr>
            <p:cNvPr id="7" name="Picture 2">
              <a:extLst>
                <a:ext uri="{FF2B5EF4-FFF2-40B4-BE49-F238E27FC236}">
                  <a16:creationId xmlns:a16="http://schemas.microsoft.com/office/drawing/2014/main" xmlns="" id="{723C786A-A918-4111-8481-C284A45D37E0}"/>
                </a:ext>
              </a:extLst>
            </p:cNvPr>
            <p:cNvPicPr>
              <a:picLocks noChangeAspect="1" noChangeArrowheads="1"/>
            </p:cNvPicPr>
            <p:nvPr/>
          </p:nvPicPr>
          <p:blipFill>
            <a:blip r:embed="rId2" cstate="print"/>
            <a:srcRect l="15074" t="43478" r="60176" b="13587"/>
            <a:stretch>
              <a:fillRect/>
            </a:stretch>
          </p:blipFill>
          <p:spPr bwMode="auto">
            <a:xfrm>
              <a:off x="7786710" y="285728"/>
              <a:ext cx="1071570" cy="1045111"/>
            </a:xfrm>
            <a:prstGeom prst="rect">
              <a:avLst/>
            </a:prstGeom>
            <a:noFill/>
            <a:ln w="9525">
              <a:noFill/>
              <a:miter lim="800000"/>
              <a:headEnd/>
              <a:tailEnd/>
            </a:ln>
          </p:spPr>
        </p:pic>
      </p:grpSp>
    </p:spTree>
    <p:extLst>
      <p:ext uri="{BB962C8B-B14F-4D97-AF65-F5344CB8AC3E}">
        <p14:creationId xmlns:p14="http://schemas.microsoft.com/office/powerpoint/2010/main" xmlns="" val="2186755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837</TotalTime>
  <Words>2706</Words>
  <Application>Microsoft Office PowerPoint</Application>
  <PresentationFormat>On-screen Show (4:3)</PresentationFormat>
  <Paragraphs>432</Paragraphs>
  <Slides>43</Slides>
  <Notes>0</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 </vt:lpstr>
      <vt:lpstr>Slide 17</vt:lpstr>
      <vt:lpstr>PPh ATAS BUNGA DEPOSITO/TABUNGAN, DISKONTO SBI, JASA GIRO</vt:lpstr>
      <vt:lpstr>Slide 19</vt:lpstr>
      <vt:lpstr>PPh ATAS TRANSAKSI SAHAM DAN SEKURITAS LAINNYA</vt:lpstr>
      <vt:lpstr>Slide 21</vt:lpstr>
      <vt:lpstr>PPh ATAS BUNGA/DISKONTO OBLIGASI</vt:lpstr>
      <vt:lpstr>Slide 23</vt:lpstr>
      <vt:lpstr>Slide 24</vt:lpstr>
      <vt:lpstr>PPh ATAS HADIAH UNDIAN</vt:lpstr>
      <vt:lpstr>Slide 26</vt:lpstr>
      <vt:lpstr>Slide 27</vt:lpstr>
      <vt:lpstr>PPh ATAS PERSEWAAN TANAH/BANGUNAN</vt:lpstr>
      <vt:lpstr>Slide 29</vt:lpstr>
      <vt:lpstr>Slide 30</vt:lpstr>
      <vt:lpstr>PPh ATAS USAHA JASA KONSTRUKSI</vt:lpstr>
      <vt:lpstr>Slide 32</vt:lpstr>
      <vt:lpstr>Contoh </vt:lpstr>
      <vt:lpstr>Slide 34</vt:lpstr>
      <vt:lpstr>Slide 35</vt:lpstr>
      <vt:lpstr>Slide 36</vt:lpstr>
      <vt:lpstr>PPh ATAS BUNGA SIMPANAN YANG DIBAYARKAN KOPERASI KEPADA ANGGOTA WP-OP</vt:lpstr>
      <vt:lpstr>Slide 38</vt:lpstr>
      <vt:lpstr>Slide 39</vt:lpstr>
      <vt:lpstr>PPh ATAS DIVIDEN YANG DITERIMA WP-OP</vt:lpstr>
      <vt:lpstr>Slide 41</vt:lpstr>
      <vt:lpstr>Slide 42</vt:lpstr>
      <vt:lpstr>Slide 43</vt:lpstr>
    </vt:vector>
  </TitlesOfParts>
  <Company>DarkOS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Administrator</dc:creator>
  <cp:lastModifiedBy>Wida_2</cp:lastModifiedBy>
  <cp:revision>271</cp:revision>
  <dcterms:created xsi:type="dcterms:W3CDTF">2017-02-12T02:22:40Z</dcterms:created>
  <dcterms:modified xsi:type="dcterms:W3CDTF">2019-02-25T09:42:43Z</dcterms:modified>
</cp:coreProperties>
</file>