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Anaheim"/>
      <p:regular r:id="rId26"/>
      <p:bold r:id="rId27"/>
    </p:embeddedFont>
    <p:embeddedFont>
      <p:font typeface="Bebas Neue"/>
      <p:regular r:id="rId28"/>
    </p:embeddedFont>
    <p:embeddedFont>
      <p:font typeface="PT Sans"/>
      <p:regular r:id="rId29"/>
      <p:bold r:id="rId30"/>
      <p:italic r:id="rId31"/>
      <p:boldItalic r:id="rId32"/>
    </p:embeddedFont>
    <p:embeddedFont>
      <p:font typeface="DM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naheim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BebasNeue-regular.fntdata"/><Relationship Id="rId27" Type="http://schemas.openxmlformats.org/officeDocument/2006/relationships/font" Target="fonts/Anahei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7.xml"/><Relationship Id="rId33" Type="http://schemas.openxmlformats.org/officeDocument/2006/relationships/font" Target="fonts/DMSans-regular.fntdata"/><Relationship Id="rId10" Type="http://schemas.openxmlformats.org/officeDocument/2006/relationships/slide" Target="slides/slide6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9.xml"/><Relationship Id="rId35" Type="http://schemas.openxmlformats.org/officeDocument/2006/relationships/font" Target="fonts/DMSans-italic.fntdata"/><Relationship Id="rId12" Type="http://schemas.openxmlformats.org/officeDocument/2006/relationships/slide" Target="slides/slide8.xml"/><Relationship Id="rId34" Type="http://schemas.openxmlformats.org/officeDocument/2006/relationships/font" Target="fonts/DM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DM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270de0585d9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270de0585d9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70de0585d9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270de0585d9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270de0585d9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270de0585d9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270de0585d9_0_1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270de0585d9_0_1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70de0585d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70de0585d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270de0585d9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270de0585d9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70de0585d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270de0585d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70de0585d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270de0585d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Six</a:t>
            </a:r>
            <a:br>
              <a:rPr b="0" lang="en" sz="4100"/>
            </a:br>
            <a:r>
              <a:rPr b="0" lang="en" sz="2300"/>
              <a:t>Polymorphism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Polimorfisme Constructor</a:t>
            </a:r>
            <a:endParaRPr/>
          </a:p>
        </p:txBody>
      </p:sp>
      <p:sp>
        <p:nvSpPr>
          <p:cNvPr id="1640" name="Google Shape;1640;p43"/>
          <p:cNvSpPr txBox="1"/>
          <p:nvPr>
            <p:ph idx="3" type="subTitle"/>
          </p:nvPr>
        </p:nvSpPr>
        <p:spPr>
          <a:xfrm>
            <a:off x="437700" y="1730200"/>
            <a:ext cx="35022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super().__init__(parameter)</a:t>
            </a:r>
            <a:endParaRPr sz="1600"/>
          </a:p>
        </p:txBody>
      </p:sp>
      <p:sp>
        <p:nvSpPr>
          <p:cNvPr id="1641" name="Google Shape;1641;p43"/>
          <p:cNvSpPr txBox="1"/>
          <p:nvPr>
            <p:ph idx="4" type="subTitle"/>
          </p:nvPr>
        </p:nvSpPr>
        <p:spPr>
          <a:xfrm>
            <a:off x="4513775" y="1730150"/>
            <a:ext cx="44151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ParentClass</a:t>
            </a:r>
            <a:r>
              <a:rPr lang="en" sz="1600"/>
              <a:t>.__init__(self, parameter)</a:t>
            </a:r>
            <a:endParaRPr/>
          </a:p>
        </p:txBody>
      </p:sp>
      <p:sp>
        <p:nvSpPr>
          <p:cNvPr id="1642" name="Google Shape;1642;p43"/>
          <p:cNvSpPr/>
          <p:nvPr/>
        </p:nvSpPr>
        <p:spPr>
          <a:xfrm>
            <a:off x="1811455" y="978820"/>
            <a:ext cx="754638" cy="70856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43"/>
          <p:cNvSpPr/>
          <p:nvPr/>
        </p:nvSpPr>
        <p:spPr>
          <a:xfrm>
            <a:off x="6120655" y="978820"/>
            <a:ext cx="754638" cy="70856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43"/>
          <p:cNvSpPr/>
          <p:nvPr/>
        </p:nvSpPr>
        <p:spPr>
          <a:xfrm>
            <a:off x="6326376" y="1212996"/>
            <a:ext cx="343177" cy="240206"/>
          </a:xfrm>
          <a:custGeom>
            <a:rect b="b" l="l" r="r" t="t"/>
            <a:pathLst>
              <a:path extrusionOk="0" h="10446" w="14924">
                <a:moveTo>
                  <a:pt x="7270" y="1937"/>
                </a:moveTo>
                <a:lnTo>
                  <a:pt x="7270" y="2664"/>
                </a:lnTo>
                <a:lnTo>
                  <a:pt x="6514" y="2664"/>
                </a:lnTo>
                <a:lnTo>
                  <a:pt x="6514" y="1937"/>
                </a:lnTo>
                <a:close/>
                <a:moveTo>
                  <a:pt x="6078" y="3101"/>
                </a:moveTo>
                <a:lnTo>
                  <a:pt x="6078" y="3804"/>
                </a:lnTo>
                <a:lnTo>
                  <a:pt x="5327" y="3804"/>
                </a:lnTo>
                <a:lnTo>
                  <a:pt x="5327" y="3101"/>
                </a:lnTo>
                <a:close/>
                <a:moveTo>
                  <a:pt x="7270" y="3101"/>
                </a:moveTo>
                <a:lnTo>
                  <a:pt x="7270" y="3804"/>
                </a:lnTo>
                <a:lnTo>
                  <a:pt x="6514" y="3804"/>
                </a:lnTo>
                <a:lnTo>
                  <a:pt x="6514" y="3101"/>
                </a:lnTo>
                <a:close/>
                <a:moveTo>
                  <a:pt x="436" y="3758"/>
                </a:moveTo>
                <a:lnTo>
                  <a:pt x="942" y="5985"/>
                </a:lnTo>
                <a:lnTo>
                  <a:pt x="942" y="6322"/>
                </a:lnTo>
                <a:lnTo>
                  <a:pt x="797" y="6322"/>
                </a:lnTo>
                <a:cubicBezTo>
                  <a:pt x="605" y="6322"/>
                  <a:pt x="436" y="6154"/>
                  <a:pt x="436" y="5939"/>
                </a:cubicBezTo>
                <a:lnTo>
                  <a:pt x="436" y="3758"/>
                </a:lnTo>
                <a:close/>
                <a:moveTo>
                  <a:pt x="12161" y="1524"/>
                </a:moveTo>
                <a:cubicBezTo>
                  <a:pt x="12329" y="1524"/>
                  <a:pt x="12452" y="1647"/>
                  <a:pt x="12452" y="1815"/>
                </a:cubicBezTo>
                <a:lnTo>
                  <a:pt x="12452" y="4578"/>
                </a:lnTo>
                <a:cubicBezTo>
                  <a:pt x="12452" y="4700"/>
                  <a:pt x="12550" y="4799"/>
                  <a:pt x="12673" y="4799"/>
                </a:cubicBezTo>
                <a:cubicBezTo>
                  <a:pt x="12795" y="4799"/>
                  <a:pt x="12888" y="4700"/>
                  <a:pt x="12888" y="4578"/>
                </a:cubicBezTo>
                <a:lnTo>
                  <a:pt x="12888" y="2932"/>
                </a:lnTo>
                <a:cubicBezTo>
                  <a:pt x="12888" y="2763"/>
                  <a:pt x="13033" y="2618"/>
                  <a:pt x="13202" y="2618"/>
                </a:cubicBezTo>
                <a:cubicBezTo>
                  <a:pt x="13277" y="2618"/>
                  <a:pt x="13347" y="2641"/>
                  <a:pt x="13423" y="2688"/>
                </a:cubicBezTo>
                <a:cubicBezTo>
                  <a:pt x="13469" y="2763"/>
                  <a:pt x="13522" y="2833"/>
                  <a:pt x="13522" y="2909"/>
                </a:cubicBezTo>
                <a:lnTo>
                  <a:pt x="13522" y="6904"/>
                </a:lnTo>
                <a:cubicBezTo>
                  <a:pt x="13522" y="7218"/>
                  <a:pt x="13400" y="7509"/>
                  <a:pt x="13179" y="7730"/>
                </a:cubicBezTo>
                <a:cubicBezTo>
                  <a:pt x="13109" y="7829"/>
                  <a:pt x="13056" y="7945"/>
                  <a:pt x="13056" y="8044"/>
                </a:cubicBezTo>
                <a:lnTo>
                  <a:pt x="13056" y="10010"/>
                </a:lnTo>
                <a:lnTo>
                  <a:pt x="10468" y="10010"/>
                </a:lnTo>
                <a:lnTo>
                  <a:pt x="10468" y="8090"/>
                </a:lnTo>
                <a:cubicBezTo>
                  <a:pt x="10468" y="7945"/>
                  <a:pt x="10416" y="7776"/>
                  <a:pt x="10294" y="7707"/>
                </a:cubicBezTo>
                <a:lnTo>
                  <a:pt x="9567" y="7270"/>
                </a:lnTo>
                <a:cubicBezTo>
                  <a:pt x="9329" y="7148"/>
                  <a:pt x="9131" y="6956"/>
                  <a:pt x="8985" y="6735"/>
                </a:cubicBezTo>
                <a:lnTo>
                  <a:pt x="8020" y="5427"/>
                </a:lnTo>
                <a:lnTo>
                  <a:pt x="8165" y="5427"/>
                </a:lnTo>
                <a:cubicBezTo>
                  <a:pt x="8201" y="5421"/>
                  <a:pt x="8236" y="5418"/>
                  <a:pt x="8269" y="5418"/>
                </a:cubicBezTo>
                <a:cubicBezTo>
                  <a:pt x="8371" y="5418"/>
                  <a:pt x="8462" y="5445"/>
                  <a:pt x="8549" y="5502"/>
                </a:cubicBezTo>
                <a:lnTo>
                  <a:pt x="9666" y="6131"/>
                </a:lnTo>
                <a:cubicBezTo>
                  <a:pt x="9704" y="6154"/>
                  <a:pt x="9746" y="6165"/>
                  <a:pt x="9785" y="6165"/>
                </a:cubicBezTo>
                <a:cubicBezTo>
                  <a:pt x="9824" y="6165"/>
                  <a:pt x="9861" y="6154"/>
                  <a:pt x="9887" y="6131"/>
                </a:cubicBezTo>
                <a:cubicBezTo>
                  <a:pt x="9957" y="6084"/>
                  <a:pt x="10003" y="6008"/>
                  <a:pt x="10003" y="5939"/>
                </a:cubicBezTo>
                <a:lnTo>
                  <a:pt x="10003" y="5549"/>
                </a:lnTo>
                <a:cubicBezTo>
                  <a:pt x="10003" y="5526"/>
                  <a:pt x="10003" y="5502"/>
                  <a:pt x="9980" y="5473"/>
                </a:cubicBezTo>
                <a:lnTo>
                  <a:pt x="9131" y="2856"/>
                </a:lnTo>
                <a:cubicBezTo>
                  <a:pt x="9084" y="2688"/>
                  <a:pt x="9183" y="2519"/>
                  <a:pt x="9352" y="2472"/>
                </a:cubicBezTo>
                <a:cubicBezTo>
                  <a:pt x="9382" y="2461"/>
                  <a:pt x="9414" y="2456"/>
                  <a:pt x="9446" y="2456"/>
                </a:cubicBezTo>
                <a:cubicBezTo>
                  <a:pt x="9564" y="2456"/>
                  <a:pt x="9682" y="2531"/>
                  <a:pt x="9741" y="2664"/>
                </a:cubicBezTo>
                <a:lnTo>
                  <a:pt x="10370" y="4630"/>
                </a:lnTo>
                <a:cubicBezTo>
                  <a:pt x="10389" y="4728"/>
                  <a:pt x="10479" y="4781"/>
                  <a:pt x="10566" y="4781"/>
                </a:cubicBezTo>
                <a:cubicBezTo>
                  <a:pt x="10582" y="4781"/>
                  <a:pt x="10598" y="4779"/>
                  <a:pt x="10614" y="4775"/>
                </a:cubicBezTo>
                <a:cubicBezTo>
                  <a:pt x="10707" y="4775"/>
                  <a:pt x="10806" y="4677"/>
                  <a:pt x="10806" y="4578"/>
                </a:cubicBezTo>
                <a:lnTo>
                  <a:pt x="10806" y="1815"/>
                </a:lnTo>
                <a:cubicBezTo>
                  <a:pt x="10806" y="1647"/>
                  <a:pt x="10928" y="1524"/>
                  <a:pt x="11096" y="1524"/>
                </a:cubicBezTo>
                <a:cubicBezTo>
                  <a:pt x="11265" y="1524"/>
                  <a:pt x="11411" y="1647"/>
                  <a:pt x="11411" y="1815"/>
                </a:cubicBezTo>
                <a:lnTo>
                  <a:pt x="11411" y="4578"/>
                </a:lnTo>
                <a:cubicBezTo>
                  <a:pt x="11411" y="4700"/>
                  <a:pt x="11509" y="4799"/>
                  <a:pt x="11632" y="4799"/>
                </a:cubicBezTo>
                <a:cubicBezTo>
                  <a:pt x="11748" y="4799"/>
                  <a:pt x="11847" y="4700"/>
                  <a:pt x="11847" y="4578"/>
                </a:cubicBezTo>
                <a:lnTo>
                  <a:pt x="11847" y="1815"/>
                </a:lnTo>
                <a:cubicBezTo>
                  <a:pt x="11847" y="1647"/>
                  <a:pt x="11992" y="1524"/>
                  <a:pt x="12161" y="1524"/>
                </a:cubicBezTo>
                <a:close/>
                <a:moveTo>
                  <a:pt x="797" y="1"/>
                </a:moveTo>
                <a:cubicBezTo>
                  <a:pt x="361" y="1"/>
                  <a:pt x="0" y="361"/>
                  <a:pt x="0" y="798"/>
                </a:cubicBezTo>
                <a:lnTo>
                  <a:pt x="0" y="5939"/>
                </a:lnTo>
                <a:cubicBezTo>
                  <a:pt x="0" y="6398"/>
                  <a:pt x="361" y="6759"/>
                  <a:pt x="797" y="6759"/>
                </a:cubicBezTo>
                <a:lnTo>
                  <a:pt x="942" y="6759"/>
                </a:lnTo>
                <a:lnTo>
                  <a:pt x="942" y="6904"/>
                </a:lnTo>
                <a:cubicBezTo>
                  <a:pt x="942" y="7340"/>
                  <a:pt x="1088" y="7730"/>
                  <a:pt x="1378" y="8044"/>
                </a:cubicBezTo>
                <a:lnTo>
                  <a:pt x="1402" y="8044"/>
                </a:lnTo>
                <a:lnTo>
                  <a:pt x="1402" y="8916"/>
                </a:lnTo>
                <a:cubicBezTo>
                  <a:pt x="1402" y="9038"/>
                  <a:pt x="1501" y="9137"/>
                  <a:pt x="1623" y="9137"/>
                </a:cubicBezTo>
                <a:cubicBezTo>
                  <a:pt x="1745" y="9137"/>
                  <a:pt x="1838" y="9038"/>
                  <a:pt x="1838" y="8916"/>
                </a:cubicBezTo>
                <a:lnTo>
                  <a:pt x="1838" y="8044"/>
                </a:lnTo>
                <a:cubicBezTo>
                  <a:pt x="1838" y="7945"/>
                  <a:pt x="1791" y="7829"/>
                  <a:pt x="1692" y="7730"/>
                </a:cubicBezTo>
                <a:cubicBezTo>
                  <a:pt x="1501" y="7509"/>
                  <a:pt x="1378" y="7218"/>
                  <a:pt x="1378" y="6904"/>
                </a:cubicBezTo>
                <a:lnTo>
                  <a:pt x="1378" y="5962"/>
                </a:lnTo>
                <a:lnTo>
                  <a:pt x="1378" y="5910"/>
                </a:lnTo>
                <a:lnTo>
                  <a:pt x="820" y="3467"/>
                </a:lnTo>
                <a:cubicBezTo>
                  <a:pt x="797" y="3391"/>
                  <a:pt x="820" y="3292"/>
                  <a:pt x="872" y="3223"/>
                </a:cubicBezTo>
                <a:cubicBezTo>
                  <a:pt x="896" y="3176"/>
                  <a:pt x="965" y="3124"/>
                  <a:pt x="1041" y="3101"/>
                </a:cubicBezTo>
                <a:cubicBezTo>
                  <a:pt x="1066" y="3094"/>
                  <a:pt x="1090" y="3091"/>
                  <a:pt x="1112" y="3091"/>
                </a:cubicBezTo>
                <a:cubicBezTo>
                  <a:pt x="1174" y="3091"/>
                  <a:pt x="1228" y="3113"/>
                  <a:pt x="1280" y="3147"/>
                </a:cubicBezTo>
                <a:cubicBezTo>
                  <a:pt x="1355" y="3176"/>
                  <a:pt x="1402" y="3246"/>
                  <a:pt x="1425" y="3322"/>
                </a:cubicBezTo>
                <a:lnTo>
                  <a:pt x="1745" y="4723"/>
                </a:lnTo>
                <a:cubicBezTo>
                  <a:pt x="1765" y="4828"/>
                  <a:pt x="1836" y="4898"/>
                  <a:pt x="1918" y="4898"/>
                </a:cubicBezTo>
                <a:cubicBezTo>
                  <a:pt x="1931" y="4898"/>
                  <a:pt x="1946" y="4896"/>
                  <a:pt x="1960" y="4892"/>
                </a:cubicBezTo>
                <a:cubicBezTo>
                  <a:pt x="2082" y="4892"/>
                  <a:pt x="2152" y="4799"/>
                  <a:pt x="2152" y="4677"/>
                </a:cubicBezTo>
                <a:lnTo>
                  <a:pt x="2152" y="1815"/>
                </a:lnTo>
                <a:cubicBezTo>
                  <a:pt x="2152" y="1647"/>
                  <a:pt x="2297" y="1524"/>
                  <a:pt x="2472" y="1524"/>
                </a:cubicBezTo>
                <a:cubicBezTo>
                  <a:pt x="2640" y="1524"/>
                  <a:pt x="2786" y="1647"/>
                  <a:pt x="2786" y="1815"/>
                </a:cubicBezTo>
                <a:lnTo>
                  <a:pt x="2786" y="4578"/>
                </a:lnTo>
                <a:cubicBezTo>
                  <a:pt x="2786" y="4700"/>
                  <a:pt x="2879" y="4799"/>
                  <a:pt x="3001" y="4799"/>
                </a:cubicBezTo>
                <a:cubicBezTo>
                  <a:pt x="3123" y="4799"/>
                  <a:pt x="3222" y="4700"/>
                  <a:pt x="3222" y="4578"/>
                </a:cubicBezTo>
                <a:lnTo>
                  <a:pt x="3222" y="1815"/>
                </a:lnTo>
                <a:cubicBezTo>
                  <a:pt x="3222" y="1647"/>
                  <a:pt x="3367" y="1524"/>
                  <a:pt x="3536" y="1524"/>
                </a:cubicBezTo>
                <a:cubicBezTo>
                  <a:pt x="3705" y="1524"/>
                  <a:pt x="3827" y="1647"/>
                  <a:pt x="3827" y="1815"/>
                </a:cubicBezTo>
                <a:lnTo>
                  <a:pt x="3827" y="4578"/>
                </a:lnTo>
                <a:cubicBezTo>
                  <a:pt x="3827" y="4700"/>
                  <a:pt x="3926" y="4799"/>
                  <a:pt x="4042" y="4799"/>
                </a:cubicBezTo>
                <a:cubicBezTo>
                  <a:pt x="4164" y="4799"/>
                  <a:pt x="4263" y="4700"/>
                  <a:pt x="4263" y="4578"/>
                </a:cubicBezTo>
                <a:lnTo>
                  <a:pt x="4263" y="2496"/>
                </a:lnTo>
                <a:cubicBezTo>
                  <a:pt x="4263" y="2420"/>
                  <a:pt x="4310" y="2327"/>
                  <a:pt x="4362" y="2275"/>
                </a:cubicBezTo>
                <a:cubicBezTo>
                  <a:pt x="4432" y="2228"/>
                  <a:pt x="4507" y="2182"/>
                  <a:pt x="4600" y="2182"/>
                </a:cubicBezTo>
                <a:cubicBezTo>
                  <a:pt x="4746" y="2205"/>
                  <a:pt x="4891" y="2350"/>
                  <a:pt x="4891" y="2519"/>
                </a:cubicBezTo>
                <a:lnTo>
                  <a:pt x="4891" y="5863"/>
                </a:lnTo>
                <a:cubicBezTo>
                  <a:pt x="4891" y="5962"/>
                  <a:pt x="4943" y="6055"/>
                  <a:pt x="5013" y="6107"/>
                </a:cubicBezTo>
                <a:cubicBezTo>
                  <a:pt x="5063" y="6131"/>
                  <a:pt x="5111" y="6142"/>
                  <a:pt x="5159" y="6142"/>
                </a:cubicBezTo>
                <a:cubicBezTo>
                  <a:pt x="5207" y="6142"/>
                  <a:pt x="5255" y="6131"/>
                  <a:pt x="5304" y="6107"/>
                </a:cubicBezTo>
                <a:lnTo>
                  <a:pt x="6345" y="5526"/>
                </a:lnTo>
                <a:cubicBezTo>
                  <a:pt x="6420" y="5469"/>
                  <a:pt x="6521" y="5441"/>
                  <a:pt x="6618" y="5441"/>
                </a:cubicBezTo>
                <a:cubicBezTo>
                  <a:pt x="6650" y="5441"/>
                  <a:pt x="6681" y="5444"/>
                  <a:pt x="6711" y="5450"/>
                </a:cubicBezTo>
                <a:lnTo>
                  <a:pt x="6880" y="5450"/>
                </a:lnTo>
                <a:lnTo>
                  <a:pt x="5909" y="6782"/>
                </a:lnTo>
                <a:cubicBezTo>
                  <a:pt x="5740" y="7003"/>
                  <a:pt x="5548" y="7172"/>
                  <a:pt x="5327" y="7317"/>
                </a:cubicBezTo>
                <a:lnTo>
                  <a:pt x="4600" y="7730"/>
                </a:lnTo>
                <a:cubicBezTo>
                  <a:pt x="4507" y="7800"/>
                  <a:pt x="4432" y="7922"/>
                  <a:pt x="4432" y="8044"/>
                </a:cubicBezTo>
                <a:lnTo>
                  <a:pt x="4432" y="10010"/>
                </a:lnTo>
                <a:lnTo>
                  <a:pt x="1838" y="10010"/>
                </a:lnTo>
                <a:lnTo>
                  <a:pt x="1838" y="9957"/>
                </a:lnTo>
                <a:cubicBezTo>
                  <a:pt x="1838" y="9835"/>
                  <a:pt x="1745" y="9742"/>
                  <a:pt x="1623" y="9742"/>
                </a:cubicBezTo>
                <a:cubicBezTo>
                  <a:pt x="1501" y="9742"/>
                  <a:pt x="1402" y="9835"/>
                  <a:pt x="1402" y="9957"/>
                </a:cubicBezTo>
                <a:lnTo>
                  <a:pt x="1402" y="10079"/>
                </a:lnTo>
                <a:cubicBezTo>
                  <a:pt x="1402" y="10271"/>
                  <a:pt x="1547" y="10446"/>
                  <a:pt x="1768" y="10446"/>
                </a:cubicBezTo>
                <a:lnTo>
                  <a:pt x="4507" y="10446"/>
                </a:lnTo>
                <a:cubicBezTo>
                  <a:pt x="4699" y="10446"/>
                  <a:pt x="4868" y="10271"/>
                  <a:pt x="4868" y="10079"/>
                </a:cubicBezTo>
                <a:lnTo>
                  <a:pt x="4868" y="8090"/>
                </a:lnTo>
                <a:lnTo>
                  <a:pt x="5548" y="7683"/>
                </a:lnTo>
                <a:cubicBezTo>
                  <a:pt x="5816" y="7509"/>
                  <a:pt x="6054" y="7294"/>
                  <a:pt x="6275" y="7026"/>
                </a:cubicBezTo>
                <a:lnTo>
                  <a:pt x="6467" y="6759"/>
                </a:lnTo>
                <a:lnTo>
                  <a:pt x="8433" y="6759"/>
                </a:lnTo>
                <a:lnTo>
                  <a:pt x="8625" y="7003"/>
                </a:lnTo>
                <a:cubicBezTo>
                  <a:pt x="8817" y="7270"/>
                  <a:pt x="9061" y="7486"/>
                  <a:pt x="9352" y="7654"/>
                </a:cubicBezTo>
                <a:lnTo>
                  <a:pt x="10032" y="8044"/>
                </a:lnTo>
                <a:lnTo>
                  <a:pt x="10032" y="8090"/>
                </a:lnTo>
                <a:lnTo>
                  <a:pt x="10032" y="10079"/>
                </a:lnTo>
                <a:cubicBezTo>
                  <a:pt x="10032" y="10271"/>
                  <a:pt x="10201" y="10446"/>
                  <a:pt x="10393" y="10446"/>
                </a:cubicBezTo>
                <a:lnTo>
                  <a:pt x="13132" y="10446"/>
                </a:lnTo>
                <a:cubicBezTo>
                  <a:pt x="13324" y="10446"/>
                  <a:pt x="13493" y="10271"/>
                  <a:pt x="13493" y="10079"/>
                </a:cubicBezTo>
                <a:lnTo>
                  <a:pt x="13493" y="8044"/>
                </a:lnTo>
                <a:cubicBezTo>
                  <a:pt x="13783" y="7730"/>
                  <a:pt x="13958" y="7340"/>
                  <a:pt x="13958" y="6904"/>
                </a:cubicBezTo>
                <a:lnTo>
                  <a:pt x="13958" y="6759"/>
                </a:lnTo>
                <a:lnTo>
                  <a:pt x="14126" y="6759"/>
                </a:lnTo>
                <a:cubicBezTo>
                  <a:pt x="14563" y="6759"/>
                  <a:pt x="14923" y="6398"/>
                  <a:pt x="14923" y="5939"/>
                </a:cubicBezTo>
                <a:lnTo>
                  <a:pt x="14923" y="798"/>
                </a:lnTo>
                <a:cubicBezTo>
                  <a:pt x="14923" y="361"/>
                  <a:pt x="14563" y="1"/>
                  <a:pt x="14126" y="1"/>
                </a:cubicBezTo>
                <a:lnTo>
                  <a:pt x="12475" y="1"/>
                </a:lnTo>
                <a:cubicBezTo>
                  <a:pt x="12359" y="1"/>
                  <a:pt x="12260" y="94"/>
                  <a:pt x="12260" y="216"/>
                </a:cubicBezTo>
                <a:cubicBezTo>
                  <a:pt x="12260" y="338"/>
                  <a:pt x="12359" y="437"/>
                  <a:pt x="12475" y="437"/>
                </a:cubicBezTo>
                <a:lnTo>
                  <a:pt x="14126" y="437"/>
                </a:lnTo>
                <a:cubicBezTo>
                  <a:pt x="14318" y="437"/>
                  <a:pt x="14487" y="606"/>
                  <a:pt x="14487" y="798"/>
                </a:cubicBezTo>
                <a:lnTo>
                  <a:pt x="14487" y="5939"/>
                </a:lnTo>
                <a:cubicBezTo>
                  <a:pt x="14487" y="6154"/>
                  <a:pt x="14318" y="6322"/>
                  <a:pt x="14126" y="6322"/>
                </a:cubicBezTo>
                <a:lnTo>
                  <a:pt x="13958" y="6322"/>
                </a:lnTo>
                <a:lnTo>
                  <a:pt x="13958" y="2909"/>
                </a:lnTo>
                <a:cubicBezTo>
                  <a:pt x="13958" y="2711"/>
                  <a:pt x="13882" y="2519"/>
                  <a:pt x="13737" y="2374"/>
                </a:cubicBezTo>
                <a:cubicBezTo>
                  <a:pt x="13590" y="2247"/>
                  <a:pt x="13442" y="2177"/>
                  <a:pt x="13260" y="2177"/>
                </a:cubicBezTo>
                <a:cubicBezTo>
                  <a:pt x="13234" y="2177"/>
                  <a:pt x="13206" y="2179"/>
                  <a:pt x="13179" y="2182"/>
                </a:cubicBezTo>
                <a:cubicBezTo>
                  <a:pt x="13085" y="2182"/>
                  <a:pt x="12987" y="2205"/>
                  <a:pt x="12888" y="2228"/>
                </a:cubicBezTo>
                <a:lnTo>
                  <a:pt x="12888" y="1815"/>
                </a:lnTo>
                <a:cubicBezTo>
                  <a:pt x="12888" y="1402"/>
                  <a:pt x="12574" y="1088"/>
                  <a:pt x="12161" y="1088"/>
                </a:cubicBezTo>
                <a:cubicBezTo>
                  <a:pt x="11946" y="1088"/>
                  <a:pt x="11777" y="1164"/>
                  <a:pt x="11632" y="1309"/>
                </a:cubicBezTo>
                <a:cubicBezTo>
                  <a:pt x="11486" y="1164"/>
                  <a:pt x="11312" y="1088"/>
                  <a:pt x="11096" y="1088"/>
                </a:cubicBezTo>
                <a:cubicBezTo>
                  <a:pt x="10684" y="1088"/>
                  <a:pt x="10370" y="1402"/>
                  <a:pt x="10370" y="1815"/>
                </a:cubicBezTo>
                <a:lnTo>
                  <a:pt x="10370" y="3176"/>
                </a:lnTo>
                <a:lnTo>
                  <a:pt x="10149" y="2542"/>
                </a:lnTo>
                <a:cubicBezTo>
                  <a:pt x="10056" y="2212"/>
                  <a:pt x="9758" y="2023"/>
                  <a:pt x="9443" y="2023"/>
                </a:cubicBezTo>
                <a:cubicBezTo>
                  <a:pt x="9364" y="2023"/>
                  <a:pt x="9284" y="2035"/>
                  <a:pt x="9206" y="2060"/>
                </a:cubicBezTo>
                <a:cubicBezTo>
                  <a:pt x="8817" y="2182"/>
                  <a:pt x="8602" y="2595"/>
                  <a:pt x="8724" y="3002"/>
                </a:cubicBezTo>
                <a:lnTo>
                  <a:pt x="9567" y="5572"/>
                </a:lnTo>
                <a:lnTo>
                  <a:pt x="8770" y="5113"/>
                </a:lnTo>
                <a:cubicBezTo>
                  <a:pt x="8611" y="5031"/>
                  <a:pt x="8432" y="4985"/>
                  <a:pt x="8252" y="4985"/>
                </a:cubicBezTo>
                <a:cubicBezTo>
                  <a:pt x="8216" y="4985"/>
                  <a:pt x="8179" y="4987"/>
                  <a:pt x="8142" y="4991"/>
                </a:cubicBezTo>
                <a:lnTo>
                  <a:pt x="7968" y="4991"/>
                </a:lnTo>
                <a:cubicBezTo>
                  <a:pt x="7799" y="5014"/>
                  <a:pt x="7677" y="5113"/>
                  <a:pt x="7607" y="5258"/>
                </a:cubicBezTo>
                <a:cubicBezTo>
                  <a:pt x="7531" y="5404"/>
                  <a:pt x="7561" y="5572"/>
                  <a:pt x="7654" y="5694"/>
                </a:cubicBezTo>
                <a:lnTo>
                  <a:pt x="8113" y="6322"/>
                </a:lnTo>
                <a:lnTo>
                  <a:pt x="6804" y="6322"/>
                </a:lnTo>
                <a:lnTo>
                  <a:pt x="7241" y="5718"/>
                </a:lnTo>
                <a:cubicBezTo>
                  <a:pt x="7316" y="5595"/>
                  <a:pt x="7340" y="5427"/>
                  <a:pt x="7293" y="5281"/>
                </a:cubicBezTo>
                <a:cubicBezTo>
                  <a:pt x="7217" y="5136"/>
                  <a:pt x="7072" y="5037"/>
                  <a:pt x="6927" y="5037"/>
                </a:cubicBezTo>
                <a:lnTo>
                  <a:pt x="6758" y="5014"/>
                </a:lnTo>
                <a:cubicBezTo>
                  <a:pt x="6721" y="5010"/>
                  <a:pt x="6685" y="5008"/>
                  <a:pt x="6648" y="5008"/>
                </a:cubicBezTo>
                <a:cubicBezTo>
                  <a:pt x="6468" y="5008"/>
                  <a:pt x="6289" y="5054"/>
                  <a:pt x="6130" y="5136"/>
                </a:cubicBezTo>
                <a:lnTo>
                  <a:pt x="5327" y="5595"/>
                </a:lnTo>
                <a:lnTo>
                  <a:pt x="5327" y="4240"/>
                </a:lnTo>
                <a:lnTo>
                  <a:pt x="6078" y="4240"/>
                </a:lnTo>
                <a:lnTo>
                  <a:pt x="6078" y="4601"/>
                </a:lnTo>
                <a:cubicBezTo>
                  <a:pt x="6078" y="4723"/>
                  <a:pt x="6176" y="4822"/>
                  <a:pt x="6299" y="4822"/>
                </a:cubicBezTo>
                <a:cubicBezTo>
                  <a:pt x="6421" y="4822"/>
                  <a:pt x="6514" y="4723"/>
                  <a:pt x="6514" y="4601"/>
                </a:cubicBezTo>
                <a:lnTo>
                  <a:pt x="6514" y="4240"/>
                </a:lnTo>
                <a:lnTo>
                  <a:pt x="7270" y="4240"/>
                </a:lnTo>
                <a:lnTo>
                  <a:pt x="7270" y="4601"/>
                </a:lnTo>
                <a:cubicBezTo>
                  <a:pt x="7270" y="4723"/>
                  <a:pt x="7363" y="4822"/>
                  <a:pt x="7485" y="4822"/>
                </a:cubicBezTo>
                <a:cubicBezTo>
                  <a:pt x="7607" y="4822"/>
                  <a:pt x="7706" y="4723"/>
                  <a:pt x="7706" y="4601"/>
                </a:cubicBezTo>
                <a:lnTo>
                  <a:pt x="7706" y="4240"/>
                </a:lnTo>
                <a:lnTo>
                  <a:pt x="8235" y="4240"/>
                </a:lnTo>
                <a:cubicBezTo>
                  <a:pt x="8357" y="4240"/>
                  <a:pt x="8456" y="4142"/>
                  <a:pt x="8456" y="4019"/>
                </a:cubicBezTo>
                <a:cubicBezTo>
                  <a:pt x="8456" y="3903"/>
                  <a:pt x="8357" y="3804"/>
                  <a:pt x="8235" y="3804"/>
                </a:cubicBezTo>
                <a:lnTo>
                  <a:pt x="7706" y="3804"/>
                </a:lnTo>
                <a:lnTo>
                  <a:pt x="7706" y="3101"/>
                </a:lnTo>
                <a:lnTo>
                  <a:pt x="7822" y="3101"/>
                </a:lnTo>
                <a:cubicBezTo>
                  <a:pt x="7944" y="3101"/>
                  <a:pt x="8043" y="3002"/>
                  <a:pt x="8043" y="2885"/>
                </a:cubicBezTo>
                <a:cubicBezTo>
                  <a:pt x="8043" y="2763"/>
                  <a:pt x="7944" y="2664"/>
                  <a:pt x="7822" y="2664"/>
                </a:cubicBezTo>
                <a:lnTo>
                  <a:pt x="7706" y="2664"/>
                </a:lnTo>
                <a:lnTo>
                  <a:pt x="7706" y="1937"/>
                </a:lnTo>
                <a:lnTo>
                  <a:pt x="8648" y="1937"/>
                </a:lnTo>
                <a:cubicBezTo>
                  <a:pt x="8770" y="1937"/>
                  <a:pt x="8869" y="1839"/>
                  <a:pt x="8869" y="1722"/>
                </a:cubicBezTo>
                <a:cubicBezTo>
                  <a:pt x="8869" y="1600"/>
                  <a:pt x="8770" y="1501"/>
                  <a:pt x="8648" y="1501"/>
                </a:cubicBezTo>
                <a:lnTo>
                  <a:pt x="7706" y="1501"/>
                </a:lnTo>
                <a:lnTo>
                  <a:pt x="7706" y="1356"/>
                </a:lnTo>
                <a:cubicBezTo>
                  <a:pt x="7706" y="1234"/>
                  <a:pt x="7607" y="1141"/>
                  <a:pt x="7485" y="1141"/>
                </a:cubicBezTo>
                <a:cubicBezTo>
                  <a:pt x="7363" y="1141"/>
                  <a:pt x="7270" y="1234"/>
                  <a:pt x="7270" y="1356"/>
                </a:cubicBezTo>
                <a:lnTo>
                  <a:pt x="7270" y="1501"/>
                </a:lnTo>
                <a:lnTo>
                  <a:pt x="6514" y="1501"/>
                </a:lnTo>
                <a:lnTo>
                  <a:pt x="6514" y="1356"/>
                </a:lnTo>
                <a:cubicBezTo>
                  <a:pt x="6514" y="1234"/>
                  <a:pt x="6421" y="1141"/>
                  <a:pt x="6299" y="1141"/>
                </a:cubicBezTo>
                <a:cubicBezTo>
                  <a:pt x="6176" y="1141"/>
                  <a:pt x="6078" y="1234"/>
                  <a:pt x="6078" y="1356"/>
                </a:cubicBezTo>
                <a:lnTo>
                  <a:pt x="6078" y="1501"/>
                </a:lnTo>
                <a:lnTo>
                  <a:pt x="5862" y="1501"/>
                </a:lnTo>
                <a:cubicBezTo>
                  <a:pt x="5740" y="1501"/>
                  <a:pt x="5641" y="1600"/>
                  <a:pt x="5641" y="1722"/>
                </a:cubicBezTo>
                <a:cubicBezTo>
                  <a:pt x="5641" y="1839"/>
                  <a:pt x="5740" y="1937"/>
                  <a:pt x="5862" y="1937"/>
                </a:cubicBezTo>
                <a:lnTo>
                  <a:pt x="6078" y="1937"/>
                </a:lnTo>
                <a:lnTo>
                  <a:pt x="6078" y="2664"/>
                </a:lnTo>
                <a:lnTo>
                  <a:pt x="5327" y="2664"/>
                </a:lnTo>
                <a:lnTo>
                  <a:pt x="5327" y="2519"/>
                </a:lnTo>
                <a:cubicBezTo>
                  <a:pt x="5327" y="2106"/>
                  <a:pt x="5013" y="1769"/>
                  <a:pt x="4600" y="1745"/>
                </a:cubicBezTo>
                <a:cubicBezTo>
                  <a:pt x="4478" y="1745"/>
                  <a:pt x="4385" y="1769"/>
                  <a:pt x="4263" y="1815"/>
                </a:cubicBezTo>
                <a:cubicBezTo>
                  <a:pt x="4263" y="1402"/>
                  <a:pt x="3926" y="1088"/>
                  <a:pt x="3536" y="1088"/>
                </a:cubicBezTo>
                <a:cubicBezTo>
                  <a:pt x="3315" y="1088"/>
                  <a:pt x="3123" y="1164"/>
                  <a:pt x="3001" y="1309"/>
                </a:cubicBezTo>
                <a:cubicBezTo>
                  <a:pt x="2856" y="1164"/>
                  <a:pt x="2687" y="1088"/>
                  <a:pt x="2472" y="1088"/>
                </a:cubicBezTo>
                <a:cubicBezTo>
                  <a:pt x="2059" y="1088"/>
                  <a:pt x="1716" y="1402"/>
                  <a:pt x="1716" y="1815"/>
                </a:cubicBezTo>
                <a:lnTo>
                  <a:pt x="1716" y="2978"/>
                </a:lnTo>
                <a:cubicBezTo>
                  <a:pt x="1669" y="2885"/>
                  <a:pt x="1599" y="2810"/>
                  <a:pt x="1524" y="2763"/>
                </a:cubicBezTo>
                <a:cubicBezTo>
                  <a:pt x="1400" y="2691"/>
                  <a:pt x="1263" y="2646"/>
                  <a:pt x="1121" y="2646"/>
                </a:cubicBezTo>
                <a:cubicBezTo>
                  <a:pt x="1070" y="2646"/>
                  <a:pt x="1018" y="2652"/>
                  <a:pt x="965" y="2664"/>
                </a:cubicBezTo>
                <a:cubicBezTo>
                  <a:pt x="727" y="2740"/>
                  <a:pt x="529" y="2885"/>
                  <a:pt x="436" y="3101"/>
                </a:cubicBezTo>
                <a:lnTo>
                  <a:pt x="436" y="1937"/>
                </a:lnTo>
                <a:lnTo>
                  <a:pt x="1332" y="1937"/>
                </a:lnTo>
                <a:cubicBezTo>
                  <a:pt x="1454" y="1937"/>
                  <a:pt x="1547" y="1839"/>
                  <a:pt x="1547" y="1722"/>
                </a:cubicBezTo>
                <a:cubicBezTo>
                  <a:pt x="1547" y="1600"/>
                  <a:pt x="1454" y="1501"/>
                  <a:pt x="1332" y="1501"/>
                </a:cubicBezTo>
                <a:lnTo>
                  <a:pt x="436" y="1501"/>
                </a:lnTo>
                <a:lnTo>
                  <a:pt x="436" y="798"/>
                </a:lnTo>
                <a:cubicBezTo>
                  <a:pt x="436" y="606"/>
                  <a:pt x="605" y="437"/>
                  <a:pt x="797" y="437"/>
                </a:cubicBezTo>
                <a:lnTo>
                  <a:pt x="11387" y="437"/>
                </a:lnTo>
                <a:cubicBezTo>
                  <a:pt x="11509" y="437"/>
                  <a:pt x="11602" y="338"/>
                  <a:pt x="11602" y="216"/>
                </a:cubicBezTo>
                <a:cubicBezTo>
                  <a:pt x="11602" y="94"/>
                  <a:pt x="11509" y="1"/>
                  <a:pt x="113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5" name="Google Shape;1645;p43"/>
          <p:cNvGrpSpPr/>
          <p:nvPr/>
        </p:nvGrpSpPr>
        <p:grpSpPr>
          <a:xfrm>
            <a:off x="2093319" y="1202099"/>
            <a:ext cx="343315" cy="262005"/>
            <a:chOff x="3342744" y="1167512"/>
            <a:chExt cx="343315" cy="262005"/>
          </a:xfrm>
        </p:grpSpPr>
        <p:sp>
          <p:nvSpPr>
            <p:cNvPr id="1646" name="Google Shape;1646;p43"/>
            <p:cNvSpPr/>
            <p:nvPr/>
          </p:nvSpPr>
          <p:spPr>
            <a:xfrm>
              <a:off x="3406279" y="1373179"/>
              <a:ext cx="279780" cy="56338"/>
            </a:xfrm>
            <a:custGeom>
              <a:rect b="b" l="l" r="r" t="t"/>
              <a:pathLst>
                <a:path extrusionOk="0" h="2450" w="12167">
                  <a:moveTo>
                    <a:pt x="11946" y="1"/>
                  </a:moveTo>
                  <a:cubicBezTo>
                    <a:pt x="11829" y="1"/>
                    <a:pt x="11730" y="123"/>
                    <a:pt x="11730" y="245"/>
                  </a:cubicBezTo>
                  <a:lnTo>
                    <a:pt x="11730" y="1333"/>
                  </a:lnTo>
                  <a:cubicBezTo>
                    <a:pt x="11730" y="1722"/>
                    <a:pt x="11440" y="2013"/>
                    <a:pt x="11050" y="2013"/>
                  </a:cubicBezTo>
                  <a:lnTo>
                    <a:pt x="221" y="2013"/>
                  </a:lnTo>
                  <a:cubicBezTo>
                    <a:pt x="99" y="2013"/>
                    <a:pt x="0" y="2106"/>
                    <a:pt x="0" y="2228"/>
                  </a:cubicBezTo>
                  <a:cubicBezTo>
                    <a:pt x="0" y="2350"/>
                    <a:pt x="99" y="2449"/>
                    <a:pt x="221" y="2449"/>
                  </a:cubicBezTo>
                  <a:lnTo>
                    <a:pt x="11050" y="2449"/>
                  </a:lnTo>
                  <a:cubicBezTo>
                    <a:pt x="11684" y="2449"/>
                    <a:pt x="12167" y="1937"/>
                    <a:pt x="12167" y="1333"/>
                  </a:cubicBezTo>
                  <a:lnTo>
                    <a:pt x="12167" y="245"/>
                  </a:lnTo>
                  <a:cubicBezTo>
                    <a:pt x="12167" y="123"/>
                    <a:pt x="12068" y="1"/>
                    <a:pt x="1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>
              <a:off x="3342744" y="1167512"/>
              <a:ext cx="343315" cy="262005"/>
            </a:xfrm>
            <a:custGeom>
              <a:rect b="b" l="l" r="r" t="t"/>
              <a:pathLst>
                <a:path extrusionOk="0" h="11394" w="14930">
                  <a:moveTo>
                    <a:pt x="1141" y="0"/>
                  </a:moveTo>
                  <a:cubicBezTo>
                    <a:pt x="512" y="0"/>
                    <a:pt x="1" y="512"/>
                    <a:pt x="1" y="1140"/>
                  </a:cubicBezTo>
                  <a:lnTo>
                    <a:pt x="1" y="10277"/>
                  </a:lnTo>
                  <a:cubicBezTo>
                    <a:pt x="1" y="10881"/>
                    <a:pt x="512" y="11393"/>
                    <a:pt x="1141" y="11393"/>
                  </a:cubicBezTo>
                  <a:lnTo>
                    <a:pt x="1891" y="11393"/>
                  </a:lnTo>
                  <a:cubicBezTo>
                    <a:pt x="2013" y="11393"/>
                    <a:pt x="2112" y="11294"/>
                    <a:pt x="2112" y="11172"/>
                  </a:cubicBezTo>
                  <a:cubicBezTo>
                    <a:pt x="2112" y="11050"/>
                    <a:pt x="2013" y="10957"/>
                    <a:pt x="1891" y="10957"/>
                  </a:cubicBezTo>
                  <a:lnTo>
                    <a:pt x="1141" y="10957"/>
                  </a:lnTo>
                  <a:cubicBezTo>
                    <a:pt x="751" y="10957"/>
                    <a:pt x="437" y="10666"/>
                    <a:pt x="437" y="10277"/>
                  </a:cubicBezTo>
                  <a:lnTo>
                    <a:pt x="437" y="2937"/>
                  </a:lnTo>
                  <a:lnTo>
                    <a:pt x="14493" y="2937"/>
                  </a:lnTo>
                  <a:lnTo>
                    <a:pt x="14493" y="8072"/>
                  </a:lnTo>
                  <a:cubicBezTo>
                    <a:pt x="14493" y="8195"/>
                    <a:pt x="14592" y="8288"/>
                    <a:pt x="14709" y="8288"/>
                  </a:cubicBezTo>
                  <a:cubicBezTo>
                    <a:pt x="14831" y="8288"/>
                    <a:pt x="14930" y="8195"/>
                    <a:pt x="14930" y="8072"/>
                  </a:cubicBezTo>
                  <a:lnTo>
                    <a:pt x="14930" y="1140"/>
                  </a:lnTo>
                  <a:cubicBezTo>
                    <a:pt x="14930" y="512"/>
                    <a:pt x="14447" y="0"/>
                    <a:pt x="13813" y="0"/>
                  </a:cubicBezTo>
                  <a:lnTo>
                    <a:pt x="10085" y="0"/>
                  </a:lnTo>
                  <a:cubicBezTo>
                    <a:pt x="9963" y="0"/>
                    <a:pt x="9864" y="99"/>
                    <a:pt x="9864" y="221"/>
                  </a:cubicBezTo>
                  <a:cubicBezTo>
                    <a:pt x="9864" y="343"/>
                    <a:pt x="9963" y="436"/>
                    <a:pt x="10085" y="436"/>
                  </a:cubicBezTo>
                  <a:lnTo>
                    <a:pt x="13813" y="436"/>
                  </a:lnTo>
                  <a:cubicBezTo>
                    <a:pt x="14203" y="436"/>
                    <a:pt x="14493" y="756"/>
                    <a:pt x="14493" y="1140"/>
                  </a:cubicBezTo>
                  <a:lnTo>
                    <a:pt x="14493" y="2501"/>
                  </a:lnTo>
                  <a:lnTo>
                    <a:pt x="437" y="2501"/>
                  </a:lnTo>
                  <a:lnTo>
                    <a:pt x="437" y="1140"/>
                  </a:lnTo>
                  <a:cubicBezTo>
                    <a:pt x="437" y="756"/>
                    <a:pt x="751" y="436"/>
                    <a:pt x="1141" y="436"/>
                  </a:cubicBezTo>
                  <a:lnTo>
                    <a:pt x="8945" y="436"/>
                  </a:lnTo>
                  <a:cubicBezTo>
                    <a:pt x="9067" y="436"/>
                    <a:pt x="9160" y="343"/>
                    <a:pt x="9160" y="221"/>
                  </a:cubicBezTo>
                  <a:cubicBezTo>
                    <a:pt x="9160" y="99"/>
                    <a:pt x="9067" y="0"/>
                    <a:pt x="8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>
              <a:off x="3375121" y="1191910"/>
              <a:ext cx="20604" cy="18741"/>
            </a:xfrm>
            <a:custGeom>
              <a:rect b="b" l="l" r="r" t="t"/>
              <a:pathLst>
                <a:path extrusionOk="0" h="815" w="896">
                  <a:moveTo>
                    <a:pt x="460" y="1"/>
                  </a:moveTo>
                  <a:cubicBezTo>
                    <a:pt x="356" y="1"/>
                    <a:pt x="253" y="44"/>
                    <a:pt x="169" y="131"/>
                  </a:cubicBezTo>
                  <a:cubicBezTo>
                    <a:pt x="0" y="277"/>
                    <a:pt x="0" y="539"/>
                    <a:pt x="169" y="684"/>
                  </a:cubicBezTo>
                  <a:cubicBezTo>
                    <a:pt x="253" y="771"/>
                    <a:pt x="356" y="815"/>
                    <a:pt x="460" y="815"/>
                  </a:cubicBezTo>
                  <a:cubicBezTo>
                    <a:pt x="563" y="815"/>
                    <a:pt x="666" y="771"/>
                    <a:pt x="750" y="684"/>
                  </a:cubicBezTo>
                  <a:cubicBezTo>
                    <a:pt x="896" y="539"/>
                    <a:pt x="896" y="277"/>
                    <a:pt x="750" y="131"/>
                  </a:cubicBezTo>
                  <a:cubicBezTo>
                    <a:pt x="666" y="44"/>
                    <a:pt x="563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3404140" y="1191910"/>
              <a:ext cx="20604" cy="18741"/>
            </a:xfrm>
            <a:custGeom>
              <a:rect b="b" l="l" r="r" t="t"/>
              <a:pathLst>
                <a:path extrusionOk="0" h="815" w="896">
                  <a:moveTo>
                    <a:pt x="445" y="1"/>
                  </a:moveTo>
                  <a:cubicBezTo>
                    <a:pt x="339" y="1"/>
                    <a:pt x="230" y="44"/>
                    <a:pt x="146" y="131"/>
                  </a:cubicBezTo>
                  <a:cubicBezTo>
                    <a:pt x="0" y="277"/>
                    <a:pt x="0" y="539"/>
                    <a:pt x="146" y="684"/>
                  </a:cubicBezTo>
                  <a:cubicBezTo>
                    <a:pt x="230" y="771"/>
                    <a:pt x="339" y="815"/>
                    <a:pt x="445" y="815"/>
                  </a:cubicBezTo>
                  <a:cubicBezTo>
                    <a:pt x="551" y="815"/>
                    <a:pt x="654" y="771"/>
                    <a:pt x="727" y="684"/>
                  </a:cubicBezTo>
                  <a:cubicBezTo>
                    <a:pt x="896" y="539"/>
                    <a:pt x="896" y="277"/>
                    <a:pt x="727" y="131"/>
                  </a:cubicBezTo>
                  <a:cubicBezTo>
                    <a:pt x="654" y="44"/>
                    <a:pt x="551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3432493" y="1192185"/>
              <a:ext cx="21132" cy="18718"/>
            </a:xfrm>
            <a:custGeom>
              <a:rect b="b" l="l" r="r" t="t"/>
              <a:pathLst>
                <a:path extrusionOk="0" h="814" w="919">
                  <a:moveTo>
                    <a:pt x="448" y="0"/>
                  </a:moveTo>
                  <a:cubicBezTo>
                    <a:pt x="304" y="0"/>
                    <a:pt x="164" y="78"/>
                    <a:pt x="99" y="213"/>
                  </a:cubicBezTo>
                  <a:cubicBezTo>
                    <a:pt x="0" y="410"/>
                    <a:pt x="76" y="649"/>
                    <a:pt x="268" y="771"/>
                  </a:cubicBezTo>
                  <a:cubicBezTo>
                    <a:pt x="324" y="800"/>
                    <a:pt x="384" y="814"/>
                    <a:pt x="445" y="814"/>
                  </a:cubicBezTo>
                  <a:cubicBezTo>
                    <a:pt x="592" y="814"/>
                    <a:pt x="739" y="731"/>
                    <a:pt x="826" y="579"/>
                  </a:cubicBezTo>
                  <a:cubicBezTo>
                    <a:pt x="919" y="381"/>
                    <a:pt x="849" y="143"/>
                    <a:pt x="628" y="44"/>
                  </a:cubicBezTo>
                  <a:cubicBezTo>
                    <a:pt x="571" y="14"/>
                    <a:pt x="509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3"/>
            <p:cNvSpPr/>
            <p:nvPr/>
          </p:nvSpPr>
          <p:spPr>
            <a:xfrm>
              <a:off x="3372844" y="1252823"/>
              <a:ext cx="76918" cy="10049"/>
            </a:xfrm>
            <a:custGeom>
              <a:rect b="b" l="l" r="r" t="t"/>
              <a:pathLst>
                <a:path extrusionOk="0" h="437" w="3345">
                  <a:moveTo>
                    <a:pt x="221" y="1"/>
                  </a:moveTo>
                  <a:cubicBezTo>
                    <a:pt x="99" y="1"/>
                    <a:pt x="0" y="100"/>
                    <a:pt x="0" y="216"/>
                  </a:cubicBezTo>
                  <a:cubicBezTo>
                    <a:pt x="0" y="338"/>
                    <a:pt x="99" y="437"/>
                    <a:pt x="221" y="437"/>
                  </a:cubicBezTo>
                  <a:lnTo>
                    <a:pt x="3129" y="437"/>
                  </a:lnTo>
                  <a:cubicBezTo>
                    <a:pt x="3251" y="437"/>
                    <a:pt x="3344" y="338"/>
                    <a:pt x="3344" y="216"/>
                  </a:cubicBezTo>
                  <a:cubicBezTo>
                    <a:pt x="3344" y="100"/>
                    <a:pt x="3251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3"/>
            <p:cNvSpPr/>
            <p:nvPr/>
          </p:nvSpPr>
          <p:spPr>
            <a:xfrm>
              <a:off x="3462042" y="1252823"/>
              <a:ext cx="26237" cy="10049"/>
            </a:xfrm>
            <a:custGeom>
              <a:rect b="b" l="l" r="r" t="t"/>
              <a:pathLst>
                <a:path extrusionOk="0" h="437" w="1141">
                  <a:moveTo>
                    <a:pt x="216" y="1"/>
                  </a:moveTo>
                  <a:cubicBezTo>
                    <a:pt x="99" y="1"/>
                    <a:pt x="0" y="100"/>
                    <a:pt x="0" y="216"/>
                  </a:cubicBezTo>
                  <a:cubicBezTo>
                    <a:pt x="0" y="338"/>
                    <a:pt x="99" y="437"/>
                    <a:pt x="216" y="437"/>
                  </a:cubicBezTo>
                  <a:lnTo>
                    <a:pt x="919" y="437"/>
                  </a:lnTo>
                  <a:cubicBezTo>
                    <a:pt x="1041" y="437"/>
                    <a:pt x="1140" y="338"/>
                    <a:pt x="1140" y="216"/>
                  </a:cubicBezTo>
                  <a:cubicBezTo>
                    <a:pt x="1140" y="100"/>
                    <a:pt x="1041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3"/>
            <p:cNvSpPr/>
            <p:nvPr/>
          </p:nvSpPr>
          <p:spPr>
            <a:xfrm>
              <a:off x="3501616" y="1252823"/>
              <a:ext cx="47899" cy="10049"/>
            </a:xfrm>
            <a:custGeom>
              <a:rect b="b" l="l" r="r" t="t"/>
              <a:pathLst>
                <a:path extrusionOk="0" h="437" w="2083">
                  <a:moveTo>
                    <a:pt x="216" y="1"/>
                  </a:moveTo>
                  <a:cubicBezTo>
                    <a:pt x="94" y="1"/>
                    <a:pt x="1" y="100"/>
                    <a:pt x="1" y="216"/>
                  </a:cubicBezTo>
                  <a:cubicBezTo>
                    <a:pt x="1" y="338"/>
                    <a:pt x="94" y="437"/>
                    <a:pt x="216" y="437"/>
                  </a:cubicBezTo>
                  <a:lnTo>
                    <a:pt x="1868" y="437"/>
                  </a:lnTo>
                  <a:cubicBezTo>
                    <a:pt x="1984" y="437"/>
                    <a:pt x="2083" y="338"/>
                    <a:pt x="2083" y="216"/>
                  </a:cubicBezTo>
                  <a:cubicBezTo>
                    <a:pt x="2083" y="100"/>
                    <a:pt x="1984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3"/>
            <p:cNvSpPr/>
            <p:nvPr/>
          </p:nvSpPr>
          <p:spPr>
            <a:xfrm>
              <a:off x="3372844" y="1277290"/>
              <a:ext cx="40126" cy="10072"/>
            </a:xfrm>
            <a:custGeom>
              <a:rect b="b" l="l" r="r" t="t"/>
              <a:pathLst>
                <a:path extrusionOk="0" h="438" w="1745">
                  <a:moveTo>
                    <a:pt x="221" y="1"/>
                  </a:moveTo>
                  <a:cubicBezTo>
                    <a:pt x="99" y="1"/>
                    <a:pt x="0" y="100"/>
                    <a:pt x="0" y="222"/>
                  </a:cubicBezTo>
                  <a:cubicBezTo>
                    <a:pt x="0" y="344"/>
                    <a:pt x="99" y="437"/>
                    <a:pt x="221" y="437"/>
                  </a:cubicBezTo>
                  <a:lnTo>
                    <a:pt x="1530" y="437"/>
                  </a:lnTo>
                  <a:cubicBezTo>
                    <a:pt x="1652" y="437"/>
                    <a:pt x="1745" y="344"/>
                    <a:pt x="1745" y="222"/>
                  </a:cubicBezTo>
                  <a:cubicBezTo>
                    <a:pt x="1745" y="100"/>
                    <a:pt x="165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>
              <a:off x="3424721" y="1277290"/>
              <a:ext cx="42288" cy="10072"/>
            </a:xfrm>
            <a:custGeom>
              <a:rect b="b" l="l" r="r" t="t"/>
              <a:pathLst>
                <a:path extrusionOk="0" h="438" w="1839">
                  <a:moveTo>
                    <a:pt x="216" y="1"/>
                  </a:moveTo>
                  <a:cubicBezTo>
                    <a:pt x="94" y="1"/>
                    <a:pt x="1" y="100"/>
                    <a:pt x="1" y="222"/>
                  </a:cubicBezTo>
                  <a:cubicBezTo>
                    <a:pt x="1" y="344"/>
                    <a:pt x="94" y="437"/>
                    <a:pt x="216" y="437"/>
                  </a:cubicBezTo>
                  <a:lnTo>
                    <a:pt x="1600" y="437"/>
                  </a:lnTo>
                  <a:cubicBezTo>
                    <a:pt x="1722" y="437"/>
                    <a:pt x="1839" y="344"/>
                    <a:pt x="1839" y="222"/>
                  </a:cubicBezTo>
                  <a:cubicBezTo>
                    <a:pt x="1839" y="100"/>
                    <a:pt x="1722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3579592" y="1277290"/>
              <a:ext cx="57396" cy="10072"/>
            </a:xfrm>
            <a:custGeom>
              <a:rect b="b" l="l" r="r" t="t"/>
              <a:pathLst>
                <a:path extrusionOk="0" h="438" w="2496">
                  <a:moveTo>
                    <a:pt x="221" y="1"/>
                  </a:moveTo>
                  <a:cubicBezTo>
                    <a:pt x="99" y="1"/>
                    <a:pt x="0" y="100"/>
                    <a:pt x="0" y="222"/>
                  </a:cubicBezTo>
                  <a:cubicBezTo>
                    <a:pt x="0" y="344"/>
                    <a:pt x="99" y="437"/>
                    <a:pt x="221" y="437"/>
                  </a:cubicBezTo>
                  <a:lnTo>
                    <a:pt x="2280" y="437"/>
                  </a:lnTo>
                  <a:cubicBezTo>
                    <a:pt x="2402" y="437"/>
                    <a:pt x="2495" y="344"/>
                    <a:pt x="2495" y="222"/>
                  </a:cubicBezTo>
                  <a:cubicBezTo>
                    <a:pt x="2495" y="100"/>
                    <a:pt x="2402" y="1"/>
                    <a:pt x="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3479817" y="1277290"/>
              <a:ext cx="86415" cy="10072"/>
            </a:xfrm>
            <a:custGeom>
              <a:rect b="b" l="l" r="r" t="t"/>
              <a:pathLst>
                <a:path extrusionOk="0" h="438" w="3758">
                  <a:moveTo>
                    <a:pt x="222" y="1"/>
                  </a:moveTo>
                  <a:cubicBezTo>
                    <a:pt x="100" y="1"/>
                    <a:pt x="1" y="100"/>
                    <a:pt x="1" y="222"/>
                  </a:cubicBezTo>
                  <a:cubicBezTo>
                    <a:pt x="1" y="344"/>
                    <a:pt x="100" y="437"/>
                    <a:pt x="222" y="437"/>
                  </a:cubicBezTo>
                  <a:lnTo>
                    <a:pt x="3543" y="437"/>
                  </a:lnTo>
                  <a:cubicBezTo>
                    <a:pt x="3659" y="437"/>
                    <a:pt x="3758" y="344"/>
                    <a:pt x="3758" y="222"/>
                  </a:cubicBezTo>
                  <a:cubicBezTo>
                    <a:pt x="3758" y="100"/>
                    <a:pt x="3659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3"/>
            <p:cNvSpPr/>
            <p:nvPr/>
          </p:nvSpPr>
          <p:spPr>
            <a:xfrm>
              <a:off x="3372844" y="1353128"/>
              <a:ext cx="21270" cy="10049"/>
            </a:xfrm>
            <a:custGeom>
              <a:rect b="b" l="l" r="r" t="t"/>
              <a:pathLst>
                <a:path extrusionOk="0" h="437" w="925">
                  <a:moveTo>
                    <a:pt x="221" y="0"/>
                  </a:moveTo>
                  <a:cubicBezTo>
                    <a:pt x="99" y="0"/>
                    <a:pt x="0" y="99"/>
                    <a:pt x="0" y="216"/>
                  </a:cubicBezTo>
                  <a:cubicBezTo>
                    <a:pt x="0" y="338"/>
                    <a:pt x="99" y="437"/>
                    <a:pt x="221" y="437"/>
                  </a:cubicBezTo>
                  <a:lnTo>
                    <a:pt x="704" y="437"/>
                  </a:lnTo>
                  <a:cubicBezTo>
                    <a:pt x="826" y="437"/>
                    <a:pt x="925" y="338"/>
                    <a:pt x="925" y="216"/>
                  </a:cubicBezTo>
                  <a:cubicBezTo>
                    <a:pt x="925" y="99"/>
                    <a:pt x="82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3"/>
            <p:cNvSpPr/>
            <p:nvPr/>
          </p:nvSpPr>
          <p:spPr>
            <a:xfrm>
              <a:off x="3406279" y="1353128"/>
              <a:ext cx="82000" cy="10049"/>
            </a:xfrm>
            <a:custGeom>
              <a:rect b="b" l="l" r="r" t="t"/>
              <a:pathLst>
                <a:path extrusionOk="0" h="437" w="3566">
                  <a:moveTo>
                    <a:pt x="221" y="0"/>
                  </a:moveTo>
                  <a:cubicBezTo>
                    <a:pt x="99" y="0"/>
                    <a:pt x="0" y="99"/>
                    <a:pt x="0" y="216"/>
                  </a:cubicBezTo>
                  <a:cubicBezTo>
                    <a:pt x="0" y="338"/>
                    <a:pt x="99" y="437"/>
                    <a:pt x="221" y="437"/>
                  </a:cubicBezTo>
                  <a:lnTo>
                    <a:pt x="3344" y="437"/>
                  </a:lnTo>
                  <a:cubicBezTo>
                    <a:pt x="3466" y="437"/>
                    <a:pt x="3565" y="338"/>
                    <a:pt x="3565" y="216"/>
                  </a:cubicBezTo>
                  <a:cubicBezTo>
                    <a:pt x="3565" y="99"/>
                    <a:pt x="3466" y="0"/>
                    <a:pt x="3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3"/>
            <p:cNvSpPr/>
            <p:nvPr/>
          </p:nvSpPr>
          <p:spPr>
            <a:xfrm>
              <a:off x="3501616" y="1353128"/>
              <a:ext cx="47899" cy="10049"/>
            </a:xfrm>
            <a:custGeom>
              <a:rect b="b" l="l" r="r" t="t"/>
              <a:pathLst>
                <a:path extrusionOk="0" h="437" w="2083">
                  <a:moveTo>
                    <a:pt x="216" y="0"/>
                  </a:moveTo>
                  <a:cubicBezTo>
                    <a:pt x="94" y="0"/>
                    <a:pt x="1" y="99"/>
                    <a:pt x="1" y="216"/>
                  </a:cubicBezTo>
                  <a:cubicBezTo>
                    <a:pt x="1" y="338"/>
                    <a:pt x="94" y="437"/>
                    <a:pt x="216" y="437"/>
                  </a:cubicBezTo>
                  <a:lnTo>
                    <a:pt x="1868" y="437"/>
                  </a:lnTo>
                  <a:cubicBezTo>
                    <a:pt x="1984" y="437"/>
                    <a:pt x="2083" y="338"/>
                    <a:pt x="2083" y="216"/>
                  </a:cubicBezTo>
                  <a:cubicBezTo>
                    <a:pt x="2083" y="99"/>
                    <a:pt x="1984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3372844" y="1378123"/>
              <a:ext cx="40126" cy="10072"/>
            </a:xfrm>
            <a:custGeom>
              <a:rect b="b" l="l" r="r" t="t"/>
              <a:pathLst>
                <a:path extrusionOk="0" h="438" w="1745">
                  <a:moveTo>
                    <a:pt x="221" y="1"/>
                  </a:moveTo>
                  <a:cubicBezTo>
                    <a:pt x="99" y="1"/>
                    <a:pt x="0" y="100"/>
                    <a:pt x="0" y="222"/>
                  </a:cubicBezTo>
                  <a:cubicBezTo>
                    <a:pt x="0" y="344"/>
                    <a:pt x="99" y="437"/>
                    <a:pt x="221" y="437"/>
                  </a:cubicBezTo>
                  <a:lnTo>
                    <a:pt x="1530" y="437"/>
                  </a:lnTo>
                  <a:cubicBezTo>
                    <a:pt x="1652" y="437"/>
                    <a:pt x="1745" y="344"/>
                    <a:pt x="1745" y="222"/>
                  </a:cubicBezTo>
                  <a:cubicBezTo>
                    <a:pt x="1745" y="100"/>
                    <a:pt x="165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3424721" y="1378123"/>
              <a:ext cx="42288" cy="10072"/>
            </a:xfrm>
            <a:custGeom>
              <a:rect b="b" l="l" r="r" t="t"/>
              <a:pathLst>
                <a:path extrusionOk="0" h="438" w="1839">
                  <a:moveTo>
                    <a:pt x="216" y="1"/>
                  </a:moveTo>
                  <a:cubicBezTo>
                    <a:pt x="94" y="1"/>
                    <a:pt x="1" y="100"/>
                    <a:pt x="1" y="222"/>
                  </a:cubicBezTo>
                  <a:cubicBezTo>
                    <a:pt x="1" y="344"/>
                    <a:pt x="94" y="437"/>
                    <a:pt x="216" y="437"/>
                  </a:cubicBezTo>
                  <a:lnTo>
                    <a:pt x="1600" y="437"/>
                  </a:lnTo>
                  <a:cubicBezTo>
                    <a:pt x="1722" y="437"/>
                    <a:pt x="1839" y="344"/>
                    <a:pt x="1839" y="222"/>
                  </a:cubicBezTo>
                  <a:cubicBezTo>
                    <a:pt x="1839" y="100"/>
                    <a:pt x="1722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3579592" y="1378123"/>
              <a:ext cx="28514" cy="10072"/>
            </a:xfrm>
            <a:custGeom>
              <a:rect b="b" l="l" r="r" t="t"/>
              <a:pathLst>
                <a:path extrusionOk="0" h="438" w="1240">
                  <a:moveTo>
                    <a:pt x="221" y="1"/>
                  </a:moveTo>
                  <a:cubicBezTo>
                    <a:pt x="99" y="1"/>
                    <a:pt x="0" y="100"/>
                    <a:pt x="0" y="222"/>
                  </a:cubicBezTo>
                  <a:cubicBezTo>
                    <a:pt x="0" y="344"/>
                    <a:pt x="99" y="437"/>
                    <a:pt x="221" y="437"/>
                  </a:cubicBezTo>
                  <a:lnTo>
                    <a:pt x="1018" y="437"/>
                  </a:lnTo>
                  <a:cubicBezTo>
                    <a:pt x="1140" y="437"/>
                    <a:pt x="1239" y="344"/>
                    <a:pt x="1239" y="222"/>
                  </a:cubicBezTo>
                  <a:cubicBezTo>
                    <a:pt x="1239" y="100"/>
                    <a:pt x="114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3479817" y="1378123"/>
              <a:ext cx="86415" cy="10072"/>
            </a:xfrm>
            <a:custGeom>
              <a:rect b="b" l="l" r="r" t="t"/>
              <a:pathLst>
                <a:path extrusionOk="0" h="438" w="3758">
                  <a:moveTo>
                    <a:pt x="222" y="1"/>
                  </a:moveTo>
                  <a:cubicBezTo>
                    <a:pt x="100" y="1"/>
                    <a:pt x="1" y="100"/>
                    <a:pt x="1" y="222"/>
                  </a:cubicBezTo>
                  <a:cubicBezTo>
                    <a:pt x="1" y="344"/>
                    <a:pt x="100" y="437"/>
                    <a:pt x="222" y="437"/>
                  </a:cubicBezTo>
                  <a:lnTo>
                    <a:pt x="3543" y="437"/>
                  </a:lnTo>
                  <a:cubicBezTo>
                    <a:pt x="3659" y="437"/>
                    <a:pt x="3758" y="344"/>
                    <a:pt x="3758" y="222"/>
                  </a:cubicBezTo>
                  <a:cubicBezTo>
                    <a:pt x="3758" y="100"/>
                    <a:pt x="3659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3409084" y="1303504"/>
              <a:ext cx="77447" cy="10049"/>
            </a:xfrm>
            <a:custGeom>
              <a:rect b="b" l="l" r="r" t="t"/>
              <a:pathLst>
                <a:path extrusionOk="0" h="437" w="3368">
                  <a:moveTo>
                    <a:pt x="221" y="1"/>
                  </a:moveTo>
                  <a:cubicBezTo>
                    <a:pt x="99" y="1"/>
                    <a:pt x="0" y="100"/>
                    <a:pt x="0" y="222"/>
                  </a:cubicBezTo>
                  <a:cubicBezTo>
                    <a:pt x="0" y="338"/>
                    <a:pt x="99" y="437"/>
                    <a:pt x="221" y="437"/>
                  </a:cubicBezTo>
                  <a:lnTo>
                    <a:pt x="3129" y="437"/>
                  </a:lnTo>
                  <a:cubicBezTo>
                    <a:pt x="3245" y="437"/>
                    <a:pt x="3368" y="338"/>
                    <a:pt x="3368" y="222"/>
                  </a:cubicBezTo>
                  <a:cubicBezTo>
                    <a:pt x="3368" y="100"/>
                    <a:pt x="3245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3498811" y="1303504"/>
              <a:ext cx="24490" cy="10049"/>
            </a:xfrm>
            <a:custGeom>
              <a:rect b="b" l="l" r="r" t="t"/>
              <a:pathLst>
                <a:path extrusionOk="0" h="437" w="1065">
                  <a:moveTo>
                    <a:pt x="216" y="1"/>
                  </a:moveTo>
                  <a:cubicBezTo>
                    <a:pt x="100" y="1"/>
                    <a:pt x="1" y="100"/>
                    <a:pt x="1" y="222"/>
                  </a:cubicBezTo>
                  <a:cubicBezTo>
                    <a:pt x="1" y="338"/>
                    <a:pt x="100" y="437"/>
                    <a:pt x="216" y="437"/>
                  </a:cubicBezTo>
                  <a:lnTo>
                    <a:pt x="850" y="437"/>
                  </a:lnTo>
                  <a:cubicBezTo>
                    <a:pt x="972" y="437"/>
                    <a:pt x="1065" y="338"/>
                    <a:pt x="1065" y="222"/>
                  </a:cubicBezTo>
                  <a:cubicBezTo>
                    <a:pt x="1065" y="100"/>
                    <a:pt x="972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3535580" y="1303504"/>
              <a:ext cx="50175" cy="10049"/>
            </a:xfrm>
            <a:custGeom>
              <a:rect b="b" l="l" r="r" t="t"/>
              <a:pathLst>
                <a:path extrusionOk="0" h="437" w="2182">
                  <a:moveTo>
                    <a:pt x="216" y="1"/>
                  </a:moveTo>
                  <a:cubicBezTo>
                    <a:pt x="100" y="1"/>
                    <a:pt x="1" y="100"/>
                    <a:pt x="1" y="222"/>
                  </a:cubicBezTo>
                  <a:cubicBezTo>
                    <a:pt x="1" y="338"/>
                    <a:pt x="100" y="437"/>
                    <a:pt x="216" y="437"/>
                  </a:cubicBezTo>
                  <a:lnTo>
                    <a:pt x="1961" y="437"/>
                  </a:lnTo>
                  <a:cubicBezTo>
                    <a:pt x="2083" y="437"/>
                    <a:pt x="2182" y="338"/>
                    <a:pt x="2182" y="222"/>
                  </a:cubicBezTo>
                  <a:cubicBezTo>
                    <a:pt x="2182" y="100"/>
                    <a:pt x="2083" y="1"/>
                    <a:pt x="1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3409084" y="1327994"/>
              <a:ext cx="40149" cy="10049"/>
            </a:xfrm>
            <a:custGeom>
              <a:rect b="b" l="l" r="r" t="t"/>
              <a:pathLst>
                <a:path extrusionOk="0" h="437" w="1746">
                  <a:moveTo>
                    <a:pt x="221" y="0"/>
                  </a:moveTo>
                  <a:cubicBezTo>
                    <a:pt x="99" y="0"/>
                    <a:pt x="0" y="99"/>
                    <a:pt x="0" y="221"/>
                  </a:cubicBezTo>
                  <a:cubicBezTo>
                    <a:pt x="0" y="343"/>
                    <a:pt x="99" y="436"/>
                    <a:pt x="221" y="436"/>
                  </a:cubicBezTo>
                  <a:lnTo>
                    <a:pt x="1530" y="436"/>
                  </a:lnTo>
                  <a:cubicBezTo>
                    <a:pt x="1646" y="436"/>
                    <a:pt x="1745" y="343"/>
                    <a:pt x="1745" y="221"/>
                  </a:cubicBezTo>
                  <a:cubicBezTo>
                    <a:pt x="1745" y="99"/>
                    <a:pt x="1646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3461513" y="1327994"/>
              <a:ext cx="66869" cy="10049"/>
            </a:xfrm>
            <a:custGeom>
              <a:rect b="b" l="l" r="r" t="t"/>
              <a:pathLst>
                <a:path extrusionOk="0" h="437" w="2908">
                  <a:moveTo>
                    <a:pt x="215" y="0"/>
                  </a:moveTo>
                  <a:cubicBezTo>
                    <a:pt x="93" y="0"/>
                    <a:pt x="0" y="99"/>
                    <a:pt x="0" y="221"/>
                  </a:cubicBezTo>
                  <a:cubicBezTo>
                    <a:pt x="0" y="343"/>
                    <a:pt x="93" y="436"/>
                    <a:pt x="215" y="436"/>
                  </a:cubicBezTo>
                  <a:lnTo>
                    <a:pt x="2687" y="436"/>
                  </a:lnTo>
                  <a:cubicBezTo>
                    <a:pt x="2809" y="436"/>
                    <a:pt x="2908" y="343"/>
                    <a:pt x="2908" y="221"/>
                  </a:cubicBezTo>
                  <a:cubicBezTo>
                    <a:pt x="2908" y="99"/>
                    <a:pt x="2809" y="0"/>
                    <a:pt x="2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3539995" y="1327994"/>
              <a:ext cx="63558" cy="10049"/>
            </a:xfrm>
            <a:custGeom>
              <a:rect b="b" l="l" r="r" t="t"/>
              <a:pathLst>
                <a:path extrusionOk="0" h="437" w="2764">
                  <a:moveTo>
                    <a:pt x="222" y="0"/>
                  </a:moveTo>
                  <a:cubicBezTo>
                    <a:pt x="100" y="0"/>
                    <a:pt x="1" y="99"/>
                    <a:pt x="1" y="221"/>
                  </a:cubicBezTo>
                  <a:cubicBezTo>
                    <a:pt x="1" y="343"/>
                    <a:pt x="100" y="436"/>
                    <a:pt x="222" y="436"/>
                  </a:cubicBezTo>
                  <a:lnTo>
                    <a:pt x="2548" y="436"/>
                  </a:lnTo>
                  <a:cubicBezTo>
                    <a:pt x="2670" y="436"/>
                    <a:pt x="2763" y="343"/>
                    <a:pt x="2763" y="221"/>
                  </a:cubicBezTo>
                  <a:cubicBezTo>
                    <a:pt x="2763" y="99"/>
                    <a:pt x="2670" y="0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1" name="Google Shape;16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50" y="2438750"/>
            <a:ext cx="3347350" cy="216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650" y="2438763"/>
            <a:ext cx="3347350" cy="2168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43"/>
          <p:cNvSpPr/>
          <p:nvPr/>
        </p:nvSpPr>
        <p:spPr>
          <a:xfrm>
            <a:off x="1277525" y="3876025"/>
            <a:ext cx="15792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E2A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4" name="Google Shape;1674;p43"/>
          <p:cNvSpPr/>
          <p:nvPr/>
        </p:nvSpPr>
        <p:spPr>
          <a:xfrm>
            <a:off x="1277525" y="3876025"/>
            <a:ext cx="15792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E2A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5" name="Google Shape;1675;p43"/>
          <p:cNvSpPr/>
          <p:nvPr/>
        </p:nvSpPr>
        <p:spPr>
          <a:xfrm>
            <a:off x="5708375" y="3876025"/>
            <a:ext cx="1947000" cy="16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E2A4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4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Overriding - Method</a:t>
            </a:r>
            <a:endParaRPr/>
          </a:p>
        </p:txBody>
      </p:sp>
      <p:sp>
        <p:nvSpPr>
          <p:cNvPr id="1681" name="Google Shape;1681;p44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82" name="Google Shape;1682;p44"/>
          <p:cNvSpPr txBox="1"/>
          <p:nvPr>
            <p:ph idx="1" type="subTitle"/>
          </p:nvPr>
        </p:nvSpPr>
        <p:spPr>
          <a:xfrm>
            <a:off x="4641350" y="367635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Menambah dan Memodifikasi</a:t>
            </a:r>
            <a:r>
              <a:rPr lang="en"/>
              <a:t> Method</a:t>
            </a:r>
            <a:endParaRPr/>
          </a:p>
        </p:txBody>
      </p:sp>
      <p:sp>
        <p:nvSpPr>
          <p:cNvPr id="1683" name="Google Shape;1683;p44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4" name="Google Shape;1684;p44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685" name="Google Shape;1685;p44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686" name="Google Shape;1686;p44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4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88" name="Google Shape;1688;p44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689" name="Google Shape;1689;p44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0" name="Google Shape;1690;p44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1" name="Google Shape;1691;p44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2" name="Google Shape;1692;p44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3" name="Google Shape;1693;p44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4" name="Google Shape;1694;p44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5" name="Google Shape;1695;p44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6" name="Google Shape;1696;p44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7" name="Google Shape;1697;p44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8" name="Google Shape;1698;p44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9" name="Google Shape;1699;p44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0" name="Google Shape;1700;p44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1" name="Google Shape;1701;p44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2" name="Google Shape;1702;p44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3" name="Google Shape;1703;p44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4" name="Google Shape;1704;p44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5" name="Google Shape;1705;p44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6" name="Google Shape;1706;p44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7" name="Google Shape;1707;p44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8" name="Google Shape;1708;p44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9" name="Google Shape;1709;p44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0" name="Google Shape;1710;p44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1" name="Google Shape;1711;p44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2" name="Google Shape;1712;p44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3" name="Google Shape;1713;p44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4" name="Google Shape;1714;p44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5" name="Google Shape;1715;p44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6" name="Google Shape;1716;p44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7" name="Google Shape;1717;p44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8" name="Google Shape;1718;p44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19" name="Google Shape;1719;p44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720" name="Google Shape;1720;p4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2" name="Google Shape;1722;p44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723" name="Google Shape;1723;p44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5" name="Google Shape;1725;p44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726" name="Google Shape;1726;p44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4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8" name="Google Shape;1728;p44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729" name="Google Shape;1729;p44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44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4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4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4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44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44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44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44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44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44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44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44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2" name="Google Shape;1742;p44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743" name="Google Shape;1743;p44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44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44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44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44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44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44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44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44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44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44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4" name="Google Shape;1754;p44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755" name="Google Shape;1755;p44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44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44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44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44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44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44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44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44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44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4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4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5" name="Google Shape;1775;p44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776" name="Google Shape;1776;p44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4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4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44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44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1" name="Google Shape;1781;p44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782" name="Google Shape;1782;p44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4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44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44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44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44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44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44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44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44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5"/>
          <p:cNvSpPr txBox="1"/>
          <p:nvPr>
            <p:ph type="title"/>
          </p:nvPr>
        </p:nvSpPr>
        <p:spPr>
          <a:xfrm>
            <a:off x="747800" y="4061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Polimorfisme Method</a:t>
            </a:r>
            <a:endParaRPr/>
          </a:p>
        </p:txBody>
      </p:sp>
      <p:sp>
        <p:nvSpPr>
          <p:cNvPr id="1797" name="Google Shape;1797;p45"/>
          <p:cNvSpPr txBox="1"/>
          <p:nvPr>
            <p:ph idx="3" type="subTitle"/>
          </p:nvPr>
        </p:nvSpPr>
        <p:spPr>
          <a:xfrm>
            <a:off x="2820900" y="1758000"/>
            <a:ext cx="3502200" cy="5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super().</a:t>
            </a:r>
            <a:r>
              <a:rPr i="1" lang="en" sz="2300">
                <a:solidFill>
                  <a:schemeClr val="accent2"/>
                </a:solidFill>
              </a:rPr>
              <a:t>method</a:t>
            </a:r>
            <a:r>
              <a:rPr lang="en" sz="2300"/>
              <a:t>()</a:t>
            </a:r>
            <a:endParaRPr sz="2300"/>
          </a:p>
        </p:txBody>
      </p:sp>
      <p:grpSp>
        <p:nvGrpSpPr>
          <p:cNvPr id="1798" name="Google Shape;1798;p45"/>
          <p:cNvGrpSpPr/>
          <p:nvPr/>
        </p:nvGrpSpPr>
        <p:grpSpPr>
          <a:xfrm>
            <a:off x="4194655" y="1006620"/>
            <a:ext cx="754638" cy="708563"/>
            <a:chOff x="4194655" y="1006620"/>
            <a:chExt cx="754638" cy="708563"/>
          </a:xfrm>
        </p:grpSpPr>
        <p:sp>
          <p:nvSpPr>
            <p:cNvPr id="1799" name="Google Shape;1799;p45"/>
            <p:cNvSpPr/>
            <p:nvPr/>
          </p:nvSpPr>
          <p:spPr>
            <a:xfrm>
              <a:off x="4194655" y="1006620"/>
              <a:ext cx="754638" cy="708563"/>
            </a:xfrm>
            <a:custGeom>
              <a:rect b="b" l="l" r="r" t="t"/>
              <a:pathLst>
                <a:path extrusionOk="0" h="12595" w="13414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0" name="Google Shape;1800;p45"/>
            <p:cNvGrpSpPr/>
            <p:nvPr/>
          </p:nvGrpSpPr>
          <p:grpSpPr>
            <a:xfrm>
              <a:off x="4428144" y="1237412"/>
              <a:ext cx="343315" cy="262005"/>
              <a:chOff x="3342744" y="1167512"/>
              <a:chExt cx="343315" cy="262005"/>
            </a:xfrm>
          </p:grpSpPr>
          <p:sp>
            <p:nvSpPr>
              <p:cNvPr id="1801" name="Google Shape;1801;p45"/>
              <p:cNvSpPr/>
              <p:nvPr/>
            </p:nvSpPr>
            <p:spPr>
              <a:xfrm>
                <a:off x="3406279" y="1373179"/>
                <a:ext cx="279780" cy="56338"/>
              </a:xfrm>
              <a:custGeom>
                <a:rect b="b" l="l" r="r" t="t"/>
                <a:pathLst>
                  <a:path extrusionOk="0" h="2450" w="12167">
                    <a:moveTo>
                      <a:pt x="11946" y="1"/>
                    </a:moveTo>
                    <a:cubicBezTo>
                      <a:pt x="11829" y="1"/>
                      <a:pt x="11730" y="123"/>
                      <a:pt x="11730" y="245"/>
                    </a:cubicBezTo>
                    <a:lnTo>
                      <a:pt x="11730" y="1333"/>
                    </a:lnTo>
                    <a:cubicBezTo>
                      <a:pt x="11730" y="1722"/>
                      <a:pt x="11440" y="2013"/>
                      <a:pt x="11050" y="2013"/>
                    </a:cubicBezTo>
                    <a:lnTo>
                      <a:pt x="221" y="2013"/>
                    </a:lnTo>
                    <a:cubicBezTo>
                      <a:pt x="99" y="2013"/>
                      <a:pt x="0" y="2106"/>
                      <a:pt x="0" y="2228"/>
                    </a:cubicBezTo>
                    <a:cubicBezTo>
                      <a:pt x="0" y="2350"/>
                      <a:pt x="99" y="2449"/>
                      <a:pt x="221" y="2449"/>
                    </a:cubicBezTo>
                    <a:lnTo>
                      <a:pt x="11050" y="2449"/>
                    </a:lnTo>
                    <a:cubicBezTo>
                      <a:pt x="11684" y="2449"/>
                      <a:pt x="12167" y="1937"/>
                      <a:pt x="12167" y="1333"/>
                    </a:cubicBezTo>
                    <a:lnTo>
                      <a:pt x="12167" y="245"/>
                    </a:lnTo>
                    <a:cubicBezTo>
                      <a:pt x="12167" y="123"/>
                      <a:pt x="12068" y="1"/>
                      <a:pt x="11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45"/>
              <p:cNvSpPr/>
              <p:nvPr/>
            </p:nvSpPr>
            <p:spPr>
              <a:xfrm>
                <a:off x="3342744" y="1167512"/>
                <a:ext cx="343315" cy="262005"/>
              </a:xfrm>
              <a:custGeom>
                <a:rect b="b" l="l" r="r" t="t"/>
                <a:pathLst>
                  <a:path extrusionOk="0" h="11394" w="14930">
                    <a:moveTo>
                      <a:pt x="1141" y="0"/>
                    </a:moveTo>
                    <a:cubicBezTo>
                      <a:pt x="512" y="0"/>
                      <a:pt x="1" y="512"/>
                      <a:pt x="1" y="1140"/>
                    </a:cubicBezTo>
                    <a:lnTo>
                      <a:pt x="1" y="10277"/>
                    </a:lnTo>
                    <a:cubicBezTo>
                      <a:pt x="1" y="10881"/>
                      <a:pt x="512" y="11393"/>
                      <a:pt x="1141" y="11393"/>
                    </a:cubicBezTo>
                    <a:lnTo>
                      <a:pt x="1891" y="11393"/>
                    </a:lnTo>
                    <a:cubicBezTo>
                      <a:pt x="2013" y="11393"/>
                      <a:pt x="2112" y="11294"/>
                      <a:pt x="2112" y="11172"/>
                    </a:cubicBezTo>
                    <a:cubicBezTo>
                      <a:pt x="2112" y="11050"/>
                      <a:pt x="2013" y="10957"/>
                      <a:pt x="1891" y="10957"/>
                    </a:cubicBezTo>
                    <a:lnTo>
                      <a:pt x="1141" y="10957"/>
                    </a:lnTo>
                    <a:cubicBezTo>
                      <a:pt x="751" y="10957"/>
                      <a:pt x="437" y="10666"/>
                      <a:pt x="437" y="10277"/>
                    </a:cubicBezTo>
                    <a:lnTo>
                      <a:pt x="437" y="2937"/>
                    </a:lnTo>
                    <a:lnTo>
                      <a:pt x="14493" y="2937"/>
                    </a:lnTo>
                    <a:lnTo>
                      <a:pt x="14493" y="8072"/>
                    </a:lnTo>
                    <a:cubicBezTo>
                      <a:pt x="14493" y="8195"/>
                      <a:pt x="14592" y="8288"/>
                      <a:pt x="14709" y="8288"/>
                    </a:cubicBezTo>
                    <a:cubicBezTo>
                      <a:pt x="14831" y="8288"/>
                      <a:pt x="14930" y="8195"/>
                      <a:pt x="14930" y="8072"/>
                    </a:cubicBezTo>
                    <a:lnTo>
                      <a:pt x="14930" y="1140"/>
                    </a:lnTo>
                    <a:cubicBezTo>
                      <a:pt x="14930" y="512"/>
                      <a:pt x="14447" y="0"/>
                      <a:pt x="13813" y="0"/>
                    </a:cubicBezTo>
                    <a:lnTo>
                      <a:pt x="10085" y="0"/>
                    </a:lnTo>
                    <a:cubicBezTo>
                      <a:pt x="9963" y="0"/>
                      <a:pt x="9864" y="99"/>
                      <a:pt x="9864" y="221"/>
                    </a:cubicBezTo>
                    <a:cubicBezTo>
                      <a:pt x="9864" y="343"/>
                      <a:pt x="9963" y="436"/>
                      <a:pt x="10085" y="436"/>
                    </a:cubicBezTo>
                    <a:lnTo>
                      <a:pt x="13813" y="436"/>
                    </a:lnTo>
                    <a:cubicBezTo>
                      <a:pt x="14203" y="436"/>
                      <a:pt x="14493" y="756"/>
                      <a:pt x="14493" y="1140"/>
                    </a:cubicBezTo>
                    <a:lnTo>
                      <a:pt x="14493" y="2501"/>
                    </a:lnTo>
                    <a:lnTo>
                      <a:pt x="437" y="2501"/>
                    </a:lnTo>
                    <a:lnTo>
                      <a:pt x="437" y="1140"/>
                    </a:lnTo>
                    <a:cubicBezTo>
                      <a:pt x="437" y="756"/>
                      <a:pt x="751" y="436"/>
                      <a:pt x="1141" y="436"/>
                    </a:cubicBezTo>
                    <a:lnTo>
                      <a:pt x="8945" y="436"/>
                    </a:lnTo>
                    <a:cubicBezTo>
                      <a:pt x="9067" y="436"/>
                      <a:pt x="9160" y="343"/>
                      <a:pt x="9160" y="221"/>
                    </a:cubicBezTo>
                    <a:cubicBezTo>
                      <a:pt x="9160" y="99"/>
                      <a:pt x="9067" y="0"/>
                      <a:pt x="8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45"/>
              <p:cNvSpPr/>
              <p:nvPr/>
            </p:nvSpPr>
            <p:spPr>
              <a:xfrm>
                <a:off x="3375121" y="1191910"/>
                <a:ext cx="20604" cy="18741"/>
              </a:xfrm>
              <a:custGeom>
                <a:rect b="b" l="l" r="r" t="t"/>
                <a:pathLst>
                  <a:path extrusionOk="0" h="815" w="896">
                    <a:moveTo>
                      <a:pt x="460" y="1"/>
                    </a:moveTo>
                    <a:cubicBezTo>
                      <a:pt x="356" y="1"/>
                      <a:pt x="253" y="44"/>
                      <a:pt x="169" y="131"/>
                    </a:cubicBezTo>
                    <a:cubicBezTo>
                      <a:pt x="0" y="277"/>
                      <a:pt x="0" y="539"/>
                      <a:pt x="169" y="684"/>
                    </a:cubicBezTo>
                    <a:cubicBezTo>
                      <a:pt x="253" y="771"/>
                      <a:pt x="356" y="815"/>
                      <a:pt x="460" y="815"/>
                    </a:cubicBezTo>
                    <a:cubicBezTo>
                      <a:pt x="563" y="815"/>
                      <a:pt x="666" y="771"/>
                      <a:pt x="750" y="684"/>
                    </a:cubicBezTo>
                    <a:cubicBezTo>
                      <a:pt x="896" y="539"/>
                      <a:pt x="896" y="277"/>
                      <a:pt x="750" y="131"/>
                    </a:cubicBezTo>
                    <a:cubicBezTo>
                      <a:pt x="666" y="44"/>
                      <a:pt x="563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45"/>
              <p:cNvSpPr/>
              <p:nvPr/>
            </p:nvSpPr>
            <p:spPr>
              <a:xfrm>
                <a:off x="3404140" y="1191910"/>
                <a:ext cx="20604" cy="18741"/>
              </a:xfrm>
              <a:custGeom>
                <a:rect b="b" l="l" r="r" t="t"/>
                <a:pathLst>
                  <a:path extrusionOk="0" h="815" w="896">
                    <a:moveTo>
                      <a:pt x="445" y="1"/>
                    </a:moveTo>
                    <a:cubicBezTo>
                      <a:pt x="339" y="1"/>
                      <a:pt x="230" y="44"/>
                      <a:pt x="146" y="131"/>
                    </a:cubicBezTo>
                    <a:cubicBezTo>
                      <a:pt x="0" y="277"/>
                      <a:pt x="0" y="539"/>
                      <a:pt x="146" y="684"/>
                    </a:cubicBezTo>
                    <a:cubicBezTo>
                      <a:pt x="230" y="771"/>
                      <a:pt x="339" y="815"/>
                      <a:pt x="445" y="815"/>
                    </a:cubicBezTo>
                    <a:cubicBezTo>
                      <a:pt x="551" y="815"/>
                      <a:pt x="654" y="771"/>
                      <a:pt x="727" y="684"/>
                    </a:cubicBezTo>
                    <a:cubicBezTo>
                      <a:pt x="896" y="539"/>
                      <a:pt x="896" y="277"/>
                      <a:pt x="727" y="131"/>
                    </a:cubicBezTo>
                    <a:cubicBezTo>
                      <a:pt x="654" y="44"/>
                      <a:pt x="551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5"/>
              <p:cNvSpPr/>
              <p:nvPr/>
            </p:nvSpPr>
            <p:spPr>
              <a:xfrm>
                <a:off x="3432493" y="1192185"/>
                <a:ext cx="21132" cy="18718"/>
              </a:xfrm>
              <a:custGeom>
                <a:rect b="b" l="l" r="r" t="t"/>
                <a:pathLst>
                  <a:path extrusionOk="0" h="814" w="919">
                    <a:moveTo>
                      <a:pt x="448" y="0"/>
                    </a:moveTo>
                    <a:cubicBezTo>
                      <a:pt x="304" y="0"/>
                      <a:pt x="164" y="78"/>
                      <a:pt x="99" y="213"/>
                    </a:cubicBezTo>
                    <a:cubicBezTo>
                      <a:pt x="0" y="410"/>
                      <a:pt x="76" y="649"/>
                      <a:pt x="268" y="771"/>
                    </a:cubicBezTo>
                    <a:cubicBezTo>
                      <a:pt x="324" y="800"/>
                      <a:pt x="384" y="814"/>
                      <a:pt x="445" y="814"/>
                    </a:cubicBezTo>
                    <a:cubicBezTo>
                      <a:pt x="592" y="814"/>
                      <a:pt x="739" y="731"/>
                      <a:pt x="826" y="579"/>
                    </a:cubicBezTo>
                    <a:cubicBezTo>
                      <a:pt x="919" y="381"/>
                      <a:pt x="849" y="143"/>
                      <a:pt x="628" y="44"/>
                    </a:cubicBezTo>
                    <a:cubicBezTo>
                      <a:pt x="571" y="14"/>
                      <a:pt x="509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45"/>
              <p:cNvSpPr/>
              <p:nvPr/>
            </p:nvSpPr>
            <p:spPr>
              <a:xfrm>
                <a:off x="3372844" y="1252823"/>
                <a:ext cx="76918" cy="10049"/>
              </a:xfrm>
              <a:custGeom>
                <a:rect b="b" l="l" r="r" t="t"/>
                <a:pathLst>
                  <a:path extrusionOk="0" h="437" w="3345">
                    <a:moveTo>
                      <a:pt x="221" y="1"/>
                    </a:moveTo>
                    <a:cubicBezTo>
                      <a:pt x="99" y="1"/>
                      <a:pt x="0" y="100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129" y="437"/>
                    </a:lnTo>
                    <a:cubicBezTo>
                      <a:pt x="3251" y="437"/>
                      <a:pt x="3344" y="338"/>
                      <a:pt x="3344" y="216"/>
                    </a:cubicBezTo>
                    <a:cubicBezTo>
                      <a:pt x="3344" y="100"/>
                      <a:pt x="3251" y="1"/>
                      <a:pt x="3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45"/>
              <p:cNvSpPr/>
              <p:nvPr/>
            </p:nvSpPr>
            <p:spPr>
              <a:xfrm>
                <a:off x="3462042" y="1252823"/>
                <a:ext cx="26237" cy="10049"/>
              </a:xfrm>
              <a:custGeom>
                <a:rect b="b" l="l" r="r" t="t"/>
                <a:pathLst>
                  <a:path extrusionOk="0" h="437" w="1141">
                    <a:moveTo>
                      <a:pt x="216" y="1"/>
                    </a:moveTo>
                    <a:cubicBezTo>
                      <a:pt x="99" y="1"/>
                      <a:pt x="0" y="100"/>
                      <a:pt x="0" y="216"/>
                    </a:cubicBezTo>
                    <a:cubicBezTo>
                      <a:pt x="0" y="338"/>
                      <a:pt x="99" y="437"/>
                      <a:pt x="216" y="437"/>
                    </a:cubicBezTo>
                    <a:lnTo>
                      <a:pt x="919" y="437"/>
                    </a:lnTo>
                    <a:cubicBezTo>
                      <a:pt x="1041" y="437"/>
                      <a:pt x="1140" y="338"/>
                      <a:pt x="1140" y="216"/>
                    </a:cubicBezTo>
                    <a:cubicBezTo>
                      <a:pt x="1140" y="100"/>
                      <a:pt x="1041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45"/>
              <p:cNvSpPr/>
              <p:nvPr/>
            </p:nvSpPr>
            <p:spPr>
              <a:xfrm>
                <a:off x="3501616" y="1252823"/>
                <a:ext cx="47899" cy="10049"/>
              </a:xfrm>
              <a:custGeom>
                <a:rect b="b" l="l" r="r" t="t"/>
                <a:pathLst>
                  <a:path extrusionOk="0" h="437" w="2083">
                    <a:moveTo>
                      <a:pt x="216" y="1"/>
                    </a:moveTo>
                    <a:cubicBezTo>
                      <a:pt x="94" y="1"/>
                      <a:pt x="1" y="100"/>
                      <a:pt x="1" y="216"/>
                    </a:cubicBezTo>
                    <a:cubicBezTo>
                      <a:pt x="1" y="338"/>
                      <a:pt x="94" y="437"/>
                      <a:pt x="216" y="437"/>
                    </a:cubicBezTo>
                    <a:lnTo>
                      <a:pt x="1868" y="437"/>
                    </a:lnTo>
                    <a:cubicBezTo>
                      <a:pt x="1984" y="437"/>
                      <a:pt x="2083" y="338"/>
                      <a:pt x="2083" y="216"/>
                    </a:cubicBezTo>
                    <a:cubicBezTo>
                      <a:pt x="2083" y="100"/>
                      <a:pt x="1984" y="1"/>
                      <a:pt x="1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45"/>
              <p:cNvSpPr/>
              <p:nvPr/>
            </p:nvSpPr>
            <p:spPr>
              <a:xfrm>
                <a:off x="3372844" y="1277290"/>
                <a:ext cx="40126" cy="10072"/>
              </a:xfrm>
              <a:custGeom>
                <a:rect b="b" l="l" r="r" t="t"/>
                <a:pathLst>
                  <a:path extrusionOk="0" h="438" w="1745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530" y="437"/>
                    </a:lnTo>
                    <a:cubicBezTo>
                      <a:pt x="1652" y="437"/>
                      <a:pt x="1745" y="344"/>
                      <a:pt x="1745" y="222"/>
                    </a:cubicBezTo>
                    <a:cubicBezTo>
                      <a:pt x="1745" y="100"/>
                      <a:pt x="1652" y="1"/>
                      <a:pt x="1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45"/>
              <p:cNvSpPr/>
              <p:nvPr/>
            </p:nvSpPr>
            <p:spPr>
              <a:xfrm>
                <a:off x="3424721" y="1277290"/>
                <a:ext cx="42288" cy="10072"/>
              </a:xfrm>
              <a:custGeom>
                <a:rect b="b" l="l" r="r" t="t"/>
                <a:pathLst>
                  <a:path extrusionOk="0" h="438" w="1839">
                    <a:moveTo>
                      <a:pt x="216" y="1"/>
                    </a:moveTo>
                    <a:cubicBezTo>
                      <a:pt x="94" y="1"/>
                      <a:pt x="1" y="100"/>
                      <a:pt x="1" y="222"/>
                    </a:cubicBezTo>
                    <a:cubicBezTo>
                      <a:pt x="1" y="344"/>
                      <a:pt x="94" y="437"/>
                      <a:pt x="216" y="437"/>
                    </a:cubicBezTo>
                    <a:lnTo>
                      <a:pt x="1600" y="437"/>
                    </a:lnTo>
                    <a:cubicBezTo>
                      <a:pt x="1722" y="437"/>
                      <a:pt x="1839" y="344"/>
                      <a:pt x="1839" y="222"/>
                    </a:cubicBezTo>
                    <a:cubicBezTo>
                      <a:pt x="1839" y="100"/>
                      <a:pt x="1722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5"/>
              <p:cNvSpPr/>
              <p:nvPr/>
            </p:nvSpPr>
            <p:spPr>
              <a:xfrm>
                <a:off x="3579592" y="1277290"/>
                <a:ext cx="57396" cy="10072"/>
              </a:xfrm>
              <a:custGeom>
                <a:rect b="b" l="l" r="r" t="t"/>
                <a:pathLst>
                  <a:path extrusionOk="0" h="438" w="2496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2280" y="437"/>
                    </a:lnTo>
                    <a:cubicBezTo>
                      <a:pt x="2402" y="437"/>
                      <a:pt x="2495" y="344"/>
                      <a:pt x="2495" y="222"/>
                    </a:cubicBezTo>
                    <a:cubicBezTo>
                      <a:pt x="2495" y="100"/>
                      <a:pt x="2402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45"/>
              <p:cNvSpPr/>
              <p:nvPr/>
            </p:nvSpPr>
            <p:spPr>
              <a:xfrm>
                <a:off x="3479817" y="1277290"/>
                <a:ext cx="86415" cy="10072"/>
              </a:xfrm>
              <a:custGeom>
                <a:rect b="b" l="l" r="r" t="t"/>
                <a:pathLst>
                  <a:path extrusionOk="0" h="438" w="3758">
                    <a:moveTo>
                      <a:pt x="222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44"/>
                      <a:pt x="100" y="437"/>
                      <a:pt x="222" y="437"/>
                    </a:cubicBezTo>
                    <a:lnTo>
                      <a:pt x="3543" y="437"/>
                    </a:lnTo>
                    <a:cubicBezTo>
                      <a:pt x="3659" y="437"/>
                      <a:pt x="3758" y="344"/>
                      <a:pt x="3758" y="222"/>
                    </a:cubicBezTo>
                    <a:cubicBezTo>
                      <a:pt x="3758" y="100"/>
                      <a:pt x="3659" y="1"/>
                      <a:pt x="3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45"/>
              <p:cNvSpPr/>
              <p:nvPr/>
            </p:nvSpPr>
            <p:spPr>
              <a:xfrm>
                <a:off x="3372844" y="1353128"/>
                <a:ext cx="21270" cy="10049"/>
              </a:xfrm>
              <a:custGeom>
                <a:rect b="b" l="l" r="r" t="t"/>
                <a:pathLst>
                  <a:path extrusionOk="0" h="437" w="925">
                    <a:moveTo>
                      <a:pt x="221" y="0"/>
                    </a:moveTo>
                    <a:cubicBezTo>
                      <a:pt x="99" y="0"/>
                      <a:pt x="0" y="99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704" y="437"/>
                    </a:lnTo>
                    <a:cubicBezTo>
                      <a:pt x="826" y="437"/>
                      <a:pt x="925" y="338"/>
                      <a:pt x="925" y="216"/>
                    </a:cubicBezTo>
                    <a:cubicBezTo>
                      <a:pt x="925" y="99"/>
                      <a:pt x="826" y="0"/>
                      <a:pt x="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45"/>
              <p:cNvSpPr/>
              <p:nvPr/>
            </p:nvSpPr>
            <p:spPr>
              <a:xfrm>
                <a:off x="3406279" y="1353128"/>
                <a:ext cx="82000" cy="10049"/>
              </a:xfrm>
              <a:custGeom>
                <a:rect b="b" l="l" r="r" t="t"/>
                <a:pathLst>
                  <a:path extrusionOk="0" h="437" w="3566">
                    <a:moveTo>
                      <a:pt x="221" y="0"/>
                    </a:moveTo>
                    <a:cubicBezTo>
                      <a:pt x="99" y="0"/>
                      <a:pt x="0" y="99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344" y="437"/>
                    </a:lnTo>
                    <a:cubicBezTo>
                      <a:pt x="3466" y="437"/>
                      <a:pt x="3565" y="338"/>
                      <a:pt x="3565" y="216"/>
                    </a:cubicBezTo>
                    <a:cubicBezTo>
                      <a:pt x="3565" y="99"/>
                      <a:pt x="3466" y="0"/>
                      <a:pt x="3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45"/>
              <p:cNvSpPr/>
              <p:nvPr/>
            </p:nvSpPr>
            <p:spPr>
              <a:xfrm>
                <a:off x="3501616" y="1353128"/>
                <a:ext cx="47899" cy="10049"/>
              </a:xfrm>
              <a:custGeom>
                <a:rect b="b" l="l" r="r" t="t"/>
                <a:pathLst>
                  <a:path extrusionOk="0" h="437" w="2083">
                    <a:moveTo>
                      <a:pt x="216" y="0"/>
                    </a:moveTo>
                    <a:cubicBezTo>
                      <a:pt x="94" y="0"/>
                      <a:pt x="1" y="99"/>
                      <a:pt x="1" y="216"/>
                    </a:cubicBezTo>
                    <a:cubicBezTo>
                      <a:pt x="1" y="338"/>
                      <a:pt x="94" y="437"/>
                      <a:pt x="216" y="437"/>
                    </a:cubicBezTo>
                    <a:lnTo>
                      <a:pt x="1868" y="437"/>
                    </a:lnTo>
                    <a:cubicBezTo>
                      <a:pt x="1984" y="437"/>
                      <a:pt x="2083" y="338"/>
                      <a:pt x="2083" y="216"/>
                    </a:cubicBezTo>
                    <a:cubicBezTo>
                      <a:pt x="2083" y="99"/>
                      <a:pt x="1984" y="0"/>
                      <a:pt x="1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45"/>
              <p:cNvSpPr/>
              <p:nvPr/>
            </p:nvSpPr>
            <p:spPr>
              <a:xfrm>
                <a:off x="3372844" y="1378123"/>
                <a:ext cx="40126" cy="10072"/>
              </a:xfrm>
              <a:custGeom>
                <a:rect b="b" l="l" r="r" t="t"/>
                <a:pathLst>
                  <a:path extrusionOk="0" h="438" w="1745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530" y="437"/>
                    </a:lnTo>
                    <a:cubicBezTo>
                      <a:pt x="1652" y="437"/>
                      <a:pt x="1745" y="344"/>
                      <a:pt x="1745" y="222"/>
                    </a:cubicBezTo>
                    <a:cubicBezTo>
                      <a:pt x="1745" y="100"/>
                      <a:pt x="1652" y="1"/>
                      <a:pt x="1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45"/>
              <p:cNvSpPr/>
              <p:nvPr/>
            </p:nvSpPr>
            <p:spPr>
              <a:xfrm>
                <a:off x="3424721" y="1378123"/>
                <a:ext cx="42288" cy="10072"/>
              </a:xfrm>
              <a:custGeom>
                <a:rect b="b" l="l" r="r" t="t"/>
                <a:pathLst>
                  <a:path extrusionOk="0" h="438" w="1839">
                    <a:moveTo>
                      <a:pt x="216" y="1"/>
                    </a:moveTo>
                    <a:cubicBezTo>
                      <a:pt x="94" y="1"/>
                      <a:pt x="1" y="100"/>
                      <a:pt x="1" y="222"/>
                    </a:cubicBezTo>
                    <a:cubicBezTo>
                      <a:pt x="1" y="344"/>
                      <a:pt x="94" y="437"/>
                      <a:pt x="216" y="437"/>
                    </a:cubicBezTo>
                    <a:lnTo>
                      <a:pt x="1600" y="437"/>
                    </a:lnTo>
                    <a:cubicBezTo>
                      <a:pt x="1722" y="437"/>
                      <a:pt x="1839" y="344"/>
                      <a:pt x="1839" y="222"/>
                    </a:cubicBezTo>
                    <a:cubicBezTo>
                      <a:pt x="1839" y="100"/>
                      <a:pt x="1722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45"/>
              <p:cNvSpPr/>
              <p:nvPr/>
            </p:nvSpPr>
            <p:spPr>
              <a:xfrm>
                <a:off x="3579592" y="1378123"/>
                <a:ext cx="28514" cy="10072"/>
              </a:xfrm>
              <a:custGeom>
                <a:rect b="b" l="l" r="r" t="t"/>
                <a:pathLst>
                  <a:path extrusionOk="0" h="438" w="1240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018" y="437"/>
                    </a:lnTo>
                    <a:cubicBezTo>
                      <a:pt x="1140" y="437"/>
                      <a:pt x="1239" y="344"/>
                      <a:pt x="1239" y="222"/>
                    </a:cubicBezTo>
                    <a:cubicBezTo>
                      <a:pt x="1239" y="100"/>
                      <a:pt x="114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45"/>
              <p:cNvSpPr/>
              <p:nvPr/>
            </p:nvSpPr>
            <p:spPr>
              <a:xfrm>
                <a:off x="3479817" y="1378123"/>
                <a:ext cx="86415" cy="10072"/>
              </a:xfrm>
              <a:custGeom>
                <a:rect b="b" l="l" r="r" t="t"/>
                <a:pathLst>
                  <a:path extrusionOk="0" h="438" w="3758">
                    <a:moveTo>
                      <a:pt x="222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44"/>
                      <a:pt x="100" y="437"/>
                      <a:pt x="222" y="437"/>
                    </a:cubicBezTo>
                    <a:lnTo>
                      <a:pt x="3543" y="437"/>
                    </a:lnTo>
                    <a:cubicBezTo>
                      <a:pt x="3659" y="437"/>
                      <a:pt x="3758" y="344"/>
                      <a:pt x="3758" y="222"/>
                    </a:cubicBezTo>
                    <a:cubicBezTo>
                      <a:pt x="3758" y="100"/>
                      <a:pt x="3659" y="1"/>
                      <a:pt x="3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45"/>
              <p:cNvSpPr/>
              <p:nvPr/>
            </p:nvSpPr>
            <p:spPr>
              <a:xfrm>
                <a:off x="3409084" y="1303504"/>
                <a:ext cx="77447" cy="10049"/>
              </a:xfrm>
              <a:custGeom>
                <a:rect b="b" l="l" r="r" t="t"/>
                <a:pathLst>
                  <a:path extrusionOk="0" h="437" w="3368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129" y="437"/>
                    </a:lnTo>
                    <a:cubicBezTo>
                      <a:pt x="3245" y="437"/>
                      <a:pt x="3368" y="338"/>
                      <a:pt x="3368" y="222"/>
                    </a:cubicBezTo>
                    <a:cubicBezTo>
                      <a:pt x="3368" y="100"/>
                      <a:pt x="3245" y="1"/>
                      <a:pt x="3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45"/>
              <p:cNvSpPr/>
              <p:nvPr/>
            </p:nvSpPr>
            <p:spPr>
              <a:xfrm>
                <a:off x="3498811" y="1303504"/>
                <a:ext cx="24490" cy="10049"/>
              </a:xfrm>
              <a:custGeom>
                <a:rect b="b" l="l" r="r" t="t"/>
                <a:pathLst>
                  <a:path extrusionOk="0" h="437" w="1065">
                    <a:moveTo>
                      <a:pt x="216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38"/>
                      <a:pt x="100" y="437"/>
                      <a:pt x="216" y="437"/>
                    </a:cubicBezTo>
                    <a:lnTo>
                      <a:pt x="850" y="437"/>
                    </a:lnTo>
                    <a:cubicBezTo>
                      <a:pt x="972" y="437"/>
                      <a:pt x="1065" y="338"/>
                      <a:pt x="1065" y="222"/>
                    </a:cubicBezTo>
                    <a:cubicBezTo>
                      <a:pt x="1065" y="100"/>
                      <a:pt x="972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45"/>
              <p:cNvSpPr/>
              <p:nvPr/>
            </p:nvSpPr>
            <p:spPr>
              <a:xfrm>
                <a:off x="3535580" y="1303504"/>
                <a:ext cx="50175" cy="10049"/>
              </a:xfrm>
              <a:custGeom>
                <a:rect b="b" l="l" r="r" t="t"/>
                <a:pathLst>
                  <a:path extrusionOk="0" h="437" w="2182">
                    <a:moveTo>
                      <a:pt x="216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38"/>
                      <a:pt x="100" y="437"/>
                      <a:pt x="216" y="437"/>
                    </a:cubicBezTo>
                    <a:lnTo>
                      <a:pt x="1961" y="437"/>
                    </a:lnTo>
                    <a:cubicBezTo>
                      <a:pt x="2083" y="437"/>
                      <a:pt x="2182" y="338"/>
                      <a:pt x="2182" y="222"/>
                    </a:cubicBezTo>
                    <a:cubicBezTo>
                      <a:pt x="2182" y="100"/>
                      <a:pt x="2083" y="1"/>
                      <a:pt x="1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45"/>
              <p:cNvSpPr/>
              <p:nvPr/>
            </p:nvSpPr>
            <p:spPr>
              <a:xfrm>
                <a:off x="3409084" y="1327994"/>
                <a:ext cx="40149" cy="10049"/>
              </a:xfrm>
              <a:custGeom>
                <a:rect b="b" l="l" r="r" t="t"/>
                <a:pathLst>
                  <a:path extrusionOk="0" h="437" w="1746">
                    <a:moveTo>
                      <a:pt x="221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3"/>
                      <a:pt x="99" y="436"/>
                      <a:pt x="221" y="436"/>
                    </a:cubicBezTo>
                    <a:lnTo>
                      <a:pt x="1530" y="436"/>
                    </a:lnTo>
                    <a:cubicBezTo>
                      <a:pt x="1646" y="436"/>
                      <a:pt x="1745" y="343"/>
                      <a:pt x="1745" y="221"/>
                    </a:cubicBezTo>
                    <a:cubicBezTo>
                      <a:pt x="1745" y="99"/>
                      <a:pt x="1646" y="0"/>
                      <a:pt x="1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45"/>
              <p:cNvSpPr/>
              <p:nvPr/>
            </p:nvSpPr>
            <p:spPr>
              <a:xfrm>
                <a:off x="3461513" y="1327994"/>
                <a:ext cx="66869" cy="10049"/>
              </a:xfrm>
              <a:custGeom>
                <a:rect b="b" l="l" r="r" t="t"/>
                <a:pathLst>
                  <a:path extrusionOk="0" h="437" w="2908">
                    <a:moveTo>
                      <a:pt x="215" y="0"/>
                    </a:moveTo>
                    <a:cubicBezTo>
                      <a:pt x="93" y="0"/>
                      <a:pt x="0" y="99"/>
                      <a:pt x="0" y="221"/>
                    </a:cubicBezTo>
                    <a:cubicBezTo>
                      <a:pt x="0" y="343"/>
                      <a:pt x="93" y="436"/>
                      <a:pt x="215" y="436"/>
                    </a:cubicBezTo>
                    <a:lnTo>
                      <a:pt x="2687" y="436"/>
                    </a:lnTo>
                    <a:cubicBezTo>
                      <a:pt x="2809" y="436"/>
                      <a:pt x="2908" y="343"/>
                      <a:pt x="2908" y="221"/>
                    </a:cubicBezTo>
                    <a:cubicBezTo>
                      <a:pt x="2908" y="99"/>
                      <a:pt x="2809" y="0"/>
                      <a:pt x="26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45"/>
              <p:cNvSpPr/>
              <p:nvPr/>
            </p:nvSpPr>
            <p:spPr>
              <a:xfrm>
                <a:off x="3539995" y="1327994"/>
                <a:ext cx="63558" cy="10049"/>
              </a:xfrm>
              <a:custGeom>
                <a:rect b="b" l="l" r="r" t="t"/>
                <a:pathLst>
                  <a:path extrusionOk="0" h="437" w="2764">
                    <a:moveTo>
                      <a:pt x="222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6"/>
                      <a:pt x="222" y="436"/>
                    </a:cubicBezTo>
                    <a:lnTo>
                      <a:pt x="2548" y="436"/>
                    </a:lnTo>
                    <a:cubicBezTo>
                      <a:pt x="2670" y="436"/>
                      <a:pt x="2763" y="343"/>
                      <a:pt x="2763" y="221"/>
                    </a:cubicBezTo>
                    <a:cubicBezTo>
                      <a:pt x="2763" y="99"/>
                      <a:pt x="2670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826" name="Google Shape;18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300" y="2273075"/>
            <a:ext cx="4014149" cy="26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75" y="2273075"/>
            <a:ext cx="4341827" cy="26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6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833" name="Google Shape;1833;p46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834" name="Google Shape;1834;p46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35" name="Google Shape;1835;p46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836" name="Google Shape;1836;p46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46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46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46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46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46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46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46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46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46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46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46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46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9" name="Google Shape;1849;p46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850" name="Google Shape;1850;p46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46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46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46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46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46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46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46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46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46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46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46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46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46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46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46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46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46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8" name="Google Shape;1868;p46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869" name="Google Shape;1869;p46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46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46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46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46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46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46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46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46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46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46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6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46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46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6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6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46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46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46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46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46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46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46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46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46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46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46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46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46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46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46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46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46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46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46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46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46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46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46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46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46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46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46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46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46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46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46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46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46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46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46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46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46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46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46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46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46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46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46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46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46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46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46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46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46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46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46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46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46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46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46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46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46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46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46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46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46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46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46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46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46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46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1" name="Google Shape;1951;p46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952" name="Google Shape;1952;p46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46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46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46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46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46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46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46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46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46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46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46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46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46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46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46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46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46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46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46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46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46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4" name="Google Shape;1974;p46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975" name="Google Shape;1975;p46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46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46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46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46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46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1" name="Google Shape;1981;p46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982" name="Google Shape;1982;p46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46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46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46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46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46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46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46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0" name="Google Shape;1990;p46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991" name="Google Shape;1991;p4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3" name="Google Shape;1993;p46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4" name="Google Shape;1994;p46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995" name="Google Shape;1995;p46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9" name="Google Shape;1999;p46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46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1" name="Google Shape;2001;p46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Polyphorphism ?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6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Definisi </a:t>
            </a:r>
            <a:endParaRPr/>
          </a:p>
        </p:txBody>
      </p:sp>
      <p:sp>
        <p:nvSpPr>
          <p:cNvPr id="798" name="Google Shape;798;p36"/>
          <p:cNvSpPr txBox="1"/>
          <p:nvPr>
            <p:ph idx="1" type="subTitle"/>
          </p:nvPr>
        </p:nvSpPr>
        <p:spPr>
          <a:xfrm>
            <a:off x="4799175" y="2491431"/>
            <a:ext cx="3631800" cy="19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konsep OOP di mana class memiliki banyak </a:t>
            </a:r>
            <a:r>
              <a:rPr b="1" lang="en"/>
              <a:t>“bentuk”</a:t>
            </a:r>
            <a:r>
              <a:rPr lang="en"/>
              <a:t> method yang berbeda, meskipun </a:t>
            </a:r>
            <a:r>
              <a:rPr b="1" lang="en"/>
              <a:t>namanya sama</a:t>
            </a:r>
            <a:r>
              <a:rPr lang="en"/>
              <a:t>. Maksud dari </a:t>
            </a:r>
            <a:r>
              <a:rPr b="1" lang="en"/>
              <a:t>“bentuk”</a:t>
            </a:r>
            <a:r>
              <a:rPr lang="en"/>
              <a:t> adalah </a:t>
            </a:r>
            <a:r>
              <a:rPr b="1" lang="en"/>
              <a:t>isinya </a:t>
            </a:r>
            <a:r>
              <a:rPr lang="en"/>
              <a:t>yang </a:t>
            </a:r>
            <a:r>
              <a:rPr b="1" lang="en"/>
              <a:t>berbeda</a:t>
            </a:r>
            <a:r>
              <a:rPr lang="en"/>
              <a:t>, namun </a:t>
            </a:r>
            <a:r>
              <a:rPr b="1" lang="en"/>
              <a:t>tipe data</a:t>
            </a:r>
            <a:r>
              <a:rPr lang="en"/>
              <a:t> dan </a:t>
            </a:r>
            <a:r>
              <a:rPr b="1" lang="en"/>
              <a:t>parameternya berbeda</a:t>
            </a:r>
            <a:r>
              <a:rPr lang="en"/>
              <a:t>.</a:t>
            </a:r>
            <a:endParaRPr/>
          </a:p>
        </p:txBody>
      </p:sp>
      <p:sp>
        <p:nvSpPr>
          <p:cNvPr id="799" name="Google Shape;799;p36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36"/>
          <p:cNvGrpSpPr/>
          <p:nvPr/>
        </p:nvGrpSpPr>
        <p:grpSpPr>
          <a:xfrm>
            <a:off x="4761502" y="4100007"/>
            <a:ext cx="367931" cy="258169"/>
            <a:chOff x="4992850" y="4345375"/>
            <a:chExt cx="619413" cy="638400"/>
          </a:xfrm>
        </p:grpSpPr>
        <p:sp>
          <p:nvSpPr>
            <p:cNvPr id="801" name="Google Shape;801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36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04" name="Google Shape;804;p36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05" name="Google Shape;805;p36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7" name="Google Shape;807;p36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08" name="Google Shape;808;p36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36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47" name="Google Shape;847;p36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8" name="Google Shape;898;p36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899" name="Google Shape;899;p36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00" name="Google Shape;900;p36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6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36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4" name="Google Shape;904;p36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3" name="Google Shape;933;p36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34" name="Google Shape;934;p36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Manfaat Polimorfisme</a:t>
            </a:r>
            <a:endParaRPr/>
          </a:p>
        </p:txBody>
      </p:sp>
      <p:sp>
        <p:nvSpPr>
          <p:cNvPr id="941" name="Google Shape;941;p37"/>
          <p:cNvSpPr txBox="1"/>
          <p:nvPr>
            <p:ph idx="1" type="subTitle"/>
          </p:nvPr>
        </p:nvSpPr>
        <p:spPr>
          <a:xfrm>
            <a:off x="454575" y="1258475"/>
            <a:ext cx="4092600" cy="3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accent2"/>
                </a:solidFill>
              </a:rPr>
              <a:t>Kode yang lebih fleksibel dan mudah dipelihara</a:t>
            </a:r>
            <a:r>
              <a:rPr b="1" lang="en" sz="1300">
                <a:solidFill>
                  <a:srgbClr val="000000"/>
                </a:solidFill>
              </a:rPr>
              <a:t> </a:t>
            </a:r>
            <a:br>
              <a:rPr b="1" lang="en" sz="1300">
                <a:solidFill>
                  <a:srgbClr val="000000"/>
                </a:solidFill>
              </a:rPr>
            </a:br>
            <a:r>
              <a:rPr lang="en" sz="1300">
                <a:solidFill>
                  <a:srgbClr val="000000"/>
                </a:solidFill>
              </a:rPr>
              <a:t>Dengan polimorfisme, kita dapat menulis kode yang lebih umum dan tidak terikat pada implementasi spesifik suatu objek. Hal ini membuat kode lebih mudah diubah dan dipelihara di masa depan.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accent2"/>
                </a:solidFill>
              </a:rPr>
              <a:t>Kode yang lebih ringkas </a:t>
            </a:r>
            <a:br>
              <a:rPr lang="en" sz="1300">
                <a:solidFill>
                  <a:srgbClr val="000000"/>
                </a:solidFill>
              </a:rPr>
            </a:br>
            <a:r>
              <a:rPr lang="en" sz="1300">
                <a:solidFill>
                  <a:srgbClr val="000000"/>
                </a:solidFill>
              </a:rPr>
              <a:t>Polimorfisme memungkinkan kita untuk menghindari pengulangan kode yang sama untuk objek-objek yang berbeda.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accent2"/>
                </a:solidFill>
              </a:rPr>
              <a:t>Kode yang lebih mudah dipahami </a:t>
            </a:r>
            <a:br>
              <a:rPr b="1" lang="en" sz="1300">
                <a:solidFill>
                  <a:srgbClr val="000000"/>
                </a:solidFill>
              </a:rPr>
            </a:br>
            <a:r>
              <a:rPr lang="en" sz="1300">
                <a:solidFill>
                  <a:srgbClr val="000000"/>
                </a:solidFill>
              </a:rPr>
              <a:t>Polimorfisme membuat kode lebih mudah dipahami karena kita dapat fokus pada apa yang ingin kita capai, bukan bagaimana mencapainya.</a:t>
            </a:r>
            <a:endParaRPr sz="1600"/>
          </a:p>
        </p:txBody>
      </p:sp>
      <p:grpSp>
        <p:nvGrpSpPr>
          <p:cNvPr id="942" name="Google Shape;942;p37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943" name="Google Shape;943;p37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944" name="Google Shape;944;p37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6" name="Google Shape;946;p37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947" name="Google Shape;947;p37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948" name="Google Shape;948;p37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2" name="Google Shape;952;p37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953" name="Google Shape;953;p37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7" name="Google Shape;967;p37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968" name="Google Shape;968;p37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7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7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7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7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7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7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7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7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7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7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7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7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7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7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37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37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37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37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7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37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7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7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37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37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37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7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7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7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7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7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7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7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7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7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7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7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7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7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7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7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7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7" name="Google Shape;1037;p37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38" name="Google Shape;1038;p37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039" name="Google Shape;1039;p37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7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7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7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7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37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5" name="Google Shape;1045;p37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6" name="Google Shape;1046;p37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047" name="Google Shape;1047;p37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7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9" name="Google Shape;1049;p37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0" name="Google Shape;1050;p37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051" name="Google Shape;1051;p37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37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37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37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37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37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37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37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7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7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7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7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7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7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7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7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7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7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7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37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1" name="Google Shape;1071;p37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072" name="Google Shape;1072;p37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7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7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7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7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37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37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7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7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37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2" name="Google Shape;1082;p37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083" name="Google Shape;1083;p37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7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7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7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37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8" name="Google Shape;1088;p37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00" name="Google Shape;1100;p37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101" name="Google Shape;1101;p37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2" name="Google Shape;1102;p37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37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37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37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6" name="Google Shape;1106;p37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37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37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37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0" name="Google Shape;1110;p37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1" name="Google Shape;1111;p37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112" name="Google Shape;1112;p37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5" name="Google Shape;1155;p37"/>
          <p:cNvGrpSpPr/>
          <p:nvPr/>
        </p:nvGrpSpPr>
        <p:grpSpPr>
          <a:xfrm>
            <a:off x="4873965" y="4537450"/>
            <a:ext cx="360758" cy="258297"/>
            <a:chOff x="4992850" y="4345375"/>
            <a:chExt cx="607336" cy="638400"/>
          </a:xfrm>
        </p:grpSpPr>
        <p:sp>
          <p:nvSpPr>
            <p:cNvPr id="1156" name="Google Shape;1156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37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159" name="Google Shape;1159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8"/>
          <p:cNvGrpSpPr/>
          <p:nvPr/>
        </p:nvGrpSpPr>
        <p:grpSpPr>
          <a:xfrm flipH="1">
            <a:off x="6126500" y="838493"/>
            <a:ext cx="2697874" cy="3765515"/>
            <a:chOff x="-5808398" y="445034"/>
            <a:chExt cx="2883268" cy="4024276"/>
          </a:xfrm>
        </p:grpSpPr>
        <p:sp>
          <p:nvSpPr>
            <p:cNvPr id="1168" name="Google Shape;1168;p38"/>
            <p:cNvSpPr/>
            <p:nvPr/>
          </p:nvSpPr>
          <p:spPr>
            <a:xfrm rot="2744938">
              <a:off x="-3819530" y="1542726"/>
              <a:ext cx="754654" cy="708578"/>
            </a:xfrm>
            <a:custGeom>
              <a:rect b="b" l="l" r="r" t="t"/>
              <a:pathLst>
                <a:path extrusionOk="0" h="12595" w="13414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6300017">
              <a:off x="-5588098" y="1340012"/>
              <a:ext cx="2259327" cy="2189777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0" name="Google Shape;1170;p38"/>
            <p:cNvGrpSpPr/>
            <p:nvPr/>
          </p:nvGrpSpPr>
          <p:grpSpPr>
            <a:xfrm>
              <a:off x="-5163380" y="1291096"/>
              <a:ext cx="1547505" cy="3178214"/>
              <a:chOff x="-2207555" y="876296"/>
              <a:chExt cx="1547505" cy="3178214"/>
            </a:xfrm>
          </p:grpSpPr>
          <p:grpSp>
            <p:nvGrpSpPr>
              <p:cNvPr id="1171" name="Google Shape;1171;p38"/>
              <p:cNvGrpSpPr/>
              <p:nvPr/>
            </p:nvGrpSpPr>
            <p:grpSpPr>
              <a:xfrm>
                <a:off x="-2207555" y="876296"/>
                <a:ext cx="1547505" cy="3178214"/>
                <a:chOff x="-6810083" y="-1297691"/>
                <a:chExt cx="5037450" cy="10345749"/>
              </a:xfrm>
            </p:grpSpPr>
            <p:sp>
              <p:nvSpPr>
                <p:cNvPr id="1172" name="Google Shape;1172;p38"/>
                <p:cNvSpPr/>
                <p:nvPr/>
              </p:nvSpPr>
              <p:spPr>
                <a:xfrm>
                  <a:off x="-5891066" y="-605503"/>
                  <a:ext cx="3025992" cy="1331357"/>
                </a:xfrm>
                <a:custGeom>
                  <a:rect b="b" l="l" r="r" t="t"/>
                  <a:pathLst>
                    <a:path extrusionOk="0" h="2841" w="6457">
                      <a:moveTo>
                        <a:pt x="3104" y="1"/>
                      </a:moveTo>
                      <a:cubicBezTo>
                        <a:pt x="2964" y="175"/>
                        <a:pt x="2740" y="226"/>
                        <a:pt x="2506" y="226"/>
                      </a:cubicBezTo>
                      <a:cubicBezTo>
                        <a:pt x="2448" y="226"/>
                        <a:pt x="2390" y="223"/>
                        <a:pt x="2332" y="218"/>
                      </a:cubicBezTo>
                      <a:cubicBezTo>
                        <a:pt x="2068" y="175"/>
                        <a:pt x="1804" y="64"/>
                        <a:pt x="1518" y="64"/>
                      </a:cubicBezTo>
                      <a:cubicBezTo>
                        <a:pt x="1495" y="63"/>
                        <a:pt x="1472" y="63"/>
                        <a:pt x="1449" y="63"/>
                      </a:cubicBezTo>
                      <a:cubicBezTo>
                        <a:pt x="1098" y="63"/>
                        <a:pt x="756" y="213"/>
                        <a:pt x="508" y="461"/>
                      </a:cubicBezTo>
                      <a:cubicBezTo>
                        <a:pt x="22" y="947"/>
                        <a:pt x="1" y="1804"/>
                        <a:pt x="440" y="2311"/>
                      </a:cubicBezTo>
                      <a:cubicBezTo>
                        <a:pt x="709" y="2606"/>
                        <a:pt x="1111" y="2760"/>
                        <a:pt x="1503" y="2760"/>
                      </a:cubicBezTo>
                      <a:cubicBezTo>
                        <a:pt x="1788" y="2760"/>
                        <a:pt x="2068" y="2679"/>
                        <a:pt x="2290" y="2512"/>
                      </a:cubicBezTo>
                      <a:lnTo>
                        <a:pt x="5372" y="2840"/>
                      </a:lnTo>
                      <a:cubicBezTo>
                        <a:pt x="5880" y="2819"/>
                        <a:pt x="6345" y="2380"/>
                        <a:pt x="6409" y="1851"/>
                      </a:cubicBezTo>
                      <a:cubicBezTo>
                        <a:pt x="6456" y="1344"/>
                        <a:pt x="6060" y="815"/>
                        <a:pt x="5552" y="704"/>
                      </a:cubicBezTo>
                      <a:cubicBezTo>
                        <a:pt x="5351" y="662"/>
                        <a:pt x="5156" y="683"/>
                        <a:pt x="4955" y="593"/>
                      </a:cubicBezTo>
                      <a:cubicBezTo>
                        <a:pt x="4759" y="530"/>
                        <a:pt x="4558" y="350"/>
                        <a:pt x="4648" y="175"/>
                      </a:cubicBezTo>
                      <a:cubicBezTo>
                        <a:pt x="4119" y="86"/>
                        <a:pt x="3633" y="64"/>
                        <a:pt x="3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3" name="Google Shape;1173;p38"/>
                <p:cNvSpPr/>
                <p:nvPr/>
              </p:nvSpPr>
              <p:spPr>
                <a:xfrm>
                  <a:off x="-4661805" y="-429293"/>
                  <a:ext cx="805588" cy="1217013"/>
                </a:xfrm>
                <a:custGeom>
                  <a:rect b="b" l="l" r="r" t="t"/>
                  <a:pathLst>
                    <a:path extrusionOk="0" h="2597" w="1719">
                      <a:moveTo>
                        <a:pt x="571" y="0"/>
                      </a:moveTo>
                      <a:lnTo>
                        <a:pt x="0" y="1803"/>
                      </a:lnTo>
                      <a:lnTo>
                        <a:pt x="85" y="2464"/>
                      </a:lnTo>
                      <a:lnTo>
                        <a:pt x="1718" y="2596"/>
                      </a:lnTo>
                      <a:lnTo>
                        <a:pt x="1718" y="2596"/>
                      </a:lnTo>
                      <a:lnTo>
                        <a:pt x="1586" y="2068"/>
                      </a:lnTo>
                      <a:lnTo>
                        <a:pt x="1607" y="878"/>
                      </a:lnTo>
                      <a:lnTo>
                        <a:pt x="571" y="0"/>
                      </a:ln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4" name="Google Shape;1174;p38"/>
                <p:cNvSpPr/>
                <p:nvPr/>
              </p:nvSpPr>
              <p:spPr>
                <a:xfrm>
                  <a:off x="-4218476" y="-119525"/>
                  <a:ext cx="359900" cy="463475"/>
                </a:xfrm>
                <a:custGeom>
                  <a:rect b="b" l="l" r="r" t="t"/>
                  <a:pathLst>
                    <a:path extrusionOk="0" h="989" w="662">
                      <a:moveTo>
                        <a:pt x="349" y="0"/>
                      </a:moveTo>
                      <a:cubicBezTo>
                        <a:pt x="244" y="43"/>
                        <a:pt x="133" y="85"/>
                        <a:pt x="0" y="132"/>
                      </a:cubicBezTo>
                      <a:cubicBezTo>
                        <a:pt x="85" y="481"/>
                        <a:pt x="328" y="814"/>
                        <a:pt x="640" y="989"/>
                      </a:cubicBezTo>
                      <a:lnTo>
                        <a:pt x="661" y="265"/>
                      </a:lnTo>
                      <a:lnTo>
                        <a:pt x="34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5" name="Google Shape;1175;p38"/>
                <p:cNvSpPr/>
                <p:nvPr/>
              </p:nvSpPr>
              <p:spPr>
                <a:xfrm>
                  <a:off x="-5777185" y="415673"/>
                  <a:ext cx="2961320" cy="743704"/>
                </a:xfrm>
                <a:custGeom>
                  <a:rect b="b" l="l" r="r" t="t"/>
                  <a:pathLst>
                    <a:path extrusionOk="0" h="1587" w="6319">
                      <a:moveTo>
                        <a:pt x="2380" y="0"/>
                      </a:moveTo>
                      <a:cubicBezTo>
                        <a:pt x="2380" y="0"/>
                        <a:pt x="1455" y="90"/>
                        <a:pt x="1058" y="265"/>
                      </a:cubicBezTo>
                      <a:cubicBezTo>
                        <a:pt x="746" y="397"/>
                        <a:pt x="1" y="1586"/>
                        <a:pt x="1" y="1586"/>
                      </a:cubicBezTo>
                      <a:lnTo>
                        <a:pt x="6319" y="1586"/>
                      </a:lnTo>
                      <a:cubicBezTo>
                        <a:pt x="6319" y="1586"/>
                        <a:pt x="5595" y="619"/>
                        <a:pt x="5351" y="465"/>
                      </a:cubicBezTo>
                      <a:cubicBezTo>
                        <a:pt x="5087" y="312"/>
                        <a:pt x="3966" y="265"/>
                        <a:pt x="3966" y="265"/>
                      </a:cubicBezTo>
                      <a:cubicBezTo>
                        <a:pt x="3827" y="438"/>
                        <a:pt x="3651" y="503"/>
                        <a:pt x="3468" y="503"/>
                      </a:cubicBezTo>
                      <a:cubicBezTo>
                        <a:pt x="2954" y="503"/>
                        <a:pt x="2380" y="0"/>
                        <a:pt x="23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6" name="Google Shape;1176;p38"/>
                <p:cNvSpPr/>
                <p:nvPr/>
              </p:nvSpPr>
              <p:spPr>
                <a:xfrm>
                  <a:off x="-4446227" y="-1297691"/>
                  <a:ext cx="1095206" cy="1449449"/>
                </a:xfrm>
                <a:custGeom>
                  <a:rect b="b" l="l" r="r" t="t"/>
                  <a:pathLst>
                    <a:path extrusionOk="0" h="3093" w="2337">
                      <a:moveTo>
                        <a:pt x="1228" y="0"/>
                      </a:moveTo>
                      <a:cubicBezTo>
                        <a:pt x="842" y="0"/>
                        <a:pt x="583" y="151"/>
                        <a:pt x="397" y="352"/>
                      </a:cubicBezTo>
                      <a:cubicBezTo>
                        <a:pt x="174" y="595"/>
                        <a:pt x="69" y="928"/>
                        <a:pt x="21" y="1124"/>
                      </a:cubicBezTo>
                      <a:lnTo>
                        <a:pt x="21" y="1166"/>
                      </a:lnTo>
                      <a:lnTo>
                        <a:pt x="21" y="1192"/>
                      </a:lnTo>
                      <a:lnTo>
                        <a:pt x="0" y="1192"/>
                      </a:lnTo>
                      <a:lnTo>
                        <a:pt x="0" y="1214"/>
                      </a:lnTo>
                      <a:lnTo>
                        <a:pt x="0" y="1256"/>
                      </a:lnTo>
                      <a:lnTo>
                        <a:pt x="0" y="1298"/>
                      </a:lnTo>
                      <a:lnTo>
                        <a:pt x="21" y="1367"/>
                      </a:lnTo>
                      <a:lnTo>
                        <a:pt x="418" y="2710"/>
                      </a:lnTo>
                      <a:cubicBezTo>
                        <a:pt x="418" y="2710"/>
                        <a:pt x="742" y="3093"/>
                        <a:pt x="1197" y="3093"/>
                      </a:cubicBezTo>
                      <a:cubicBezTo>
                        <a:pt x="1369" y="3093"/>
                        <a:pt x="1561" y="3037"/>
                        <a:pt x="1761" y="2884"/>
                      </a:cubicBezTo>
                      <a:cubicBezTo>
                        <a:pt x="2157" y="2578"/>
                        <a:pt x="2337" y="1721"/>
                        <a:pt x="2205" y="992"/>
                      </a:cubicBezTo>
                      <a:cubicBezTo>
                        <a:pt x="2184" y="970"/>
                        <a:pt x="2184" y="949"/>
                        <a:pt x="2184" y="928"/>
                      </a:cubicBezTo>
                      <a:lnTo>
                        <a:pt x="2184" y="902"/>
                      </a:lnTo>
                      <a:cubicBezTo>
                        <a:pt x="2157" y="881"/>
                        <a:pt x="2157" y="859"/>
                        <a:pt x="2157" y="838"/>
                      </a:cubicBezTo>
                      <a:lnTo>
                        <a:pt x="2157" y="817"/>
                      </a:lnTo>
                      <a:cubicBezTo>
                        <a:pt x="2136" y="796"/>
                        <a:pt x="2136" y="796"/>
                        <a:pt x="2136" y="770"/>
                      </a:cubicBezTo>
                      <a:cubicBezTo>
                        <a:pt x="2136" y="748"/>
                        <a:pt x="2115" y="727"/>
                        <a:pt x="2115" y="706"/>
                      </a:cubicBezTo>
                      <a:cubicBezTo>
                        <a:pt x="2025" y="463"/>
                        <a:pt x="1919" y="267"/>
                        <a:pt x="1739" y="156"/>
                      </a:cubicBezTo>
                      <a:cubicBezTo>
                        <a:pt x="1697" y="109"/>
                        <a:pt x="1655" y="88"/>
                        <a:pt x="1607" y="66"/>
                      </a:cubicBezTo>
                      <a:cubicBezTo>
                        <a:pt x="1586" y="66"/>
                        <a:pt x="1565" y="66"/>
                        <a:pt x="1544" y="45"/>
                      </a:cubicBezTo>
                      <a:cubicBezTo>
                        <a:pt x="1523" y="45"/>
                        <a:pt x="1496" y="45"/>
                        <a:pt x="1496" y="24"/>
                      </a:cubicBezTo>
                      <a:cubicBezTo>
                        <a:pt x="1433" y="24"/>
                        <a:pt x="1390" y="24"/>
                        <a:pt x="1343" y="3"/>
                      </a:cubicBezTo>
                      <a:lnTo>
                        <a:pt x="1322" y="3"/>
                      </a:lnTo>
                      <a:cubicBezTo>
                        <a:pt x="1290" y="1"/>
                        <a:pt x="1258" y="0"/>
                        <a:pt x="1228" y="0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7" name="Google Shape;1177;p38"/>
                <p:cNvSpPr/>
                <p:nvPr/>
              </p:nvSpPr>
              <p:spPr>
                <a:xfrm>
                  <a:off x="-4622438" y="-781245"/>
                  <a:ext cx="332733" cy="428321"/>
                </a:xfrm>
                <a:custGeom>
                  <a:rect b="b" l="l" r="r" t="t"/>
                  <a:pathLst>
                    <a:path extrusionOk="0" h="914" w="710">
                      <a:moveTo>
                        <a:pt x="487" y="1"/>
                      </a:moveTo>
                      <a:cubicBezTo>
                        <a:pt x="397" y="1"/>
                        <a:pt x="313" y="22"/>
                        <a:pt x="223" y="90"/>
                      </a:cubicBezTo>
                      <a:cubicBezTo>
                        <a:pt x="69" y="223"/>
                        <a:pt x="1" y="461"/>
                        <a:pt x="91" y="661"/>
                      </a:cubicBezTo>
                      <a:cubicBezTo>
                        <a:pt x="167" y="811"/>
                        <a:pt x="353" y="914"/>
                        <a:pt x="531" y="914"/>
                      </a:cubicBezTo>
                      <a:cubicBezTo>
                        <a:pt x="561" y="914"/>
                        <a:pt x="590" y="911"/>
                        <a:pt x="619" y="905"/>
                      </a:cubicBezTo>
                      <a:lnTo>
                        <a:pt x="709" y="154"/>
                      </a:lnTo>
                      <a:cubicBezTo>
                        <a:pt x="662" y="64"/>
                        <a:pt x="577" y="22"/>
                        <a:pt x="487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8" name="Google Shape;1178;p38"/>
                <p:cNvSpPr/>
                <p:nvPr/>
              </p:nvSpPr>
              <p:spPr>
                <a:xfrm>
                  <a:off x="-4436385" y="-1297691"/>
                  <a:ext cx="1001478" cy="565627"/>
                </a:xfrm>
                <a:custGeom>
                  <a:rect b="b" l="l" r="r" t="t"/>
                  <a:pathLst>
                    <a:path extrusionOk="0" h="1207" w="2137">
                      <a:moveTo>
                        <a:pt x="1207" y="0"/>
                      </a:moveTo>
                      <a:cubicBezTo>
                        <a:pt x="821" y="0"/>
                        <a:pt x="562" y="151"/>
                        <a:pt x="376" y="352"/>
                      </a:cubicBezTo>
                      <a:cubicBezTo>
                        <a:pt x="153" y="595"/>
                        <a:pt x="48" y="928"/>
                        <a:pt x="0" y="1124"/>
                      </a:cubicBezTo>
                      <a:cubicBezTo>
                        <a:pt x="92" y="1178"/>
                        <a:pt x="201" y="1207"/>
                        <a:pt x="311" y="1207"/>
                      </a:cubicBezTo>
                      <a:cubicBezTo>
                        <a:pt x="385" y="1207"/>
                        <a:pt x="459" y="1194"/>
                        <a:pt x="529" y="1166"/>
                      </a:cubicBezTo>
                      <a:cubicBezTo>
                        <a:pt x="751" y="1103"/>
                        <a:pt x="904" y="949"/>
                        <a:pt x="1058" y="770"/>
                      </a:cubicBezTo>
                      <a:cubicBezTo>
                        <a:pt x="1211" y="595"/>
                        <a:pt x="1343" y="373"/>
                        <a:pt x="1433" y="156"/>
                      </a:cubicBezTo>
                      <a:cubicBezTo>
                        <a:pt x="1454" y="241"/>
                        <a:pt x="1502" y="331"/>
                        <a:pt x="1544" y="421"/>
                      </a:cubicBezTo>
                      <a:cubicBezTo>
                        <a:pt x="1655" y="616"/>
                        <a:pt x="1851" y="796"/>
                        <a:pt x="2073" y="817"/>
                      </a:cubicBezTo>
                      <a:lnTo>
                        <a:pt x="2136" y="817"/>
                      </a:lnTo>
                      <a:cubicBezTo>
                        <a:pt x="2115" y="796"/>
                        <a:pt x="2115" y="796"/>
                        <a:pt x="2115" y="770"/>
                      </a:cubicBezTo>
                      <a:cubicBezTo>
                        <a:pt x="2115" y="748"/>
                        <a:pt x="2094" y="727"/>
                        <a:pt x="2094" y="706"/>
                      </a:cubicBezTo>
                      <a:cubicBezTo>
                        <a:pt x="2004" y="463"/>
                        <a:pt x="1898" y="267"/>
                        <a:pt x="1718" y="156"/>
                      </a:cubicBezTo>
                      <a:cubicBezTo>
                        <a:pt x="1676" y="109"/>
                        <a:pt x="1634" y="88"/>
                        <a:pt x="1586" y="66"/>
                      </a:cubicBezTo>
                      <a:cubicBezTo>
                        <a:pt x="1565" y="66"/>
                        <a:pt x="1544" y="66"/>
                        <a:pt x="1523" y="45"/>
                      </a:cubicBezTo>
                      <a:cubicBezTo>
                        <a:pt x="1502" y="45"/>
                        <a:pt x="1475" y="45"/>
                        <a:pt x="1475" y="24"/>
                      </a:cubicBezTo>
                      <a:cubicBezTo>
                        <a:pt x="1412" y="24"/>
                        <a:pt x="1369" y="24"/>
                        <a:pt x="1322" y="3"/>
                      </a:cubicBezTo>
                      <a:lnTo>
                        <a:pt x="1301" y="3"/>
                      </a:lnTo>
                      <a:cubicBezTo>
                        <a:pt x="1269" y="1"/>
                        <a:pt x="1237" y="0"/>
                        <a:pt x="1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9" name="Google Shape;1179;p38"/>
                <p:cNvSpPr/>
                <p:nvPr/>
              </p:nvSpPr>
              <p:spPr>
                <a:xfrm>
                  <a:off x="-3608755" y="8096285"/>
                  <a:ext cx="1836122" cy="951772"/>
                </a:xfrm>
                <a:custGeom>
                  <a:rect b="b" l="l" r="r" t="t"/>
                  <a:pathLst>
                    <a:path extrusionOk="0" h="2031" w="3918">
                      <a:moveTo>
                        <a:pt x="0" y="1"/>
                      </a:moveTo>
                      <a:lnTo>
                        <a:pt x="217" y="2031"/>
                      </a:lnTo>
                      <a:lnTo>
                        <a:pt x="3918" y="2031"/>
                      </a:lnTo>
                      <a:cubicBezTo>
                        <a:pt x="3918" y="1740"/>
                        <a:pt x="3764" y="1502"/>
                        <a:pt x="3542" y="1370"/>
                      </a:cubicBezTo>
                      <a:cubicBezTo>
                        <a:pt x="3347" y="1212"/>
                        <a:pt x="3082" y="1169"/>
                        <a:pt x="2860" y="1106"/>
                      </a:cubicBezTo>
                      <a:cubicBezTo>
                        <a:pt x="2617" y="1058"/>
                        <a:pt x="2379" y="974"/>
                        <a:pt x="2178" y="815"/>
                      </a:cubicBezTo>
                      <a:cubicBezTo>
                        <a:pt x="1956" y="619"/>
                        <a:pt x="1850" y="334"/>
                        <a:pt x="1824" y="2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0" name="Google Shape;1180;p38"/>
                <p:cNvSpPr/>
                <p:nvPr/>
              </p:nvSpPr>
              <p:spPr>
                <a:xfrm>
                  <a:off x="-6128670" y="8096285"/>
                  <a:ext cx="1900794" cy="951772"/>
                </a:xfrm>
                <a:custGeom>
                  <a:rect b="b" l="l" r="r" t="t"/>
                  <a:pathLst>
                    <a:path extrusionOk="0" h="2031" w="4056">
                      <a:moveTo>
                        <a:pt x="460" y="1"/>
                      </a:moveTo>
                      <a:lnTo>
                        <a:pt x="0" y="2031"/>
                      </a:lnTo>
                      <a:lnTo>
                        <a:pt x="4029" y="2031"/>
                      </a:lnTo>
                      <a:cubicBezTo>
                        <a:pt x="4055" y="1740"/>
                        <a:pt x="3876" y="1502"/>
                        <a:pt x="3680" y="1370"/>
                      </a:cubicBezTo>
                      <a:cubicBezTo>
                        <a:pt x="3458" y="1212"/>
                        <a:pt x="3215" y="1169"/>
                        <a:pt x="2971" y="1106"/>
                      </a:cubicBezTo>
                      <a:cubicBezTo>
                        <a:pt x="2734" y="1058"/>
                        <a:pt x="2490" y="974"/>
                        <a:pt x="2311" y="815"/>
                      </a:cubicBezTo>
                      <a:cubicBezTo>
                        <a:pt x="2094" y="619"/>
                        <a:pt x="1962" y="334"/>
                        <a:pt x="1962" y="22"/>
                      </a:cubicBezTo>
                      <a:lnTo>
                        <a:pt x="4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1" name="Google Shape;1181;p38"/>
                <p:cNvSpPr/>
                <p:nvPr/>
              </p:nvSpPr>
              <p:spPr>
                <a:xfrm>
                  <a:off x="-6170848" y="2377887"/>
                  <a:ext cx="3778624" cy="5812793"/>
                </a:xfrm>
                <a:custGeom>
                  <a:rect b="b" l="l" r="r" t="t"/>
                  <a:pathLst>
                    <a:path extrusionOk="0" h="12404" w="8063">
                      <a:moveTo>
                        <a:pt x="2776" y="0"/>
                      </a:moveTo>
                      <a:cubicBezTo>
                        <a:pt x="682" y="2929"/>
                        <a:pt x="0" y="12404"/>
                        <a:pt x="0" y="12404"/>
                      </a:cubicBezTo>
                      <a:lnTo>
                        <a:pt x="2998" y="12404"/>
                      </a:lnTo>
                      <a:lnTo>
                        <a:pt x="3590" y="8460"/>
                      </a:lnTo>
                      <a:lnTo>
                        <a:pt x="3791" y="6985"/>
                      </a:lnTo>
                      <a:lnTo>
                        <a:pt x="4098" y="8814"/>
                      </a:lnTo>
                      <a:lnTo>
                        <a:pt x="4716" y="12404"/>
                      </a:lnTo>
                      <a:lnTo>
                        <a:pt x="8063" y="12404"/>
                      </a:lnTo>
                      <a:lnTo>
                        <a:pt x="58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2" name="Google Shape;1182;p38"/>
                <p:cNvSpPr/>
                <p:nvPr/>
              </p:nvSpPr>
              <p:spPr>
                <a:xfrm>
                  <a:off x="-5851231" y="2563939"/>
                  <a:ext cx="1065682" cy="5636591"/>
                </a:xfrm>
                <a:custGeom>
                  <a:rect b="b" l="l" r="r" t="t"/>
                  <a:pathLst>
                    <a:path extrusionOk="0" h="12028" w="2274">
                      <a:moveTo>
                        <a:pt x="2163" y="0"/>
                      </a:moveTo>
                      <a:cubicBezTo>
                        <a:pt x="1655" y="1475"/>
                        <a:pt x="952" y="4055"/>
                        <a:pt x="423" y="7952"/>
                      </a:cubicBezTo>
                      <a:cubicBezTo>
                        <a:pt x="111" y="10288"/>
                        <a:pt x="0" y="11986"/>
                        <a:pt x="0" y="12007"/>
                      </a:cubicBezTo>
                      <a:lnTo>
                        <a:pt x="111" y="12028"/>
                      </a:lnTo>
                      <a:cubicBezTo>
                        <a:pt x="111" y="12007"/>
                        <a:pt x="222" y="10288"/>
                        <a:pt x="529" y="7973"/>
                      </a:cubicBezTo>
                      <a:cubicBezTo>
                        <a:pt x="1058" y="4076"/>
                        <a:pt x="1766" y="1496"/>
                        <a:pt x="2274" y="42"/>
                      </a:cubicBezTo>
                      <a:lnTo>
                        <a:pt x="21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3" name="Google Shape;1183;p38"/>
                <p:cNvSpPr/>
                <p:nvPr/>
              </p:nvSpPr>
              <p:spPr>
                <a:xfrm>
                  <a:off x="-6810083" y="1139260"/>
                  <a:ext cx="5027543" cy="3530602"/>
                </a:xfrm>
                <a:custGeom>
                  <a:rect b="b" l="l" r="r" t="t"/>
                  <a:pathLst>
                    <a:path extrusionOk="0" h="7534" w="10728">
                      <a:moveTo>
                        <a:pt x="0" y="0"/>
                      </a:moveTo>
                      <a:lnTo>
                        <a:pt x="0" y="7534"/>
                      </a:lnTo>
                      <a:lnTo>
                        <a:pt x="10728" y="7534"/>
                      </a:lnTo>
                      <a:lnTo>
                        <a:pt x="1072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38"/>
                <p:cNvSpPr/>
                <p:nvPr/>
              </p:nvSpPr>
              <p:spPr>
                <a:xfrm>
                  <a:off x="-6170848" y="999604"/>
                  <a:ext cx="528154" cy="459719"/>
                </a:xfrm>
                <a:custGeom>
                  <a:rect b="b" l="l" r="r" t="t"/>
                  <a:pathLst>
                    <a:path extrusionOk="0" h="981" w="1127">
                      <a:moveTo>
                        <a:pt x="635" y="1"/>
                      </a:moveTo>
                      <a:cubicBezTo>
                        <a:pt x="360" y="1"/>
                        <a:pt x="31" y="102"/>
                        <a:pt x="0" y="229"/>
                      </a:cubicBezTo>
                      <a:cubicBezTo>
                        <a:pt x="0" y="388"/>
                        <a:pt x="418" y="938"/>
                        <a:pt x="508" y="938"/>
                      </a:cubicBezTo>
                      <a:cubicBezTo>
                        <a:pt x="619" y="938"/>
                        <a:pt x="619" y="848"/>
                        <a:pt x="619" y="848"/>
                      </a:cubicBezTo>
                      <a:cubicBezTo>
                        <a:pt x="619" y="848"/>
                        <a:pt x="682" y="980"/>
                        <a:pt x="751" y="980"/>
                      </a:cubicBezTo>
                      <a:cubicBezTo>
                        <a:pt x="841" y="980"/>
                        <a:pt x="862" y="917"/>
                        <a:pt x="862" y="917"/>
                      </a:cubicBezTo>
                      <a:cubicBezTo>
                        <a:pt x="862" y="917"/>
                        <a:pt x="896" y="961"/>
                        <a:pt x="948" y="961"/>
                      </a:cubicBezTo>
                      <a:cubicBezTo>
                        <a:pt x="968" y="961"/>
                        <a:pt x="991" y="955"/>
                        <a:pt x="1015" y="938"/>
                      </a:cubicBezTo>
                      <a:cubicBezTo>
                        <a:pt x="1126" y="869"/>
                        <a:pt x="1126" y="229"/>
                        <a:pt x="973" y="97"/>
                      </a:cubicBezTo>
                      <a:cubicBezTo>
                        <a:pt x="911" y="29"/>
                        <a:pt x="780" y="1"/>
                        <a:pt x="635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38"/>
                <p:cNvSpPr/>
                <p:nvPr/>
              </p:nvSpPr>
              <p:spPr>
                <a:xfrm>
                  <a:off x="-5809053" y="1149101"/>
                  <a:ext cx="62329" cy="280236"/>
                </a:xfrm>
                <a:custGeom>
                  <a:rect b="b" l="l" r="r" t="t"/>
                  <a:pathLst>
                    <a:path extrusionOk="0" h="598" w="133">
                      <a:moveTo>
                        <a:pt x="69" y="0"/>
                      </a:moveTo>
                      <a:lnTo>
                        <a:pt x="0" y="42"/>
                      </a:lnTo>
                      <a:cubicBezTo>
                        <a:pt x="69" y="333"/>
                        <a:pt x="69" y="571"/>
                        <a:pt x="69" y="598"/>
                      </a:cubicBezTo>
                      <a:lnTo>
                        <a:pt x="132" y="598"/>
                      </a:lnTo>
                      <a:cubicBezTo>
                        <a:pt x="132" y="571"/>
                        <a:pt x="132" y="307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38"/>
                <p:cNvSpPr/>
                <p:nvPr/>
              </p:nvSpPr>
              <p:spPr>
                <a:xfrm>
                  <a:off x="-5923403" y="1180969"/>
                  <a:ext cx="62797" cy="225876"/>
                </a:xfrm>
                <a:custGeom>
                  <a:rect b="b" l="l" r="r" t="t"/>
                  <a:pathLst>
                    <a:path extrusionOk="0" h="482" w="134">
                      <a:moveTo>
                        <a:pt x="70" y="1"/>
                      </a:moveTo>
                      <a:lnTo>
                        <a:pt x="1" y="43"/>
                      </a:lnTo>
                      <a:cubicBezTo>
                        <a:pt x="49" y="239"/>
                        <a:pt x="70" y="482"/>
                        <a:pt x="70" y="482"/>
                      </a:cubicBezTo>
                      <a:lnTo>
                        <a:pt x="133" y="461"/>
                      </a:lnTo>
                      <a:cubicBezTo>
                        <a:pt x="133" y="440"/>
                        <a:pt x="112" y="218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38"/>
                <p:cNvSpPr/>
                <p:nvPr/>
              </p:nvSpPr>
              <p:spPr>
                <a:xfrm>
                  <a:off x="-2939995" y="999604"/>
                  <a:ext cx="528154" cy="459719"/>
                </a:xfrm>
                <a:custGeom>
                  <a:rect b="b" l="l" r="r" t="t"/>
                  <a:pathLst>
                    <a:path extrusionOk="0" h="981" w="1127">
                      <a:moveTo>
                        <a:pt x="642" y="1"/>
                      </a:moveTo>
                      <a:cubicBezTo>
                        <a:pt x="363" y="1"/>
                        <a:pt x="41" y="102"/>
                        <a:pt x="27" y="229"/>
                      </a:cubicBezTo>
                      <a:cubicBezTo>
                        <a:pt x="0" y="388"/>
                        <a:pt x="423" y="938"/>
                        <a:pt x="508" y="938"/>
                      </a:cubicBezTo>
                      <a:cubicBezTo>
                        <a:pt x="619" y="938"/>
                        <a:pt x="619" y="848"/>
                        <a:pt x="619" y="848"/>
                      </a:cubicBezTo>
                      <a:cubicBezTo>
                        <a:pt x="619" y="848"/>
                        <a:pt x="688" y="980"/>
                        <a:pt x="772" y="980"/>
                      </a:cubicBezTo>
                      <a:cubicBezTo>
                        <a:pt x="841" y="980"/>
                        <a:pt x="862" y="917"/>
                        <a:pt x="862" y="917"/>
                      </a:cubicBezTo>
                      <a:cubicBezTo>
                        <a:pt x="862" y="917"/>
                        <a:pt x="896" y="961"/>
                        <a:pt x="949" y="961"/>
                      </a:cubicBezTo>
                      <a:cubicBezTo>
                        <a:pt x="969" y="961"/>
                        <a:pt x="991" y="955"/>
                        <a:pt x="1016" y="938"/>
                      </a:cubicBezTo>
                      <a:cubicBezTo>
                        <a:pt x="1127" y="869"/>
                        <a:pt x="1127" y="229"/>
                        <a:pt x="994" y="97"/>
                      </a:cubicBezTo>
                      <a:cubicBezTo>
                        <a:pt x="925" y="29"/>
                        <a:pt x="79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A348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8" name="Google Shape;1188;p38"/>
                <p:cNvSpPr/>
                <p:nvPr/>
              </p:nvSpPr>
              <p:spPr>
                <a:xfrm>
                  <a:off x="-2588041" y="1149101"/>
                  <a:ext cx="62329" cy="280236"/>
                </a:xfrm>
                <a:custGeom>
                  <a:rect b="b" l="l" r="r" t="t"/>
                  <a:pathLst>
                    <a:path extrusionOk="0" h="598" w="133">
                      <a:moveTo>
                        <a:pt x="69" y="0"/>
                      </a:moveTo>
                      <a:lnTo>
                        <a:pt x="0" y="42"/>
                      </a:lnTo>
                      <a:cubicBezTo>
                        <a:pt x="69" y="333"/>
                        <a:pt x="69" y="571"/>
                        <a:pt x="69" y="598"/>
                      </a:cubicBezTo>
                      <a:lnTo>
                        <a:pt x="132" y="598"/>
                      </a:lnTo>
                      <a:cubicBezTo>
                        <a:pt x="132" y="571"/>
                        <a:pt x="132" y="307"/>
                        <a:pt x="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9" name="Google Shape;1189;p38"/>
                <p:cNvSpPr/>
                <p:nvPr/>
              </p:nvSpPr>
              <p:spPr>
                <a:xfrm>
                  <a:off x="-2701922" y="1180969"/>
                  <a:ext cx="52487" cy="225876"/>
                </a:xfrm>
                <a:custGeom>
                  <a:rect b="b" l="l" r="r" t="t"/>
                  <a:pathLst>
                    <a:path extrusionOk="0" h="482" w="112">
                      <a:moveTo>
                        <a:pt x="48" y="1"/>
                      </a:moveTo>
                      <a:lnTo>
                        <a:pt x="0" y="43"/>
                      </a:lnTo>
                      <a:cubicBezTo>
                        <a:pt x="48" y="239"/>
                        <a:pt x="69" y="482"/>
                        <a:pt x="69" y="482"/>
                      </a:cubicBezTo>
                      <a:lnTo>
                        <a:pt x="111" y="461"/>
                      </a:lnTo>
                      <a:cubicBezTo>
                        <a:pt x="111" y="440"/>
                        <a:pt x="90" y="218"/>
                        <a:pt x="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0" name="Google Shape;1190;p38"/>
                <p:cNvSpPr/>
                <p:nvPr/>
              </p:nvSpPr>
              <p:spPr>
                <a:xfrm>
                  <a:off x="-4488405" y="-729226"/>
                  <a:ext cx="146684" cy="124185"/>
                </a:xfrm>
                <a:custGeom>
                  <a:rect b="b" l="l" r="r" t="t"/>
                  <a:pathLst>
                    <a:path extrusionOk="0" h="265" w="313">
                      <a:moveTo>
                        <a:pt x="0" y="1"/>
                      </a:moveTo>
                      <a:lnTo>
                        <a:pt x="0" y="43"/>
                      </a:lnTo>
                      <a:cubicBezTo>
                        <a:pt x="69" y="43"/>
                        <a:pt x="132" y="64"/>
                        <a:pt x="180" y="112"/>
                      </a:cubicBezTo>
                      <a:cubicBezTo>
                        <a:pt x="243" y="133"/>
                        <a:pt x="264" y="196"/>
                        <a:pt x="264" y="265"/>
                      </a:cubicBezTo>
                      <a:lnTo>
                        <a:pt x="312" y="265"/>
                      </a:lnTo>
                      <a:cubicBezTo>
                        <a:pt x="312" y="196"/>
                        <a:pt x="264" y="112"/>
                        <a:pt x="222" y="64"/>
                      </a:cubicBezTo>
                      <a:cubicBezTo>
                        <a:pt x="159" y="22"/>
                        <a:pt x="9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1" name="Google Shape;1191;p38"/>
                <p:cNvSpPr/>
                <p:nvPr/>
              </p:nvSpPr>
              <p:spPr>
                <a:xfrm>
                  <a:off x="-3980860" y="-233400"/>
                  <a:ext cx="359914" cy="162612"/>
                </a:xfrm>
                <a:custGeom>
                  <a:rect b="b" l="l" r="r" t="t"/>
                  <a:pathLst>
                    <a:path extrusionOk="0" h="347" w="76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" y="153"/>
                        <a:pt x="154" y="307"/>
                        <a:pt x="308" y="328"/>
                      </a:cubicBezTo>
                      <a:cubicBezTo>
                        <a:pt x="348" y="340"/>
                        <a:pt x="391" y="346"/>
                        <a:pt x="435" y="346"/>
                      </a:cubicBezTo>
                      <a:cubicBezTo>
                        <a:pt x="559" y="346"/>
                        <a:pt x="689" y="299"/>
                        <a:pt x="768" y="2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92" name="Google Shape;1192;p38"/>
              <p:cNvGrpSpPr/>
              <p:nvPr/>
            </p:nvGrpSpPr>
            <p:grpSpPr>
              <a:xfrm>
                <a:off x="-1949281" y="1820326"/>
                <a:ext cx="1051808" cy="229363"/>
                <a:chOff x="4002795" y="1877329"/>
                <a:chExt cx="345546" cy="75352"/>
              </a:xfrm>
            </p:grpSpPr>
            <p:sp>
              <p:nvSpPr>
                <p:cNvPr id="1193" name="Google Shape;1193;p38"/>
                <p:cNvSpPr/>
                <p:nvPr/>
              </p:nvSpPr>
              <p:spPr>
                <a:xfrm>
                  <a:off x="4002795" y="1877329"/>
                  <a:ext cx="345546" cy="75352"/>
                </a:xfrm>
                <a:custGeom>
                  <a:rect b="b" l="l" r="r" t="t"/>
                  <a:pathLst>
                    <a:path extrusionOk="0" h="2180" w="9997">
                      <a:moveTo>
                        <a:pt x="0" y="0"/>
                      </a:moveTo>
                      <a:lnTo>
                        <a:pt x="0" y="2179"/>
                      </a:lnTo>
                      <a:lnTo>
                        <a:pt x="9996" y="2179"/>
                      </a:lnTo>
                      <a:lnTo>
                        <a:pt x="99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38"/>
                <p:cNvSpPr/>
                <p:nvPr/>
              </p:nvSpPr>
              <p:spPr>
                <a:xfrm>
                  <a:off x="4270785" y="1897619"/>
                  <a:ext cx="21569" cy="34738"/>
                </a:xfrm>
                <a:custGeom>
                  <a:rect b="b" l="l" r="r" t="t"/>
                  <a:pathLst>
                    <a:path extrusionOk="0" h="1005" w="624">
                      <a:moveTo>
                        <a:pt x="559" y="0"/>
                      </a:moveTo>
                      <a:lnTo>
                        <a:pt x="1" y="595"/>
                      </a:lnTo>
                      <a:lnTo>
                        <a:pt x="559" y="1005"/>
                      </a:lnTo>
                      <a:lnTo>
                        <a:pt x="623" y="948"/>
                      </a:lnTo>
                      <a:lnTo>
                        <a:pt x="121" y="595"/>
                      </a:lnTo>
                      <a:lnTo>
                        <a:pt x="623" y="64"/>
                      </a:lnTo>
                      <a:lnTo>
                        <a:pt x="55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38"/>
                <p:cNvSpPr/>
                <p:nvPr/>
              </p:nvSpPr>
              <p:spPr>
                <a:xfrm>
                  <a:off x="4254401" y="1897619"/>
                  <a:ext cx="22536" cy="34738"/>
                </a:xfrm>
                <a:custGeom>
                  <a:rect b="b" l="l" r="r" t="t"/>
                  <a:pathLst>
                    <a:path extrusionOk="0" h="1005" w="652">
                      <a:moveTo>
                        <a:pt x="595" y="0"/>
                      </a:moveTo>
                      <a:lnTo>
                        <a:pt x="1" y="595"/>
                      </a:lnTo>
                      <a:lnTo>
                        <a:pt x="595" y="1005"/>
                      </a:lnTo>
                      <a:lnTo>
                        <a:pt x="651" y="948"/>
                      </a:lnTo>
                      <a:lnTo>
                        <a:pt x="149" y="595"/>
                      </a:lnTo>
                      <a:lnTo>
                        <a:pt x="651" y="64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6" name="Google Shape;1196;p38"/>
                <p:cNvSpPr/>
                <p:nvPr/>
              </p:nvSpPr>
              <p:spPr>
                <a:xfrm>
                  <a:off x="4055854" y="1885970"/>
                  <a:ext cx="19356" cy="57654"/>
                </a:xfrm>
                <a:custGeom>
                  <a:rect b="b" l="l" r="r" t="t"/>
                  <a:pathLst>
                    <a:path extrusionOk="0" h="1668" w="560">
                      <a:moveTo>
                        <a:pt x="305" y="0"/>
                      </a:moveTo>
                      <a:cubicBezTo>
                        <a:pt x="264" y="0"/>
                        <a:pt x="226" y="22"/>
                        <a:pt x="205" y="47"/>
                      </a:cubicBezTo>
                      <a:cubicBezTo>
                        <a:pt x="149" y="76"/>
                        <a:pt x="85" y="160"/>
                        <a:pt x="85" y="252"/>
                      </a:cubicBezTo>
                      <a:cubicBezTo>
                        <a:pt x="57" y="309"/>
                        <a:pt x="85" y="401"/>
                        <a:pt x="85" y="458"/>
                      </a:cubicBezTo>
                      <a:cubicBezTo>
                        <a:pt x="120" y="514"/>
                        <a:pt x="120" y="542"/>
                        <a:pt x="120" y="578"/>
                      </a:cubicBezTo>
                      <a:cubicBezTo>
                        <a:pt x="120" y="691"/>
                        <a:pt x="85" y="783"/>
                        <a:pt x="0" y="811"/>
                      </a:cubicBezTo>
                      <a:lnTo>
                        <a:pt x="28" y="896"/>
                      </a:lnTo>
                      <a:lnTo>
                        <a:pt x="57" y="896"/>
                      </a:lnTo>
                      <a:cubicBezTo>
                        <a:pt x="85" y="932"/>
                        <a:pt x="120" y="932"/>
                        <a:pt x="120" y="960"/>
                      </a:cubicBezTo>
                      <a:lnTo>
                        <a:pt x="120" y="1108"/>
                      </a:lnTo>
                      <a:lnTo>
                        <a:pt x="120" y="1137"/>
                      </a:lnTo>
                      <a:cubicBezTo>
                        <a:pt x="85" y="1314"/>
                        <a:pt x="120" y="1427"/>
                        <a:pt x="177" y="1519"/>
                      </a:cubicBezTo>
                      <a:cubicBezTo>
                        <a:pt x="234" y="1604"/>
                        <a:pt x="326" y="1667"/>
                        <a:pt x="439" y="1667"/>
                      </a:cubicBezTo>
                      <a:cubicBezTo>
                        <a:pt x="474" y="1667"/>
                        <a:pt x="531" y="1667"/>
                        <a:pt x="559" y="1639"/>
                      </a:cubicBezTo>
                      <a:lnTo>
                        <a:pt x="531" y="1547"/>
                      </a:lnTo>
                      <a:cubicBezTo>
                        <a:pt x="498" y="1567"/>
                        <a:pt x="459" y="1576"/>
                        <a:pt x="421" y="1576"/>
                      </a:cubicBezTo>
                      <a:cubicBezTo>
                        <a:pt x="352" y="1576"/>
                        <a:pt x="285" y="1545"/>
                        <a:pt x="262" y="1490"/>
                      </a:cubicBezTo>
                      <a:cubicBezTo>
                        <a:pt x="205" y="1398"/>
                        <a:pt x="177" y="1285"/>
                        <a:pt x="205" y="1137"/>
                      </a:cubicBezTo>
                      <a:lnTo>
                        <a:pt x="205" y="932"/>
                      </a:lnTo>
                      <a:cubicBezTo>
                        <a:pt x="177" y="896"/>
                        <a:pt x="149" y="868"/>
                        <a:pt x="120" y="840"/>
                      </a:cubicBezTo>
                      <a:cubicBezTo>
                        <a:pt x="177" y="783"/>
                        <a:pt x="205" y="663"/>
                        <a:pt x="205" y="578"/>
                      </a:cubicBezTo>
                      <a:cubicBezTo>
                        <a:pt x="205" y="542"/>
                        <a:pt x="205" y="486"/>
                        <a:pt x="177" y="458"/>
                      </a:cubicBezTo>
                      <a:cubicBezTo>
                        <a:pt x="177" y="366"/>
                        <a:pt x="149" y="309"/>
                        <a:pt x="177" y="252"/>
                      </a:cubicBezTo>
                      <a:cubicBezTo>
                        <a:pt x="177" y="189"/>
                        <a:pt x="205" y="132"/>
                        <a:pt x="262" y="104"/>
                      </a:cubicBezTo>
                      <a:cubicBezTo>
                        <a:pt x="262" y="90"/>
                        <a:pt x="271" y="83"/>
                        <a:pt x="283" y="83"/>
                      </a:cubicBezTo>
                      <a:cubicBezTo>
                        <a:pt x="296" y="83"/>
                        <a:pt x="311" y="90"/>
                        <a:pt x="326" y="104"/>
                      </a:cubicBezTo>
                      <a:lnTo>
                        <a:pt x="354" y="12"/>
                      </a:lnTo>
                      <a:cubicBezTo>
                        <a:pt x="338" y="4"/>
                        <a:pt x="321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7" name="Google Shape;1197;p38"/>
                <p:cNvSpPr/>
                <p:nvPr/>
              </p:nvSpPr>
              <p:spPr>
                <a:xfrm>
                  <a:off x="4034319" y="1888563"/>
                  <a:ext cx="9333" cy="51882"/>
                </a:xfrm>
                <a:custGeom>
                  <a:rect b="b" l="l" r="r" t="t"/>
                  <a:pathLst>
                    <a:path extrusionOk="0" h="1501" w="270">
                      <a:moveTo>
                        <a:pt x="213" y="1"/>
                      </a:moveTo>
                      <a:cubicBezTo>
                        <a:pt x="1" y="467"/>
                        <a:pt x="1" y="1033"/>
                        <a:pt x="177" y="1500"/>
                      </a:cubicBezTo>
                      <a:lnTo>
                        <a:pt x="269" y="1472"/>
                      </a:lnTo>
                      <a:cubicBezTo>
                        <a:pt x="93" y="1033"/>
                        <a:pt x="93" y="503"/>
                        <a:pt x="269" y="29"/>
                      </a:cubicBezTo>
                      <a:lnTo>
                        <a:pt x="2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8" name="Google Shape;1198;p38"/>
                <p:cNvSpPr/>
                <p:nvPr/>
              </p:nvSpPr>
              <p:spPr>
                <a:xfrm>
                  <a:off x="4303311" y="1885970"/>
                  <a:ext cx="19598" cy="57654"/>
                </a:xfrm>
                <a:custGeom>
                  <a:rect b="b" l="l" r="r" t="t"/>
                  <a:pathLst>
                    <a:path extrusionOk="0" h="1668" w="567">
                      <a:moveTo>
                        <a:pt x="256" y="0"/>
                      </a:moveTo>
                      <a:cubicBezTo>
                        <a:pt x="243" y="0"/>
                        <a:pt x="229" y="4"/>
                        <a:pt x="213" y="12"/>
                      </a:cubicBezTo>
                      <a:lnTo>
                        <a:pt x="241" y="104"/>
                      </a:lnTo>
                      <a:cubicBezTo>
                        <a:pt x="255" y="90"/>
                        <a:pt x="262" y="83"/>
                        <a:pt x="269" y="83"/>
                      </a:cubicBezTo>
                      <a:cubicBezTo>
                        <a:pt x="276" y="83"/>
                        <a:pt x="283" y="90"/>
                        <a:pt x="298" y="104"/>
                      </a:cubicBezTo>
                      <a:cubicBezTo>
                        <a:pt x="354" y="132"/>
                        <a:pt x="390" y="189"/>
                        <a:pt x="390" y="252"/>
                      </a:cubicBezTo>
                      <a:lnTo>
                        <a:pt x="390" y="458"/>
                      </a:lnTo>
                      <a:cubicBezTo>
                        <a:pt x="354" y="486"/>
                        <a:pt x="354" y="542"/>
                        <a:pt x="354" y="578"/>
                      </a:cubicBezTo>
                      <a:cubicBezTo>
                        <a:pt x="354" y="663"/>
                        <a:pt x="390" y="783"/>
                        <a:pt x="446" y="840"/>
                      </a:cubicBezTo>
                      <a:cubicBezTo>
                        <a:pt x="390" y="868"/>
                        <a:pt x="390" y="896"/>
                        <a:pt x="354" y="932"/>
                      </a:cubicBezTo>
                      <a:cubicBezTo>
                        <a:pt x="326" y="988"/>
                        <a:pt x="354" y="1073"/>
                        <a:pt x="354" y="1137"/>
                      </a:cubicBezTo>
                      <a:cubicBezTo>
                        <a:pt x="390" y="1285"/>
                        <a:pt x="354" y="1398"/>
                        <a:pt x="298" y="1490"/>
                      </a:cubicBezTo>
                      <a:cubicBezTo>
                        <a:pt x="261" y="1545"/>
                        <a:pt x="198" y="1576"/>
                        <a:pt x="135" y="1576"/>
                      </a:cubicBezTo>
                      <a:cubicBezTo>
                        <a:pt x="100" y="1576"/>
                        <a:pt x="66" y="1567"/>
                        <a:pt x="36" y="1547"/>
                      </a:cubicBezTo>
                      <a:lnTo>
                        <a:pt x="0" y="1639"/>
                      </a:lnTo>
                      <a:cubicBezTo>
                        <a:pt x="36" y="1667"/>
                        <a:pt x="92" y="1667"/>
                        <a:pt x="121" y="1667"/>
                      </a:cubicBezTo>
                      <a:cubicBezTo>
                        <a:pt x="213" y="1667"/>
                        <a:pt x="326" y="1604"/>
                        <a:pt x="390" y="1519"/>
                      </a:cubicBezTo>
                      <a:cubicBezTo>
                        <a:pt x="446" y="1427"/>
                        <a:pt x="474" y="1314"/>
                        <a:pt x="446" y="1137"/>
                      </a:cubicBezTo>
                      <a:lnTo>
                        <a:pt x="446" y="1108"/>
                      </a:lnTo>
                      <a:lnTo>
                        <a:pt x="446" y="960"/>
                      </a:lnTo>
                      <a:cubicBezTo>
                        <a:pt x="446" y="932"/>
                        <a:pt x="474" y="932"/>
                        <a:pt x="503" y="896"/>
                      </a:cubicBezTo>
                      <a:lnTo>
                        <a:pt x="531" y="896"/>
                      </a:lnTo>
                      <a:lnTo>
                        <a:pt x="566" y="811"/>
                      </a:lnTo>
                      <a:lnTo>
                        <a:pt x="531" y="811"/>
                      </a:lnTo>
                      <a:cubicBezTo>
                        <a:pt x="474" y="783"/>
                        <a:pt x="446" y="691"/>
                        <a:pt x="446" y="578"/>
                      </a:cubicBezTo>
                      <a:cubicBezTo>
                        <a:pt x="446" y="542"/>
                        <a:pt x="446" y="514"/>
                        <a:pt x="474" y="458"/>
                      </a:cubicBezTo>
                      <a:lnTo>
                        <a:pt x="474" y="252"/>
                      </a:lnTo>
                      <a:cubicBezTo>
                        <a:pt x="474" y="160"/>
                        <a:pt x="418" y="76"/>
                        <a:pt x="354" y="47"/>
                      </a:cubicBezTo>
                      <a:cubicBezTo>
                        <a:pt x="314" y="22"/>
                        <a:pt x="288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9" name="Google Shape;1199;p38"/>
                <p:cNvSpPr/>
                <p:nvPr/>
              </p:nvSpPr>
              <p:spPr>
                <a:xfrm>
                  <a:off x="4167847" y="1898587"/>
                  <a:ext cx="21534" cy="31834"/>
                </a:xfrm>
                <a:custGeom>
                  <a:rect b="b" l="l" r="r" t="t"/>
                  <a:pathLst>
                    <a:path extrusionOk="0" h="921" w="623">
                      <a:moveTo>
                        <a:pt x="531" y="93"/>
                      </a:moveTo>
                      <a:lnTo>
                        <a:pt x="531" y="828"/>
                      </a:lnTo>
                      <a:lnTo>
                        <a:pt x="92" y="828"/>
                      </a:lnTo>
                      <a:lnTo>
                        <a:pt x="92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623" y="920"/>
                      </a:lnTo>
                      <a:lnTo>
                        <a:pt x="62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0" name="Google Shape;1200;p38"/>
                <p:cNvSpPr/>
                <p:nvPr/>
              </p:nvSpPr>
              <p:spPr>
                <a:xfrm>
                  <a:off x="4128235" y="1898587"/>
                  <a:ext cx="29622" cy="31834"/>
                </a:xfrm>
                <a:custGeom>
                  <a:rect b="b" l="l" r="r" t="t"/>
                  <a:pathLst>
                    <a:path extrusionOk="0" h="921" w="857">
                      <a:moveTo>
                        <a:pt x="764" y="93"/>
                      </a:moveTo>
                      <a:lnTo>
                        <a:pt x="764" y="828"/>
                      </a:lnTo>
                      <a:lnTo>
                        <a:pt x="85" y="828"/>
                      </a:lnTo>
                      <a:lnTo>
                        <a:pt x="85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856" y="920"/>
                      </a:lnTo>
                      <a:lnTo>
                        <a:pt x="8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1" name="Google Shape;1201;p38"/>
                <p:cNvSpPr/>
                <p:nvPr/>
              </p:nvSpPr>
              <p:spPr>
                <a:xfrm>
                  <a:off x="4086410" y="1898587"/>
                  <a:ext cx="32560" cy="31834"/>
                </a:xfrm>
                <a:custGeom>
                  <a:rect b="b" l="l" r="r" t="t"/>
                  <a:pathLst>
                    <a:path extrusionOk="0" h="921" w="942">
                      <a:moveTo>
                        <a:pt x="856" y="93"/>
                      </a:moveTo>
                      <a:lnTo>
                        <a:pt x="856" y="828"/>
                      </a:lnTo>
                      <a:lnTo>
                        <a:pt x="85" y="828"/>
                      </a:lnTo>
                      <a:lnTo>
                        <a:pt x="85" y="93"/>
                      </a:lnTo>
                      <a:close/>
                      <a:moveTo>
                        <a:pt x="0" y="1"/>
                      </a:moveTo>
                      <a:lnTo>
                        <a:pt x="0" y="920"/>
                      </a:lnTo>
                      <a:lnTo>
                        <a:pt x="941" y="920"/>
                      </a:lnTo>
                      <a:lnTo>
                        <a:pt x="94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2" name="Google Shape;1202;p38"/>
                <p:cNvSpPr/>
                <p:nvPr/>
              </p:nvSpPr>
              <p:spPr>
                <a:xfrm>
                  <a:off x="4223844" y="1897619"/>
                  <a:ext cx="22536" cy="34738"/>
                </a:xfrm>
                <a:custGeom>
                  <a:rect b="b" l="l" r="r" t="t"/>
                  <a:pathLst>
                    <a:path extrusionOk="0" h="1005" w="652">
                      <a:moveTo>
                        <a:pt x="326" y="92"/>
                      </a:moveTo>
                      <a:cubicBezTo>
                        <a:pt x="446" y="92"/>
                        <a:pt x="566" y="269"/>
                        <a:pt x="566" y="503"/>
                      </a:cubicBezTo>
                      <a:cubicBezTo>
                        <a:pt x="566" y="708"/>
                        <a:pt x="446" y="913"/>
                        <a:pt x="326" y="913"/>
                      </a:cubicBezTo>
                      <a:cubicBezTo>
                        <a:pt x="177" y="913"/>
                        <a:pt x="92" y="708"/>
                        <a:pt x="92" y="503"/>
                      </a:cubicBezTo>
                      <a:cubicBezTo>
                        <a:pt x="92" y="269"/>
                        <a:pt x="177" y="92"/>
                        <a:pt x="326" y="92"/>
                      </a:cubicBezTo>
                      <a:close/>
                      <a:moveTo>
                        <a:pt x="326" y="0"/>
                      </a:moveTo>
                      <a:cubicBezTo>
                        <a:pt x="149" y="0"/>
                        <a:pt x="0" y="205"/>
                        <a:pt x="0" y="503"/>
                      </a:cubicBezTo>
                      <a:cubicBezTo>
                        <a:pt x="0" y="771"/>
                        <a:pt x="149" y="1005"/>
                        <a:pt x="326" y="1005"/>
                      </a:cubicBezTo>
                      <a:cubicBezTo>
                        <a:pt x="503" y="1005"/>
                        <a:pt x="651" y="771"/>
                        <a:pt x="651" y="503"/>
                      </a:cubicBezTo>
                      <a:cubicBezTo>
                        <a:pt x="651" y="205"/>
                        <a:pt x="50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38"/>
                <p:cNvSpPr/>
                <p:nvPr/>
              </p:nvSpPr>
              <p:spPr>
                <a:xfrm>
                  <a:off x="4200616" y="1899831"/>
                  <a:ext cx="2973" cy="30590"/>
                </a:xfrm>
                <a:custGeom>
                  <a:rect b="b" l="l" r="r" t="t"/>
                  <a:pathLst>
                    <a:path extrusionOk="0" h="885" w="86">
                      <a:moveTo>
                        <a:pt x="0" y="0"/>
                      </a:moveTo>
                      <a:lnTo>
                        <a:pt x="0" y="884"/>
                      </a:lnTo>
                      <a:lnTo>
                        <a:pt x="85" y="884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4" name="Google Shape;1204;p38"/>
              <p:cNvGrpSpPr/>
              <p:nvPr/>
            </p:nvGrpSpPr>
            <p:grpSpPr>
              <a:xfrm>
                <a:off x="-2025807" y="2235105"/>
                <a:ext cx="1184014" cy="258193"/>
                <a:chOff x="3734768" y="858742"/>
                <a:chExt cx="1184014" cy="258193"/>
              </a:xfrm>
            </p:grpSpPr>
            <p:grpSp>
              <p:nvGrpSpPr>
                <p:cNvPr id="1205" name="Google Shape;1205;p38"/>
                <p:cNvGrpSpPr/>
                <p:nvPr/>
              </p:nvGrpSpPr>
              <p:grpSpPr>
                <a:xfrm>
                  <a:off x="3734768" y="858742"/>
                  <a:ext cx="1184014" cy="258193"/>
                  <a:chOff x="4002795" y="1877329"/>
                  <a:chExt cx="345546" cy="75352"/>
                </a:xfrm>
              </p:grpSpPr>
              <p:sp>
                <p:nvSpPr>
                  <p:cNvPr id="1206" name="Google Shape;1206;p38"/>
                  <p:cNvSpPr/>
                  <p:nvPr/>
                </p:nvSpPr>
                <p:spPr>
                  <a:xfrm>
                    <a:off x="4002795" y="1877329"/>
                    <a:ext cx="345546" cy="75352"/>
                  </a:xfrm>
                  <a:custGeom>
                    <a:rect b="b" l="l" r="r" t="t"/>
                    <a:pathLst>
                      <a:path extrusionOk="0" h="2180" w="9997">
                        <a:moveTo>
                          <a:pt x="0" y="0"/>
                        </a:moveTo>
                        <a:lnTo>
                          <a:pt x="0" y="2179"/>
                        </a:lnTo>
                        <a:lnTo>
                          <a:pt x="9996" y="2179"/>
                        </a:lnTo>
                        <a:lnTo>
                          <a:pt x="999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7" name="Google Shape;1207;p38"/>
                  <p:cNvSpPr/>
                  <p:nvPr/>
                </p:nvSpPr>
                <p:spPr>
                  <a:xfrm>
                    <a:off x="4270785" y="1897619"/>
                    <a:ext cx="21569" cy="34738"/>
                  </a:xfrm>
                  <a:custGeom>
                    <a:rect b="b" l="l" r="r" t="t"/>
                    <a:pathLst>
                      <a:path extrusionOk="0" h="1005" w="624">
                        <a:moveTo>
                          <a:pt x="559" y="0"/>
                        </a:moveTo>
                        <a:lnTo>
                          <a:pt x="1" y="595"/>
                        </a:lnTo>
                        <a:lnTo>
                          <a:pt x="559" y="1005"/>
                        </a:lnTo>
                        <a:lnTo>
                          <a:pt x="623" y="948"/>
                        </a:lnTo>
                        <a:lnTo>
                          <a:pt x="121" y="595"/>
                        </a:lnTo>
                        <a:lnTo>
                          <a:pt x="623" y="64"/>
                        </a:lnTo>
                        <a:lnTo>
                          <a:pt x="559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8" name="Google Shape;1208;p38"/>
                  <p:cNvSpPr/>
                  <p:nvPr/>
                </p:nvSpPr>
                <p:spPr>
                  <a:xfrm>
                    <a:off x="4254401" y="1897619"/>
                    <a:ext cx="22536" cy="34738"/>
                  </a:xfrm>
                  <a:custGeom>
                    <a:rect b="b" l="l" r="r" t="t"/>
                    <a:pathLst>
                      <a:path extrusionOk="0" h="1005" w="652">
                        <a:moveTo>
                          <a:pt x="595" y="0"/>
                        </a:moveTo>
                        <a:lnTo>
                          <a:pt x="1" y="595"/>
                        </a:lnTo>
                        <a:lnTo>
                          <a:pt x="595" y="1005"/>
                        </a:lnTo>
                        <a:lnTo>
                          <a:pt x="651" y="948"/>
                        </a:lnTo>
                        <a:lnTo>
                          <a:pt x="149" y="595"/>
                        </a:lnTo>
                        <a:lnTo>
                          <a:pt x="651" y="64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9" name="Google Shape;1209;p38"/>
                  <p:cNvSpPr/>
                  <p:nvPr/>
                </p:nvSpPr>
                <p:spPr>
                  <a:xfrm>
                    <a:off x="4055854" y="1885970"/>
                    <a:ext cx="19356" cy="57654"/>
                  </a:xfrm>
                  <a:custGeom>
                    <a:rect b="b" l="l" r="r" t="t"/>
                    <a:pathLst>
                      <a:path extrusionOk="0" h="1668" w="560">
                        <a:moveTo>
                          <a:pt x="305" y="0"/>
                        </a:moveTo>
                        <a:cubicBezTo>
                          <a:pt x="264" y="0"/>
                          <a:pt x="226" y="22"/>
                          <a:pt x="205" y="47"/>
                        </a:cubicBezTo>
                        <a:cubicBezTo>
                          <a:pt x="149" y="76"/>
                          <a:pt x="85" y="160"/>
                          <a:pt x="85" y="252"/>
                        </a:cubicBezTo>
                        <a:cubicBezTo>
                          <a:pt x="57" y="309"/>
                          <a:pt x="85" y="401"/>
                          <a:pt x="85" y="458"/>
                        </a:cubicBezTo>
                        <a:cubicBezTo>
                          <a:pt x="120" y="514"/>
                          <a:pt x="120" y="542"/>
                          <a:pt x="120" y="578"/>
                        </a:cubicBezTo>
                        <a:cubicBezTo>
                          <a:pt x="120" y="691"/>
                          <a:pt x="85" y="783"/>
                          <a:pt x="0" y="811"/>
                        </a:cubicBezTo>
                        <a:lnTo>
                          <a:pt x="28" y="896"/>
                        </a:lnTo>
                        <a:lnTo>
                          <a:pt x="57" y="896"/>
                        </a:lnTo>
                        <a:cubicBezTo>
                          <a:pt x="85" y="932"/>
                          <a:pt x="120" y="932"/>
                          <a:pt x="120" y="960"/>
                        </a:cubicBezTo>
                        <a:lnTo>
                          <a:pt x="120" y="1108"/>
                        </a:lnTo>
                        <a:lnTo>
                          <a:pt x="120" y="1137"/>
                        </a:lnTo>
                        <a:cubicBezTo>
                          <a:pt x="85" y="1314"/>
                          <a:pt x="120" y="1427"/>
                          <a:pt x="177" y="1519"/>
                        </a:cubicBezTo>
                        <a:cubicBezTo>
                          <a:pt x="234" y="1604"/>
                          <a:pt x="326" y="1667"/>
                          <a:pt x="439" y="1667"/>
                        </a:cubicBezTo>
                        <a:cubicBezTo>
                          <a:pt x="474" y="1667"/>
                          <a:pt x="531" y="1667"/>
                          <a:pt x="559" y="1639"/>
                        </a:cubicBezTo>
                        <a:lnTo>
                          <a:pt x="531" y="1547"/>
                        </a:lnTo>
                        <a:cubicBezTo>
                          <a:pt x="498" y="1567"/>
                          <a:pt x="459" y="1576"/>
                          <a:pt x="421" y="1576"/>
                        </a:cubicBezTo>
                        <a:cubicBezTo>
                          <a:pt x="352" y="1576"/>
                          <a:pt x="285" y="1545"/>
                          <a:pt x="262" y="1490"/>
                        </a:cubicBezTo>
                        <a:cubicBezTo>
                          <a:pt x="205" y="1398"/>
                          <a:pt x="177" y="1285"/>
                          <a:pt x="205" y="1137"/>
                        </a:cubicBezTo>
                        <a:lnTo>
                          <a:pt x="205" y="932"/>
                        </a:lnTo>
                        <a:cubicBezTo>
                          <a:pt x="177" y="896"/>
                          <a:pt x="149" y="868"/>
                          <a:pt x="120" y="840"/>
                        </a:cubicBezTo>
                        <a:cubicBezTo>
                          <a:pt x="177" y="783"/>
                          <a:pt x="205" y="663"/>
                          <a:pt x="205" y="578"/>
                        </a:cubicBezTo>
                        <a:cubicBezTo>
                          <a:pt x="205" y="542"/>
                          <a:pt x="205" y="486"/>
                          <a:pt x="177" y="458"/>
                        </a:cubicBezTo>
                        <a:cubicBezTo>
                          <a:pt x="177" y="366"/>
                          <a:pt x="149" y="309"/>
                          <a:pt x="177" y="252"/>
                        </a:cubicBezTo>
                        <a:cubicBezTo>
                          <a:pt x="177" y="189"/>
                          <a:pt x="205" y="132"/>
                          <a:pt x="262" y="104"/>
                        </a:cubicBezTo>
                        <a:cubicBezTo>
                          <a:pt x="262" y="90"/>
                          <a:pt x="271" y="83"/>
                          <a:pt x="283" y="83"/>
                        </a:cubicBezTo>
                        <a:cubicBezTo>
                          <a:pt x="296" y="83"/>
                          <a:pt x="311" y="90"/>
                          <a:pt x="326" y="104"/>
                        </a:cubicBezTo>
                        <a:lnTo>
                          <a:pt x="354" y="12"/>
                        </a:lnTo>
                        <a:cubicBezTo>
                          <a:pt x="338" y="4"/>
                          <a:pt x="321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0" name="Google Shape;1210;p38"/>
                  <p:cNvSpPr/>
                  <p:nvPr/>
                </p:nvSpPr>
                <p:spPr>
                  <a:xfrm>
                    <a:off x="4034319" y="1888563"/>
                    <a:ext cx="9333" cy="51882"/>
                  </a:xfrm>
                  <a:custGeom>
                    <a:rect b="b" l="l" r="r" t="t"/>
                    <a:pathLst>
                      <a:path extrusionOk="0" h="1501" w="270">
                        <a:moveTo>
                          <a:pt x="213" y="1"/>
                        </a:moveTo>
                        <a:cubicBezTo>
                          <a:pt x="1" y="467"/>
                          <a:pt x="1" y="1033"/>
                          <a:pt x="177" y="1500"/>
                        </a:cubicBezTo>
                        <a:lnTo>
                          <a:pt x="269" y="1472"/>
                        </a:lnTo>
                        <a:cubicBezTo>
                          <a:pt x="93" y="1033"/>
                          <a:pt x="93" y="503"/>
                          <a:pt x="269" y="29"/>
                        </a:cubicBezTo>
                        <a:lnTo>
                          <a:pt x="213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1" name="Google Shape;1211;p38"/>
                  <p:cNvSpPr/>
                  <p:nvPr/>
                </p:nvSpPr>
                <p:spPr>
                  <a:xfrm>
                    <a:off x="4303311" y="1885970"/>
                    <a:ext cx="19598" cy="57654"/>
                  </a:xfrm>
                  <a:custGeom>
                    <a:rect b="b" l="l" r="r" t="t"/>
                    <a:pathLst>
                      <a:path extrusionOk="0" h="1668" w="567">
                        <a:moveTo>
                          <a:pt x="256" y="0"/>
                        </a:moveTo>
                        <a:cubicBezTo>
                          <a:pt x="243" y="0"/>
                          <a:pt x="229" y="4"/>
                          <a:pt x="213" y="12"/>
                        </a:cubicBezTo>
                        <a:lnTo>
                          <a:pt x="241" y="104"/>
                        </a:lnTo>
                        <a:cubicBezTo>
                          <a:pt x="255" y="90"/>
                          <a:pt x="262" y="83"/>
                          <a:pt x="269" y="83"/>
                        </a:cubicBezTo>
                        <a:cubicBezTo>
                          <a:pt x="276" y="83"/>
                          <a:pt x="283" y="90"/>
                          <a:pt x="298" y="104"/>
                        </a:cubicBezTo>
                        <a:cubicBezTo>
                          <a:pt x="354" y="132"/>
                          <a:pt x="390" y="189"/>
                          <a:pt x="390" y="252"/>
                        </a:cubicBezTo>
                        <a:lnTo>
                          <a:pt x="390" y="458"/>
                        </a:lnTo>
                        <a:cubicBezTo>
                          <a:pt x="354" y="486"/>
                          <a:pt x="354" y="542"/>
                          <a:pt x="354" y="578"/>
                        </a:cubicBezTo>
                        <a:cubicBezTo>
                          <a:pt x="354" y="663"/>
                          <a:pt x="390" y="783"/>
                          <a:pt x="446" y="840"/>
                        </a:cubicBezTo>
                        <a:cubicBezTo>
                          <a:pt x="390" y="868"/>
                          <a:pt x="390" y="896"/>
                          <a:pt x="354" y="932"/>
                        </a:cubicBezTo>
                        <a:cubicBezTo>
                          <a:pt x="326" y="988"/>
                          <a:pt x="354" y="1073"/>
                          <a:pt x="354" y="1137"/>
                        </a:cubicBezTo>
                        <a:cubicBezTo>
                          <a:pt x="390" y="1285"/>
                          <a:pt x="354" y="1398"/>
                          <a:pt x="298" y="1490"/>
                        </a:cubicBezTo>
                        <a:cubicBezTo>
                          <a:pt x="261" y="1545"/>
                          <a:pt x="198" y="1576"/>
                          <a:pt x="135" y="1576"/>
                        </a:cubicBezTo>
                        <a:cubicBezTo>
                          <a:pt x="100" y="1576"/>
                          <a:pt x="66" y="1567"/>
                          <a:pt x="36" y="1547"/>
                        </a:cubicBezTo>
                        <a:lnTo>
                          <a:pt x="0" y="1639"/>
                        </a:lnTo>
                        <a:cubicBezTo>
                          <a:pt x="36" y="1667"/>
                          <a:pt x="92" y="1667"/>
                          <a:pt x="121" y="1667"/>
                        </a:cubicBezTo>
                        <a:cubicBezTo>
                          <a:pt x="213" y="1667"/>
                          <a:pt x="326" y="1604"/>
                          <a:pt x="390" y="1519"/>
                        </a:cubicBezTo>
                        <a:cubicBezTo>
                          <a:pt x="446" y="1427"/>
                          <a:pt x="474" y="1314"/>
                          <a:pt x="446" y="1137"/>
                        </a:cubicBezTo>
                        <a:lnTo>
                          <a:pt x="446" y="1108"/>
                        </a:lnTo>
                        <a:lnTo>
                          <a:pt x="446" y="960"/>
                        </a:lnTo>
                        <a:cubicBezTo>
                          <a:pt x="446" y="932"/>
                          <a:pt x="474" y="932"/>
                          <a:pt x="503" y="896"/>
                        </a:cubicBezTo>
                        <a:lnTo>
                          <a:pt x="531" y="896"/>
                        </a:lnTo>
                        <a:lnTo>
                          <a:pt x="566" y="811"/>
                        </a:lnTo>
                        <a:lnTo>
                          <a:pt x="531" y="811"/>
                        </a:lnTo>
                        <a:cubicBezTo>
                          <a:pt x="474" y="783"/>
                          <a:pt x="446" y="691"/>
                          <a:pt x="446" y="578"/>
                        </a:cubicBezTo>
                        <a:cubicBezTo>
                          <a:pt x="446" y="542"/>
                          <a:pt x="446" y="514"/>
                          <a:pt x="474" y="458"/>
                        </a:cubicBezTo>
                        <a:lnTo>
                          <a:pt x="474" y="252"/>
                        </a:lnTo>
                        <a:cubicBezTo>
                          <a:pt x="474" y="160"/>
                          <a:pt x="418" y="76"/>
                          <a:pt x="354" y="47"/>
                        </a:cubicBezTo>
                        <a:cubicBezTo>
                          <a:pt x="314" y="22"/>
                          <a:pt x="288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12" name="Google Shape;1212;p38"/>
                <p:cNvGrpSpPr/>
                <p:nvPr/>
              </p:nvGrpSpPr>
              <p:grpSpPr>
                <a:xfrm>
                  <a:off x="3990034" y="875479"/>
                  <a:ext cx="568881" cy="224795"/>
                  <a:chOff x="300879" y="4170864"/>
                  <a:chExt cx="505357" cy="199693"/>
                </a:xfrm>
              </p:grpSpPr>
              <p:sp>
                <p:nvSpPr>
                  <p:cNvPr id="1213" name="Google Shape;1213;p38"/>
                  <p:cNvSpPr/>
                  <p:nvPr/>
                </p:nvSpPr>
                <p:spPr>
                  <a:xfrm>
                    <a:off x="518149" y="4197063"/>
                    <a:ext cx="71544" cy="111736"/>
                  </a:xfrm>
                  <a:custGeom>
                    <a:rect b="b" l="l" r="r" t="t"/>
                    <a:pathLst>
                      <a:path extrusionOk="0" h="1062" w="680">
                        <a:moveTo>
                          <a:pt x="57" y="0"/>
                        </a:moveTo>
                        <a:lnTo>
                          <a:pt x="1" y="57"/>
                        </a:lnTo>
                        <a:lnTo>
                          <a:pt x="531" y="616"/>
                        </a:lnTo>
                        <a:lnTo>
                          <a:pt x="1" y="1005"/>
                        </a:lnTo>
                        <a:lnTo>
                          <a:pt x="57" y="1061"/>
                        </a:lnTo>
                        <a:lnTo>
                          <a:pt x="680" y="65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4" name="Google Shape;1214;p38"/>
                  <p:cNvSpPr/>
                  <p:nvPr/>
                </p:nvSpPr>
                <p:spPr>
                  <a:xfrm>
                    <a:off x="568021" y="4197063"/>
                    <a:ext cx="71544" cy="111736"/>
                  </a:xfrm>
                  <a:custGeom>
                    <a:rect b="b" l="l" r="r" t="t"/>
                    <a:pathLst>
                      <a:path extrusionOk="0" h="1062" w="680">
                        <a:moveTo>
                          <a:pt x="57" y="0"/>
                        </a:moveTo>
                        <a:lnTo>
                          <a:pt x="1" y="57"/>
                        </a:lnTo>
                        <a:lnTo>
                          <a:pt x="531" y="616"/>
                        </a:lnTo>
                        <a:lnTo>
                          <a:pt x="1" y="1005"/>
                        </a:lnTo>
                        <a:lnTo>
                          <a:pt x="57" y="1061"/>
                        </a:lnTo>
                        <a:lnTo>
                          <a:pt x="680" y="651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5" name="Google Shape;1215;p38"/>
                  <p:cNvSpPr/>
                  <p:nvPr/>
                </p:nvSpPr>
                <p:spPr>
                  <a:xfrm>
                    <a:off x="623794" y="4170864"/>
                    <a:ext cx="64811" cy="187804"/>
                  </a:xfrm>
                  <a:custGeom>
                    <a:rect b="b" l="l" r="r" t="t"/>
                    <a:pathLst>
                      <a:path extrusionOk="0" h="1785" w="616">
                        <a:moveTo>
                          <a:pt x="286" y="1"/>
                        </a:moveTo>
                        <a:cubicBezTo>
                          <a:pt x="268" y="1"/>
                          <a:pt x="251" y="5"/>
                          <a:pt x="234" y="16"/>
                        </a:cubicBezTo>
                        <a:lnTo>
                          <a:pt x="262" y="101"/>
                        </a:lnTo>
                        <a:lnTo>
                          <a:pt x="354" y="101"/>
                        </a:lnTo>
                        <a:cubicBezTo>
                          <a:pt x="383" y="157"/>
                          <a:pt x="411" y="221"/>
                          <a:pt x="439" y="278"/>
                        </a:cubicBezTo>
                        <a:cubicBezTo>
                          <a:pt x="439" y="334"/>
                          <a:pt x="411" y="398"/>
                          <a:pt x="411" y="483"/>
                        </a:cubicBezTo>
                        <a:cubicBezTo>
                          <a:pt x="411" y="511"/>
                          <a:pt x="383" y="575"/>
                          <a:pt x="383" y="631"/>
                        </a:cubicBezTo>
                        <a:cubicBezTo>
                          <a:pt x="383" y="723"/>
                          <a:pt x="411" y="836"/>
                          <a:pt x="467" y="900"/>
                        </a:cubicBezTo>
                        <a:cubicBezTo>
                          <a:pt x="439" y="928"/>
                          <a:pt x="411" y="957"/>
                          <a:pt x="411" y="985"/>
                        </a:cubicBezTo>
                        <a:cubicBezTo>
                          <a:pt x="383" y="1077"/>
                          <a:pt x="383" y="1134"/>
                          <a:pt x="383" y="1190"/>
                        </a:cubicBezTo>
                        <a:lnTo>
                          <a:pt x="411" y="1218"/>
                        </a:lnTo>
                        <a:cubicBezTo>
                          <a:pt x="411" y="1367"/>
                          <a:pt x="411" y="1487"/>
                          <a:pt x="354" y="1572"/>
                        </a:cubicBezTo>
                        <a:cubicBezTo>
                          <a:pt x="308" y="1639"/>
                          <a:pt x="218" y="1687"/>
                          <a:pt x="139" y="1687"/>
                        </a:cubicBezTo>
                        <a:cubicBezTo>
                          <a:pt x="109" y="1687"/>
                          <a:pt x="81" y="1680"/>
                          <a:pt x="57" y="1664"/>
                        </a:cubicBezTo>
                        <a:lnTo>
                          <a:pt x="1" y="1721"/>
                        </a:lnTo>
                        <a:cubicBezTo>
                          <a:pt x="57" y="1749"/>
                          <a:pt x="85" y="1784"/>
                          <a:pt x="142" y="1784"/>
                        </a:cubicBezTo>
                        <a:cubicBezTo>
                          <a:pt x="234" y="1784"/>
                          <a:pt x="354" y="1721"/>
                          <a:pt x="411" y="1636"/>
                        </a:cubicBezTo>
                        <a:cubicBezTo>
                          <a:pt x="467" y="1516"/>
                          <a:pt x="496" y="1395"/>
                          <a:pt x="467" y="1218"/>
                        </a:cubicBezTo>
                        <a:lnTo>
                          <a:pt x="467" y="1190"/>
                        </a:lnTo>
                        <a:lnTo>
                          <a:pt x="467" y="1013"/>
                        </a:lnTo>
                        <a:cubicBezTo>
                          <a:pt x="496" y="985"/>
                          <a:pt x="496" y="985"/>
                          <a:pt x="531" y="957"/>
                        </a:cubicBezTo>
                        <a:lnTo>
                          <a:pt x="588" y="957"/>
                        </a:lnTo>
                        <a:lnTo>
                          <a:pt x="616" y="865"/>
                        </a:lnTo>
                        <a:lnTo>
                          <a:pt x="588" y="865"/>
                        </a:lnTo>
                        <a:cubicBezTo>
                          <a:pt x="496" y="836"/>
                          <a:pt x="467" y="723"/>
                          <a:pt x="467" y="631"/>
                        </a:cubicBezTo>
                        <a:cubicBezTo>
                          <a:pt x="467" y="575"/>
                          <a:pt x="496" y="546"/>
                          <a:pt x="496" y="483"/>
                        </a:cubicBezTo>
                        <a:cubicBezTo>
                          <a:pt x="496" y="426"/>
                          <a:pt x="531" y="334"/>
                          <a:pt x="531" y="249"/>
                        </a:cubicBezTo>
                        <a:cubicBezTo>
                          <a:pt x="496" y="193"/>
                          <a:pt x="467" y="101"/>
                          <a:pt x="383" y="44"/>
                        </a:cubicBezTo>
                        <a:cubicBezTo>
                          <a:pt x="363" y="24"/>
                          <a:pt x="326" y="1"/>
                          <a:pt x="28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6" name="Google Shape;1216;p38"/>
                  <p:cNvSpPr/>
                  <p:nvPr/>
                </p:nvSpPr>
                <p:spPr>
                  <a:xfrm>
                    <a:off x="725748" y="4178439"/>
                    <a:ext cx="31353" cy="167604"/>
                  </a:xfrm>
                  <a:custGeom>
                    <a:rect b="b" l="l" r="r" t="t"/>
                    <a:pathLst>
                      <a:path extrusionOk="0" h="1593" w="298">
                        <a:moveTo>
                          <a:pt x="93" y="0"/>
                        </a:moveTo>
                        <a:lnTo>
                          <a:pt x="1" y="29"/>
                        </a:lnTo>
                        <a:cubicBezTo>
                          <a:pt x="206" y="531"/>
                          <a:pt x="206" y="1090"/>
                          <a:pt x="1" y="1564"/>
                        </a:cubicBezTo>
                        <a:lnTo>
                          <a:pt x="93" y="1592"/>
                        </a:lnTo>
                        <a:cubicBezTo>
                          <a:pt x="298" y="1090"/>
                          <a:pt x="298" y="503"/>
                          <a:pt x="9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7" name="Google Shape;1217;p38"/>
                  <p:cNvSpPr/>
                  <p:nvPr/>
                </p:nvSpPr>
                <p:spPr>
                  <a:xfrm>
                    <a:off x="765940" y="4175493"/>
                    <a:ext cx="40296" cy="195064"/>
                  </a:xfrm>
                  <a:custGeom>
                    <a:rect b="b" l="l" r="r" t="t"/>
                    <a:pathLst>
                      <a:path extrusionOk="0" h="1854" w="383">
                        <a:moveTo>
                          <a:pt x="121" y="0"/>
                        </a:moveTo>
                        <a:lnTo>
                          <a:pt x="29" y="28"/>
                        </a:lnTo>
                        <a:cubicBezTo>
                          <a:pt x="298" y="587"/>
                          <a:pt x="270" y="1266"/>
                          <a:pt x="1" y="1825"/>
                        </a:cubicBezTo>
                        <a:lnTo>
                          <a:pt x="64" y="1854"/>
                        </a:lnTo>
                        <a:cubicBezTo>
                          <a:pt x="383" y="1295"/>
                          <a:pt x="383" y="587"/>
                          <a:pt x="12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8" name="Google Shape;1218;p38"/>
                  <p:cNvSpPr/>
                  <p:nvPr/>
                </p:nvSpPr>
                <p:spPr>
                  <a:xfrm>
                    <a:off x="419141" y="4170864"/>
                    <a:ext cx="64916" cy="187804"/>
                  </a:xfrm>
                  <a:custGeom>
                    <a:rect b="b" l="l" r="r" t="t"/>
                    <a:pathLst>
                      <a:path extrusionOk="0" h="1785" w="617">
                        <a:moveTo>
                          <a:pt x="331" y="1"/>
                        </a:moveTo>
                        <a:cubicBezTo>
                          <a:pt x="291" y="1"/>
                          <a:pt x="254" y="24"/>
                          <a:pt x="234" y="44"/>
                        </a:cubicBezTo>
                        <a:cubicBezTo>
                          <a:pt x="149" y="101"/>
                          <a:pt x="114" y="193"/>
                          <a:pt x="86" y="249"/>
                        </a:cubicBezTo>
                        <a:cubicBezTo>
                          <a:pt x="86" y="334"/>
                          <a:pt x="114" y="426"/>
                          <a:pt x="114" y="483"/>
                        </a:cubicBezTo>
                        <a:cubicBezTo>
                          <a:pt x="114" y="546"/>
                          <a:pt x="149" y="575"/>
                          <a:pt x="149" y="631"/>
                        </a:cubicBezTo>
                        <a:cubicBezTo>
                          <a:pt x="149" y="723"/>
                          <a:pt x="114" y="836"/>
                          <a:pt x="29" y="865"/>
                        </a:cubicBezTo>
                        <a:lnTo>
                          <a:pt x="1" y="865"/>
                        </a:lnTo>
                        <a:lnTo>
                          <a:pt x="29" y="957"/>
                        </a:lnTo>
                        <a:lnTo>
                          <a:pt x="86" y="957"/>
                        </a:lnTo>
                        <a:cubicBezTo>
                          <a:pt x="114" y="985"/>
                          <a:pt x="114" y="985"/>
                          <a:pt x="149" y="1013"/>
                        </a:cubicBezTo>
                        <a:lnTo>
                          <a:pt x="149" y="1190"/>
                        </a:lnTo>
                        <a:lnTo>
                          <a:pt x="114" y="1218"/>
                        </a:lnTo>
                        <a:cubicBezTo>
                          <a:pt x="114" y="1395"/>
                          <a:pt x="149" y="1516"/>
                          <a:pt x="206" y="1636"/>
                        </a:cubicBezTo>
                        <a:cubicBezTo>
                          <a:pt x="263" y="1721"/>
                          <a:pt x="383" y="1784"/>
                          <a:pt x="468" y="1784"/>
                        </a:cubicBezTo>
                        <a:cubicBezTo>
                          <a:pt x="531" y="1784"/>
                          <a:pt x="560" y="1749"/>
                          <a:pt x="616" y="1721"/>
                        </a:cubicBezTo>
                        <a:lnTo>
                          <a:pt x="560" y="1664"/>
                        </a:lnTo>
                        <a:cubicBezTo>
                          <a:pt x="534" y="1680"/>
                          <a:pt x="505" y="1687"/>
                          <a:pt x="475" y="1687"/>
                        </a:cubicBezTo>
                        <a:cubicBezTo>
                          <a:pt x="396" y="1687"/>
                          <a:pt x="309" y="1639"/>
                          <a:pt x="263" y="1572"/>
                        </a:cubicBezTo>
                        <a:cubicBezTo>
                          <a:pt x="206" y="1487"/>
                          <a:pt x="206" y="1367"/>
                          <a:pt x="206" y="1218"/>
                        </a:cubicBezTo>
                        <a:lnTo>
                          <a:pt x="234" y="1190"/>
                        </a:lnTo>
                        <a:cubicBezTo>
                          <a:pt x="234" y="1134"/>
                          <a:pt x="234" y="1077"/>
                          <a:pt x="206" y="985"/>
                        </a:cubicBezTo>
                        <a:cubicBezTo>
                          <a:pt x="206" y="957"/>
                          <a:pt x="178" y="928"/>
                          <a:pt x="149" y="900"/>
                        </a:cubicBezTo>
                        <a:cubicBezTo>
                          <a:pt x="206" y="836"/>
                          <a:pt x="234" y="723"/>
                          <a:pt x="234" y="631"/>
                        </a:cubicBezTo>
                        <a:cubicBezTo>
                          <a:pt x="234" y="575"/>
                          <a:pt x="206" y="511"/>
                          <a:pt x="206" y="483"/>
                        </a:cubicBezTo>
                        <a:cubicBezTo>
                          <a:pt x="206" y="398"/>
                          <a:pt x="178" y="334"/>
                          <a:pt x="178" y="278"/>
                        </a:cubicBezTo>
                        <a:cubicBezTo>
                          <a:pt x="206" y="221"/>
                          <a:pt x="234" y="157"/>
                          <a:pt x="263" y="101"/>
                        </a:cubicBezTo>
                        <a:lnTo>
                          <a:pt x="355" y="101"/>
                        </a:lnTo>
                        <a:lnTo>
                          <a:pt x="383" y="16"/>
                        </a:lnTo>
                        <a:cubicBezTo>
                          <a:pt x="366" y="5"/>
                          <a:pt x="348" y="1"/>
                          <a:pt x="33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9" name="Google Shape;1219;p38"/>
                  <p:cNvSpPr/>
                  <p:nvPr/>
                </p:nvSpPr>
                <p:spPr>
                  <a:xfrm>
                    <a:off x="350751" y="4178439"/>
                    <a:ext cx="31353" cy="167604"/>
                  </a:xfrm>
                  <a:custGeom>
                    <a:rect b="b" l="l" r="r" t="t"/>
                    <a:pathLst>
                      <a:path extrusionOk="0" h="1593" w="298">
                        <a:moveTo>
                          <a:pt x="205" y="0"/>
                        </a:moveTo>
                        <a:cubicBezTo>
                          <a:pt x="0" y="503"/>
                          <a:pt x="0" y="1090"/>
                          <a:pt x="205" y="1592"/>
                        </a:cubicBezTo>
                        <a:lnTo>
                          <a:pt x="297" y="1564"/>
                        </a:lnTo>
                        <a:cubicBezTo>
                          <a:pt x="92" y="1090"/>
                          <a:pt x="92" y="531"/>
                          <a:pt x="297" y="29"/>
                        </a:cubicBez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0" name="Google Shape;1220;p38"/>
                  <p:cNvSpPr/>
                  <p:nvPr/>
                </p:nvSpPr>
                <p:spPr>
                  <a:xfrm>
                    <a:off x="300879" y="4175493"/>
                    <a:ext cx="41033" cy="195064"/>
                  </a:xfrm>
                  <a:custGeom>
                    <a:rect b="b" l="l" r="r" t="t"/>
                    <a:pathLst>
                      <a:path extrusionOk="0" h="1854" w="390">
                        <a:moveTo>
                          <a:pt x="269" y="0"/>
                        </a:moveTo>
                        <a:lnTo>
                          <a:pt x="269" y="0"/>
                        </a:lnTo>
                        <a:cubicBezTo>
                          <a:pt x="0" y="587"/>
                          <a:pt x="0" y="1295"/>
                          <a:pt x="325" y="1854"/>
                        </a:cubicBezTo>
                        <a:lnTo>
                          <a:pt x="389" y="1825"/>
                        </a:lnTo>
                        <a:cubicBezTo>
                          <a:pt x="120" y="1266"/>
                          <a:pt x="92" y="587"/>
                          <a:pt x="354" y="28"/>
                        </a:cubicBezTo>
                        <a:lnTo>
                          <a:pt x="269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221" name="Google Shape;1221;p38"/>
            <p:cNvGrpSpPr/>
            <p:nvPr/>
          </p:nvGrpSpPr>
          <p:grpSpPr>
            <a:xfrm>
              <a:off x="-5163370" y="445034"/>
              <a:ext cx="1789390" cy="838699"/>
              <a:chOff x="-4182420" y="20059"/>
              <a:chExt cx="1789390" cy="838699"/>
            </a:xfrm>
          </p:grpSpPr>
          <p:grpSp>
            <p:nvGrpSpPr>
              <p:cNvPr id="1222" name="Google Shape;1222;p38"/>
              <p:cNvGrpSpPr/>
              <p:nvPr/>
            </p:nvGrpSpPr>
            <p:grpSpPr>
              <a:xfrm>
                <a:off x="-3554488" y="20059"/>
                <a:ext cx="688617" cy="567202"/>
                <a:chOff x="4646862" y="1815214"/>
                <a:chExt cx="226229" cy="186341"/>
              </a:xfrm>
            </p:grpSpPr>
            <p:sp>
              <p:nvSpPr>
                <p:cNvPr id="1223" name="Google Shape;1223;p38"/>
                <p:cNvSpPr/>
                <p:nvPr/>
              </p:nvSpPr>
              <p:spPr>
                <a:xfrm>
                  <a:off x="4646862" y="1841622"/>
                  <a:ext cx="199578" cy="159932"/>
                </a:xfrm>
                <a:custGeom>
                  <a:rect b="b" l="l" r="r" t="t"/>
                  <a:pathLst>
                    <a:path extrusionOk="0" h="4627" w="5774">
                      <a:moveTo>
                        <a:pt x="1" y="0"/>
                      </a:moveTo>
                      <a:lnTo>
                        <a:pt x="1" y="4627"/>
                      </a:lnTo>
                      <a:lnTo>
                        <a:pt x="5774" y="4627"/>
                      </a:lnTo>
                      <a:lnTo>
                        <a:pt x="577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>
                  <a:off x="4673271" y="1815214"/>
                  <a:ext cx="199820" cy="159932"/>
                </a:xfrm>
                <a:custGeom>
                  <a:rect b="b" l="l" r="r" t="t"/>
                  <a:pathLst>
                    <a:path extrusionOk="0" h="4627" w="5781">
                      <a:moveTo>
                        <a:pt x="1" y="0"/>
                      </a:moveTo>
                      <a:lnTo>
                        <a:pt x="1" y="4627"/>
                      </a:lnTo>
                      <a:lnTo>
                        <a:pt x="5781" y="4627"/>
                      </a:lnTo>
                      <a:lnTo>
                        <a:pt x="578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>
                  <a:off x="4844441" y="1827415"/>
                  <a:ext cx="16418" cy="3975"/>
                </a:xfrm>
                <a:custGeom>
                  <a:rect b="b" l="l" r="r" t="t"/>
                  <a:pathLst>
                    <a:path extrusionOk="0" h="115" w="475">
                      <a:moveTo>
                        <a:pt x="1" y="1"/>
                      </a:moveTo>
                      <a:lnTo>
                        <a:pt x="1" y="114"/>
                      </a:lnTo>
                      <a:lnTo>
                        <a:pt x="475" y="11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>
                  <a:off x="4735386" y="1827415"/>
                  <a:ext cx="90768" cy="3975"/>
                </a:xfrm>
                <a:custGeom>
                  <a:rect b="b" l="l" r="r" t="t"/>
                  <a:pathLst>
                    <a:path extrusionOk="0" h="115" w="2626">
                      <a:moveTo>
                        <a:pt x="1" y="1"/>
                      </a:moveTo>
                      <a:lnTo>
                        <a:pt x="1" y="114"/>
                      </a:lnTo>
                      <a:lnTo>
                        <a:pt x="2625" y="114"/>
                      </a:lnTo>
                      <a:lnTo>
                        <a:pt x="26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>
                  <a:off x="4843473" y="1847740"/>
                  <a:ext cx="3940" cy="26442"/>
                </a:xfrm>
                <a:custGeom>
                  <a:rect b="b" l="l" r="r" t="t"/>
                  <a:pathLst>
                    <a:path extrusionOk="0" h="765" w="114">
                      <a:moveTo>
                        <a:pt x="1" y="0"/>
                      </a:moveTo>
                      <a:lnTo>
                        <a:pt x="1" y="764"/>
                      </a:lnTo>
                      <a:lnTo>
                        <a:pt x="114" y="76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>
                  <a:off x="4843473" y="1886350"/>
                  <a:ext cx="3940" cy="54094"/>
                </a:xfrm>
                <a:custGeom>
                  <a:rect b="b" l="l" r="r" t="t"/>
                  <a:pathLst>
                    <a:path extrusionOk="0" h="1565" w="114">
                      <a:moveTo>
                        <a:pt x="1" y="1"/>
                      </a:moveTo>
                      <a:lnTo>
                        <a:pt x="1" y="1564"/>
                      </a:lnTo>
                      <a:lnTo>
                        <a:pt x="114" y="1564"/>
                      </a:lnTo>
                      <a:lnTo>
                        <a:pt x="11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>
                  <a:off x="4855710" y="1904705"/>
                  <a:ext cx="3940" cy="18389"/>
                </a:xfrm>
                <a:custGeom>
                  <a:rect b="b" l="l" r="r" t="t"/>
                  <a:pathLst>
                    <a:path extrusionOk="0" h="532" w="114">
                      <a:moveTo>
                        <a:pt x="0" y="0"/>
                      </a:moveTo>
                      <a:lnTo>
                        <a:pt x="0" y="531"/>
                      </a:lnTo>
                      <a:lnTo>
                        <a:pt x="114" y="531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0" name="Google Shape;1230;p38"/>
              <p:cNvGrpSpPr/>
              <p:nvPr/>
            </p:nvGrpSpPr>
            <p:grpSpPr>
              <a:xfrm>
                <a:off x="-4182420" y="71225"/>
                <a:ext cx="1789390" cy="787533"/>
                <a:chOff x="4802651" y="2120880"/>
                <a:chExt cx="587861" cy="258725"/>
              </a:xfrm>
            </p:grpSpPr>
            <p:sp>
              <p:nvSpPr>
                <p:cNvPr id="1231" name="Google Shape;1231;p38"/>
                <p:cNvSpPr/>
                <p:nvPr/>
              </p:nvSpPr>
              <p:spPr>
                <a:xfrm>
                  <a:off x="4820971" y="2152404"/>
                  <a:ext cx="538972" cy="223048"/>
                </a:xfrm>
                <a:custGeom>
                  <a:rect b="b" l="l" r="r" t="t"/>
                  <a:pathLst>
                    <a:path extrusionOk="0" h="6453" w="15593">
                      <a:moveTo>
                        <a:pt x="15388" y="1"/>
                      </a:moveTo>
                      <a:lnTo>
                        <a:pt x="11235" y="6042"/>
                      </a:lnTo>
                      <a:lnTo>
                        <a:pt x="8228" y="2180"/>
                      </a:lnTo>
                      <a:lnTo>
                        <a:pt x="5101" y="6071"/>
                      </a:lnTo>
                      <a:lnTo>
                        <a:pt x="2420" y="2774"/>
                      </a:lnTo>
                      <a:lnTo>
                        <a:pt x="1" y="5865"/>
                      </a:lnTo>
                      <a:lnTo>
                        <a:pt x="178" y="6014"/>
                      </a:lnTo>
                      <a:lnTo>
                        <a:pt x="2420" y="3156"/>
                      </a:lnTo>
                      <a:lnTo>
                        <a:pt x="5101" y="6424"/>
                      </a:lnTo>
                      <a:lnTo>
                        <a:pt x="8228" y="2562"/>
                      </a:lnTo>
                      <a:lnTo>
                        <a:pt x="11235" y="6453"/>
                      </a:lnTo>
                      <a:lnTo>
                        <a:pt x="15593" y="121"/>
                      </a:lnTo>
                      <a:lnTo>
                        <a:pt x="1538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>
                  <a:off x="4802651" y="2335811"/>
                  <a:ext cx="42826" cy="43794"/>
                </a:xfrm>
                <a:custGeom>
                  <a:rect b="b" l="l" r="r" t="t"/>
                  <a:pathLst>
                    <a:path extrusionOk="0" h="1267" w="1239">
                      <a:moveTo>
                        <a:pt x="623" y="1"/>
                      </a:moveTo>
                      <a:cubicBezTo>
                        <a:pt x="269" y="1"/>
                        <a:pt x="0" y="262"/>
                        <a:pt x="0" y="616"/>
                      </a:cubicBezTo>
                      <a:cubicBezTo>
                        <a:pt x="0" y="970"/>
                        <a:pt x="269" y="1267"/>
                        <a:pt x="623" y="1267"/>
                      </a:cubicBezTo>
                      <a:cubicBezTo>
                        <a:pt x="977" y="1267"/>
                        <a:pt x="1238" y="970"/>
                        <a:pt x="1238" y="616"/>
                      </a:cubicBezTo>
                      <a:cubicBezTo>
                        <a:pt x="1238" y="262"/>
                        <a:pt x="977" y="1"/>
                        <a:pt x="6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>
                  <a:off x="4981875" y="2346077"/>
                  <a:ext cx="33805" cy="33528"/>
                </a:xfrm>
                <a:custGeom>
                  <a:rect b="b" l="l" r="r" t="t"/>
                  <a:pathLst>
                    <a:path extrusionOk="0" h="970" w="978">
                      <a:moveTo>
                        <a:pt x="475" y="1"/>
                      </a:moveTo>
                      <a:cubicBezTo>
                        <a:pt x="213" y="1"/>
                        <a:pt x="1" y="206"/>
                        <a:pt x="1" y="468"/>
                      </a:cubicBezTo>
                      <a:cubicBezTo>
                        <a:pt x="1" y="736"/>
                        <a:pt x="213" y="970"/>
                        <a:pt x="475" y="970"/>
                      </a:cubicBezTo>
                      <a:cubicBezTo>
                        <a:pt x="744" y="970"/>
                        <a:pt x="977" y="736"/>
                        <a:pt x="977" y="468"/>
                      </a:cubicBezTo>
                      <a:cubicBezTo>
                        <a:pt x="977" y="206"/>
                        <a:pt x="744" y="1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>
                  <a:off x="5191932" y="2346077"/>
                  <a:ext cx="33528" cy="33528"/>
                </a:xfrm>
                <a:custGeom>
                  <a:rect b="b" l="l" r="r" t="t"/>
                  <a:pathLst>
                    <a:path extrusionOk="0" h="970" w="970">
                      <a:moveTo>
                        <a:pt x="468" y="1"/>
                      </a:moveTo>
                      <a:cubicBezTo>
                        <a:pt x="206" y="1"/>
                        <a:pt x="1" y="206"/>
                        <a:pt x="1" y="468"/>
                      </a:cubicBezTo>
                      <a:cubicBezTo>
                        <a:pt x="1" y="736"/>
                        <a:pt x="206" y="970"/>
                        <a:pt x="468" y="970"/>
                      </a:cubicBezTo>
                      <a:cubicBezTo>
                        <a:pt x="736" y="970"/>
                        <a:pt x="970" y="736"/>
                        <a:pt x="970" y="468"/>
                      </a:cubicBezTo>
                      <a:cubicBezTo>
                        <a:pt x="970" y="206"/>
                        <a:pt x="736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>
                  <a:off x="5340600" y="2138232"/>
                  <a:ext cx="33805" cy="33528"/>
                </a:xfrm>
                <a:custGeom>
                  <a:rect b="b" l="l" r="r" t="t"/>
                  <a:pathLst>
                    <a:path extrusionOk="0" h="970" w="978">
                      <a:moveTo>
                        <a:pt x="475" y="1"/>
                      </a:moveTo>
                      <a:cubicBezTo>
                        <a:pt x="206" y="1"/>
                        <a:pt x="1" y="206"/>
                        <a:pt x="1" y="467"/>
                      </a:cubicBezTo>
                      <a:cubicBezTo>
                        <a:pt x="1" y="736"/>
                        <a:pt x="206" y="970"/>
                        <a:pt x="475" y="970"/>
                      </a:cubicBezTo>
                      <a:cubicBezTo>
                        <a:pt x="737" y="970"/>
                        <a:pt x="977" y="736"/>
                        <a:pt x="977" y="467"/>
                      </a:cubicBezTo>
                      <a:cubicBezTo>
                        <a:pt x="977" y="206"/>
                        <a:pt x="737" y="1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>
                  <a:off x="4882118" y="2231906"/>
                  <a:ext cx="44796" cy="44762"/>
                </a:xfrm>
                <a:custGeom>
                  <a:rect b="b" l="l" r="r" t="t"/>
                  <a:pathLst>
                    <a:path extrusionOk="0" h="1295" w="1296">
                      <a:moveTo>
                        <a:pt x="651" y="0"/>
                      </a:moveTo>
                      <a:cubicBezTo>
                        <a:pt x="298" y="0"/>
                        <a:pt x="0" y="297"/>
                        <a:pt x="0" y="651"/>
                      </a:cubicBezTo>
                      <a:cubicBezTo>
                        <a:pt x="0" y="1005"/>
                        <a:pt x="298" y="1295"/>
                        <a:pt x="651" y="1295"/>
                      </a:cubicBezTo>
                      <a:cubicBezTo>
                        <a:pt x="1005" y="1295"/>
                        <a:pt x="1295" y="1005"/>
                        <a:pt x="1295" y="651"/>
                      </a:cubicBezTo>
                      <a:cubicBezTo>
                        <a:pt x="1295" y="297"/>
                        <a:pt x="1005" y="0"/>
                        <a:pt x="6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>
                  <a:off x="5088995" y="2213551"/>
                  <a:ext cx="38678" cy="38678"/>
                </a:xfrm>
                <a:custGeom>
                  <a:rect b="b" l="l" r="r" t="t"/>
                  <a:pathLst>
                    <a:path extrusionOk="0" h="1119" w="1119">
                      <a:moveTo>
                        <a:pt x="559" y="0"/>
                      </a:moveTo>
                      <a:cubicBezTo>
                        <a:pt x="234" y="0"/>
                        <a:pt x="0" y="262"/>
                        <a:pt x="0" y="559"/>
                      </a:cubicBezTo>
                      <a:cubicBezTo>
                        <a:pt x="0" y="885"/>
                        <a:pt x="234" y="1118"/>
                        <a:pt x="559" y="1118"/>
                      </a:cubicBezTo>
                      <a:cubicBezTo>
                        <a:pt x="856" y="1118"/>
                        <a:pt x="1118" y="885"/>
                        <a:pt x="1118" y="559"/>
                      </a:cubicBezTo>
                      <a:cubicBezTo>
                        <a:pt x="1118" y="262"/>
                        <a:pt x="856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>
                  <a:off x="5323248" y="2120880"/>
                  <a:ext cx="67263" cy="67263"/>
                </a:xfrm>
                <a:custGeom>
                  <a:rect b="b" l="l" r="r" t="t"/>
                  <a:pathLst>
                    <a:path extrusionOk="0" h="1946" w="1946">
                      <a:moveTo>
                        <a:pt x="977" y="113"/>
                      </a:moveTo>
                      <a:cubicBezTo>
                        <a:pt x="1444" y="113"/>
                        <a:pt x="1833" y="503"/>
                        <a:pt x="1833" y="969"/>
                      </a:cubicBezTo>
                      <a:cubicBezTo>
                        <a:pt x="1833" y="1443"/>
                        <a:pt x="1444" y="1825"/>
                        <a:pt x="977" y="1825"/>
                      </a:cubicBezTo>
                      <a:cubicBezTo>
                        <a:pt x="503" y="1825"/>
                        <a:pt x="121" y="1443"/>
                        <a:pt x="121" y="969"/>
                      </a:cubicBezTo>
                      <a:cubicBezTo>
                        <a:pt x="121" y="503"/>
                        <a:pt x="503" y="113"/>
                        <a:pt x="977" y="113"/>
                      </a:cubicBezTo>
                      <a:close/>
                      <a:moveTo>
                        <a:pt x="977" y="0"/>
                      </a:moveTo>
                      <a:cubicBezTo>
                        <a:pt x="446" y="0"/>
                        <a:pt x="1" y="439"/>
                        <a:pt x="1" y="969"/>
                      </a:cubicBezTo>
                      <a:cubicBezTo>
                        <a:pt x="1" y="1500"/>
                        <a:pt x="446" y="1946"/>
                        <a:pt x="977" y="1946"/>
                      </a:cubicBezTo>
                      <a:cubicBezTo>
                        <a:pt x="1507" y="1946"/>
                        <a:pt x="1946" y="1500"/>
                        <a:pt x="1946" y="969"/>
                      </a:cubicBezTo>
                      <a:cubicBezTo>
                        <a:pt x="1946" y="439"/>
                        <a:pt x="1507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239" name="Google Shape;1239;p38"/>
          <p:cNvSpPr txBox="1"/>
          <p:nvPr>
            <p:ph type="title"/>
          </p:nvPr>
        </p:nvSpPr>
        <p:spPr>
          <a:xfrm>
            <a:off x="112175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Jenis Polimorfisme</a:t>
            </a:r>
            <a:endParaRPr/>
          </a:p>
        </p:txBody>
      </p:sp>
      <p:sp>
        <p:nvSpPr>
          <p:cNvPr id="1240" name="Google Shape;1240;p38"/>
          <p:cNvSpPr txBox="1"/>
          <p:nvPr>
            <p:ph idx="1" type="subTitle"/>
          </p:nvPr>
        </p:nvSpPr>
        <p:spPr>
          <a:xfrm>
            <a:off x="1121725" y="2605957"/>
            <a:ext cx="2305500" cy="18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erjadi ketika subkelas mendefinisikan ulang metode yang didefinisikan di kelas induknya</a:t>
            </a:r>
            <a:endParaRPr/>
          </a:p>
        </p:txBody>
      </p:sp>
      <p:sp>
        <p:nvSpPr>
          <p:cNvPr id="1241" name="Google Shape;1241;p38"/>
          <p:cNvSpPr txBox="1"/>
          <p:nvPr>
            <p:ph idx="2" type="subTitle"/>
          </p:nvPr>
        </p:nvSpPr>
        <p:spPr>
          <a:xfrm>
            <a:off x="3820996" y="26059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erjadi ketika dua atau lebih metode dalam satu kelas memiliki nama yang sama tetapi parameter yang berbeda</a:t>
            </a:r>
            <a:endParaRPr/>
          </a:p>
        </p:txBody>
      </p:sp>
      <p:sp>
        <p:nvSpPr>
          <p:cNvPr id="1242" name="Google Shape;1242;p38"/>
          <p:cNvSpPr txBox="1"/>
          <p:nvPr>
            <p:ph idx="5" type="title"/>
          </p:nvPr>
        </p:nvSpPr>
        <p:spPr>
          <a:xfrm>
            <a:off x="1121725" y="1543526"/>
            <a:ext cx="734700" cy="54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3" name="Google Shape;1243;p38"/>
          <p:cNvSpPr txBox="1"/>
          <p:nvPr>
            <p:ph idx="7" type="title"/>
          </p:nvPr>
        </p:nvSpPr>
        <p:spPr>
          <a:xfrm>
            <a:off x="3820996" y="1543526"/>
            <a:ext cx="734700" cy="54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4" name="Google Shape;1244;p38"/>
          <p:cNvSpPr txBox="1"/>
          <p:nvPr>
            <p:ph idx="9" type="subTitle"/>
          </p:nvPr>
        </p:nvSpPr>
        <p:spPr>
          <a:xfrm>
            <a:off x="1121725" y="21919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Overriding</a:t>
            </a:r>
            <a:endParaRPr/>
          </a:p>
        </p:txBody>
      </p:sp>
      <p:sp>
        <p:nvSpPr>
          <p:cNvPr id="1245" name="Google Shape;1245;p38"/>
          <p:cNvSpPr txBox="1"/>
          <p:nvPr>
            <p:ph idx="13" type="subTitle"/>
          </p:nvPr>
        </p:nvSpPr>
        <p:spPr>
          <a:xfrm>
            <a:off x="3820996" y="21919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Overloading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Overriding</a:t>
            </a:r>
            <a:endParaRPr/>
          </a:p>
        </p:txBody>
      </p:sp>
      <p:sp>
        <p:nvSpPr>
          <p:cNvPr id="1251" name="Google Shape;1251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52" name="Google Shape;1252;p39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Menimpa </a:t>
            </a:r>
            <a:r>
              <a:rPr lang="en"/>
              <a:t>ulang Method</a:t>
            </a:r>
            <a:endParaRPr/>
          </a:p>
        </p:txBody>
      </p:sp>
      <p:sp>
        <p:nvSpPr>
          <p:cNvPr id="1253" name="Google Shape;1253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4" name="Google Shape;1254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255" name="Google Shape;1255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256" name="Google Shape;1256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58" name="Google Shape;1258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259" name="Google Shape;1259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1" name="Google Shape;1261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2" name="Google Shape;1262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3" name="Google Shape;1263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4" name="Google Shape;1264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5" name="Google Shape;1265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6" name="Google Shape;1266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8" name="Google Shape;1268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9" name="Google Shape;1269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0" name="Google Shape;1270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1" name="Google Shape;1271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2" name="Google Shape;1272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3" name="Google Shape;1273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4" name="Google Shape;1274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5" name="Google Shape;1275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6" name="Google Shape;1276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7" name="Google Shape;1277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8" name="Google Shape;1278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9" name="Google Shape;1279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0" name="Google Shape;1280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1" name="Google Shape;1281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2" name="Google Shape;1282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3" name="Google Shape;1283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4" name="Google Shape;1284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5" name="Google Shape;1285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6" name="Google Shape;1286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7" name="Google Shape;1287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8" name="Google Shape;1288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89" name="Google Shape;1289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290" name="Google Shape;1290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2" name="Google Shape;1292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293" name="Google Shape;1293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5" name="Google Shape;1295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296" name="Google Shape;1296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8" name="Google Shape;1298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299" name="Google Shape;1299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2" name="Google Shape;1312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313" name="Google Shape;1313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4" name="Google Shape;1324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325" name="Google Shape;1325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5" name="Google Shape;1345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346" name="Google Shape;1346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1" name="Google Shape;1351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352" name="Google Shape;1352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0"/>
          <p:cNvSpPr txBox="1"/>
          <p:nvPr>
            <p:ph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Overriding</a:t>
            </a:r>
            <a:endParaRPr sz="3400"/>
          </a:p>
        </p:txBody>
      </p:sp>
      <p:sp>
        <p:nvSpPr>
          <p:cNvPr id="1367" name="Google Shape;1367;p40"/>
          <p:cNvSpPr txBox="1"/>
          <p:nvPr>
            <p:ph idx="1" type="subTitle"/>
          </p:nvPr>
        </p:nvSpPr>
        <p:spPr>
          <a:xfrm>
            <a:off x="839975" y="3327775"/>
            <a:ext cx="7584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Ekspresi subclass yang dioveride harus sama dengan induk kelas nya atau lebih dari itu.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Subclass hanya dapat dan boleh meng-override method superclass satu kali saja. Tidak boleh ada lebih dari satu method yang sama pada kelas.</a:t>
            </a:r>
            <a:endParaRPr/>
          </a:p>
        </p:txBody>
      </p:sp>
      <p:sp>
        <p:nvSpPr>
          <p:cNvPr id="1368" name="Google Shape;1368;p40"/>
          <p:cNvSpPr txBox="1"/>
          <p:nvPr>
            <p:ph idx="2" type="subTitle"/>
          </p:nvPr>
        </p:nvSpPr>
        <p:spPr>
          <a:xfrm>
            <a:off x="839975" y="1836950"/>
            <a:ext cx="7532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Overriding </a:t>
            </a:r>
            <a:r>
              <a:rPr lang="en"/>
              <a:t>terjadi ketika subkelas mendefinisikan ulang metode yang didefinisikan di kelas induknya. (Menimpa)</a:t>
            </a:r>
            <a:endParaRPr/>
          </a:p>
        </p:txBody>
      </p:sp>
      <p:sp>
        <p:nvSpPr>
          <p:cNvPr id="1369" name="Google Shape;1369;p40"/>
          <p:cNvSpPr txBox="1"/>
          <p:nvPr>
            <p:ph idx="3" type="subTitle"/>
          </p:nvPr>
        </p:nvSpPr>
        <p:spPr>
          <a:xfrm>
            <a:off x="839975" y="894650"/>
            <a:ext cx="36120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Definisi</a:t>
            </a:r>
            <a:endParaRPr/>
          </a:p>
        </p:txBody>
      </p:sp>
      <p:sp>
        <p:nvSpPr>
          <p:cNvPr id="1370" name="Google Shape;1370;p40"/>
          <p:cNvSpPr txBox="1"/>
          <p:nvPr>
            <p:ph idx="4" type="subTitle"/>
          </p:nvPr>
        </p:nvSpPr>
        <p:spPr>
          <a:xfrm>
            <a:off x="840000" y="2610900"/>
            <a:ext cx="3612000" cy="78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Aturan</a:t>
            </a:r>
            <a:endParaRPr/>
          </a:p>
        </p:txBody>
      </p:sp>
      <p:grpSp>
        <p:nvGrpSpPr>
          <p:cNvPr id="1371" name="Google Shape;1371;p40"/>
          <p:cNvGrpSpPr/>
          <p:nvPr/>
        </p:nvGrpSpPr>
        <p:grpSpPr>
          <a:xfrm>
            <a:off x="2369130" y="2688945"/>
            <a:ext cx="754638" cy="708563"/>
            <a:chOff x="4691955" y="1207420"/>
            <a:chExt cx="754638" cy="708563"/>
          </a:xfrm>
        </p:grpSpPr>
        <p:sp>
          <p:nvSpPr>
            <p:cNvPr id="1372" name="Google Shape;1372;p40"/>
            <p:cNvSpPr/>
            <p:nvPr/>
          </p:nvSpPr>
          <p:spPr>
            <a:xfrm>
              <a:off x="4691955" y="1207420"/>
              <a:ext cx="754638" cy="708563"/>
            </a:xfrm>
            <a:custGeom>
              <a:rect b="b" l="l" r="r" t="t"/>
              <a:pathLst>
                <a:path extrusionOk="0" h="12595" w="13414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4897676" y="1441596"/>
              <a:ext cx="343177" cy="240206"/>
            </a:xfrm>
            <a:custGeom>
              <a:rect b="b" l="l" r="r" t="t"/>
              <a:pathLst>
                <a:path extrusionOk="0" h="10446" w="14924">
                  <a:moveTo>
                    <a:pt x="7270" y="1937"/>
                  </a:moveTo>
                  <a:lnTo>
                    <a:pt x="7270" y="2664"/>
                  </a:lnTo>
                  <a:lnTo>
                    <a:pt x="6514" y="2664"/>
                  </a:lnTo>
                  <a:lnTo>
                    <a:pt x="6514" y="1937"/>
                  </a:lnTo>
                  <a:close/>
                  <a:moveTo>
                    <a:pt x="6078" y="3101"/>
                  </a:moveTo>
                  <a:lnTo>
                    <a:pt x="6078" y="3804"/>
                  </a:lnTo>
                  <a:lnTo>
                    <a:pt x="5327" y="3804"/>
                  </a:lnTo>
                  <a:lnTo>
                    <a:pt x="5327" y="3101"/>
                  </a:lnTo>
                  <a:close/>
                  <a:moveTo>
                    <a:pt x="7270" y="3101"/>
                  </a:moveTo>
                  <a:lnTo>
                    <a:pt x="7270" y="3804"/>
                  </a:lnTo>
                  <a:lnTo>
                    <a:pt x="6514" y="3804"/>
                  </a:lnTo>
                  <a:lnTo>
                    <a:pt x="6514" y="3101"/>
                  </a:lnTo>
                  <a:close/>
                  <a:moveTo>
                    <a:pt x="436" y="3758"/>
                  </a:moveTo>
                  <a:lnTo>
                    <a:pt x="942" y="5985"/>
                  </a:lnTo>
                  <a:lnTo>
                    <a:pt x="942" y="6322"/>
                  </a:lnTo>
                  <a:lnTo>
                    <a:pt x="797" y="6322"/>
                  </a:lnTo>
                  <a:cubicBezTo>
                    <a:pt x="605" y="6322"/>
                    <a:pt x="436" y="6154"/>
                    <a:pt x="436" y="5939"/>
                  </a:cubicBezTo>
                  <a:lnTo>
                    <a:pt x="436" y="3758"/>
                  </a:lnTo>
                  <a:close/>
                  <a:moveTo>
                    <a:pt x="12161" y="1524"/>
                  </a:moveTo>
                  <a:cubicBezTo>
                    <a:pt x="12329" y="1524"/>
                    <a:pt x="12452" y="1647"/>
                    <a:pt x="12452" y="1815"/>
                  </a:cubicBezTo>
                  <a:lnTo>
                    <a:pt x="12452" y="4578"/>
                  </a:lnTo>
                  <a:cubicBezTo>
                    <a:pt x="12452" y="4700"/>
                    <a:pt x="12550" y="4799"/>
                    <a:pt x="12673" y="4799"/>
                  </a:cubicBezTo>
                  <a:cubicBezTo>
                    <a:pt x="12795" y="4799"/>
                    <a:pt x="12888" y="4700"/>
                    <a:pt x="12888" y="4578"/>
                  </a:cubicBezTo>
                  <a:lnTo>
                    <a:pt x="12888" y="2932"/>
                  </a:lnTo>
                  <a:cubicBezTo>
                    <a:pt x="12888" y="2763"/>
                    <a:pt x="13033" y="2618"/>
                    <a:pt x="13202" y="2618"/>
                  </a:cubicBezTo>
                  <a:cubicBezTo>
                    <a:pt x="13277" y="2618"/>
                    <a:pt x="13347" y="2641"/>
                    <a:pt x="13423" y="2688"/>
                  </a:cubicBezTo>
                  <a:cubicBezTo>
                    <a:pt x="13469" y="2763"/>
                    <a:pt x="13522" y="2833"/>
                    <a:pt x="13522" y="2909"/>
                  </a:cubicBezTo>
                  <a:lnTo>
                    <a:pt x="13522" y="6904"/>
                  </a:lnTo>
                  <a:cubicBezTo>
                    <a:pt x="13522" y="7218"/>
                    <a:pt x="13400" y="7509"/>
                    <a:pt x="13179" y="7730"/>
                  </a:cubicBezTo>
                  <a:cubicBezTo>
                    <a:pt x="13109" y="7829"/>
                    <a:pt x="13056" y="7945"/>
                    <a:pt x="13056" y="8044"/>
                  </a:cubicBezTo>
                  <a:lnTo>
                    <a:pt x="13056" y="10010"/>
                  </a:lnTo>
                  <a:lnTo>
                    <a:pt x="10468" y="10010"/>
                  </a:lnTo>
                  <a:lnTo>
                    <a:pt x="10468" y="8090"/>
                  </a:lnTo>
                  <a:cubicBezTo>
                    <a:pt x="10468" y="7945"/>
                    <a:pt x="10416" y="7776"/>
                    <a:pt x="10294" y="7707"/>
                  </a:cubicBezTo>
                  <a:lnTo>
                    <a:pt x="9567" y="7270"/>
                  </a:lnTo>
                  <a:cubicBezTo>
                    <a:pt x="9329" y="7148"/>
                    <a:pt x="9131" y="6956"/>
                    <a:pt x="8985" y="6735"/>
                  </a:cubicBezTo>
                  <a:lnTo>
                    <a:pt x="8020" y="5427"/>
                  </a:lnTo>
                  <a:lnTo>
                    <a:pt x="8165" y="5427"/>
                  </a:lnTo>
                  <a:cubicBezTo>
                    <a:pt x="8201" y="5421"/>
                    <a:pt x="8236" y="5418"/>
                    <a:pt x="8269" y="5418"/>
                  </a:cubicBezTo>
                  <a:cubicBezTo>
                    <a:pt x="8371" y="5418"/>
                    <a:pt x="8462" y="5445"/>
                    <a:pt x="8549" y="5502"/>
                  </a:cubicBezTo>
                  <a:lnTo>
                    <a:pt x="9666" y="6131"/>
                  </a:lnTo>
                  <a:cubicBezTo>
                    <a:pt x="9704" y="6154"/>
                    <a:pt x="9746" y="6165"/>
                    <a:pt x="9785" y="6165"/>
                  </a:cubicBezTo>
                  <a:cubicBezTo>
                    <a:pt x="9824" y="6165"/>
                    <a:pt x="9861" y="6154"/>
                    <a:pt x="9887" y="6131"/>
                  </a:cubicBezTo>
                  <a:cubicBezTo>
                    <a:pt x="9957" y="6084"/>
                    <a:pt x="10003" y="6008"/>
                    <a:pt x="10003" y="5939"/>
                  </a:cubicBezTo>
                  <a:lnTo>
                    <a:pt x="10003" y="5549"/>
                  </a:lnTo>
                  <a:cubicBezTo>
                    <a:pt x="10003" y="5526"/>
                    <a:pt x="10003" y="5502"/>
                    <a:pt x="9980" y="5473"/>
                  </a:cubicBezTo>
                  <a:lnTo>
                    <a:pt x="9131" y="2856"/>
                  </a:lnTo>
                  <a:cubicBezTo>
                    <a:pt x="9084" y="2688"/>
                    <a:pt x="9183" y="2519"/>
                    <a:pt x="9352" y="2472"/>
                  </a:cubicBezTo>
                  <a:cubicBezTo>
                    <a:pt x="9382" y="2461"/>
                    <a:pt x="9414" y="2456"/>
                    <a:pt x="9446" y="2456"/>
                  </a:cubicBezTo>
                  <a:cubicBezTo>
                    <a:pt x="9564" y="2456"/>
                    <a:pt x="9682" y="2531"/>
                    <a:pt x="9741" y="2664"/>
                  </a:cubicBezTo>
                  <a:lnTo>
                    <a:pt x="10370" y="4630"/>
                  </a:lnTo>
                  <a:cubicBezTo>
                    <a:pt x="10389" y="4728"/>
                    <a:pt x="10479" y="4781"/>
                    <a:pt x="10566" y="4781"/>
                  </a:cubicBezTo>
                  <a:cubicBezTo>
                    <a:pt x="10582" y="4781"/>
                    <a:pt x="10598" y="4779"/>
                    <a:pt x="10614" y="4775"/>
                  </a:cubicBezTo>
                  <a:cubicBezTo>
                    <a:pt x="10707" y="4775"/>
                    <a:pt x="10806" y="4677"/>
                    <a:pt x="10806" y="4578"/>
                  </a:cubicBezTo>
                  <a:lnTo>
                    <a:pt x="10806" y="1815"/>
                  </a:lnTo>
                  <a:cubicBezTo>
                    <a:pt x="10806" y="1647"/>
                    <a:pt x="10928" y="1524"/>
                    <a:pt x="11096" y="1524"/>
                  </a:cubicBezTo>
                  <a:cubicBezTo>
                    <a:pt x="11265" y="1524"/>
                    <a:pt x="11411" y="1647"/>
                    <a:pt x="11411" y="1815"/>
                  </a:cubicBezTo>
                  <a:lnTo>
                    <a:pt x="11411" y="4578"/>
                  </a:lnTo>
                  <a:cubicBezTo>
                    <a:pt x="11411" y="4700"/>
                    <a:pt x="11509" y="4799"/>
                    <a:pt x="11632" y="4799"/>
                  </a:cubicBezTo>
                  <a:cubicBezTo>
                    <a:pt x="11748" y="4799"/>
                    <a:pt x="11847" y="4700"/>
                    <a:pt x="11847" y="4578"/>
                  </a:cubicBezTo>
                  <a:lnTo>
                    <a:pt x="11847" y="1815"/>
                  </a:lnTo>
                  <a:cubicBezTo>
                    <a:pt x="11847" y="1647"/>
                    <a:pt x="11992" y="1524"/>
                    <a:pt x="12161" y="1524"/>
                  </a:cubicBezTo>
                  <a:close/>
                  <a:moveTo>
                    <a:pt x="797" y="1"/>
                  </a:moveTo>
                  <a:cubicBezTo>
                    <a:pt x="361" y="1"/>
                    <a:pt x="0" y="361"/>
                    <a:pt x="0" y="798"/>
                  </a:cubicBezTo>
                  <a:lnTo>
                    <a:pt x="0" y="5939"/>
                  </a:lnTo>
                  <a:cubicBezTo>
                    <a:pt x="0" y="6398"/>
                    <a:pt x="361" y="6759"/>
                    <a:pt x="797" y="6759"/>
                  </a:cubicBezTo>
                  <a:lnTo>
                    <a:pt x="942" y="6759"/>
                  </a:lnTo>
                  <a:lnTo>
                    <a:pt x="942" y="6904"/>
                  </a:lnTo>
                  <a:cubicBezTo>
                    <a:pt x="942" y="7340"/>
                    <a:pt x="1088" y="7730"/>
                    <a:pt x="1378" y="8044"/>
                  </a:cubicBezTo>
                  <a:lnTo>
                    <a:pt x="1402" y="8044"/>
                  </a:lnTo>
                  <a:lnTo>
                    <a:pt x="1402" y="8916"/>
                  </a:lnTo>
                  <a:cubicBezTo>
                    <a:pt x="1402" y="9038"/>
                    <a:pt x="1501" y="9137"/>
                    <a:pt x="1623" y="9137"/>
                  </a:cubicBezTo>
                  <a:cubicBezTo>
                    <a:pt x="1745" y="9137"/>
                    <a:pt x="1838" y="9038"/>
                    <a:pt x="1838" y="8916"/>
                  </a:cubicBezTo>
                  <a:lnTo>
                    <a:pt x="1838" y="8044"/>
                  </a:lnTo>
                  <a:cubicBezTo>
                    <a:pt x="1838" y="7945"/>
                    <a:pt x="1791" y="7829"/>
                    <a:pt x="1692" y="7730"/>
                  </a:cubicBezTo>
                  <a:cubicBezTo>
                    <a:pt x="1501" y="7509"/>
                    <a:pt x="1378" y="7218"/>
                    <a:pt x="1378" y="6904"/>
                  </a:cubicBezTo>
                  <a:lnTo>
                    <a:pt x="1378" y="5962"/>
                  </a:lnTo>
                  <a:lnTo>
                    <a:pt x="1378" y="5910"/>
                  </a:lnTo>
                  <a:lnTo>
                    <a:pt x="820" y="3467"/>
                  </a:lnTo>
                  <a:cubicBezTo>
                    <a:pt x="797" y="3391"/>
                    <a:pt x="820" y="3292"/>
                    <a:pt x="872" y="3223"/>
                  </a:cubicBezTo>
                  <a:cubicBezTo>
                    <a:pt x="896" y="3176"/>
                    <a:pt x="965" y="3124"/>
                    <a:pt x="1041" y="3101"/>
                  </a:cubicBezTo>
                  <a:cubicBezTo>
                    <a:pt x="1066" y="3094"/>
                    <a:pt x="1090" y="3091"/>
                    <a:pt x="1112" y="3091"/>
                  </a:cubicBezTo>
                  <a:cubicBezTo>
                    <a:pt x="1174" y="3091"/>
                    <a:pt x="1228" y="3113"/>
                    <a:pt x="1280" y="3147"/>
                  </a:cubicBezTo>
                  <a:cubicBezTo>
                    <a:pt x="1355" y="3176"/>
                    <a:pt x="1402" y="3246"/>
                    <a:pt x="1425" y="3322"/>
                  </a:cubicBezTo>
                  <a:lnTo>
                    <a:pt x="1745" y="4723"/>
                  </a:lnTo>
                  <a:cubicBezTo>
                    <a:pt x="1765" y="4828"/>
                    <a:pt x="1836" y="4898"/>
                    <a:pt x="1918" y="4898"/>
                  </a:cubicBezTo>
                  <a:cubicBezTo>
                    <a:pt x="1931" y="4898"/>
                    <a:pt x="1946" y="4896"/>
                    <a:pt x="1960" y="4892"/>
                  </a:cubicBezTo>
                  <a:cubicBezTo>
                    <a:pt x="2082" y="4892"/>
                    <a:pt x="2152" y="4799"/>
                    <a:pt x="2152" y="4677"/>
                  </a:cubicBezTo>
                  <a:lnTo>
                    <a:pt x="2152" y="1815"/>
                  </a:lnTo>
                  <a:cubicBezTo>
                    <a:pt x="2152" y="1647"/>
                    <a:pt x="2297" y="1524"/>
                    <a:pt x="2472" y="1524"/>
                  </a:cubicBezTo>
                  <a:cubicBezTo>
                    <a:pt x="2640" y="1524"/>
                    <a:pt x="2786" y="1647"/>
                    <a:pt x="2786" y="1815"/>
                  </a:cubicBezTo>
                  <a:lnTo>
                    <a:pt x="2786" y="4578"/>
                  </a:lnTo>
                  <a:cubicBezTo>
                    <a:pt x="2786" y="4700"/>
                    <a:pt x="2879" y="4799"/>
                    <a:pt x="3001" y="4799"/>
                  </a:cubicBezTo>
                  <a:cubicBezTo>
                    <a:pt x="3123" y="4799"/>
                    <a:pt x="3222" y="4700"/>
                    <a:pt x="3222" y="4578"/>
                  </a:cubicBezTo>
                  <a:lnTo>
                    <a:pt x="3222" y="1815"/>
                  </a:lnTo>
                  <a:cubicBezTo>
                    <a:pt x="3222" y="1647"/>
                    <a:pt x="3367" y="1524"/>
                    <a:pt x="3536" y="1524"/>
                  </a:cubicBezTo>
                  <a:cubicBezTo>
                    <a:pt x="3705" y="1524"/>
                    <a:pt x="3827" y="1647"/>
                    <a:pt x="3827" y="1815"/>
                  </a:cubicBezTo>
                  <a:lnTo>
                    <a:pt x="3827" y="4578"/>
                  </a:lnTo>
                  <a:cubicBezTo>
                    <a:pt x="3827" y="4700"/>
                    <a:pt x="3926" y="4799"/>
                    <a:pt x="4042" y="4799"/>
                  </a:cubicBezTo>
                  <a:cubicBezTo>
                    <a:pt x="4164" y="4799"/>
                    <a:pt x="4263" y="4700"/>
                    <a:pt x="4263" y="4578"/>
                  </a:cubicBezTo>
                  <a:lnTo>
                    <a:pt x="4263" y="2496"/>
                  </a:lnTo>
                  <a:cubicBezTo>
                    <a:pt x="4263" y="2420"/>
                    <a:pt x="4310" y="2327"/>
                    <a:pt x="4362" y="2275"/>
                  </a:cubicBezTo>
                  <a:cubicBezTo>
                    <a:pt x="4432" y="2228"/>
                    <a:pt x="4507" y="2182"/>
                    <a:pt x="4600" y="2182"/>
                  </a:cubicBezTo>
                  <a:cubicBezTo>
                    <a:pt x="4746" y="2205"/>
                    <a:pt x="4891" y="2350"/>
                    <a:pt x="4891" y="2519"/>
                  </a:cubicBezTo>
                  <a:lnTo>
                    <a:pt x="4891" y="5863"/>
                  </a:lnTo>
                  <a:cubicBezTo>
                    <a:pt x="4891" y="5962"/>
                    <a:pt x="4943" y="6055"/>
                    <a:pt x="5013" y="6107"/>
                  </a:cubicBezTo>
                  <a:cubicBezTo>
                    <a:pt x="5063" y="6131"/>
                    <a:pt x="5111" y="6142"/>
                    <a:pt x="5159" y="6142"/>
                  </a:cubicBezTo>
                  <a:cubicBezTo>
                    <a:pt x="5207" y="6142"/>
                    <a:pt x="5255" y="6131"/>
                    <a:pt x="5304" y="6107"/>
                  </a:cubicBezTo>
                  <a:lnTo>
                    <a:pt x="6345" y="5526"/>
                  </a:lnTo>
                  <a:cubicBezTo>
                    <a:pt x="6420" y="5469"/>
                    <a:pt x="6521" y="5441"/>
                    <a:pt x="6618" y="5441"/>
                  </a:cubicBezTo>
                  <a:cubicBezTo>
                    <a:pt x="6650" y="5441"/>
                    <a:pt x="6681" y="5444"/>
                    <a:pt x="6711" y="5450"/>
                  </a:cubicBezTo>
                  <a:lnTo>
                    <a:pt x="6880" y="5450"/>
                  </a:lnTo>
                  <a:lnTo>
                    <a:pt x="5909" y="6782"/>
                  </a:lnTo>
                  <a:cubicBezTo>
                    <a:pt x="5740" y="7003"/>
                    <a:pt x="5548" y="7172"/>
                    <a:pt x="5327" y="7317"/>
                  </a:cubicBezTo>
                  <a:lnTo>
                    <a:pt x="4600" y="7730"/>
                  </a:lnTo>
                  <a:cubicBezTo>
                    <a:pt x="4507" y="7800"/>
                    <a:pt x="4432" y="7922"/>
                    <a:pt x="4432" y="8044"/>
                  </a:cubicBezTo>
                  <a:lnTo>
                    <a:pt x="4432" y="10010"/>
                  </a:lnTo>
                  <a:lnTo>
                    <a:pt x="1838" y="10010"/>
                  </a:lnTo>
                  <a:lnTo>
                    <a:pt x="1838" y="9957"/>
                  </a:lnTo>
                  <a:cubicBezTo>
                    <a:pt x="1838" y="9835"/>
                    <a:pt x="1745" y="9742"/>
                    <a:pt x="1623" y="9742"/>
                  </a:cubicBezTo>
                  <a:cubicBezTo>
                    <a:pt x="1501" y="9742"/>
                    <a:pt x="1402" y="9835"/>
                    <a:pt x="1402" y="9957"/>
                  </a:cubicBezTo>
                  <a:lnTo>
                    <a:pt x="1402" y="10079"/>
                  </a:lnTo>
                  <a:cubicBezTo>
                    <a:pt x="1402" y="10271"/>
                    <a:pt x="1547" y="10446"/>
                    <a:pt x="1768" y="10446"/>
                  </a:cubicBezTo>
                  <a:lnTo>
                    <a:pt x="4507" y="10446"/>
                  </a:lnTo>
                  <a:cubicBezTo>
                    <a:pt x="4699" y="10446"/>
                    <a:pt x="4868" y="10271"/>
                    <a:pt x="4868" y="10079"/>
                  </a:cubicBezTo>
                  <a:lnTo>
                    <a:pt x="4868" y="8090"/>
                  </a:lnTo>
                  <a:lnTo>
                    <a:pt x="5548" y="7683"/>
                  </a:lnTo>
                  <a:cubicBezTo>
                    <a:pt x="5816" y="7509"/>
                    <a:pt x="6054" y="7294"/>
                    <a:pt x="6275" y="7026"/>
                  </a:cubicBezTo>
                  <a:lnTo>
                    <a:pt x="6467" y="6759"/>
                  </a:lnTo>
                  <a:lnTo>
                    <a:pt x="8433" y="6759"/>
                  </a:lnTo>
                  <a:lnTo>
                    <a:pt x="8625" y="7003"/>
                  </a:lnTo>
                  <a:cubicBezTo>
                    <a:pt x="8817" y="7270"/>
                    <a:pt x="9061" y="7486"/>
                    <a:pt x="9352" y="7654"/>
                  </a:cubicBezTo>
                  <a:lnTo>
                    <a:pt x="10032" y="8044"/>
                  </a:lnTo>
                  <a:lnTo>
                    <a:pt x="10032" y="8090"/>
                  </a:lnTo>
                  <a:lnTo>
                    <a:pt x="10032" y="10079"/>
                  </a:lnTo>
                  <a:cubicBezTo>
                    <a:pt x="10032" y="10271"/>
                    <a:pt x="10201" y="10446"/>
                    <a:pt x="10393" y="10446"/>
                  </a:cubicBezTo>
                  <a:lnTo>
                    <a:pt x="13132" y="10446"/>
                  </a:lnTo>
                  <a:cubicBezTo>
                    <a:pt x="13324" y="10446"/>
                    <a:pt x="13493" y="10271"/>
                    <a:pt x="13493" y="10079"/>
                  </a:cubicBezTo>
                  <a:lnTo>
                    <a:pt x="13493" y="8044"/>
                  </a:lnTo>
                  <a:cubicBezTo>
                    <a:pt x="13783" y="7730"/>
                    <a:pt x="13958" y="7340"/>
                    <a:pt x="13958" y="6904"/>
                  </a:cubicBezTo>
                  <a:lnTo>
                    <a:pt x="13958" y="6759"/>
                  </a:lnTo>
                  <a:lnTo>
                    <a:pt x="14126" y="6759"/>
                  </a:lnTo>
                  <a:cubicBezTo>
                    <a:pt x="14563" y="6759"/>
                    <a:pt x="14923" y="6398"/>
                    <a:pt x="14923" y="5939"/>
                  </a:cubicBezTo>
                  <a:lnTo>
                    <a:pt x="14923" y="798"/>
                  </a:lnTo>
                  <a:cubicBezTo>
                    <a:pt x="14923" y="361"/>
                    <a:pt x="14563" y="1"/>
                    <a:pt x="14126" y="1"/>
                  </a:cubicBezTo>
                  <a:lnTo>
                    <a:pt x="12475" y="1"/>
                  </a:lnTo>
                  <a:cubicBezTo>
                    <a:pt x="12359" y="1"/>
                    <a:pt x="12260" y="94"/>
                    <a:pt x="12260" y="216"/>
                  </a:cubicBezTo>
                  <a:cubicBezTo>
                    <a:pt x="12260" y="338"/>
                    <a:pt x="12359" y="437"/>
                    <a:pt x="12475" y="437"/>
                  </a:cubicBezTo>
                  <a:lnTo>
                    <a:pt x="14126" y="437"/>
                  </a:lnTo>
                  <a:cubicBezTo>
                    <a:pt x="14318" y="437"/>
                    <a:pt x="14487" y="606"/>
                    <a:pt x="14487" y="798"/>
                  </a:cubicBezTo>
                  <a:lnTo>
                    <a:pt x="14487" y="5939"/>
                  </a:lnTo>
                  <a:cubicBezTo>
                    <a:pt x="14487" y="6154"/>
                    <a:pt x="14318" y="6322"/>
                    <a:pt x="14126" y="6322"/>
                  </a:cubicBezTo>
                  <a:lnTo>
                    <a:pt x="13958" y="6322"/>
                  </a:lnTo>
                  <a:lnTo>
                    <a:pt x="13958" y="2909"/>
                  </a:lnTo>
                  <a:cubicBezTo>
                    <a:pt x="13958" y="2711"/>
                    <a:pt x="13882" y="2519"/>
                    <a:pt x="13737" y="2374"/>
                  </a:cubicBezTo>
                  <a:cubicBezTo>
                    <a:pt x="13590" y="2247"/>
                    <a:pt x="13442" y="2177"/>
                    <a:pt x="13260" y="2177"/>
                  </a:cubicBezTo>
                  <a:cubicBezTo>
                    <a:pt x="13234" y="2177"/>
                    <a:pt x="13206" y="2179"/>
                    <a:pt x="13179" y="2182"/>
                  </a:cubicBezTo>
                  <a:cubicBezTo>
                    <a:pt x="13085" y="2182"/>
                    <a:pt x="12987" y="2205"/>
                    <a:pt x="12888" y="2228"/>
                  </a:cubicBezTo>
                  <a:lnTo>
                    <a:pt x="12888" y="1815"/>
                  </a:lnTo>
                  <a:cubicBezTo>
                    <a:pt x="12888" y="1402"/>
                    <a:pt x="12574" y="1088"/>
                    <a:pt x="12161" y="1088"/>
                  </a:cubicBezTo>
                  <a:cubicBezTo>
                    <a:pt x="11946" y="1088"/>
                    <a:pt x="11777" y="1164"/>
                    <a:pt x="11632" y="1309"/>
                  </a:cubicBezTo>
                  <a:cubicBezTo>
                    <a:pt x="11486" y="1164"/>
                    <a:pt x="11312" y="1088"/>
                    <a:pt x="11096" y="1088"/>
                  </a:cubicBezTo>
                  <a:cubicBezTo>
                    <a:pt x="10684" y="1088"/>
                    <a:pt x="10370" y="1402"/>
                    <a:pt x="10370" y="1815"/>
                  </a:cubicBezTo>
                  <a:lnTo>
                    <a:pt x="10370" y="3176"/>
                  </a:lnTo>
                  <a:lnTo>
                    <a:pt x="10149" y="2542"/>
                  </a:lnTo>
                  <a:cubicBezTo>
                    <a:pt x="10056" y="2212"/>
                    <a:pt x="9758" y="2023"/>
                    <a:pt x="9443" y="2023"/>
                  </a:cubicBezTo>
                  <a:cubicBezTo>
                    <a:pt x="9364" y="2023"/>
                    <a:pt x="9284" y="2035"/>
                    <a:pt x="9206" y="2060"/>
                  </a:cubicBezTo>
                  <a:cubicBezTo>
                    <a:pt x="8817" y="2182"/>
                    <a:pt x="8602" y="2595"/>
                    <a:pt x="8724" y="3002"/>
                  </a:cubicBezTo>
                  <a:lnTo>
                    <a:pt x="9567" y="5572"/>
                  </a:lnTo>
                  <a:lnTo>
                    <a:pt x="8770" y="5113"/>
                  </a:lnTo>
                  <a:cubicBezTo>
                    <a:pt x="8611" y="5031"/>
                    <a:pt x="8432" y="4985"/>
                    <a:pt x="8252" y="4985"/>
                  </a:cubicBezTo>
                  <a:cubicBezTo>
                    <a:pt x="8216" y="4985"/>
                    <a:pt x="8179" y="4987"/>
                    <a:pt x="8142" y="4991"/>
                  </a:cubicBezTo>
                  <a:lnTo>
                    <a:pt x="7968" y="4991"/>
                  </a:lnTo>
                  <a:cubicBezTo>
                    <a:pt x="7799" y="5014"/>
                    <a:pt x="7677" y="5113"/>
                    <a:pt x="7607" y="5258"/>
                  </a:cubicBezTo>
                  <a:cubicBezTo>
                    <a:pt x="7531" y="5404"/>
                    <a:pt x="7561" y="5572"/>
                    <a:pt x="7654" y="5694"/>
                  </a:cubicBezTo>
                  <a:lnTo>
                    <a:pt x="8113" y="6322"/>
                  </a:lnTo>
                  <a:lnTo>
                    <a:pt x="6804" y="6322"/>
                  </a:lnTo>
                  <a:lnTo>
                    <a:pt x="7241" y="5718"/>
                  </a:lnTo>
                  <a:cubicBezTo>
                    <a:pt x="7316" y="5595"/>
                    <a:pt x="7340" y="5427"/>
                    <a:pt x="7293" y="5281"/>
                  </a:cubicBezTo>
                  <a:cubicBezTo>
                    <a:pt x="7217" y="5136"/>
                    <a:pt x="7072" y="5037"/>
                    <a:pt x="6927" y="5037"/>
                  </a:cubicBezTo>
                  <a:lnTo>
                    <a:pt x="6758" y="5014"/>
                  </a:lnTo>
                  <a:cubicBezTo>
                    <a:pt x="6721" y="5010"/>
                    <a:pt x="6685" y="5008"/>
                    <a:pt x="6648" y="5008"/>
                  </a:cubicBezTo>
                  <a:cubicBezTo>
                    <a:pt x="6468" y="5008"/>
                    <a:pt x="6289" y="5054"/>
                    <a:pt x="6130" y="5136"/>
                  </a:cubicBezTo>
                  <a:lnTo>
                    <a:pt x="5327" y="5595"/>
                  </a:lnTo>
                  <a:lnTo>
                    <a:pt x="5327" y="4240"/>
                  </a:lnTo>
                  <a:lnTo>
                    <a:pt x="6078" y="4240"/>
                  </a:lnTo>
                  <a:lnTo>
                    <a:pt x="6078" y="4601"/>
                  </a:lnTo>
                  <a:cubicBezTo>
                    <a:pt x="6078" y="4723"/>
                    <a:pt x="6176" y="4822"/>
                    <a:pt x="6299" y="4822"/>
                  </a:cubicBezTo>
                  <a:cubicBezTo>
                    <a:pt x="6421" y="4822"/>
                    <a:pt x="6514" y="4723"/>
                    <a:pt x="6514" y="4601"/>
                  </a:cubicBezTo>
                  <a:lnTo>
                    <a:pt x="6514" y="4240"/>
                  </a:lnTo>
                  <a:lnTo>
                    <a:pt x="7270" y="4240"/>
                  </a:lnTo>
                  <a:lnTo>
                    <a:pt x="7270" y="4601"/>
                  </a:lnTo>
                  <a:cubicBezTo>
                    <a:pt x="7270" y="4723"/>
                    <a:pt x="7363" y="4822"/>
                    <a:pt x="7485" y="4822"/>
                  </a:cubicBezTo>
                  <a:cubicBezTo>
                    <a:pt x="7607" y="4822"/>
                    <a:pt x="7706" y="4723"/>
                    <a:pt x="7706" y="4601"/>
                  </a:cubicBezTo>
                  <a:lnTo>
                    <a:pt x="7706" y="4240"/>
                  </a:lnTo>
                  <a:lnTo>
                    <a:pt x="8235" y="4240"/>
                  </a:lnTo>
                  <a:cubicBezTo>
                    <a:pt x="8357" y="4240"/>
                    <a:pt x="8456" y="4142"/>
                    <a:pt x="8456" y="4019"/>
                  </a:cubicBezTo>
                  <a:cubicBezTo>
                    <a:pt x="8456" y="3903"/>
                    <a:pt x="8357" y="3804"/>
                    <a:pt x="8235" y="3804"/>
                  </a:cubicBezTo>
                  <a:lnTo>
                    <a:pt x="7706" y="3804"/>
                  </a:lnTo>
                  <a:lnTo>
                    <a:pt x="7706" y="3101"/>
                  </a:lnTo>
                  <a:lnTo>
                    <a:pt x="7822" y="3101"/>
                  </a:lnTo>
                  <a:cubicBezTo>
                    <a:pt x="7944" y="3101"/>
                    <a:pt x="8043" y="3002"/>
                    <a:pt x="8043" y="2885"/>
                  </a:cubicBezTo>
                  <a:cubicBezTo>
                    <a:pt x="8043" y="2763"/>
                    <a:pt x="7944" y="2664"/>
                    <a:pt x="7822" y="2664"/>
                  </a:cubicBezTo>
                  <a:lnTo>
                    <a:pt x="7706" y="2664"/>
                  </a:lnTo>
                  <a:lnTo>
                    <a:pt x="7706" y="1937"/>
                  </a:lnTo>
                  <a:lnTo>
                    <a:pt x="8648" y="1937"/>
                  </a:lnTo>
                  <a:cubicBezTo>
                    <a:pt x="8770" y="1937"/>
                    <a:pt x="8869" y="1839"/>
                    <a:pt x="8869" y="1722"/>
                  </a:cubicBezTo>
                  <a:cubicBezTo>
                    <a:pt x="8869" y="1600"/>
                    <a:pt x="8770" y="1501"/>
                    <a:pt x="8648" y="1501"/>
                  </a:cubicBezTo>
                  <a:lnTo>
                    <a:pt x="7706" y="1501"/>
                  </a:lnTo>
                  <a:lnTo>
                    <a:pt x="7706" y="1356"/>
                  </a:lnTo>
                  <a:cubicBezTo>
                    <a:pt x="7706" y="1234"/>
                    <a:pt x="7607" y="1141"/>
                    <a:pt x="7485" y="1141"/>
                  </a:cubicBezTo>
                  <a:cubicBezTo>
                    <a:pt x="7363" y="1141"/>
                    <a:pt x="7270" y="1234"/>
                    <a:pt x="7270" y="1356"/>
                  </a:cubicBezTo>
                  <a:lnTo>
                    <a:pt x="7270" y="1501"/>
                  </a:lnTo>
                  <a:lnTo>
                    <a:pt x="6514" y="1501"/>
                  </a:lnTo>
                  <a:lnTo>
                    <a:pt x="6514" y="1356"/>
                  </a:lnTo>
                  <a:cubicBezTo>
                    <a:pt x="6514" y="1234"/>
                    <a:pt x="6421" y="1141"/>
                    <a:pt x="6299" y="1141"/>
                  </a:cubicBezTo>
                  <a:cubicBezTo>
                    <a:pt x="6176" y="1141"/>
                    <a:pt x="6078" y="1234"/>
                    <a:pt x="6078" y="1356"/>
                  </a:cubicBezTo>
                  <a:lnTo>
                    <a:pt x="6078" y="1501"/>
                  </a:lnTo>
                  <a:lnTo>
                    <a:pt x="5862" y="1501"/>
                  </a:lnTo>
                  <a:cubicBezTo>
                    <a:pt x="5740" y="1501"/>
                    <a:pt x="5641" y="1600"/>
                    <a:pt x="5641" y="1722"/>
                  </a:cubicBezTo>
                  <a:cubicBezTo>
                    <a:pt x="5641" y="1839"/>
                    <a:pt x="5740" y="1937"/>
                    <a:pt x="5862" y="1937"/>
                  </a:cubicBezTo>
                  <a:lnTo>
                    <a:pt x="6078" y="1937"/>
                  </a:lnTo>
                  <a:lnTo>
                    <a:pt x="6078" y="2664"/>
                  </a:lnTo>
                  <a:lnTo>
                    <a:pt x="5327" y="2664"/>
                  </a:lnTo>
                  <a:lnTo>
                    <a:pt x="5327" y="2519"/>
                  </a:lnTo>
                  <a:cubicBezTo>
                    <a:pt x="5327" y="2106"/>
                    <a:pt x="5013" y="1769"/>
                    <a:pt x="4600" y="1745"/>
                  </a:cubicBezTo>
                  <a:cubicBezTo>
                    <a:pt x="4478" y="1745"/>
                    <a:pt x="4385" y="1769"/>
                    <a:pt x="4263" y="1815"/>
                  </a:cubicBezTo>
                  <a:cubicBezTo>
                    <a:pt x="4263" y="1402"/>
                    <a:pt x="3926" y="1088"/>
                    <a:pt x="3536" y="1088"/>
                  </a:cubicBezTo>
                  <a:cubicBezTo>
                    <a:pt x="3315" y="1088"/>
                    <a:pt x="3123" y="1164"/>
                    <a:pt x="3001" y="1309"/>
                  </a:cubicBezTo>
                  <a:cubicBezTo>
                    <a:pt x="2856" y="1164"/>
                    <a:pt x="2687" y="1088"/>
                    <a:pt x="2472" y="1088"/>
                  </a:cubicBezTo>
                  <a:cubicBezTo>
                    <a:pt x="2059" y="1088"/>
                    <a:pt x="1716" y="1402"/>
                    <a:pt x="1716" y="1815"/>
                  </a:cubicBezTo>
                  <a:lnTo>
                    <a:pt x="1716" y="2978"/>
                  </a:lnTo>
                  <a:cubicBezTo>
                    <a:pt x="1669" y="2885"/>
                    <a:pt x="1599" y="2810"/>
                    <a:pt x="1524" y="2763"/>
                  </a:cubicBezTo>
                  <a:cubicBezTo>
                    <a:pt x="1400" y="2691"/>
                    <a:pt x="1263" y="2646"/>
                    <a:pt x="1121" y="2646"/>
                  </a:cubicBezTo>
                  <a:cubicBezTo>
                    <a:pt x="1070" y="2646"/>
                    <a:pt x="1018" y="2652"/>
                    <a:pt x="965" y="2664"/>
                  </a:cubicBezTo>
                  <a:cubicBezTo>
                    <a:pt x="727" y="2740"/>
                    <a:pt x="529" y="2885"/>
                    <a:pt x="436" y="3101"/>
                  </a:cubicBezTo>
                  <a:lnTo>
                    <a:pt x="436" y="1937"/>
                  </a:lnTo>
                  <a:lnTo>
                    <a:pt x="1332" y="1937"/>
                  </a:lnTo>
                  <a:cubicBezTo>
                    <a:pt x="1454" y="1937"/>
                    <a:pt x="1547" y="1839"/>
                    <a:pt x="1547" y="1722"/>
                  </a:cubicBezTo>
                  <a:cubicBezTo>
                    <a:pt x="1547" y="1600"/>
                    <a:pt x="1454" y="1501"/>
                    <a:pt x="1332" y="1501"/>
                  </a:cubicBezTo>
                  <a:lnTo>
                    <a:pt x="436" y="1501"/>
                  </a:lnTo>
                  <a:lnTo>
                    <a:pt x="436" y="798"/>
                  </a:lnTo>
                  <a:cubicBezTo>
                    <a:pt x="436" y="606"/>
                    <a:pt x="605" y="437"/>
                    <a:pt x="797" y="437"/>
                  </a:cubicBezTo>
                  <a:lnTo>
                    <a:pt x="11387" y="437"/>
                  </a:lnTo>
                  <a:cubicBezTo>
                    <a:pt x="11509" y="437"/>
                    <a:pt x="11602" y="338"/>
                    <a:pt x="11602" y="216"/>
                  </a:cubicBezTo>
                  <a:cubicBezTo>
                    <a:pt x="11602" y="94"/>
                    <a:pt x="11509" y="1"/>
                    <a:pt x="1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40"/>
          <p:cNvGrpSpPr/>
          <p:nvPr/>
        </p:nvGrpSpPr>
        <p:grpSpPr>
          <a:xfrm>
            <a:off x="2369130" y="1045720"/>
            <a:ext cx="754638" cy="708563"/>
            <a:chOff x="839980" y="445420"/>
            <a:chExt cx="754638" cy="708563"/>
          </a:xfrm>
        </p:grpSpPr>
        <p:sp>
          <p:nvSpPr>
            <p:cNvPr id="1375" name="Google Shape;1375;p40"/>
            <p:cNvSpPr/>
            <p:nvPr/>
          </p:nvSpPr>
          <p:spPr>
            <a:xfrm>
              <a:off x="839980" y="445420"/>
              <a:ext cx="754638" cy="708563"/>
            </a:xfrm>
            <a:custGeom>
              <a:rect b="b" l="l" r="r" t="t"/>
              <a:pathLst>
                <a:path extrusionOk="0" h="12595" w="13414">
                  <a:moveTo>
                    <a:pt x="6393" y="1"/>
                  </a:moveTo>
                  <a:cubicBezTo>
                    <a:pt x="6010" y="1"/>
                    <a:pt x="5626" y="38"/>
                    <a:pt x="5242" y="124"/>
                  </a:cubicBezTo>
                  <a:cubicBezTo>
                    <a:pt x="2766" y="598"/>
                    <a:pt x="354" y="2515"/>
                    <a:pt x="177" y="5048"/>
                  </a:cubicBezTo>
                  <a:cubicBezTo>
                    <a:pt x="0" y="7821"/>
                    <a:pt x="3063" y="10064"/>
                    <a:pt x="5129" y="11330"/>
                  </a:cubicBezTo>
                  <a:cubicBezTo>
                    <a:pt x="6309" y="12076"/>
                    <a:pt x="7558" y="12595"/>
                    <a:pt x="8729" y="12595"/>
                  </a:cubicBezTo>
                  <a:cubicBezTo>
                    <a:pt x="9868" y="12595"/>
                    <a:pt x="10932" y="12105"/>
                    <a:pt x="11786" y="10856"/>
                  </a:cubicBezTo>
                  <a:cubicBezTo>
                    <a:pt x="13144" y="8854"/>
                    <a:pt x="13413" y="6137"/>
                    <a:pt x="12409" y="3959"/>
                  </a:cubicBezTo>
                  <a:cubicBezTo>
                    <a:pt x="11404" y="1751"/>
                    <a:pt x="9169" y="160"/>
                    <a:pt x="6749" y="11"/>
                  </a:cubicBezTo>
                  <a:cubicBezTo>
                    <a:pt x="6631" y="4"/>
                    <a:pt x="6512" y="1"/>
                    <a:pt x="6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6" name="Google Shape;1376;p40"/>
            <p:cNvGrpSpPr/>
            <p:nvPr/>
          </p:nvGrpSpPr>
          <p:grpSpPr>
            <a:xfrm>
              <a:off x="1045644" y="668699"/>
              <a:ext cx="343315" cy="262005"/>
              <a:chOff x="3342744" y="1167512"/>
              <a:chExt cx="343315" cy="262005"/>
            </a:xfrm>
          </p:grpSpPr>
          <p:sp>
            <p:nvSpPr>
              <p:cNvPr id="1377" name="Google Shape;1377;p40"/>
              <p:cNvSpPr/>
              <p:nvPr/>
            </p:nvSpPr>
            <p:spPr>
              <a:xfrm>
                <a:off x="3406279" y="1373179"/>
                <a:ext cx="279780" cy="56338"/>
              </a:xfrm>
              <a:custGeom>
                <a:rect b="b" l="l" r="r" t="t"/>
                <a:pathLst>
                  <a:path extrusionOk="0" h="2450" w="12167">
                    <a:moveTo>
                      <a:pt x="11946" y="1"/>
                    </a:moveTo>
                    <a:cubicBezTo>
                      <a:pt x="11829" y="1"/>
                      <a:pt x="11730" y="123"/>
                      <a:pt x="11730" y="245"/>
                    </a:cubicBezTo>
                    <a:lnTo>
                      <a:pt x="11730" y="1333"/>
                    </a:lnTo>
                    <a:cubicBezTo>
                      <a:pt x="11730" y="1722"/>
                      <a:pt x="11440" y="2013"/>
                      <a:pt x="11050" y="2013"/>
                    </a:cubicBezTo>
                    <a:lnTo>
                      <a:pt x="221" y="2013"/>
                    </a:lnTo>
                    <a:cubicBezTo>
                      <a:pt x="99" y="2013"/>
                      <a:pt x="0" y="2106"/>
                      <a:pt x="0" y="2228"/>
                    </a:cubicBezTo>
                    <a:cubicBezTo>
                      <a:pt x="0" y="2350"/>
                      <a:pt x="99" y="2449"/>
                      <a:pt x="221" y="2449"/>
                    </a:cubicBezTo>
                    <a:lnTo>
                      <a:pt x="11050" y="2449"/>
                    </a:lnTo>
                    <a:cubicBezTo>
                      <a:pt x="11684" y="2449"/>
                      <a:pt x="12167" y="1937"/>
                      <a:pt x="12167" y="1333"/>
                    </a:cubicBezTo>
                    <a:lnTo>
                      <a:pt x="12167" y="245"/>
                    </a:lnTo>
                    <a:cubicBezTo>
                      <a:pt x="12167" y="123"/>
                      <a:pt x="12068" y="1"/>
                      <a:pt x="11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3342744" y="1167512"/>
                <a:ext cx="343315" cy="262005"/>
              </a:xfrm>
              <a:custGeom>
                <a:rect b="b" l="l" r="r" t="t"/>
                <a:pathLst>
                  <a:path extrusionOk="0" h="11394" w="14930">
                    <a:moveTo>
                      <a:pt x="1141" y="0"/>
                    </a:moveTo>
                    <a:cubicBezTo>
                      <a:pt x="512" y="0"/>
                      <a:pt x="1" y="512"/>
                      <a:pt x="1" y="1140"/>
                    </a:cubicBezTo>
                    <a:lnTo>
                      <a:pt x="1" y="10277"/>
                    </a:lnTo>
                    <a:cubicBezTo>
                      <a:pt x="1" y="10881"/>
                      <a:pt x="512" y="11393"/>
                      <a:pt x="1141" y="11393"/>
                    </a:cubicBezTo>
                    <a:lnTo>
                      <a:pt x="1891" y="11393"/>
                    </a:lnTo>
                    <a:cubicBezTo>
                      <a:pt x="2013" y="11393"/>
                      <a:pt x="2112" y="11294"/>
                      <a:pt x="2112" y="11172"/>
                    </a:cubicBezTo>
                    <a:cubicBezTo>
                      <a:pt x="2112" y="11050"/>
                      <a:pt x="2013" y="10957"/>
                      <a:pt x="1891" y="10957"/>
                    </a:cubicBezTo>
                    <a:lnTo>
                      <a:pt x="1141" y="10957"/>
                    </a:lnTo>
                    <a:cubicBezTo>
                      <a:pt x="751" y="10957"/>
                      <a:pt x="437" y="10666"/>
                      <a:pt x="437" y="10277"/>
                    </a:cubicBezTo>
                    <a:lnTo>
                      <a:pt x="437" y="2937"/>
                    </a:lnTo>
                    <a:lnTo>
                      <a:pt x="14493" y="2937"/>
                    </a:lnTo>
                    <a:lnTo>
                      <a:pt x="14493" y="8072"/>
                    </a:lnTo>
                    <a:cubicBezTo>
                      <a:pt x="14493" y="8195"/>
                      <a:pt x="14592" y="8288"/>
                      <a:pt x="14709" y="8288"/>
                    </a:cubicBezTo>
                    <a:cubicBezTo>
                      <a:pt x="14831" y="8288"/>
                      <a:pt x="14930" y="8195"/>
                      <a:pt x="14930" y="8072"/>
                    </a:cubicBezTo>
                    <a:lnTo>
                      <a:pt x="14930" y="1140"/>
                    </a:lnTo>
                    <a:cubicBezTo>
                      <a:pt x="14930" y="512"/>
                      <a:pt x="14447" y="0"/>
                      <a:pt x="13813" y="0"/>
                    </a:cubicBezTo>
                    <a:lnTo>
                      <a:pt x="10085" y="0"/>
                    </a:lnTo>
                    <a:cubicBezTo>
                      <a:pt x="9963" y="0"/>
                      <a:pt x="9864" y="99"/>
                      <a:pt x="9864" y="221"/>
                    </a:cubicBezTo>
                    <a:cubicBezTo>
                      <a:pt x="9864" y="343"/>
                      <a:pt x="9963" y="436"/>
                      <a:pt x="10085" y="436"/>
                    </a:cubicBezTo>
                    <a:lnTo>
                      <a:pt x="13813" y="436"/>
                    </a:lnTo>
                    <a:cubicBezTo>
                      <a:pt x="14203" y="436"/>
                      <a:pt x="14493" y="756"/>
                      <a:pt x="14493" y="1140"/>
                    </a:cubicBezTo>
                    <a:lnTo>
                      <a:pt x="14493" y="2501"/>
                    </a:lnTo>
                    <a:lnTo>
                      <a:pt x="437" y="2501"/>
                    </a:lnTo>
                    <a:lnTo>
                      <a:pt x="437" y="1140"/>
                    </a:lnTo>
                    <a:cubicBezTo>
                      <a:pt x="437" y="756"/>
                      <a:pt x="751" y="436"/>
                      <a:pt x="1141" y="436"/>
                    </a:cubicBezTo>
                    <a:lnTo>
                      <a:pt x="8945" y="436"/>
                    </a:lnTo>
                    <a:cubicBezTo>
                      <a:pt x="9067" y="436"/>
                      <a:pt x="9160" y="343"/>
                      <a:pt x="9160" y="221"/>
                    </a:cubicBezTo>
                    <a:cubicBezTo>
                      <a:pt x="9160" y="99"/>
                      <a:pt x="9067" y="0"/>
                      <a:pt x="8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3375121" y="1191910"/>
                <a:ext cx="20604" cy="18741"/>
              </a:xfrm>
              <a:custGeom>
                <a:rect b="b" l="l" r="r" t="t"/>
                <a:pathLst>
                  <a:path extrusionOk="0" h="815" w="896">
                    <a:moveTo>
                      <a:pt x="460" y="1"/>
                    </a:moveTo>
                    <a:cubicBezTo>
                      <a:pt x="356" y="1"/>
                      <a:pt x="253" y="44"/>
                      <a:pt x="169" y="131"/>
                    </a:cubicBezTo>
                    <a:cubicBezTo>
                      <a:pt x="0" y="277"/>
                      <a:pt x="0" y="539"/>
                      <a:pt x="169" y="684"/>
                    </a:cubicBezTo>
                    <a:cubicBezTo>
                      <a:pt x="253" y="771"/>
                      <a:pt x="356" y="815"/>
                      <a:pt x="460" y="815"/>
                    </a:cubicBezTo>
                    <a:cubicBezTo>
                      <a:pt x="563" y="815"/>
                      <a:pt x="666" y="771"/>
                      <a:pt x="750" y="684"/>
                    </a:cubicBezTo>
                    <a:cubicBezTo>
                      <a:pt x="896" y="539"/>
                      <a:pt x="896" y="277"/>
                      <a:pt x="750" y="131"/>
                    </a:cubicBezTo>
                    <a:cubicBezTo>
                      <a:pt x="666" y="44"/>
                      <a:pt x="563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3404140" y="1191910"/>
                <a:ext cx="20604" cy="18741"/>
              </a:xfrm>
              <a:custGeom>
                <a:rect b="b" l="l" r="r" t="t"/>
                <a:pathLst>
                  <a:path extrusionOk="0" h="815" w="896">
                    <a:moveTo>
                      <a:pt x="445" y="1"/>
                    </a:moveTo>
                    <a:cubicBezTo>
                      <a:pt x="339" y="1"/>
                      <a:pt x="230" y="44"/>
                      <a:pt x="146" y="131"/>
                    </a:cubicBezTo>
                    <a:cubicBezTo>
                      <a:pt x="0" y="277"/>
                      <a:pt x="0" y="539"/>
                      <a:pt x="146" y="684"/>
                    </a:cubicBezTo>
                    <a:cubicBezTo>
                      <a:pt x="230" y="771"/>
                      <a:pt x="339" y="815"/>
                      <a:pt x="445" y="815"/>
                    </a:cubicBezTo>
                    <a:cubicBezTo>
                      <a:pt x="551" y="815"/>
                      <a:pt x="654" y="771"/>
                      <a:pt x="727" y="684"/>
                    </a:cubicBezTo>
                    <a:cubicBezTo>
                      <a:pt x="896" y="539"/>
                      <a:pt x="896" y="277"/>
                      <a:pt x="727" y="131"/>
                    </a:cubicBezTo>
                    <a:cubicBezTo>
                      <a:pt x="654" y="44"/>
                      <a:pt x="551" y="1"/>
                      <a:pt x="4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3432493" y="1192185"/>
                <a:ext cx="21132" cy="18718"/>
              </a:xfrm>
              <a:custGeom>
                <a:rect b="b" l="l" r="r" t="t"/>
                <a:pathLst>
                  <a:path extrusionOk="0" h="814" w="919">
                    <a:moveTo>
                      <a:pt x="448" y="0"/>
                    </a:moveTo>
                    <a:cubicBezTo>
                      <a:pt x="304" y="0"/>
                      <a:pt x="164" y="78"/>
                      <a:pt x="99" y="213"/>
                    </a:cubicBezTo>
                    <a:cubicBezTo>
                      <a:pt x="0" y="410"/>
                      <a:pt x="76" y="649"/>
                      <a:pt x="268" y="771"/>
                    </a:cubicBezTo>
                    <a:cubicBezTo>
                      <a:pt x="324" y="800"/>
                      <a:pt x="384" y="814"/>
                      <a:pt x="445" y="814"/>
                    </a:cubicBezTo>
                    <a:cubicBezTo>
                      <a:pt x="592" y="814"/>
                      <a:pt x="739" y="731"/>
                      <a:pt x="826" y="579"/>
                    </a:cubicBezTo>
                    <a:cubicBezTo>
                      <a:pt x="919" y="381"/>
                      <a:pt x="849" y="143"/>
                      <a:pt x="628" y="44"/>
                    </a:cubicBezTo>
                    <a:cubicBezTo>
                      <a:pt x="571" y="14"/>
                      <a:pt x="509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3372844" y="1252823"/>
                <a:ext cx="76918" cy="10049"/>
              </a:xfrm>
              <a:custGeom>
                <a:rect b="b" l="l" r="r" t="t"/>
                <a:pathLst>
                  <a:path extrusionOk="0" h="437" w="3345">
                    <a:moveTo>
                      <a:pt x="221" y="1"/>
                    </a:moveTo>
                    <a:cubicBezTo>
                      <a:pt x="99" y="1"/>
                      <a:pt x="0" y="100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129" y="437"/>
                    </a:lnTo>
                    <a:cubicBezTo>
                      <a:pt x="3251" y="437"/>
                      <a:pt x="3344" y="338"/>
                      <a:pt x="3344" y="216"/>
                    </a:cubicBezTo>
                    <a:cubicBezTo>
                      <a:pt x="3344" y="100"/>
                      <a:pt x="3251" y="1"/>
                      <a:pt x="3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3462042" y="1252823"/>
                <a:ext cx="26237" cy="10049"/>
              </a:xfrm>
              <a:custGeom>
                <a:rect b="b" l="l" r="r" t="t"/>
                <a:pathLst>
                  <a:path extrusionOk="0" h="437" w="1141">
                    <a:moveTo>
                      <a:pt x="216" y="1"/>
                    </a:moveTo>
                    <a:cubicBezTo>
                      <a:pt x="99" y="1"/>
                      <a:pt x="0" y="100"/>
                      <a:pt x="0" y="216"/>
                    </a:cubicBezTo>
                    <a:cubicBezTo>
                      <a:pt x="0" y="338"/>
                      <a:pt x="99" y="437"/>
                      <a:pt x="216" y="437"/>
                    </a:cubicBezTo>
                    <a:lnTo>
                      <a:pt x="919" y="437"/>
                    </a:lnTo>
                    <a:cubicBezTo>
                      <a:pt x="1041" y="437"/>
                      <a:pt x="1140" y="338"/>
                      <a:pt x="1140" y="216"/>
                    </a:cubicBezTo>
                    <a:cubicBezTo>
                      <a:pt x="1140" y="100"/>
                      <a:pt x="1041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3501616" y="1252823"/>
                <a:ext cx="47899" cy="10049"/>
              </a:xfrm>
              <a:custGeom>
                <a:rect b="b" l="l" r="r" t="t"/>
                <a:pathLst>
                  <a:path extrusionOk="0" h="437" w="2083">
                    <a:moveTo>
                      <a:pt x="216" y="1"/>
                    </a:moveTo>
                    <a:cubicBezTo>
                      <a:pt x="94" y="1"/>
                      <a:pt x="1" y="100"/>
                      <a:pt x="1" y="216"/>
                    </a:cubicBezTo>
                    <a:cubicBezTo>
                      <a:pt x="1" y="338"/>
                      <a:pt x="94" y="437"/>
                      <a:pt x="216" y="437"/>
                    </a:cubicBezTo>
                    <a:lnTo>
                      <a:pt x="1868" y="437"/>
                    </a:lnTo>
                    <a:cubicBezTo>
                      <a:pt x="1984" y="437"/>
                      <a:pt x="2083" y="338"/>
                      <a:pt x="2083" y="216"/>
                    </a:cubicBezTo>
                    <a:cubicBezTo>
                      <a:pt x="2083" y="100"/>
                      <a:pt x="1984" y="1"/>
                      <a:pt x="1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3372844" y="1277290"/>
                <a:ext cx="40126" cy="10072"/>
              </a:xfrm>
              <a:custGeom>
                <a:rect b="b" l="l" r="r" t="t"/>
                <a:pathLst>
                  <a:path extrusionOk="0" h="438" w="1745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530" y="437"/>
                    </a:lnTo>
                    <a:cubicBezTo>
                      <a:pt x="1652" y="437"/>
                      <a:pt x="1745" y="344"/>
                      <a:pt x="1745" y="222"/>
                    </a:cubicBezTo>
                    <a:cubicBezTo>
                      <a:pt x="1745" y="100"/>
                      <a:pt x="1652" y="1"/>
                      <a:pt x="1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3424721" y="1277290"/>
                <a:ext cx="42288" cy="10072"/>
              </a:xfrm>
              <a:custGeom>
                <a:rect b="b" l="l" r="r" t="t"/>
                <a:pathLst>
                  <a:path extrusionOk="0" h="438" w="1839">
                    <a:moveTo>
                      <a:pt x="216" y="1"/>
                    </a:moveTo>
                    <a:cubicBezTo>
                      <a:pt x="94" y="1"/>
                      <a:pt x="1" y="100"/>
                      <a:pt x="1" y="222"/>
                    </a:cubicBezTo>
                    <a:cubicBezTo>
                      <a:pt x="1" y="344"/>
                      <a:pt x="94" y="437"/>
                      <a:pt x="216" y="437"/>
                    </a:cubicBezTo>
                    <a:lnTo>
                      <a:pt x="1600" y="437"/>
                    </a:lnTo>
                    <a:cubicBezTo>
                      <a:pt x="1722" y="437"/>
                      <a:pt x="1839" y="344"/>
                      <a:pt x="1839" y="222"/>
                    </a:cubicBezTo>
                    <a:cubicBezTo>
                      <a:pt x="1839" y="100"/>
                      <a:pt x="1722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3579592" y="1277290"/>
                <a:ext cx="57396" cy="10072"/>
              </a:xfrm>
              <a:custGeom>
                <a:rect b="b" l="l" r="r" t="t"/>
                <a:pathLst>
                  <a:path extrusionOk="0" h="438" w="2496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2280" y="437"/>
                    </a:lnTo>
                    <a:cubicBezTo>
                      <a:pt x="2402" y="437"/>
                      <a:pt x="2495" y="344"/>
                      <a:pt x="2495" y="222"/>
                    </a:cubicBezTo>
                    <a:cubicBezTo>
                      <a:pt x="2495" y="100"/>
                      <a:pt x="2402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3479817" y="1277290"/>
                <a:ext cx="86415" cy="10072"/>
              </a:xfrm>
              <a:custGeom>
                <a:rect b="b" l="l" r="r" t="t"/>
                <a:pathLst>
                  <a:path extrusionOk="0" h="438" w="3758">
                    <a:moveTo>
                      <a:pt x="222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44"/>
                      <a:pt x="100" y="437"/>
                      <a:pt x="222" y="437"/>
                    </a:cubicBezTo>
                    <a:lnTo>
                      <a:pt x="3543" y="437"/>
                    </a:lnTo>
                    <a:cubicBezTo>
                      <a:pt x="3659" y="437"/>
                      <a:pt x="3758" y="344"/>
                      <a:pt x="3758" y="222"/>
                    </a:cubicBezTo>
                    <a:cubicBezTo>
                      <a:pt x="3758" y="100"/>
                      <a:pt x="3659" y="1"/>
                      <a:pt x="3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3372844" y="1353128"/>
                <a:ext cx="21270" cy="10049"/>
              </a:xfrm>
              <a:custGeom>
                <a:rect b="b" l="l" r="r" t="t"/>
                <a:pathLst>
                  <a:path extrusionOk="0" h="437" w="925">
                    <a:moveTo>
                      <a:pt x="221" y="0"/>
                    </a:moveTo>
                    <a:cubicBezTo>
                      <a:pt x="99" y="0"/>
                      <a:pt x="0" y="99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704" y="437"/>
                    </a:lnTo>
                    <a:cubicBezTo>
                      <a:pt x="826" y="437"/>
                      <a:pt x="925" y="338"/>
                      <a:pt x="925" y="216"/>
                    </a:cubicBezTo>
                    <a:cubicBezTo>
                      <a:pt x="925" y="99"/>
                      <a:pt x="826" y="0"/>
                      <a:pt x="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3406279" y="1353128"/>
                <a:ext cx="82000" cy="10049"/>
              </a:xfrm>
              <a:custGeom>
                <a:rect b="b" l="l" r="r" t="t"/>
                <a:pathLst>
                  <a:path extrusionOk="0" h="437" w="3566">
                    <a:moveTo>
                      <a:pt x="221" y="0"/>
                    </a:moveTo>
                    <a:cubicBezTo>
                      <a:pt x="99" y="0"/>
                      <a:pt x="0" y="99"/>
                      <a:pt x="0" y="216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344" y="437"/>
                    </a:lnTo>
                    <a:cubicBezTo>
                      <a:pt x="3466" y="437"/>
                      <a:pt x="3565" y="338"/>
                      <a:pt x="3565" y="216"/>
                    </a:cubicBezTo>
                    <a:cubicBezTo>
                      <a:pt x="3565" y="99"/>
                      <a:pt x="3466" y="0"/>
                      <a:pt x="3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3501616" y="1353128"/>
                <a:ext cx="47899" cy="10049"/>
              </a:xfrm>
              <a:custGeom>
                <a:rect b="b" l="l" r="r" t="t"/>
                <a:pathLst>
                  <a:path extrusionOk="0" h="437" w="2083">
                    <a:moveTo>
                      <a:pt x="216" y="0"/>
                    </a:moveTo>
                    <a:cubicBezTo>
                      <a:pt x="94" y="0"/>
                      <a:pt x="1" y="99"/>
                      <a:pt x="1" y="216"/>
                    </a:cubicBezTo>
                    <a:cubicBezTo>
                      <a:pt x="1" y="338"/>
                      <a:pt x="94" y="437"/>
                      <a:pt x="216" y="437"/>
                    </a:cubicBezTo>
                    <a:lnTo>
                      <a:pt x="1868" y="437"/>
                    </a:lnTo>
                    <a:cubicBezTo>
                      <a:pt x="1984" y="437"/>
                      <a:pt x="2083" y="338"/>
                      <a:pt x="2083" y="216"/>
                    </a:cubicBezTo>
                    <a:cubicBezTo>
                      <a:pt x="2083" y="99"/>
                      <a:pt x="1984" y="0"/>
                      <a:pt x="1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3372844" y="1378123"/>
                <a:ext cx="40126" cy="10072"/>
              </a:xfrm>
              <a:custGeom>
                <a:rect b="b" l="l" r="r" t="t"/>
                <a:pathLst>
                  <a:path extrusionOk="0" h="438" w="1745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530" y="437"/>
                    </a:lnTo>
                    <a:cubicBezTo>
                      <a:pt x="1652" y="437"/>
                      <a:pt x="1745" y="344"/>
                      <a:pt x="1745" y="222"/>
                    </a:cubicBezTo>
                    <a:cubicBezTo>
                      <a:pt x="1745" y="100"/>
                      <a:pt x="1652" y="1"/>
                      <a:pt x="1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3424721" y="1378123"/>
                <a:ext cx="42288" cy="10072"/>
              </a:xfrm>
              <a:custGeom>
                <a:rect b="b" l="l" r="r" t="t"/>
                <a:pathLst>
                  <a:path extrusionOk="0" h="438" w="1839">
                    <a:moveTo>
                      <a:pt x="216" y="1"/>
                    </a:moveTo>
                    <a:cubicBezTo>
                      <a:pt x="94" y="1"/>
                      <a:pt x="1" y="100"/>
                      <a:pt x="1" y="222"/>
                    </a:cubicBezTo>
                    <a:cubicBezTo>
                      <a:pt x="1" y="344"/>
                      <a:pt x="94" y="437"/>
                      <a:pt x="216" y="437"/>
                    </a:cubicBezTo>
                    <a:lnTo>
                      <a:pt x="1600" y="437"/>
                    </a:lnTo>
                    <a:cubicBezTo>
                      <a:pt x="1722" y="437"/>
                      <a:pt x="1839" y="344"/>
                      <a:pt x="1839" y="222"/>
                    </a:cubicBezTo>
                    <a:cubicBezTo>
                      <a:pt x="1839" y="100"/>
                      <a:pt x="1722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3579592" y="1378123"/>
                <a:ext cx="28514" cy="10072"/>
              </a:xfrm>
              <a:custGeom>
                <a:rect b="b" l="l" r="r" t="t"/>
                <a:pathLst>
                  <a:path extrusionOk="0" h="438" w="1240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44"/>
                      <a:pt x="99" y="437"/>
                      <a:pt x="221" y="437"/>
                    </a:cubicBezTo>
                    <a:lnTo>
                      <a:pt x="1018" y="437"/>
                    </a:lnTo>
                    <a:cubicBezTo>
                      <a:pt x="1140" y="437"/>
                      <a:pt x="1239" y="344"/>
                      <a:pt x="1239" y="222"/>
                    </a:cubicBezTo>
                    <a:cubicBezTo>
                      <a:pt x="1239" y="100"/>
                      <a:pt x="114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3479817" y="1378123"/>
                <a:ext cx="86415" cy="10072"/>
              </a:xfrm>
              <a:custGeom>
                <a:rect b="b" l="l" r="r" t="t"/>
                <a:pathLst>
                  <a:path extrusionOk="0" h="438" w="3758">
                    <a:moveTo>
                      <a:pt x="222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44"/>
                      <a:pt x="100" y="437"/>
                      <a:pt x="222" y="437"/>
                    </a:cubicBezTo>
                    <a:lnTo>
                      <a:pt x="3543" y="437"/>
                    </a:lnTo>
                    <a:cubicBezTo>
                      <a:pt x="3659" y="437"/>
                      <a:pt x="3758" y="344"/>
                      <a:pt x="3758" y="222"/>
                    </a:cubicBezTo>
                    <a:cubicBezTo>
                      <a:pt x="3758" y="100"/>
                      <a:pt x="3659" y="1"/>
                      <a:pt x="3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3409084" y="1303504"/>
                <a:ext cx="77447" cy="10049"/>
              </a:xfrm>
              <a:custGeom>
                <a:rect b="b" l="l" r="r" t="t"/>
                <a:pathLst>
                  <a:path extrusionOk="0" h="437" w="3368">
                    <a:moveTo>
                      <a:pt x="221" y="1"/>
                    </a:moveTo>
                    <a:cubicBezTo>
                      <a:pt x="99" y="1"/>
                      <a:pt x="0" y="100"/>
                      <a:pt x="0" y="222"/>
                    </a:cubicBezTo>
                    <a:cubicBezTo>
                      <a:pt x="0" y="338"/>
                      <a:pt x="99" y="437"/>
                      <a:pt x="221" y="437"/>
                    </a:cubicBezTo>
                    <a:lnTo>
                      <a:pt x="3129" y="437"/>
                    </a:lnTo>
                    <a:cubicBezTo>
                      <a:pt x="3245" y="437"/>
                      <a:pt x="3368" y="338"/>
                      <a:pt x="3368" y="222"/>
                    </a:cubicBezTo>
                    <a:cubicBezTo>
                      <a:pt x="3368" y="100"/>
                      <a:pt x="3245" y="1"/>
                      <a:pt x="3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3498811" y="1303504"/>
                <a:ext cx="24490" cy="10049"/>
              </a:xfrm>
              <a:custGeom>
                <a:rect b="b" l="l" r="r" t="t"/>
                <a:pathLst>
                  <a:path extrusionOk="0" h="437" w="1065">
                    <a:moveTo>
                      <a:pt x="216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38"/>
                      <a:pt x="100" y="437"/>
                      <a:pt x="216" y="437"/>
                    </a:cubicBezTo>
                    <a:lnTo>
                      <a:pt x="850" y="437"/>
                    </a:lnTo>
                    <a:cubicBezTo>
                      <a:pt x="972" y="437"/>
                      <a:pt x="1065" y="338"/>
                      <a:pt x="1065" y="222"/>
                    </a:cubicBezTo>
                    <a:cubicBezTo>
                      <a:pt x="1065" y="100"/>
                      <a:pt x="972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3535580" y="1303504"/>
                <a:ext cx="50175" cy="10049"/>
              </a:xfrm>
              <a:custGeom>
                <a:rect b="b" l="l" r="r" t="t"/>
                <a:pathLst>
                  <a:path extrusionOk="0" h="437" w="2182">
                    <a:moveTo>
                      <a:pt x="216" y="1"/>
                    </a:moveTo>
                    <a:cubicBezTo>
                      <a:pt x="100" y="1"/>
                      <a:pt x="1" y="100"/>
                      <a:pt x="1" y="222"/>
                    </a:cubicBezTo>
                    <a:cubicBezTo>
                      <a:pt x="1" y="338"/>
                      <a:pt x="100" y="437"/>
                      <a:pt x="216" y="437"/>
                    </a:cubicBezTo>
                    <a:lnTo>
                      <a:pt x="1961" y="437"/>
                    </a:lnTo>
                    <a:cubicBezTo>
                      <a:pt x="2083" y="437"/>
                      <a:pt x="2182" y="338"/>
                      <a:pt x="2182" y="222"/>
                    </a:cubicBezTo>
                    <a:cubicBezTo>
                      <a:pt x="2182" y="100"/>
                      <a:pt x="2083" y="1"/>
                      <a:pt x="1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3409084" y="1327994"/>
                <a:ext cx="40149" cy="10049"/>
              </a:xfrm>
              <a:custGeom>
                <a:rect b="b" l="l" r="r" t="t"/>
                <a:pathLst>
                  <a:path extrusionOk="0" h="437" w="1746">
                    <a:moveTo>
                      <a:pt x="221" y="0"/>
                    </a:moveTo>
                    <a:cubicBezTo>
                      <a:pt x="99" y="0"/>
                      <a:pt x="0" y="99"/>
                      <a:pt x="0" y="221"/>
                    </a:cubicBezTo>
                    <a:cubicBezTo>
                      <a:pt x="0" y="343"/>
                      <a:pt x="99" y="436"/>
                      <a:pt x="221" y="436"/>
                    </a:cubicBezTo>
                    <a:lnTo>
                      <a:pt x="1530" y="436"/>
                    </a:lnTo>
                    <a:cubicBezTo>
                      <a:pt x="1646" y="436"/>
                      <a:pt x="1745" y="343"/>
                      <a:pt x="1745" y="221"/>
                    </a:cubicBezTo>
                    <a:cubicBezTo>
                      <a:pt x="1745" y="99"/>
                      <a:pt x="1646" y="0"/>
                      <a:pt x="1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3461513" y="1327994"/>
                <a:ext cx="66869" cy="10049"/>
              </a:xfrm>
              <a:custGeom>
                <a:rect b="b" l="l" r="r" t="t"/>
                <a:pathLst>
                  <a:path extrusionOk="0" h="437" w="2908">
                    <a:moveTo>
                      <a:pt x="215" y="0"/>
                    </a:moveTo>
                    <a:cubicBezTo>
                      <a:pt x="93" y="0"/>
                      <a:pt x="0" y="99"/>
                      <a:pt x="0" y="221"/>
                    </a:cubicBezTo>
                    <a:cubicBezTo>
                      <a:pt x="0" y="343"/>
                      <a:pt x="93" y="436"/>
                      <a:pt x="215" y="436"/>
                    </a:cubicBezTo>
                    <a:lnTo>
                      <a:pt x="2687" y="436"/>
                    </a:lnTo>
                    <a:cubicBezTo>
                      <a:pt x="2809" y="436"/>
                      <a:pt x="2908" y="343"/>
                      <a:pt x="2908" y="221"/>
                    </a:cubicBezTo>
                    <a:cubicBezTo>
                      <a:pt x="2908" y="99"/>
                      <a:pt x="2809" y="0"/>
                      <a:pt x="26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3539995" y="1327994"/>
                <a:ext cx="63558" cy="10049"/>
              </a:xfrm>
              <a:custGeom>
                <a:rect b="b" l="l" r="r" t="t"/>
                <a:pathLst>
                  <a:path extrusionOk="0" h="437" w="2764">
                    <a:moveTo>
                      <a:pt x="222" y="0"/>
                    </a:moveTo>
                    <a:cubicBezTo>
                      <a:pt x="100" y="0"/>
                      <a:pt x="1" y="99"/>
                      <a:pt x="1" y="221"/>
                    </a:cubicBezTo>
                    <a:cubicBezTo>
                      <a:pt x="1" y="343"/>
                      <a:pt x="100" y="436"/>
                      <a:pt x="222" y="436"/>
                    </a:cubicBezTo>
                    <a:lnTo>
                      <a:pt x="2548" y="436"/>
                    </a:lnTo>
                    <a:cubicBezTo>
                      <a:pt x="2670" y="436"/>
                      <a:pt x="2763" y="343"/>
                      <a:pt x="2763" y="221"/>
                    </a:cubicBezTo>
                    <a:cubicBezTo>
                      <a:pt x="2763" y="99"/>
                      <a:pt x="2670" y="0"/>
                      <a:pt x="2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972350"/>
            <a:ext cx="4907999" cy="1217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41"/>
          <p:cNvSpPr txBox="1"/>
          <p:nvPr>
            <p:ph idx="4294967295" type="title"/>
          </p:nvPr>
        </p:nvSpPr>
        <p:spPr>
          <a:xfrm>
            <a:off x="720000" y="2926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Contoh Kode</a:t>
            </a:r>
            <a:endParaRPr sz="3400"/>
          </a:p>
        </p:txBody>
      </p:sp>
      <p:pic>
        <p:nvPicPr>
          <p:cNvPr id="1408" name="Google Shape;140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2284243"/>
            <a:ext cx="4908003" cy="2640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9" name="Google Shape;1409;p41"/>
          <p:cNvGrpSpPr/>
          <p:nvPr/>
        </p:nvGrpSpPr>
        <p:grpSpPr>
          <a:xfrm>
            <a:off x="5855455" y="1521763"/>
            <a:ext cx="2904196" cy="2204167"/>
            <a:chOff x="3793280" y="843383"/>
            <a:chExt cx="4955121" cy="3760735"/>
          </a:xfrm>
        </p:grpSpPr>
        <p:sp>
          <p:nvSpPr>
            <p:cNvPr id="1410" name="Google Shape;1410;p41"/>
            <p:cNvSpPr/>
            <p:nvPr/>
          </p:nvSpPr>
          <p:spPr>
            <a:xfrm>
              <a:off x="6353631" y="1846814"/>
              <a:ext cx="2394769" cy="1973794"/>
            </a:xfrm>
            <a:custGeom>
              <a:rect b="b" l="l" r="r" t="t"/>
              <a:pathLst>
                <a:path extrusionOk="0" h="35085" w="42568">
                  <a:moveTo>
                    <a:pt x="28184" y="1"/>
                  </a:moveTo>
                  <a:cubicBezTo>
                    <a:pt x="27147" y="1"/>
                    <a:pt x="26108" y="74"/>
                    <a:pt x="25087" y="208"/>
                  </a:cubicBezTo>
                  <a:cubicBezTo>
                    <a:pt x="23049" y="477"/>
                    <a:pt x="21019" y="979"/>
                    <a:pt x="19130" y="1771"/>
                  </a:cubicBezTo>
                  <a:cubicBezTo>
                    <a:pt x="14857" y="3603"/>
                    <a:pt x="12530" y="8343"/>
                    <a:pt x="9049" y="11237"/>
                  </a:cubicBezTo>
                  <a:cubicBezTo>
                    <a:pt x="6750" y="13118"/>
                    <a:pt x="3920" y="13918"/>
                    <a:pt x="2357" y="16514"/>
                  </a:cubicBezTo>
                  <a:cubicBezTo>
                    <a:pt x="616" y="19344"/>
                    <a:pt x="1" y="22527"/>
                    <a:pt x="1182" y="25739"/>
                  </a:cubicBezTo>
                  <a:cubicBezTo>
                    <a:pt x="1239" y="25824"/>
                    <a:pt x="1267" y="25944"/>
                    <a:pt x="1296" y="26065"/>
                  </a:cubicBezTo>
                  <a:cubicBezTo>
                    <a:pt x="2654" y="29276"/>
                    <a:pt x="5484" y="31752"/>
                    <a:pt x="8695" y="33167"/>
                  </a:cubicBezTo>
                  <a:cubicBezTo>
                    <a:pt x="11999" y="34639"/>
                    <a:pt x="15685" y="35049"/>
                    <a:pt x="19279" y="35084"/>
                  </a:cubicBezTo>
                  <a:cubicBezTo>
                    <a:pt x="22519" y="35084"/>
                    <a:pt x="25822" y="34759"/>
                    <a:pt x="28624" y="33167"/>
                  </a:cubicBezTo>
                  <a:cubicBezTo>
                    <a:pt x="31807" y="31335"/>
                    <a:pt x="32097" y="28951"/>
                    <a:pt x="33307" y="25916"/>
                  </a:cubicBezTo>
                  <a:cubicBezTo>
                    <a:pt x="34340" y="23320"/>
                    <a:pt x="36936" y="21403"/>
                    <a:pt x="38641" y="19280"/>
                  </a:cubicBezTo>
                  <a:cubicBezTo>
                    <a:pt x="41032" y="16337"/>
                    <a:pt x="42567" y="12411"/>
                    <a:pt x="41683" y="8697"/>
                  </a:cubicBezTo>
                  <a:cubicBezTo>
                    <a:pt x="40884" y="5400"/>
                    <a:pt x="38231" y="2719"/>
                    <a:pt x="35104" y="1333"/>
                  </a:cubicBezTo>
                  <a:cubicBezTo>
                    <a:pt x="32933" y="387"/>
                    <a:pt x="30559" y="1"/>
                    <a:pt x="28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6193364" y="1417471"/>
              <a:ext cx="815928" cy="1020576"/>
            </a:xfrm>
            <a:custGeom>
              <a:rect b="b" l="l" r="r" t="t"/>
              <a:pathLst>
                <a:path extrusionOk="0" h="9619" w="7690">
                  <a:moveTo>
                    <a:pt x="1814" y="0"/>
                  </a:moveTo>
                  <a:cubicBezTo>
                    <a:pt x="1314" y="0"/>
                    <a:pt x="835" y="161"/>
                    <a:pt x="503" y="527"/>
                  </a:cubicBezTo>
                  <a:cubicBezTo>
                    <a:pt x="114" y="938"/>
                    <a:pt x="1" y="1532"/>
                    <a:pt x="29" y="2063"/>
                  </a:cubicBezTo>
                  <a:cubicBezTo>
                    <a:pt x="57" y="2621"/>
                    <a:pt x="234" y="3152"/>
                    <a:pt x="383" y="3683"/>
                  </a:cubicBezTo>
                  <a:cubicBezTo>
                    <a:pt x="913" y="5777"/>
                    <a:pt x="149" y="9017"/>
                    <a:pt x="3064" y="9547"/>
                  </a:cubicBezTo>
                  <a:cubicBezTo>
                    <a:pt x="3307" y="9596"/>
                    <a:pt x="3542" y="9619"/>
                    <a:pt x="3768" y="9619"/>
                  </a:cubicBezTo>
                  <a:cubicBezTo>
                    <a:pt x="6281" y="9619"/>
                    <a:pt x="7690" y="6774"/>
                    <a:pt x="7365" y="4418"/>
                  </a:cubicBezTo>
                  <a:cubicBezTo>
                    <a:pt x="7252" y="3739"/>
                    <a:pt x="6983" y="3060"/>
                    <a:pt x="6573" y="2501"/>
                  </a:cubicBezTo>
                  <a:cubicBezTo>
                    <a:pt x="6276" y="2119"/>
                    <a:pt x="5922" y="1822"/>
                    <a:pt x="5512" y="1589"/>
                  </a:cubicBezTo>
                  <a:cubicBezTo>
                    <a:pt x="5129" y="1383"/>
                    <a:pt x="4684" y="1263"/>
                    <a:pt x="4274" y="1058"/>
                  </a:cubicBezTo>
                  <a:cubicBezTo>
                    <a:pt x="3863" y="825"/>
                    <a:pt x="3474" y="527"/>
                    <a:pt x="3064" y="322"/>
                  </a:cubicBezTo>
                  <a:cubicBezTo>
                    <a:pt x="2683" y="117"/>
                    <a:pt x="2240" y="0"/>
                    <a:pt x="1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2" name="Google Shape;1412;p41"/>
            <p:cNvGrpSpPr/>
            <p:nvPr/>
          </p:nvGrpSpPr>
          <p:grpSpPr>
            <a:xfrm>
              <a:off x="5350673" y="843383"/>
              <a:ext cx="2350000" cy="1348751"/>
              <a:chOff x="6516473" y="1820321"/>
              <a:chExt cx="2350000" cy="1348751"/>
            </a:xfrm>
          </p:grpSpPr>
          <p:grpSp>
            <p:nvGrpSpPr>
              <p:cNvPr id="1413" name="Google Shape;1413;p41"/>
              <p:cNvGrpSpPr/>
              <p:nvPr/>
            </p:nvGrpSpPr>
            <p:grpSpPr>
              <a:xfrm>
                <a:off x="6516473" y="1820321"/>
                <a:ext cx="1504917" cy="1021126"/>
                <a:chOff x="5128378" y="1759883"/>
                <a:chExt cx="525423" cy="356526"/>
              </a:xfrm>
            </p:grpSpPr>
            <p:sp>
              <p:nvSpPr>
                <p:cNvPr id="1414" name="Google Shape;1414;p41"/>
                <p:cNvSpPr/>
                <p:nvPr/>
              </p:nvSpPr>
              <p:spPr>
                <a:xfrm>
                  <a:off x="5128378" y="1759883"/>
                  <a:ext cx="525423" cy="356526"/>
                </a:xfrm>
                <a:custGeom>
                  <a:rect b="b" l="l" r="r" t="t"/>
                  <a:pathLst>
                    <a:path extrusionOk="0" h="10259" w="15119">
                      <a:moveTo>
                        <a:pt x="114" y="1"/>
                      </a:moveTo>
                      <a:cubicBezTo>
                        <a:pt x="58" y="1"/>
                        <a:pt x="1" y="58"/>
                        <a:pt x="1" y="150"/>
                      </a:cubicBezTo>
                      <a:lnTo>
                        <a:pt x="1" y="10139"/>
                      </a:lnTo>
                      <a:cubicBezTo>
                        <a:pt x="1" y="10195"/>
                        <a:pt x="58" y="10259"/>
                        <a:pt x="114" y="10259"/>
                      </a:cubicBezTo>
                      <a:lnTo>
                        <a:pt x="15006" y="10259"/>
                      </a:lnTo>
                      <a:cubicBezTo>
                        <a:pt x="15062" y="10259"/>
                        <a:pt x="15119" y="10195"/>
                        <a:pt x="15119" y="10139"/>
                      </a:cubicBezTo>
                      <a:lnTo>
                        <a:pt x="15119" y="150"/>
                      </a:lnTo>
                      <a:cubicBezTo>
                        <a:pt x="15119" y="58"/>
                        <a:pt x="15062" y="1"/>
                        <a:pt x="15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5" name="Google Shape;1415;p41"/>
                <p:cNvSpPr/>
                <p:nvPr/>
              </p:nvSpPr>
              <p:spPr>
                <a:xfrm>
                  <a:off x="5472603" y="1829458"/>
                  <a:ext cx="117776" cy="6186"/>
                </a:xfrm>
                <a:custGeom>
                  <a:rect b="b" l="l" r="r" t="t"/>
                  <a:pathLst>
                    <a:path extrusionOk="0" h="178" w="3389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389" y="178"/>
                      </a:lnTo>
                      <a:lnTo>
                        <a:pt x="338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6" name="Google Shape;1416;p41"/>
                <p:cNvSpPr/>
                <p:nvPr/>
              </p:nvSpPr>
              <p:spPr>
                <a:xfrm>
                  <a:off x="5405948" y="1829458"/>
                  <a:ext cx="47263" cy="6186"/>
                </a:xfrm>
                <a:custGeom>
                  <a:rect b="b" l="l" r="r" t="t"/>
                  <a:pathLst>
                    <a:path extrusionOk="0" h="178" w="1360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1359" y="178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7" name="Google Shape;1417;p41"/>
                <p:cNvSpPr/>
                <p:nvPr/>
              </p:nvSpPr>
              <p:spPr>
                <a:xfrm>
                  <a:off x="5362924" y="1829458"/>
                  <a:ext cx="30791" cy="6186"/>
                </a:xfrm>
                <a:custGeom>
                  <a:rect b="b" l="l" r="r" t="t"/>
                  <a:pathLst>
                    <a:path extrusionOk="0" h="178" w="886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885" y="178"/>
                      </a:lnTo>
                      <a:lnTo>
                        <a:pt x="88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8" name="Google Shape;1418;p41"/>
                <p:cNvSpPr/>
                <p:nvPr/>
              </p:nvSpPr>
              <p:spPr>
                <a:xfrm>
                  <a:off x="5341308" y="1829458"/>
                  <a:ext cx="12337" cy="6186"/>
                </a:xfrm>
                <a:custGeom>
                  <a:rect b="b" l="l" r="r" t="t"/>
                  <a:pathLst>
                    <a:path extrusionOk="0" h="178" w="355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54" y="178"/>
                      </a:lnTo>
                      <a:lnTo>
                        <a:pt x="3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9" name="Google Shape;1419;p41"/>
                <p:cNvSpPr/>
                <p:nvPr/>
              </p:nvSpPr>
              <p:spPr>
                <a:xfrm>
                  <a:off x="5198960" y="1829458"/>
                  <a:ext cx="126152" cy="6186"/>
                </a:xfrm>
                <a:custGeom>
                  <a:rect b="b" l="l" r="r" t="t"/>
                  <a:pathLst>
                    <a:path extrusionOk="0" h="178" w="3630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629" y="178"/>
                      </a:lnTo>
                      <a:lnTo>
                        <a:pt x="362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0" name="Google Shape;1420;p41"/>
                <p:cNvSpPr/>
                <p:nvPr/>
              </p:nvSpPr>
              <p:spPr>
                <a:xfrm>
                  <a:off x="5513403" y="1858233"/>
                  <a:ext cx="102555" cy="7159"/>
                </a:xfrm>
                <a:custGeom>
                  <a:rect b="b" l="l" r="r" t="t"/>
                  <a:pathLst>
                    <a:path extrusionOk="0" h="206" w="2951">
                      <a:moveTo>
                        <a:pt x="0" y="1"/>
                      </a:moveTo>
                      <a:lnTo>
                        <a:pt x="0" y="206"/>
                      </a:lnTo>
                      <a:lnTo>
                        <a:pt x="2950" y="206"/>
                      </a:lnTo>
                      <a:lnTo>
                        <a:pt x="29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1" name="Google Shape;1421;p41"/>
                <p:cNvSpPr/>
                <p:nvPr/>
              </p:nvSpPr>
              <p:spPr>
                <a:xfrm>
                  <a:off x="5355799" y="1858233"/>
                  <a:ext cx="133033" cy="7159"/>
                </a:xfrm>
                <a:custGeom>
                  <a:rect b="b" l="l" r="r" t="t"/>
                  <a:pathLst>
                    <a:path extrusionOk="0" h="206" w="3828">
                      <a:moveTo>
                        <a:pt x="1" y="1"/>
                      </a:moveTo>
                      <a:lnTo>
                        <a:pt x="1" y="206"/>
                      </a:lnTo>
                      <a:lnTo>
                        <a:pt x="3828" y="206"/>
                      </a:lnTo>
                      <a:lnTo>
                        <a:pt x="382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2" name="Google Shape;1422;p41"/>
                <p:cNvSpPr/>
                <p:nvPr/>
              </p:nvSpPr>
              <p:spPr>
                <a:xfrm>
                  <a:off x="5318927" y="1858233"/>
                  <a:ext cx="14283" cy="7159"/>
                </a:xfrm>
                <a:custGeom>
                  <a:rect b="b" l="l" r="r" t="t"/>
                  <a:pathLst>
                    <a:path extrusionOk="0" h="206" w="411">
                      <a:moveTo>
                        <a:pt x="1" y="1"/>
                      </a:moveTo>
                      <a:lnTo>
                        <a:pt x="1" y="206"/>
                      </a:lnTo>
                      <a:lnTo>
                        <a:pt x="411" y="206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3" name="Google Shape;1423;p41"/>
                <p:cNvSpPr/>
                <p:nvPr/>
              </p:nvSpPr>
              <p:spPr>
                <a:xfrm>
                  <a:off x="5223531" y="1858233"/>
                  <a:ext cx="67663" cy="7159"/>
                </a:xfrm>
                <a:custGeom>
                  <a:rect b="b" l="l" r="r" t="t"/>
                  <a:pathLst>
                    <a:path extrusionOk="0" h="206" w="1947">
                      <a:moveTo>
                        <a:pt x="1" y="1"/>
                      </a:moveTo>
                      <a:lnTo>
                        <a:pt x="1" y="206"/>
                      </a:lnTo>
                      <a:lnTo>
                        <a:pt x="1946" y="206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4" name="Google Shape;1424;p41"/>
                <p:cNvSpPr/>
                <p:nvPr/>
              </p:nvSpPr>
              <p:spPr>
                <a:xfrm>
                  <a:off x="5163061" y="1858233"/>
                  <a:ext cx="40104" cy="7159"/>
                </a:xfrm>
                <a:custGeom>
                  <a:rect b="b" l="l" r="r" t="t"/>
                  <a:pathLst>
                    <a:path extrusionOk="0" h="206" w="1154">
                      <a:moveTo>
                        <a:pt x="0" y="1"/>
                      </a:moveTo>
                      <a:lnTo>
                        <a:pt x="0" y="206"/>
                      </a:lnTo>
                      <a:lnTo>
                        <a:pt x="1154" y="206"/>
                      </a:lnTo>
                      <a:lnTo>
                        <a:pt x="11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5" name="Google Shape;1425;p41"/>
                <p:cNvSpPr/>
                <p:nvPr/>
              </p:nvSpPr>
              <p:spPr>
                <a:xfrm>
                  <a:off x="5472603" y="1941083"/>
                  <a:ext cx="117776" cy="6186"/>
                </a:xfrm>
                <a:custGeom>
                  <a:rect b="b" l="l" r="r" t="t"/>
                  <a:pathLst>
                    <a:path extrusionOk="0" h="178" w="3389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389" y="178"/>
                      </a:lnTo>
                      <a:lnTo>
                        <a:pt x="338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6" name="Google Shape;1426;p41"/>
                <p:cNvSpPr/>
                <p:nvPr/>
              </p:nvSpPr>
              <p:spPr>
                <a:xfrm>
                  <a:off x="5405948" y="1941083"/>
                  <a:ext cx="47263" cy="6186"/>
                </a:xfrm>
                <a:custGeom>
                  <a:rect b="b" l="l" r="r" t="t"/>
                  <a:pathLst>
                    <a:path extrusionOk="0" h="178" w="1360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1359" y="178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7" name="Google Shape;1427;p41"/>
                <p:cNvSpPr/>
                <p:nvPr/>
              </p:nvSpPr>
              <p:spPr>
                <a:xfrm>
                  <a:off x="5362924" y="1941083"/>
                  <a:ext cx="30791" cy="6186"/>
                </a:xfrm>
                <a:custGeom>
                  <a:rect b="b" l="l" r="r" t="t"/>
                  <a:pathLst>
                    <a:path extrusionOk="0" h="178" w="886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885" y="178"/>
                      </a:lnTo>
                      <a:lnTo>
                        <a:pt x="88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8" name="Google Shape;1428;p41"/>
                <p:cNvSpPr/>
                <p:nvPr/>
              </p:nvSpPr>
              <p:spPr>
                <a:xfrm>
                  <a:off x="5341308" y="1941083"/>
                  <a:ext cx="12337" cy="6186"/>
                </a:xfrm>
                <a:custGeom>
                  <a:rect b="b" l="l" r="r" t="t"/>
                  <a:pathLst>
                    <a:path extrusionOk="0" h="178" w="355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54" y="178"/>
                      </a:lnTo>
                      <a:lnTo>
                        <a:pt x="3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9" name="Google Shape;1429;p41"/>
                <p:cNvSpPr/>
                <p:nvPr/>
              </p:nvSpPr>
              <p:spPr>
                <a:xfrm>
                  <a:off x="5198960" y="1941083"/>
                  <a:ext cx="126152" cy="6186"/>
                </a:xfrm>
                <a:custGeom>
                  <a:rect b="b" l="l" r="r" t="t"/>
                  <a:pathLst>
                    <a:path extrusionOk="0" h="178" w="3630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629" y="178"/>
                      </a:lnTo>
                      <a:lnTo>
                        <a:pt x="362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41"/>
                <p:cNvSpPr/>
                <p:nvPr/>
              </p:nvSpPr>
              <p:spPr>
                <a:xfrm>
                  <a:off x="5513403" y="1970832"/>
                  <a:ext cx="76977" cy="6186"/>
                </a:xfrm>
                <a:custGeom>
                  <a:rect b="b" l="l" r="r" t="t"/>
                  <a:pathLst>
                    <a:path extrusionOk="0" h="178" w="2215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2215" y="178"/>
                      </a:lnTo>
                      <a:lnTo>
                        <a:pt x="221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1" name="Google Shape;1431;p41"/>
                <p:cNvSpPr/>
                <p:nvPr/>
              </p:nvSpPr>
              <p:spPr>
                <a:xfrm>
                  <a:off x="5379396" y="1970832"/>
                  <a:ext cx="109436" cy="6186"/>
                </a:xfrm>
                <a:custGeom>
                  <a:rect b="b" l="l" r="r" t="t"/>
                  <a:pathLst>
                    <a:path extrusionOk="0" h="178" w="3149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3149" y="178"/>
                      </a:lnTo>
                      <a:lnTo>
                        <a:pt x="314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2" name="Google Shape;1432;p41"/>
                <p:cNvSpPr/>
                <p:nvPr/>
              </p:nvSpPr>
              <p:spPr>
                <a:xfrm>
                  <a:off x="5337380" y="1970832"/>
                  <a:ext cx="12302" cy="6186"/>
                </a:xfrm>
                <a:custGeom>
                  <a:rect b="b" l="l" r="r" t="t"/>
                  <a:pathLst>
                    <a:path extrusionOk="0" h="178" w="354">
                      <a:moveTo>
                        <a:pt x="0" y="1"/>
                      </a:moveTo>
                      <a:lnTo>
                        <a:pt x="0" y="178"/>
                      </a:lnTo>
                      <a:lnTo>
                        <a:pt x="354" y="178"/>
                      </a:lnTo>
                      <a:lnTo>
                        <a:pt x="3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3" name="Google Shape;1433;p41"/>
                <p:cNvSpPr/>
                <p:nvPr/>
              </p:nvSpPr>
              <p:spPr>
                <a:xfrm>
                  <a:off x="5223531" y="1970832"/>
                  <a:ext cx="93206" cy="6186"/>
                </a:xfrm>
                <a:custGeom>
                  <a:rect b="b" l="l" r="r" t="t"/>
                  <a:pathLst>
                    <a:path extrusionOk="0" h="178" w="2682">
                      <a:moveTo>
                        <a:pt x="1" y="1"/>
                      </a:moveTo>
                      <a:lnTo>
                        <a:pt x="1" y="178"/>
                      </a:lnTo>
                      <a:lnTo>
                        <a:pt x="2682" y="178"/>
                      </a:lnTo>
                      <a:lnTo>
                        <a:pt x="26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41"/>
                <p:cNvSpPr/>
                <p:nvPr/>
              </p:nvSpPr>
              <p:spPr>
                <a:xfrm>
                  <a:off x="5183704" y="1970832"/>
                  <a:ext cx="26586" cy="6186"/>
                </a:xfrm>
                <a:custGeom>
                  <a:rect b="b" l="l" r="r" t="t"/>
                  <a:pathLst>
                    <a:path extrusionOk="0" h="178" w="765">
                      <a:moveTo>
                        <a:pt x="29" y="1"/>
                      </a:moveTo>
                      <a:lnTo>
                        <a:pt x="1" y="178"/>
                      </a:lnTo>
                      <a:lnTo>
                        <a:pt x="765" y="178"/>
                      </a:lnTo>
                      <a:lnTo>
                        <a:pt x="7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41"/>
                <p:cNvSpPr/>
                <p:nvPr/>
              </p:nvSpPr>
              <p:spPr>
                <a:xfrm>
                  <a:off x="5551492" y="2002561"/>
                  <a:ext cx="38888" cy="7159"/>
                </a:xfrm>
                <a:custGeom>
                  <a:rect b="b" l="l" r="r" t="t"/>
                  <a:pathLst>
                    <a:path extrusionOk="0" h="206" w="1119">
                      <a:moveTo>
                        <a:pt x="1" y="0"/>
                      </a:moveTo>
                      <a:lnTo>
                        <a:pt x="1" y="206"/>
                      </a:lnTo>
                      <a:lnTo>
                        <a:pt x="1119" y="206"/>
                      </a:lnTo>
                      <a:lnTo>
                        <a:pt x="111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6" name="Google Shape;1436;p41"/>
                <p:cNvSpPr/>
                <p:nvPr/>
              </p:nvSpPr>
              <p:spPr>
                <a:xfrm>
                  <a:off x="5405948" y="2002561"/>
                  <a:ext cx="125908" cy="7159"/>
                </a:xfrm>
                <a:custGeom>
                  <a:rect b="b" l="l" r="r" t="t"/>
                  <a:pathLst>
                    <a:path extrusionOk="0" h="206" w="3623">
                      <a:moveTo>
                        <a:pt x="1" y="0"/>
                      </a:moveTo>
                      <a:lnTo>
                        <a:pt x="1" y="206"/>
                      </a:lnTo>
                      <a:lnTo>
                        <a:pt x="3623" y="206"/>
                      </a:lnTo>
                      <a:lnTo>
                        <a:pt x="36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7" name="Google Shape;1437;p41"/>
                <p:cNvSpPr/>
                <p:nvPr/>
              </p:nvSpPr>
              <p:spPr>
                <a:xfrm>
                  <a:off x="5347459" y="2002561"/>
                  <a:ext cx="35934" cy="7159"/>
                </a:xfrm>
                <a:custGeom>
                  <a:rect b="b" l="l" r="r" t="t"/>
                  <a:pathLst>
                    <a:path extrusionOk="0" h="206" w="1034">
                      <a:moveTo>
                        <a:pt x="0" y="0"/>
                      </a:moveTo>
                      <a:lnTo>
                        <a:pt x="0" y="206"/>
                      </a:lnTo>
                      <a:lnTo>
                        <a:pt x="1033" y="206"/>
                      </a:lnTo>
                      <a:lnTo>
                        <a:pt x="10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8" name="Google Shape;1438;p41"/>
                <p:cNvSpPr/>
                <p:nvPr/>
              </p:nvSpPr>
              <p:spPr>
                <a:xfrm>
                  <a:off x="5198960" y="2002561"/>
                  <a:ext cx="129106" cy="7159"/>
                </a:xfrm>
                <a:custGeom>
                  <a:rect b="b" l="l" r="r" t="t"/>
                  <a:pathLst>
                    <a:path extrusionOk="0" h="206" w="3715">
                      <a:moveTo>
                        <a:pt x="0" y="0"/>
                      </a:moveTo>
                      <a:lnTo>
                        <a:pt x="0" y="206"/>
                      </a:lnTo>
                      <a:lnTo>
                        <a:pt x="3714" y="206"/>
                      </a:lnTo>
                      <a:lnTo>
                        <a:pt x="371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9" name="Google Shape;1439;p41"/>
                <p:cNvSpPr/>
                <p:nvPr/>
              </p:nvSpPr>
              <p:spPr>
                <a:xfrm>
                  <a:off x="5513403" y="2032309"/>
                  <a:ext cx="76977" cy="6186"/>
                </a:xfrm>
                <a:custGeom>
                  <a:rect b="b" l="l" r="r" t="t"/>
                  <a:pathLst>
                    <a:path extrusionOk="0" h="178" w="2215">
                      <a:moveTo>
                        <a:pt x="0" y="0"/>
                      </a:moveTo>
                      <a:lnTo>
                        <a:pt x="0" y="177"/>
                      </a:lnTo>
                      <a:lnTo>
                        <a:pt x="2215" y="177"/>
                      </a:lnTo>
                      <a:lnTo>
                        <a:pt x="221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41"/>
                <p:cNvSpPr/>
                <p:nvPr/>
              </p:nvSpPr>
              <p:spPr>
                <a:xfrm>
                  <a:off x="5379396" y="2032309"/>
                  <a:ext cx="109436" cy="6186"/>
                </a:xfrm>
                <a:custGeom>
                  <a:rect b="b" l="l" r="r" t="t"/>
                  <a:pathLst>
                    <a:path extrusionOk="0" h="178" w="3149">
                      <a:moveTo>
                        <a:pt x="1" y="0"/>
                      </a:moveTo>
                      <a:lnTo>
                        <a:pt x="1" y="177"/>
                      </a:lnTo>
                      <a:lnTo>
                        <a:pt x="3149" y="177"/>
                      </a:lnTo>
                      <a:lnTo>
                        <a:pt x="314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1" name="Google Shape;1441;p41"/>
                <p:cNvSpPr/>
                <p:nvPr/>
              </p:nvSpPr>
              <p:spPr>
                <a:xfrm>
                  <a:off x="5337380" y="2032309"/>
                  <a:ext cx="12302" cy="6186"/>
                </a:xfrm>
                <a:custGeom>
                  <a:rect b="b" l="l" r="r" t="t"/>
                  <a:pathLst>
                    <a:path extrusionOk="0" h="178" w="354">
                      <a:moveTo>
                        <a:pt x="0" y="0"/>
                      </a:moveTo>
                      <a:lnTo>
                        <a:pt x="0" y="177"/>
                      </a:lnTo>
                      <a:lnTo>
                        <a:pt x="354" y="177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2" name="Google Shape;1442;p41"/>
                <p:cNvSpPr/>
                <p:nvPr/>
              </p:nvSpPr>
              <p:spPr>
                <a:xfrm>
                  <a:off x="5223531" y="2031336"/>
                  <a:ext cx="93206" cy="7159"/>
                </a:xfrm>
                <a:custGeom>
                  <a:rect b="b" l="l" r="r" t="t"/>
                  <a:pathLst>
                    <a:path extrusionOk="0" h="206" w="2682">
                      <a:moveTo>
                        <a:pt x="1" y="0"/>
                      </a:moveTo>
                      <a:lnTo>
                        <a:pt x="1" y="205"/>
                      </a:lnTo>
                      <a:lnTo>
                        <a:pt x="2682" y="205"/>
                      </a:lnTo>
                      <a:lnTo>
                        <a:pt x="2682" y="2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3" name="Google Shape;1443;p41"/>
                <p:cNvSpPr/>
                <p:nvPr/>
              </p:nvSpPr>
              <p:spPr>
                <a:xfrm>
                  <a:off x="5183704" y="2031336"/>
                  <a:ext cx="26586" cy="7159"/>
                </a:xfrm>
                <a:custGeom>
                  <a:rect b="b" l="l" r="r" t="t"/>
                  <a:pathLst>
                    <a:path extrusionOk="0" h="206" w="765">
                      <a:moveTo>
                        <a:pt x="29" y="0"/>
                      </a:moveTo>
                      <a:lnTo>
                        <a:pt x="1" y="205"/>
                      </a:lnTo>
                      <a:lnTo>
                        <a:pt x="765" y="205"/>
                      </a:ln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41"/>
                <p:cNvSpPr/>
                <p:nvPr/>
              </p:nvSpPr>
              <p:spPr>
                <a:xfrm>
                  <a:off x="5599451" y="1995437"/>
                  <a:ext cx="20678" cy="25578"/>
                </a:xfrm>
                <a:custGeom>
                  <a:rect b="b" l="l" r="r" t="t"/>
                  <a:pathLst>
                    <a:path extrusionOk="0" h="736" w="595">
                      <a:moveTo>
                        <a:pt x="121" y="0"/>
                      </a:moveTo>
                      <a:lnTo>
                        <a:pt x="36" y="177"/>
                      </a:lnTo>
                      <a:lnTo>
                        <a:pt x="298" y="354"/>
                      </a:lnTo>
                      <a:lnTo>
                        <a:pt x="0" y="587"/>
                      </a:lnTo>
                      <a:lnTo>
                        <a:pt x="92" y="736"/>
                      </a:lnTo>
                      <a:lnTo>
                        <a:pt x="595" y="354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5" name="Google Shape;1445;p41"/>
                <p:cNvSpPr/>
                <p:nvPr/>
              </p:nvSpPr>
              <p:spPr>
                <a:xfrm>
                  <a:off x="5595524" y="1822333"/>
                  <a:ext cx="21408" cy="25613"/>
                </a:xfrm>
                <a:custGeom>
                  <a:rect b="b" l="l" r="r" t="t"/>
                  <a:pathLst>
                    <a:path extrusionOk="0" h="737" w="616">
                      <a:moveTo>
                        <a:pt x="503" y="1"/>
                      </a:moveTo>
                      <a:lnTo>
                        <a:pt x="0" y="355"/>
                      </a:lnTo>
                      <a:lnTo>
                        <a:pt x="531" y="737"/>
                      </a:lnTo>
                      <a:lnTo>
                        <a:pt x="616" y="560"/>
                      </a:lnTo>
                      <a:lnTo>
                        <a:pt x="326" y="355"/>
                      </a:lnTo>
                      <a:lnTo>
                        <a:pt x="587" y="149"/>
                      </a:ln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6" name="Google Shape;1446;p41"/>
                <p:cNvSpPr/>
                <p:nvPr/>
              </p:nvSpPr>
              <p:spPr>
                <a:xfrm>
                  <a:off x="5166258" y="1820387"/>
                  <a:ext cx="21408" cy="25578"/>
                </a:xfrm>
                <a:custGeom>
                  <a:rect b="b" l="l" r="r" t="t"/>
                  <a:pathLst>
                    <a:path extrusionOk="0" h="736" w="616">
                      <a:moveTo>
                        <a:pt x="121" y="0"/>
                      </a:moveTo>
                      <a:lnTo>
                        <a:pt x="29" y="142"/>
                      </a:lnTo>
                      <a:lnTo>
                        <a:pt x="298" y="354"/>
                      </a:lnTo>
                      <a:lnTo>
                        <a:pt x="0" y="559"/>
                      </a:lnTo>
                      <a:lnTo>
                        <a:pt x="85" y="736"/>
                      </a:lnTo>
                      <a:lnTo>
                        <a:pt x="616" y="354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41"/>
                <p:cNvSpPr/>
                <p:nvPr/>
              </p:nvSpPr>
              <p:spPr>
                <a:xfrm>
                  <a:off x="5138456" y="1786434"/>
                  <a:ext cx="2259" cy="59531"/>
                </a:xfrm>
                <a:custGeom>
                  <a:rect b="b" l="l" r="r" t="t"/>
                  <a:pathLst>
                    <a:path extrusionOk="0" h="1713" w="65">
                      <a:moveTo>
                        <a:pt x="36" y="1"/>
                      </a:moveTo>
                      <a:cubicBezTo>
                        <a:pt x="1" y="1"/>
                        <a:pt x="1" y="1"/>
                        <a:pt x="1" y="29"/>
                      </a:cubicBezTo>
                      <a:lnTo>
                        <a:pt x="1" y="1685"/>
                      </a:lnTo>
                      <a:cubicBezTo>
                        <a:pt x="1" y="1713"/>
                        <a:pt x="1" y="1713"/>
                        <a:pt x="36" y="1713"/>
                      </a:cubicBezTo>
                      <a:cubicBezTo>
                        <a:pt x="65" y="1713"/>
                        <a:pt x="65" y="1713"/>
                        <a:pt x="65" y="1685"/>
                      </a:cubicBezTo>
                      <a:lnTo>
                        <a:pt x="65" y="29"/>
                      </a:lnTo>
                      <a:cubicBezTo>
                        <a:pt x="65" y="1"/>
                        <a:pt x="65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41"/>
                <p:cNvSpPr/>
                <p:nvPr/>
              </p:nvSpPr>
              <p:spPr>
                <a:xfrm>
                  <a:off x="5138456" y="1858233"/>
                  <a:ext cx="2259" cy="19461"/>
                </a:xfrm>
                <a:custGeom>
                  <a:rect b="b" l="l" r="r" t="t"/>
                  <a:pathLst>
                    <a:path extrusionOk="0" h="560" w="65">
                      <a:moveTo>
                        <a:pt x="36" y="1"/>
                      </a:moveTo>
                      <a:cubicBezTo>
                        <a:pt x="1" y="1"/>
                        <a:pt x="1" y="29"/>
                        <a:pt x="1" y="29"/>
                      </a:cubicBezTo>
                      <a:lnTo>
                        <a:pt x="1" y="531"/>
                      </a:lnTo>
                      <a:cubicBezTo>
                        <a:pt x="1" y="560"/>
                        <a:pt x="1" y="560"/>
                        <a:pt x="36" y="560"/>
                      </a:cubicBezTo>
                      <a:cubicBezTo>
                        <a:pt x="65" y="560"/>
                        <a:pt x="65" y="560"/>
                        <a:pt x="65" y="531"/>
                      </a:cubicBezTo>
                      <a:lnTo>
                        <a:pt x="65" y="29"/>
                      </a:lnTo>
                      <a:cubicBezTo>
                        <a:pt x="65" y="29"/>
                        <a:pt x="65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9" name="Google Shape;1449;p41"/>
                <p:cNvSpPr/>
                <p:nvPr/>
              </p:nvSpPr>
              <p:spPr>
                <a:xfrm>
                  <a:off x="5140680" y="1775139"/>
                  <a:ext cx="38888" cy="2259"/>
                </a:xfrm>
                <a:custGeom>
                  <a:rect b="b" l="l" r="r" t="t"/>
                  <a:pathLst>
                    <a:path extrusionOk="0" h="65" w="11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" y="29"/>
                        <a:pt x="1" y="64"/>
                        <a:pt x="29" y="64"/>
                      </a:cubicBezTo>
                      <a:lnTo>
                        <a:pt x="1090" y="64"/>
                      </a:lnTo>
                      <a:lnTo>
                        <a:pt x="1118" y="29"/>
                      </a:lnTo>
                      <a:cubicBezTo>
                        <a:pt x="1118" y="1"/>
                        <a:pt x="1090" y="1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50" name="Google Shape;1450;p41"/>
              <p:cNvGrpSpPr/>
              <p:nvPr/>
            </p:nvGrpSpPr>
            <p:grpSpPr>
              <a:xfrm>
                <a:off x="7367131" y="2189551"/>
                <a:ext cx="1499343" cy="979520"/>
                <a:chOff x="5425374" y="2441175"/>
                <a:chExt cx="523477" cy="341999"/>
              </a:xfrm>
            </p:grpSpPr>
            <p:sp>
              <p:nvSpPr>
                <p:cNvPr id="1451" name="Google Shape;1451;p41"/>
                <p:cNvSpPr/>
                <p:nvPr/>
              </p:nvSpPr>
              <p:spPr>
                <a:xfrm>
                  <a:off x="5425374" y="2441175"/>
                  <a:ext cx="523477" cy="341999"/>
                </a:xfrm>
                <a:custGeom>
                  <a:rect b="b" l="l" r="r" t="t"/>
                  <a:pathLst>
                    <a:path extrusionOk="0" h="9841" w="15063">
                      <a:moveTo>
                        <a:pt x="121" y="0"/>
                      </a:moveTo>
                      <a:cubicBezTo>
                        <a:pt x="57" y="0"/>
                        <a:pt x="1" y="57"/>
                        <a:pt x="1" y="113"/>
                      </a:cubicBezTo>
                      <a:lnTo>
                        <a:pt x="1" y="9727"/>
                      </a:lnTo>
                      <a:cubicBezTo>
                        <a:pt x="1" y="9784"/>
                        <a:pt x="57" y="9840"/>
                        <a:pt x="121" y="9840"/>
                      </a:cubicBezTo>
                      <a:lnTo>
                        <a:pt x="14949" y="9840"/>
                      </a:lnTo>
                      <a:cubicBezTo>
                        <a:pt x="15005" y="9840"/>
                        <a:pt x="15062" y="9784"/>
                        <a:pt x="15062" y="9727"/>
                      </a:cubicBezTo>
                      <a:lnTo>
                        <a:pt x="15062" y="113"/>
                      </a:lnTo>
                      <a:cubicBezTo>
                        <a:pt x="15062" y="57"/>
                        <a:pt x="15005" y="0"/>
                        <a:pt x="149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2" name="Google Shape;1452;p41"/>
                <p:cNvSpPr/>
                <p:nvPr/>
              </p:nvSpPr>
              <p:spPr>
                <a:xfrm>
                  <a:off x="5485879" y="2485172"/>
                  <a:ext cx="118749" cy="9140"/>
                </a:xfrm>
                <a:custGeom>
                  <a:rect b="b" l="l" r="r" t="t"/>
                  <a:pathLst>
                    <a:path extrusionOk="0" h="263" w="3417">
                      <a:moveTo>
                        <a:pt x="0" y="0"/>
                      </a:moveTo>
                      <a:lnTo>
                        <a:pt x="0" y="262"/>
                      </a:lnTo>
                      <a:lnTo>
                        <a:pt x="3417" y="262"/>
                      </a:lnTo>
                      <a:lnTo>
                        <a:pt x="341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3" name="Google Shape;1453;p41"/>
                <p:cNvSpPr/>
                <p:nvPr/>
              </p:nvSpPr>
              <p:spPr>
                <a:xfrm>
                  <a:off x="5625272" y="2485172"/>
                  <a:ext cx="46985" cy="9140"/>
                </a:xfrm>
                <a:custGeom>
                  <a:rect b="b" l="l" r="r" t="t"/>
                  <a:pathLst>
                    <a:path extrusionOk="0" h="263" w="1352">
                      <a:moveTo>
                        <a:pt x="0" y="0"/>
                      </a:moveTo>
                      <a:lnTo>
                        <a:pt x="0" y="262"/>
                      </a:lnTo>
                      <a:lnTo>
                        <a:pt x="1351" y="262"/>
                      </a:lnTo>
                      <a:lnTo>
                        <a:pt x="13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41"/>
                <p:cNvSpPr/>
                <p:nvPr/>
              </p:nvSpPr>
              <p:spPr>
                <a:xfrm>
                  <a:off x="5685498" y="2485172"/>
                  <a:ext cx="30756" cy="9140"/>
                </a:xfrm>
                <a:custGeom>
                  <a:rect b="b" l="l" r="r" t="t"/>
                  <a:pathLst>
                    <a:path extrusionOk="0" h="263" w="885">
                      <a:moveTo>
                        <a:pt x="0" y="0"/>
                      </a:moveTo>
                      <a:lnTo>
                        <a:pt x="0" y="262"/>
                      </a:lnTo>
                      <a:lnTo>
                        <a:pt x="885" y="262"/>
                      </a:lnTo>
                      <a:lnTo>
                        <a:pt x="8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41"/>
                <p:cNvSpPr/>
                <p:nvPr/>
              </p:nvSpPr>
              <p:spPr>
                <a:xfrm>
                  <a:off x="5725568" y="2485172"/>
                  <a:ext cx="12337" cy="9140"/>
                </a:xfrm>
                <a:custGeom>
                  <a:rect b="b" l="l" r="r" t="t"/>
                  <a:pathLst>
                    <a:path extrusionOk="0" h="263" w="355">
                      <a:moveTo>
                        <a:pt x="1" y="0"/>
                      </a:moveTo>
                      <a:lnTo>
                        <a:pt x="1" y="262"/>
                      </a:lnTo>
                      <a:lnTo>
                        <a:pt x="354" y="262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41"/>
                <p:cNvSpPr/>
                <p:nvPr/>
              </p:nvSpPr>
              <p:spPr>
                <a:xfrm>
                  <a:off x="5754343" y="2485172"/>
                  <a:ext cx="127854" cy="9140"/>
                </a:xfrm>
                <a:custGeom>
                  <a:rect b="b" l="l" r="r" t="t"/>
                  <a:pathLst>
                    <a:path extrusionOk="0" h="263" w="3679">
                      <a:moveTo>
                        <a:pt x="0" y="0"/>
                      </a:moveTo>
                      <a:lnTo>
                        <a:pt x="0" y="262"/>
                      </a:lnTo>
                      <a:lnTo>
                        <a:pt x="3679" y="262"/>
                      </a:lnTo>
                      <a:lnTo>
                        <a:pt x="367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41"/>
                <p:cNvSpPr/>
                <p:nvPr/>
              </p:nvSpPr>
              <p:spPr>
                <a:xfrm>
                  <a:off x="5460301" y="2511723"/>
                  <a:ext cx="103528" cy="9383"/>
                </a:xfrm>
                <a:custGeom>
                  <a:rect b="b" l="l" r="r" t="t"/>
                  <a:pathLst>
                    <a:path extrusionOk="0" h="270" w="2979">
                      <a:moveTo>
                        <a:pt x="0" y="0"/>
                      </a:moveTo>
                      <a:lnTo>
                        <a:pt x="0" y="269"/>
                      </a:lnTo>
                      <a:lnTo>
                        <a:pt x="2979" y="269"/>
                      </a:lnTo>
                      <a:lnTo>
                        <a:pt x="297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41"/>
                <p:cNvSpPr/>
                <p:nvPr/>
              </p:nvSpPr>
              <p:spPr>
                <a:xfrm>
                  <a:off x="5588399" y="2511723"/>
                  <a:ext cx="135222" cy="9383"/>
                </a:xfrm>
                <a:custGeom>
                  <a:rect b="b" l="l" r="r" t="t"/>
                  <a:pathLst>
                    <a:path extrusionOk="0" h="270" w="3891">
                      <a:moveTo>
                        <a:pt x="0" y="0"/>
                      </a:moveTo>
                      <a:lnTo>
                        <a:pt x="0" y="269"/>
                      </a:lnTo>
                      <a:lnTo>
                        <a:pt x="3891" y="269"/>
                      </a:lnTo>
                      <a:lnTo>
                        <a:pt x="389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41"/>
                <p:cNvSpPr/>
                <p:nvPr/>
              </p:nvSpPr>
              <p:spPr>
                <a:xfrm>
                  <a:off x="5745968" y="2511723"/>
                  <a:ext cx="15534" cy="9383"/>
                </a:xfrm>
                <a:custGeom>
                  <a:rect b="b" l="l" r="r" t="t"/>
                  <a:pathLst>
                    <a:path extrusionOk="0" h="270" w="447">
                      <a:moveTo>
                        <a:pt x="1" y="0"/>
                      </a:moveTo>
                      <a:lnTo>
                        <a:pt x="1" y="269"/>
                      </a:lnTo>
                      <a:lnTo>
                        <a:pt x="446" y="269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41"/>
                <p:cNvSpPr/>
                <p:nvPr/>
              </p:nvSpPr>
              <p:spPr>
                <a:xfrm>
                  <a:off x="5788992" y="2511723"/>
                  <a:ext cx="68636" cy="9383"/>
                </a:xfrm>
                <a:custGeom>
                  <a:rect b="b" l="l" r="r" t="t"/>
                  <a:pathLst>
                    <a:path extrusionOk="0" h="270" w="1975">
                      <a:moveTo>
                        <a:pt x="1" y="0"/>
                      </a:moveTo>
                      <a:lnTo>
                        <a:pt x="1" y="269"/>
                      </a:lnTo>
                      <a:lnTo>
                        <a:pt x="1974" y="269"/>
                      </a:lnTo>
                      <a:lnTo>
                        <a:pt x="197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41"/>
                <p:cNvSpPr/>
                <p:nvPr/>
              </p:nvSpPr>
              <p:spPr>
                <a:xfrm>
                  <a:off x="5878237" y="2511723"/>
                  <a:ext cx="39861" cy="9383"/>
                </a:xfrm>
                <a:custGeom>
                  <a:rect b="b" l="l" r="r" t="t"/>
                  <a:pathLst>
                    <a:path extrusionOk="0" h="270" w="1147">
                      <a:moveTo>
                        <a:pt x="1" y="0"/>
                      </a:moveTo>
                      <a:lnTo>
                        <a:pt x="1" y="269"/>
                      </a:lnTo>
                      <a:lnTo>
                        <a:pt x="1147" y="269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2" name="Google Shape;1462;p41"/>
                <p:cNvSpPr/>
                <p:nvPr/>
              </p:nvSpPr>
              <p:spPr>
                <a:xfrm>
                  <a:off x="5485879" y="2542444"/>
                  <a:ext cx="118749" cy="9383"/>
                </a:xfrm>
                <a:custGeom>
                  <a:rect b="b" l="l" r="r" t="t"/>
                  <a:pathLst>
                    <a:path extrusionOk="0" h="270" w="3417">
                      <a:moveTo>
                        <a:pt x="0" y="1"/>
                      </a:moveTo>
                      <a:lnTo>
                        <a:pt x="0" y="269"/>
                      </a:lnTo>
                      <a:lnTo>
                        <a:pt x="3417" y="269"/>
                      </a:lnTo>
                      <a:lnTo>
                        <a:pt x="341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3" name="Google Shape;1463;p41"/>
                <p:cNvSpPr/>
                <p:nvPr/>
              </p:nvSpPr>
              <p:spPr>
                <a:xfrm>
                  <a:off x="5625272" y="2542444"/>
                  <a:ext cx="46985" cy="9383"/>
                </a:xfrm>
                <a:custGeom>
                  <a:rect b="b" l="l" r="r" t="t"/>
                  <a:pathLst>
                    <a:path extrusionOk="0" h="270" w="1352">
                      <a:moveTo>
                        <a:pt x="0" y="1"/>
                      </a:moveTo>
                      <a:lnTo>
                        <a:pt x="0" y="269"/>
                      </a:lnTo>
                      <a:lnTo>
                        <a:pt x="1351" y="26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41"/>
                <p:cNvSpPr/>
                <p:nvPr/>
              </p:nvSpPr>
              <p:spPr>
                <a:xfrm>
                  <a:off x="5685498" y="2542444"/>
                  <a:ext cx="30756" cy="9383"/>
                </a:xfrm>
                <a:custGeom>
                  <a:rect b="b" l="l" r="r" t="t"/>
                  <a:pathLst>
                    <a:path extrusionOk="0" h="270" w="885">
                      <a:moveTo>
                        <a:pt x="0" y="1"/>
                      </a:moveTo>
                      <a:lnTo>
                        <a:pt x="0" y="269"/>
                      </a:lnTo>
                      <a:lnTo>
                        <a:pt x="885" y="269"/>
                      </a:lnTo>
                      <a:lnTo>
                        <a:pt x="88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41"/>
                <p:cNvSpPr/>
                <p:nvPr/>
              </p:nvSpPr>
              <p:spPr>
                <a:xfrm>
                  <a:off x="5725568" y="2542444"/>
                  <a:ext cx="12337" cy="9383"/>
                </a:xfrm>
                <a:custGeom>
                  <a:rect b="b" l="l" r="r" t="t"/>
                  <a:pathLst>
                    <a:path extrusionOk="0" h="270" w="355">
                      <a:moveTo>
                        <a:pt x="1" y="1"/>
                      </a:moveTo>
                      <a:lnTo>
                        <a:pt x="1" y="269"/>
                      </a:lnTo>
                      <a:lnTo>
                        <a:pt x="354" y="269"/>
                      </a:lnTo>
                      <a:lnTo>
                        <a:pt x="3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41"/>
                <p:cNvSpPr/>
                <p:nvPr/>
              </p:nvSpPr>
              <p:spPr>
                <a:xfrm>
                  <a:off x="5754343" y="2542444"/>
                  <a:ext cx="127854" cy="9383"/>
                </a:xfrm>
                <a:custGeom>
                  <a:rect b="b" l="l" r="r" t="t"/>
                  <a:pathLst>
                    <a:path extrusionOk="0" h="270" w="3679">
                      <a:moveTo>
                        <a:pt x="0" y="1"/>
                      </a:moveTo>
                      <a:lnTo>
                        <a:pt x="0" y="269"/>
                      </a:lnTo>
                      <a:lnTo>
                        <a:pt x="3679" y="269"/>
                      </a:lnTo>
                      <a:lnTo>
                        <a:pt x="367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41"/>
                <p:cNvSpPr/>
                <p:nvPr/>
              </p:nvSpPr>
              <p:spPr>
                <a:xfrm>
                  <a:off x="5485879" y="2568995"/>
                  <a:ext cx="77950" cy="9383"/>
                </a:xfrm>
                <a:custGeom>
                  <a:rect b="b" l="l" r="r" t="t"/>
                  <a:pathLst>
                    <a:path extrusionOk="0" h="270" w="2243">
                      <a:moveTo>
                        <a:pt x="0" y="1"/>
                      </a:moveTo>
                      <a:lnTo>
                        <a:pt x="0" y="270"/>
                      </a:lnTo>
                      <a:lnTo>
                        <a:pt x="2243" y="270"/>
                      </a:lnTo>
                      <a:lnTo>
                        <a:pt x="2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41"/>
                <p:cNvSpPr/>
                <p:nvPr/>
              </p:nvSpPr>
              <p:spPr>
                <a:xfrm>
                  <a:off x="5588399" y="2568995"/>
                  <a:ext cx="111625" cy="9383"/>
                </a:xfrm>
                <a:custGeom>
                  <a:rect b="b" l="l" r="r" t="t"/>
                  <a:pathLst>
                    <a:path extrusionOk="0" h="270" w="3212">
                      <a:moveTo>
                        <a:pt x="0" y="1"/>
                      </a:moveTo>
                      <a:lnTo>
                        <a:pt x="0" y="270"/>
                      </a:lnTo>
                      <a:lnTo>
                        <a:pt x="3212" y="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41"/>
                <p:cNvSpPr/>
                <p:nvPr/>
              </p:nvSpPr>
              <p:spPr>
                <a:xfrm>
                  <a:off x="5729738" y="2568995"/>
                  <a:ext cx="13310" cy="9383"/>
                </a:xfrm>
                <a:custGeom>
                  <a:rect b="b" l="l" r="r" t="t"/>
                  <a:pathLst>
                    <a:path extrusionOk="0" h="270" w="383">
                      <a:moveTo>
                        <a:pt x="1" y="1"/>
                      </a:moveTo>
                      <a:lnTo>
                        <a:pt x="1" y="270"/>
                      </a:lnTo>
                      <a:lnTo>
                        <a:pt x="383" y="270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41"/>
                <p:cNvSpPr/>
                <p:nvPr/>
              </p:nvSpPr>
              <p:spPr>
                <a:xfrm>
                  <a:off x="5762441" y="2568995"/>
                  <a:ext cx="95187" cy="9383"/>
                </a:xfrm>
                <a:custGeom>
                  <a:rect b="b" l="l" r="r" t="t"/>
                  <a:pathLst>
                    <a:path extrusionOk="0" h="270" w="2739">
                      <a:moveTo>
                        <a:pt x="1" y="1"/>
                      </a:moveTo>
                      <a:lnTo>
                        <a:pt x="1" y="270"/>
                      </a:lnTo>
                      <a:lnTo>
                        <a:pt x="2738" y="270"/>
                      </a:lnTo>
                      <a:lnTo>
                        <a:pt x="27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1" name="Google Shape;1471;p41"/>
                <p:cNvSpPr/>
                <p:nvPr/>
              </p:nvSpPr>
              <p:spPr>
                <a:xfrm>
                  <a:off x="5869896" y="2568022"/>
                  <a:ext cx="27802" cy="10356"/>
                </a:xfrm>
                <a:custGeom>
                  <a:rect b="b" l="l" r="r" t="t"/>
                  <a:pathLst>
                    <a:path extrusionOk="0" h="298" w="800">
                      <a:moveTo>
                        <a:pt x="800" y="0"/>
                      </a:moveTo>
                      <a:lnTo>
                        <a:pt x="0" y="29"/>
                      </a:lnTo>
                      <a:lnTo>
                        <a:pt x="36" y="298"/>
                      </a:lnTo>
                      <a:lnTo>
                        <a:pt x="800" y="269"/>
                      </a:lnTo>
                      <a:lnTo>
                        <a:pt x="8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2" name="Google Shape;1472;p41"/>
                <p:cNvSpPr/>
                <p:nvPr/>
              </p:nvSpPr>
              <p:spPr>
                <a:xfrm>
                  <a:off x="5485879" y="2644965"/>
                  <a:ext cx="39861" cy="8167"/>
                </a:xfrm>
                <a:custGeom>
                  <a:rect b="b" l="l" r="r" t="t"/>
                  <a:pathLst>
                    <a:path extrusionOk="0" h="235" w="1147">
                      <a:moveTo>
                        <a:pt x="0" y="1"/>
                      </a:moveTo>
                      <a:lnTo>
                        <a:pt x="0" y="234"/>
                      </a:lnTo>
                      <a:lnTo>
                        <a:pt x="1146" y="234"/>
                      </a:lnTo>
                      <a:lnTo>
                        <a:pt x="11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3" name="Google Shape;1473;p41"/>
                <p:cNvSpPr/>
                <p:nvPr/>
              </p:nvSpPr>
              <p:spPr>
                <a:xfrm>
                  <a:off x="5545375" y="2644965"/>
                  <a:ext cx="126881" cy="8167"/>
                </a:xfrm>
                <a:custGeom>
                  <a:rect b="b" l="l" r="r" t="t"/>
                  <a:pathLst>
                    <a:path extrusionOk="0" h="235" w="3651">
                      <a:moveTo>
                        <a:pt x="0" y="1"/>
                      </a:moveTo>
                      <a:lnTo>
                        <a:pt x="0" y="234"/>
                      </a:lnTo>
                      <a:lnTo>
                        <a:pt x="3650" y="234"/>
                      </a:lnTo>
                      <a:lnTo>
                        <a:pt x="36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4" name="Google Shape;1474;p41"/>
                <p:cNvSpPr/>
                <p:nvPr/>
              </p:nvSpPr>
              <p:spPr>
                <a:xfrm>
                  <a:off x="5695820" y="2644965"/>
                  <a:ext cx="35934" cy="8167"/>
                </a:xfrm>
                <a:custGeom>
                  <a:rect b="b" l="l" r="r" t="t"/>
                  <a:pathLst>
                    <a:path extrusionOk="0" h="235" w="1034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3" y="234"/>
                      </a:lnTo>
                      <a:lnTo>
                        <a:pt x="103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41"/>
                <p:cNvSpPr/>
                <p:nvPr/>
              </p:nvSpPr>
              <p:spPr>
                <a:xfrm>
                  <a:off x="5752119" y="2644965"/>
                  <a:ext cx="130079" cy="8167"/>
                </a:xfrm>
                <a:custGeom>
                  <a:rect b="b" l="l" r="r" t="t"/>
                  <a:pathLst>
                    <a:path extrusionOk="0" h="235" w="3743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3743" y="234"/>
                      </a:lnTo>
                      <a:lnTo>
                        <a:pt x="37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41"/>
                <p:cNvSpPr/>
                <p:nvPr/>
              </p:nvSpPr>
              <p:spPr>
                <a:xfrm>
                  <a:off x="5485879" y="2671516"/>
                  <a:ext cx="77950" cy="9383"/>
                </a:xfrm>
                <a:custGeom>
                  <a:rect b="b" l="l" r="r" t="t"/>
                  <a:pathLst>
                    <a:path extrusionOk="0" h="270" w="2243">
                      <a:moveTo>
                        <a:pt x="0" y="1"/>
                      </a:moveTo>
                      <a:lnTo>
                        <a:pt x="0" y="270"/>
                      </a:lnTo>
                      <a:lnTo>
                        <a:pt x="2243" y="270"/>
                      </a:lnTo>
                      <a:lnTo>
                        <a:pt x="224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41"/>
                <p:cNvSpPr/>
                <p:nvPr/>
              </p:nvSpPr>
              <p:spPr>
                <a:xfrm>
                  <a:off x="5588399" y="2671516"/>
                  <a:ext cx="111625" cy="9383"/>
                </a:xfrm>
                <a:custGeom>
                  <a:rect b="b" l="l" r="r" t="t"/>
                  <a:pathLst>
                    <a:path extrusionOk="0" h="270" w="3212">
                      <a:moveTo>
                        <a:pt x="0" y="1"/>
                      </a:moveTo>
                      <a:lnTo>
                        <a:pt x="0" y="270"/>
                      </a:lnTo>
                      <a:lnTo>
                        <a:pt x="3212" y="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8" name="Google Shape;1478;p41"/>
                <p:cNvSpPr/>
                <p:nvPr/>
              </p:nvSpPr>
              <p:spPr>
                <a:xfrm>
                  <a:off x="5729738" y="2671516"/>
                  <a:ext cx="13310" cy="9383"/>
                </a:xfrm>
                <a:custGeom>
                  <a:rect b="b" l="l" r="r" t="t"/>
                  <a:pathLst>
                    <a:path extrusionOk="0" h="270" w="383">
                      <a:moveTo>
                        <a:pt x="1" y="1"/>
                      </a:moveTo>
                      <a:lnTo>
                        <a:pt x="1" y="270"/>
                      </a:lnTo>
                      <a:lnTo>
                        <a:pt x="383" y="270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9" name="Google Shape;1479;p41"/>
                <p:cNvSpPr/>
                <p:nvPr/>
              </p:nvSpPr>
              <p:spPr>
                <a:xfrm>
                  <a:off x="5762441" y="2671516"/>
                  <a:ext cx="95187" cy="9383"/>
                </a:xfrm>
                <a:custGeom>
                  <a:rect b="b" l="l" r="r" t="t"/>
                  <a:pathLst>
                    <a:path extrusionOk="0" h="270" w="2739">
                      <a:moveTo>
                        <a:pt x="1" y="1"/>
                      </a:moveTo>
                      <a:lnTo>
                        <a:pt x="1" y="270"/>
                      </a:lnTo>
                      <a:lnTo>
                        <a:pt x="2738" y="270"/>
                      </a:lnTo>
                      <a:lnTo>
                        <a:pt x="27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41"/>
                <p:cNvSpPr/>
                <p:nvPr/>
              </p:nvSpPr>
              <p:spPr>
                <a:xfrm>
                  <a:off x="5869896" y="2670543"/>
                  <a:ext cx="27802" cy="10356"/>
                </a:xfrm>
                <a:custGeom>
                  <a:rect b="b" l="l" r="r" t="t"/>
                  <a:pathLst>
                    <a:path extrusionOk="0" h="298" w="800">
                      <a:moveTo>
                        <a:pt x="800" y="0"/>
                      </a:moveTo>
                      <a:lnTo>
                        <a:pt x="0" y="29"/>
                      </a:lnTo>
                      <a:lnTo>
                        <a:pt x="36" y="298"/>
                      </a:lnTo>
                      <a:lnTo>
                        <a:pt x="800" y="262"/>
                      </a:lnTo>
                      <a:lnTo>
                        <a:pt x="8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41"/>
                <p:cNvSpPr/>
                <p:nvPr/>
              </p:nvSpPr>
              <p:spPr>
                <a:xfrm>
                  <a:off x="5453176" y="2637840"/>
                  <a:ext cx="20434" cy="25613"/>
                </a:xfrm>
                <a:custGeom>
                  <a:rect b="b" l="l" r="r" t="t"/>
                  <a:pathLst>
                    <a:path extrusionOk="0" h="737" w="588">
                      <a:moveTo>
                        <a:pt x="531" y="1"/>
                      </a:moveTo>
                      <a:lnTo>
                        <a:pt x="0" y="383"/>
                      </a:lnTo>
                      <a:lnTo>
                        <a:pt x="559" y="736"/>
                      </a:lnTo>
                      <a:lnTo>
                        <a:pt x="587" y="673"/>
                      </a:lnTo>
                      <a:lnTo>
                        <a:pt x="587" y="467"/>
                      </a:lnTo>
                      <a:lnTo>
                        <a:pt x="467" y="383"/>
                      </a:lnTo>
                      <a:lnTo>
                        <a:pt x="587" y="291"/>
                      </a:lnTo>
                      <a:lnTo>
                        <a:pt x="587" y="85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41"/>
                <p:cNvSpPr/>
                <p:nvPr/>
              </p:nvSpPr>
              <p:spPr>
                <a:xfrm>
                  <a:off x="5937490" y="2718710"/>
                  <a:ext cx="1251" cy="44066"/>
                </a:xfrm>
                <a:custGeom>
                  <a:rect b="b" l="l" r="r" t="t"/>
                  <a:pathLst>
                    <a:path extrusionOk="0" h="1268" w="36">
                      <a:moveTo>
                        <a:pt x="1" y="1"/>
                      </a:moveTo>
                      <a:lnTo>
                        <a:pt x="1" y="1267"/>
                      </a:lnTo>
                      <a:lnTo>
                        <a:pt x="36" y="1267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3" name="Google Shape;1483;p41"/>
                <p:cNvSpPr/>
                <p:nvPr/>
              </p:nvSpPr>
              <p:spPr>
                <a:xfrm>
                  <a:off x="5937490" y="2681837"/>
                  <a:ext cx="1251" cy="16264"/>
                </a:xfrm>
                <a:custGeom>
                  <a:rect b="b" l="l" r="r" t="t"/>
                  <a:pathLst>
                    <a:path extrusionOk="0" h="468" w="36">
                      <a:moveTo>
                        <a:pt x="1" y="1"/>
                      </a:moveTo>
                      <a:lnTo>
                        <a:pt x="1" y="468"/>
                      </a:lnTo>
                      <a:lnTo>
                        <a:pt x="36" y="468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84" name="Google Shape;1484;p41"/>
            <p:cNvGrpSpPr/>
            <p:nvPr/>
          </p:nvGrpSpPr>
          <p:grpSpPr>
            <a:xfrm flipH="1">
              <a:off x="6054557" y="1846835"/>
              <a:ext cx="2376276" cy="2757284"/>
              <a:chOff x="-3325432" y="1335182"/>
              <a:chExt cx="2855071" cy="3312848"/>
            </a:xfrm>
          </p:grpSpPr>
          <p:sp>
            <p:nvSpPr>
              <p:cNvPr id="1485" name="Google Shape;1485;p41"/>
              <p:cNvSpPr/>
              <p:nvPr/>
            </p:nvSpPr>
            <p:spPr>
              <a:xfrm>
                <a:off x="-1851695" y="4281780"/>
                <a:ext cx="780055" cy="366250"/>
              </a:xfrm>
              <a:custGeom>
                <a:rect b="b" l="l" r="r" t="t"/>
                <a:pathLst>
                  <a:path extrusionOk="0" h="2026" w="4315">
                    <a:moveTo>
                      <a:pt x="1" y="1"/>
                    </a:moveTo>
                    <a:lnTo>
                      <a:pt x="217" y="2026"/>
                    </a:lnTo>
                    <a:lnTo>
                      <a:pt x="4315" y="2026"/>
                    </a:lnTo>
                    <a:cubicBezTo>
                      <a:pt x="4315" y="1740"/>
                      <a:pt x="4140" y="1497"/>
                      <a:pt x="3897" y="1365"/>
                    </a:cubicBezTo>
                    <a:cubicBezTo>
                      <a:pt x="3654" y="1212"/>
                      <a:pt x="3368" y="1169"/>
                      <a:pt x="3104" y="1101"/>
                    </a:cubicBezTo>
                    <a:cubicBezTo>
                      <a:pt x="2840" y="1058"/>
                      <a:pt x="2554" y="968"/>
                      <a:pt x="2332" y="815"/>
                    </a:cubicBezTo>
                    <a:cubicBezTo>
                      <a:pt x="2089" y="620"/>
                      <a:pt x="1957" y="334"/>
                      <a:pt x="1957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-1330861" y="3999034"/>
                <a:ext cx="860501" cy="457903"/>
              </a:xfrm>
              <a:custGeom>
                <a:rect b="b" l="l" r="r" t="t"/>
                <a:pathLst>
                  <a:path extrusionOk="0" h="2533" w="4760">
                    <a:moveTo>
                      <a:pt x="1788" y="0"/>
                    </a:moveTo>
                    <a:lnTo>
                      <a:pt x="1" y="793"/>
                    </a:lnTo>
                    <a:lnTo>
                      <a:pt x="1058" y="2532"/>
                    </a:lnTo>
                    <a:lnTo>
                      <a:pt x="4759" y="814"/>
                    </a:lnTo>
                    <a:cubicBezTo>
                      <a:pt x="4654" y="576"/>
                      <a:pt x="4389" y="418"/>
                      <a:pt x="4098" y="397"/>
                    </a:cubicBezTo>
                    <a:cubicBezTo>
                      <a:pt x="4050" y="389"/>
                      <a:pt x="4001" y="385"/>
                      <a:pt x="3952" y="385"/>
                    </a:cubicBezTo>
                    <a:cubicBezTo>
                      <a:pt x="3730" y="385"/>
                      <a:pt x="3500" y="452"/>
                      <a:pt x="3284" y="486"/>
                    </a:cubicBezTo>
                    <a:cubicBezTo>
                      <a:pt x="3098" y="531"/>
                      <a:pt x="2901" y="578"/>
                      <a:pt x="2709" y="578"/>
                    </a:cubicBezTo>
                    <a:cubicBezTo>
                      <a:pt x="2628" y="578"/>
                      <a:pt x="2548" y="570"/>
                      <a:pt x="2470" y="550"/>
                    </a:cubicBezTo>
                    <a:cubicBezTo>
                      <a:pt x="2163" y="486"/>
                      <a:pt x="1920" y="264"/>
                      <a:pt x="1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-2764465" y="1689699"/>
                <a:ext cx="354685" cy="561306"/>
              </a:xfrm>
              <a:custGeom>
                <a:rect b="b" l="l" r="r" t="t"/>
                <a:pathLst>
                  <a:path extrusionOk="0" h="3105" w="1962">
                    <a:moveTo>
                      <a:pt x="640" y="1"/>
                    </a:moveTo>
                    <a:lnTo>
                      <a:pt x="1" y="2422"/>
                    </a:lnTo>
                    <a:lnTo>
                      <a:pt x="1105" y="3104"/>
                    </a:lnTo>
                    <a:lnTo>
                      <a:pt x="1962" y="2575"/>
                    </a:lnTo>
                    <a:lnTo>
                      <a:pt x="1788" y="2047"/>
                    </a:lnTo>
                    <a:lnTo>
                      <a:pt x="1830" y="1650"/>
                    </a:lnTo>
                    <a:lnTo>
                      <a:pt x="1899" y="968"/>
                    </a:lnTo>
                    <a:lnTo>
                      <a:pt x="1454" y="635"/>
                    </a:lnTo>
                    <a:lnTo>
                      <a:pt x="640" y="1"/>
                    </a:lnTo>
                    <a:close/>
                  </a:path>
                </a:pathLst>
              </a:custGeom>
              <a:solidFill>
                <a:srgbClr val="803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-2564700" y="1804497"/>
                <a:ext cx="143537" cy="183667"/>
              </a:xfrm>
              <a:custGeom>
                <a:rect b="b" l="l" r="r" t="t"/>
                <a:pathLst>
                  <a:path extrusionOk="0" h="1016" w="794">
                    <a:moveTo>
                      <a:pt x="349" y="0"/>
                    </a:moveTo>
                    <a:cubicBezTo>
                      <a:pt x="244" y="48"/>
                      <a:pt x="133" y="111"/>
                      <a:pt x="0" y="159"/>
                    </a:cubicBezTo>
                    <a:cubicBezTo>
                      <a:pt x="112" y="529"/>
                      <a:pt x="376" y="841"/>
                      <a:pt x="725" y="1015"/>
                    </a:cubicBezTo>
                    <a:lnTo>
                      <a:pt x="794" y="33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-2664130" y="1338617"/>
                <a:ext cx="425550" cy="574684"/>
              </a:xfrm>
              <a:custGeom>
                <a:rect b="b" l="l" r="r" t="t"/>
                <a:pathLst>
                  <a:path extrusionOk="0" h="3179" w="2354">
                    <a:moveTo>
                      <a:pt x="1302" y="0"/>
                    </a:moveTo>
                    <a:cubicBezTo>
                      <a:pt x="888" y="0"/>
                      <a:pt x="602" y="148"/>
                      <a:pt x="418" y="357"/>
                    </a:cubicBezTo>
                    <a:cubicBezTo>
                      <a:pt x="154" y="621"/>
                      <a:pt x="43" y="991"/>
                      <a:pt x="22" y="1192"/>
                    </a:cubicBezTo>
                    <a:cubicBezTo>
                      <a:pt x="1" y="1234"/>
                      <a:pt x="1" y="1255"/>
                      <a:pt x="1" y="1282"/>
                    </a:cubicBezTo>
                    <a:lnTo>
                      <a:pt x="1" y="1324"/>
                    </a:lnTo>
                    <a:lnTo>
                      <a:pt x="1" y="1345"/>
                    </a:lnTo>
                    <a:lnTo>
                      <a:pt x="22" y="1414"/>
                    </a:lnTo>
                    <a:lnTo>
                      <a:pt x="43" y="1520"/>
                    </a:lnTo>
                    <a:lnTo>
                      <a:pt x="418" y="2778"/>
                    </a:lnTo>
                    <a:cubicBezTo>
                      <a:pt x="418" y="2778"/>
                      <a:pt x="745" y="3178"/>
                      <a:pt x="1214" y="3178"/>
                    </a:cubicBezTo>
                    <a:cubicBezTo>
                      <a:pt x="1387" y="3178"/>
                      <a:pt x="1580" y="3124"/>
                      <a:pt x="1782" y="2974"/>
                    </a:cubicBezTo>
                    <a:cubicBezTo>
                      <a:pt x="2179" y="2688"/>
                      <a:pt x="2353" y="1895"/>
                      <a:pt x="2290" y="1192"/>
                    </a:cubicBezTo>
                    <a:cubicBezTo>
                      <a:pt x="2269" y="1123"/>
                      <a:pt x="2248" y="1039"/>
                      <a:pt x="2248" y="970"/>
                    </a:cubicBezTo>
                    <a:cubicBezTo>
                      <a:pt x="2221" y="885"/>
                      <a:pt x="2200" y="817"/>
                      <a:pt x="2179" y="753"/>
                    </a:cubicBezTo>
                    <a:cubicBezTo>
                      <a:pt x="2179" y="727"/>
                      <a:pt x="2158" y="706"/>
                      <a:pt x="2158" y="706"/>
                    </a:cubicBezTo>
                    <a:cubicBezTo>
                      <a:pt x="2068" y="462"/>
                      <a:pt x="1936" y="267"/>
                      <a:pt x="1761" y="135"/>
                    </a:cubicBezTo>
                    <a:cubicBezTo>
                      <a:pt x="1650" y="66"/>
                      <a:pt x="1539" y="24"/>
                      <a:pt x="1386" y="2"/>
                    </a:cubicBezTo>
                    <a:cubicBezTo>
                      <a:pt x="1357" y="1"/>
                      <a:pt x="1330" y="0"/>
                      <a:pt x="1302" y="0"/>
                    </a:cubicBezTo>
                    <a:close/>
                  </a:path>
                </a:pathLst>
              </a:custGeom>
              <a:solidFill>
                <a:srgbClr val="803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-2664130" y="1335182"/>
                <a:ext cx="410184" cy="246758"/>
              </a:xfrm>
              <a:custGeom>
                <a:rect b="b" l="l" r="r" t="t"/>
                <a:pathLst>
                  <a:path extrusionOk="0" h="1365" w="2269">
                    <a:moveTo>
                      <a:pt x="1386" y="0"/>
                    </a:moveTo>
                    <a:cubicBezTo>
                      <a:pt x="926" y="0"/>
                      <a:pt x="614" y="154"/>
                      <a:pt x="418" y="376"/>
                    </a:cubicBezTo>
                    <a:cubicBezTo>
                      <a:pt x="154" y="640"/>
                      <a:pt x="43" y="1010"/>
                      <a:pt x="22" y="1211"/>
                    </a:cubicBezTo>
                    <a:cubicBezTo>
                      <a:pt x="1" y="1253"/>
                      <a:pt x="1" y="1274"/>
                      <a:pt x="1" y="1301"/>
                    </a:cubicBezTo>
                    <a:lnTo>
                      <a:pt x="1" y="1343"/>
                    </a:lnTo>
                    <a:lnTo>
                      <a:pt x="1" y="1364"/>
                    </a:lnTo>
                    <a:cubicBezTo>
                      <a:pt x="265" y="1301"/>
                      <a:pt x="482" y="1079"/>
                      <a:pt x="593" y="814"/>
                    </a:cubicBezTo>
                    <a:cubicBezTo>
                      <a:pt x="866" y="895"/>
                      <a:pt x="1138" y="951"/>
                      <a:pt x="1411" y="951"/>
                    </a:cubicBezTo>
                    <a:cubicBezTo>
                      <a:pt x="1514" y="951"/>
                      <a:pt x="1616" y="943"/>
                      <a:pt x="1719" y="925"/>
                    </a:cubicBezTo>
                    <a:cubicBezTo>
                      <a:pt x="1893" y="878"/>
                      <a:pt x="2047" y="836"/>
                      <a:pt x="2158" y="725"/>
                    </a:cubicBezTo>
                    <a:cubicBezTo>
                      <a:pt x="2179" y="682"/>
                      <a:pt x="2200" y="661"/>
                      <a:pt x="2221" y="640"/>
                    </a:cubicBezTo>
                    <a:cubicBezTo>
                      <a:pt x="2269" y="529"/>
                      <a:pt x="2269" y="376"/>
                      <a:pt x="2179" y="286"/>
                    </a:cubicBezTo>
                    <a:cubicBezTo>
                      <a:pt x="2115" y="175"/>
                      <a:pt x="1804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-2345773" y="1362842"/>
                <a:ext cx="95631" cy="191260"/>
              </a:xfrm>
              <a:custGeom>
                <a:rect b="b" l="l" r="r" t="t"/>
                <a:pathLst>
                  <a:path extrusionOk="0" h="1058" w="529">
                    <a:moveTo>
                      <a:pt x="0" y="1"/>
                    </a:moveTo>
                    <a:lnTo>
                      <a:pt x="0" y="1"/>
                    </a:lnTo>
                    <a:cubicBezTo>
                      <a:pt x="111" y="397"/>
                      <a:pt x="286" y="751"/>
                      <a:pt x="529" y="1058"/>
                    </a:cubicBezTo>
                    <a:cubicBezTo>
                      <a:pt x="508" y="989"/>
                      <a:pt x="487" y="905"/>
                      <a:pt x="487" y="836"/>
                    </a:cubicBezTo>
                    <a:cubicBezTo>
                      <a:pt x="460" y="751"/>
                      <a:pt x="439" y="683"/>
                      <a:pt x="418" y="619"/>
                    </a:cubicBezTo>
                    <a:cubicBezTo>
                      <a:pt x="418" y="593"/>
                      <a:pt x="397" y="572"/>
                      <a:pt x="397" y="572"/>
                    </a:cubicBezTo>
                    <a:cubicBezTo>
                      <a:pt x="307" y="328"/>
                      <a:pt x="175" y="13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-2731924" y="1550134"/>
                <a:ext cx="123471" cy="168844"/>
              </a:xfrm>
              <a:custGeom>
                <a:rect b="b" l="l" r="r" t="t"/>
                <a:pathLst>
                  <a:path extrusionOk="0" h="934" w="683">
                    <a:moveTo>
                      <a:pt x="460" y="1"/>
                    </a:moveTo>
                    <a:cubicBezTo>
                      <a:pt x="349" y="1"/>
                      <a:pt x="265" y="43"/>
                      <a:pt x="196" y="112"/>
                    </a:cubicBezTo>
                    <a:cubicBezTo>
                      <a:pt x="43" y="265"/>
                      <a:pt x="0" y="530"/>
                      <a:pt x="111" y="704"/>
                    </a:cubicBezTo>
                    <a:cubicBezTo>
                      <a:pt x="192" y="837"/>
                      <a:pt x="366" y="934"/>
                      <a:pt x="533" y="934"/>
                    </a:cubicBezTo>
                    <a:cubicBezTo>
                      <a:pt x="584" y="934"/>
                      <a:pt x="635" y="925"/>
                      <a:pt x="682" y="905"/>
                    </a:cubicBezTo>
                    <a:lnTo>
                      <a:pt x="682" y="154"/>
                    </a:lnTo>
                    <a:cubicBezTo>
                      <a:pt x="640" y="64"/>
                      <a:pt x="550" y="1"/>
                      <a:pt x="460" y="1"/>
                    </a:cubicBezTo>
                    <a:close/>
                  </a:path>
                </a:pathLst>
              </a:custGeom>
              <a:solidFill>
                <a:srgbClr val="803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-3237572" y="3469518"/>
                <a:ext cx="1298163" cy="1178472"/>
              </a:xfrm>
              <a:custGeom>
                <a:rect b="b" l="l" r="r" t="t"/>
                <a:pathLst>
                  <a:path extrusionOk="0" h="6519" w="7181">
                    <a:moveTo>
                      <a:pt x="0" y="0"/>
                    </a:moveTo>
                    <a:lnTo>
                      <a:pt x="0" y="6519"/>
                    </a:lnTo>
                    <a:lnTo>
                      <a:pt x="7180" y="6519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-2903125" y="2024331"/>
                <a:ext cx="1270504" cy="979801"/>
              </a:xfrm>
              <a:custGeom>
                <a:rect b="b" l="l" r="r" t="t"/>
                <a:pathLst>
                  <a:path extrusionOk="0" h="5420" w="7028">
                    <a:moveTo>
                      <a:pt x="926" y="0"/>
                    </a:moveTo>
                    <a:lnTo>
                      <a:pt x="1" y="5419"/>
                    </a:lnTo>
                    <a:lnTo>
                      <a:pt x="7027" y="5419"/>
                    </a:lnTo>
                    <a:lnTo>
                      <a:pt x="7027" y="2950"/>
                    </a:lnTo>
                    <a:lnTo>
                      <a:pt x="4913" y="2443"/>
                    </a:lnTo>
                    <a:cubicBezTo>
                      <a:pt x="4913" y="2443"/>
                      <a:pt x="4252" y="767"/>
                      <a:pt x="3987" y="529"/>
                    </a:cubicBezTo>
                    <a:cubicBezTo>
                      <a:pt x="3723" y="286"/>
                      <a:pt x="2555" y="196"/>
                      <a:pt x="2555" y="196"/>
                    </a:cubicBezTo>
                    <a:cubicBezTo>
                      <a:pt x="2370" y="437"/>
                      <a:pt x="2157" y="522"/>
                      <a:pt x="1946" y="522"/>
                    </a:cubicBezTo>
                    <a:cubicBezTo>
                      <a:pt x="1427" y="522"/>
                      <a:pt x="926" y="0"/>
                      <a:pt x="9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-2433814" y="2907280"/>
                <a:ext cx="1529378" cy="1299230"/>
              </a:xfrm>
              <a:custGeom>
                <a:rect b="b" l="l" r="r" t="t"/>
                <a:pathLst>
                  <a:path extrusionOk="0" h="7187" w="8460">
                    <a:moveTo>
                      <a:pt x="3608" y="0"/>
                    </a:moveTo>
                    <a:cubicBezTo>
                      <a:pt x="2136" y="0"/>
                      <a:pt x="1" y="731"/>
                      <a:pt x="1" y="731"/>
                    </a:cubicBezTo>
                    <a:lnTo>
                      <a:pt x="4252" y="3945"/>
                    </a:lnTo>
                    <a:lnTo>
                      <a:pt x="6324" y="7186"/>
                    </a:lnTo>
                    <a:lnTo>
                      <a:pt x="8460" y="5796"/>
                    </a:lnTo>
                    <a:cubicBezTo>
                      <a:pt x="8460" y="5796"/>
                      <a:pt x="5838" y="842"/>
                      <a:pt x="4585" y="181"/>
                    </a:cubicBezTo>
                    <a:cubicBezTo>
                      <a:pt x="4340" y="52"/>
                      <a:pt x="3997" y="0"/>
                      <a:pt x="36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-3038711" y="2772596"/>
                <a:ext cx="1692801" cy="1593532"/>
              </a:xfrm>
              <a:custGeom>
                <a:rect b="b" l="l" r="r" t="t"/>
                <a:pathLst>
                  <a:path extrusionOk="0" h="8815" w="9364">
                    <a:moveTo>
                      <a:pt x="418" y="1"/>
                    </a:moveTo>
                    <a:cubicBezTo>
                      <a:pt x="418" y="1"/>
                      <a:pt x="265" y="572"/>
                      <a:pt x="153" y="1280"/>
                    </a:cubicBezTo>
                    <a:cubicBezTo>
                      <a:pt x="132" y="1365"/>
                      <a:pt x="132" y="1455"/>
                      <a:pt x="111" y="1545"/>
                    </a:cubicBezTo>
                    <a:lnTo>
                      <a:pt x="111" y="1608"/>
                    </a:lnTo>
                    <a:cubicBezTo>
                      <a:pt x="0" y="2491"/>
                      <a:pt x="42" y="3480"/>
                      <a:pt x="640" y="3855"/>
                    </a:cubicBezTo>
                    <a:lnTo>
                      <a:pt x="4780" y="3855"/>
                    </a:lnTo>
                    <a:lnTo>
                      <a:pt x="6080" y="8814"/>
                    </a:lnTo>
                    <a:lnTo>
                      <a:pt x="9363" y="8814"/>
                    </a:lnTo>
                    <a:cubicBezTo>
                      <a:pt x="9363" y="8814"/>
                      <a:pt x="8105" y="2443"/>
                      <a:pt x="6720" y="1497"/>
                    </a:cubicBezTo>
                    <a:cubicBezTo>
                      <a:pt x="6144" y="1101"/>
                      <a:pt x="5329" y="968"/>
                      <a:pt x="4605" y="926"/>
                    </a:cubicBezTo>
                    <a:cubicBezTo>
                      <a:pt x="4341" y="926"/>
                      <a:pt x="3305" y="968"/>
                      <a:pt x="3104" y="989"/>
                    </a:cubicBezTo>
                    <a:lnTo>
                      <a:pt x="3061" y="989"/>
                    </a:lnTo>
                    <a:lnTo>
                      <a:pt x="2839" y="905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-2457677" y="2860637"/>
                <a:ext cx="781140" cy="90930"/>
              </a:xfrm>
              <a:custGeom>
                <a:rect b="b" l="l" r="r" t="t"/>
                <a:pathLst>
                  <a:path extrusionOk="0" h="503" w="4321">
                    <a:moveTo>
                      <a:pt x="1" y="0"/>
                    </a:moveTo>
                    <a:lnTo>
                      <a:pt x="1" y="502"/>
                    </a:lnTo>
                    <a:lnTo>
                      <a:pt x="4320" y="502"/>
                    </a:lnTo>
                    <a:lnTo>
                      <a:pt x="43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-2134619" y="2425671"/>
                <a:ext cx="823984" cy="525874"/>
              </a:xfrm>
              <a:custGeom>
                <a:rect b="b" l="l" r="r" t="t"/>
                <a:pathLst>
                  <a:path extrusionOk="0" h="2909" w="4558">
                    <a:moveTo>
                      <a:pt x="572" y="1"/>
                    </a:moveTo>
                    <a:lnTo>
                      <a:pt x="1" y="2908"/>
                    </a:lnTo>
                    <a:lnTo>
                      <a:pt x="4008" y="2908"/>
                    </a:lnTo>
                    <a:lnTo>
                      <a:pt x="45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-1779925" y="2633030"/>
                <a:ext cx="114794" cy="115877"/>
              </a:xfrm>
              <a:custGeom>
                <a:rect b="b" l="l" r="r" t="t"/>
                <a:pathLst>
                  <a:path extrusionOk="0" h="641" w="635">
                    <a:moveTo>
                      <a:pt x="328" y="1"/>
                    </a:moveTo>
                    <a:cubicBezTo>
                      <a:pt x="153" y="1"/>
                      <a:pt x="0" y="133"/>
                      <a:pt x="0" y="308"/>
                    </a:cubicBezTo>
                    <a:cubicBezTo>
                      <a:pt x="0" y="487"/>
                      <a:pt x="153" y="641"/>
                      <a:pt x="328" y="641"/>
                    </a:cubicBezTo>
                    <a:cubicBezTo>
                      <a:pt x="502" y="641"/>
                      <a:pt x="635" y="487"/>
                      <a:pt x="635" y="308"/>
                    </a:cubicBezTo>
                    <a:cubicBezTo>
                      <a:pt x="635" y="133"/>
                      <a:pt x="502" y="1"/>
                      <a:pt x="3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-2592360" y="2848163"/>
                <a:ext cx="310757" cy="232115"/>
              </a:xfrm>
              <a:custGeom>
                <a:rect b="b" l="l" r="r" t="t"/>
                <a:pathLst>
                  <a:path extrusionOk="0" h="1284" w="1719">
                    <a:moveTo>
                      <a:pt x="418" y="1"/>
                    </a:moveTo>
                    <a:lnTo>
                      <a:pt x="0" y="1100"/>
                    </a:lnTo>
                    <a:cubicBezTo>
                      <a:pt x="0" y="1100"/>
                      <a:pt x="870" y="1284"/>
                      <a:pt x="1225" y="1284"/>
                    </a:cubicBezTo>
                    <a:cubicBezTo>
                      <a:pt x="1295" y="1284"/>
                      <a:pt x="1346" y="1276"/>
                      <a:pt x="1364" y="1259"/>
                    </a:cubicBezTo>
                    <a:cubicBezTo>
                      <a:pt x="1428" y="1190"/>
                      <a:pt x="1385" y="1127"/>
                      <a:pt x="1385" y="1127"/>
                    </a:cubicBezTo>
                    <a:lnTo>
                      <a:pt x="1385" y="1127"/>
                    </a:lnTo>
                    <a:cubicBezTo>
                      <a:pt x="1385" y="1127"/>
                      <a:pt x="1426" y="1140"/>
                      <a:pt x="1469" y="1140"/>
                    </a:cubicBezTo>
                    <a:cubicBezTo>
                      <a:pt x="1504" y="1140"/>
                      <a:pt x="1541" y="1131"/>
                      <a:pt x="1560" y="1100"/>
                    </a:cubicBezTo>
                    <a:cubicBezTo>
                      <a:pt x="1629" y="1058"/>
                      <a:pt x="1586" y="994"/>
                      <a:pt x="1586" y="994"/>
                    </a:cubicBezTo>
                    <a:lnTo>
                      <a:pt x="1586" y="994"/>
                    </a:lnTo>
                    <a:cubicBezTo>
                      <a:pt x="1586" y="994"/>
                      <a:pt x="1594" y="996"/>
                      <a:pt x="1606" y="996"/>
                    </a:cubicBezTo>
                    <a:cubicBezTo>
                      <a:pt x="1637" y="996"/>
                      <a:pt x="1692" y="985"/>
                      <a:pt x="1692" y="905"/>
                    </a:cubicBezTo>
                    <a:cubicBezTo>
                      <a:pt x="1718" y="794"/>
                      <a:pt x="1407" y="571"/>
                      <a:pt x="1079" y="376"/>
                    </a:cubicBezTo>
                    <a:lnTo>
                      <a:pt x="1079" y="376"/>
                    </a:lnTo>
                    <a:cubicBezTo>
                      <a:pt x="1145" y="395"/>
                      <a:pt x="1206" y="405"/>
                      <a:pt x="1260" y="405"/>
                    </a:cubicBezTo>
                    <a:cubicBezTo>
                      <a:pt x="1380" y="405"/>
                      <a:pt x="1461" y="356"/>
                      <a:pt x="1475" y="265"/>
                    </a:cubicBezTo>
                    <a:cubicBezTo>
                      <a:pt x="1496" y="175"/>
                      <a:pt x="1142" y="90"/>
                      <a:pt x="836" y="69"/>
                    </a:cubicBezTo>
                    <a:cubicBezTo>
                      <a:pt x="635" y="69"/>
                      <a:pt x="418" y="1"/>
                      <a:pt x="418" y="1"/>
                    </a:cubicBezTo>
                    <a:close/>
                  </a:path>
                </a:pathLst>
              </a:custGeom>
              <a:solidFill>
                <a:srgbClr val="8039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-2393680" y="2980136"/>
                <a:ext cx="92016" cy="47905"/>
              </a:xfrm>
              <a:custGeom>
                <a:rect b="b" l="l" r="r" t="t"/>
                <a:pathLst>
                  <a:path extrusionOk="0" h="265" w="509">
                    <a:moveTo>
                      <a:pt x="43" y="0"/>
                    </a:moveTo>
                    <a:lnTo>
                      <a:pt x="1" y="85"/>
                    </a:lnTo>
                    <a:cubicBezTo>
                      <a:pt x="265" y="153"/>
                      <a:pt x="440" y="264"/>
                      <a:pt x="440" y="264"/>
                    </a:cubicBezTo>
                    <a:lnTo>
                      <a:pt x="508" y="217"/>
                    </a:lnTo>
                    <a:cubicBezTo>
                      <a:pt x="508" y="217"/>
                      <a:pt x="329" y="85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41"/>
              <p:cNvSpPr/>
              <p:nvPr/>
            </p:nvSpPr>
            <p:spPr>
              <a:xfrm>
                <a:off x="-2417544" y="3019185"/>
                <a:ext cx="79542" cy="32720"/>
              </a:xfrm>
              <a:custGeom>
                <a:rect b="b" l="l" r="r" t="t"/>
                <a:pathLst>
                  <a:path extrusionOk="0" h="181" w="440">
                    <a:moveTo>
                      <a:pt x="43" y="1"/>
                    </a:moveTo>
                    <a:lnTo>
                      <a:pt x="1" y="70"/>
                    </a:lnTo>
                    <a:cubicBezTo>
                      <a:pt x="196" y="112"/>
                      <a:pt x="397" y="181"/>
                      <a:pt x="397" y="181"/>
                    </a:cubicBezTo>
                    <a:lnTo>
                      <a:pt x="440" y="133"/>
                    </a:lnTo>
                    <a:cubicBezTo>
                      <a:pt x="440" y="112"/>
                      <a:pt x="244" y="48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>
                <a:off x="-3325432" y="2024331"/>
                <a:ext cx="840254" cy="1070550"/>
              </a:xfrm>
              <a:custGeom>
                <a:rect b="b" l="l" r="r" t="t"/>
                <a:pathLst>
                  <a:path extrusionOk="0" h="5922" w="4648">
                    <a:moveTo>
                      <a:pt x="3262" y="0"/>
                    </a:moveTo>
                    <a:cubicBezTo>
                      <a:pt x="3262" y="0"/>
                      <a:pt x="2178" y="153"/>
                      <a:pt x="1893" y="286"/>
                    </a:cubicBezTo>
                    <a:cubicBezTo>
                      <a:pt x="1586" y="439"/>
                      <a:pt x="0" y="1935"/>
                      <a:pt x="460" y="3987"/>
                    </a:cubicBezTo>
                    <a:cubicBezTo>
                      <a:pt x="571" y="4515"/>
                      <a:pt x="904" y="4891"/>
                      <a:pt x="1301" y="5155"/>
                    </a:cubicBezTo>
                    <a:cubicBezTo>
                      <a:pt x="1433" y="5261"/>
                      <a:pt x="1586" y="5329"/>
                      <a:pt x="1739" y="5419"/>
                    </a:cubicBezTo>
                    <a:cubicBezTo>
                      <a:pt x="2818" y="5922"/>
                      <a:pt x="4140" y="5922"/>
                      <a:pt x="4140" y="5922"/>
                    </a:cubicBezTo>
                    <a:lnTo>
                      <a:pt x="4425" y="5044"/>
                    </a:lnTo>
                    <a:lnTo>
                      <a:pt x="4647" y="4383"/>
                    </a:lnTo>
                    <a:lnTo>
                      <a:pt x="2950" y="3368"/>
                    </a:lnTo>
                    <a:lnTo>
                      <a:pt x="2998" y="2511"/>
                    </a:lnTo>
                    <a:lnTo>
                      <a:pt x="32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>
                <a:off x="-3022441" y="3250588"/>
                <a:ext cx="138656" cy="219099"/>
              </a:xfrm>
              <a:custGeom>
                <a:rect b="b" l="l" r="r" t="t"/>
                <a:pathLst>
                  <a:path extrusionOk="0" h="1212" w="767">
                    <a:moveTo>
                      <a:pt x="0" y="0"/>
                    </a:moveTo>
                    <a:lnTo>
                      <a:pt x="0" y="90"/>
                    </a:lnTo>
                    <a:lnTo>
                      <a:pt x="439" y="90"/>
                    </a:lnTo>
                    <a:lnTo>
                      <a:pt x="682" y="1211"/>
                    </a:lnTo>
                    <a:lnTo>
                      <a:pt x="767" y="1211"/>
                    </a:lnTo>
                    <a:lnTo>
                      <a:pt x="481" y="43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-2668831" y="1572732"/>
                <a:ext cx="52606" cy="49352"/>
              </a:xfrm>
              <a:custGeom>
                <a:rect b="b" l="l" r="r" t="t"/>
                <a:pathLst>
                  <a:path extrusionOk="0" h="273" w="291">
                    <a:moveTo>
                      <a:pt x="55" y="0"/>
                    </a:moveTo>
                    <a:cubicBezTo>
                      <a:pt x="36" y="0"/>
                      <a:pt x="17" y="3"/>
                      <a:pt x="0" y="8"/>
                    </a:cubicBezTo>
                    <a:lnTo>
                      <a:pt x="0" y="50"/>
                    </a:lnTo>
                    <a:cubicBezTo>
                      <a:pt x="69" y="50"/>
                      <a:pt x="132" y="50"/>
                      <a:pt x="180" y="93"/>
                    </a:cubicBezTo>
                    <a:cubicBezTo>
                      <a:pt x="222" y="140"/>
                      <a:pt x="243" y="204"/>
                      <a:pt x="243" y="272"/>
                    </a:cubicBezTo>
                    <a:lnTo>
                      <a:pt x="291" y="272"/>
                    </a:lnTo>
                    <a:cubicBezTo>
                      <a:pt x="291" y="182"/>
                      <a:pt x="265" y="119"/>
                      <a:pt x="201" y="71"/>
                    </a:cubicBezTo>
                    <a:cubicBezTo>
                      <a:pt x="169" y="24"/>
                      <a:pt x="111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-2481540" y="1776657"/>
                <a:ext cx="123471" cy="45013"/>
              </a:xfrm>
              <a:custGeom>
                <a:rect b="b" l="l" r="r" t="t"/>
                <a:pathLst>
                  <a:path extrusionOk="0" h="249" w="683">
                    <a:moveTo>
                      <a:pt x="0" y="1"/>
                    </a:moveTo>
                    <a:lnTo>
                      <a:pt x="0" y="1"/>
                    </a:lnTo>
                    <a:cubicBezTo>
                      <a:pt x="48" y="133"/>
                      <a:pt x="180" y="223"/>
                      <a:pt x="312" y="244"/>
                    </a:cubicBezTo>
                    <a:cubicBezTo>
                      <a:pt x="332" y="247"/>
                      <a:pt x="351" y="248"/>
                      <a:pt x="370" y="248"/>
                    </a:cubicBezTo>
                    <a:cubicBezTo>
                      <a:pt x="499" y="248"/>
                      <a:pt x="609" y="187"/>
                      <a:pt x="682" y="9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-1325980" y="3895806"/>
                <a:ext cx="390118" cy="262847"/>
              </a:xfrm>
              <a:custGeom>
                <a:rect b="b" l="l" r="r" t="t"/>
                <a:pathLst>
                  <a:path extrusionOk="0" h="1454" w="2158">
                    <a:moveTo>
                      <a:pt x="2136" y="0"/>
                    </a:moveTo>
                    <a:cubicBezTo>
                      <a:pt x="1824" y="196"/>
                      <a:pt x="1518" y="397"/>
                      <a:pt x="1232" y="619"/>
                    </a:cubicBezTo>
                    <a:cubicBezTo>
                      <a:pt x="1058" y="724"/>
                      <a:pt x="857" y="857"/>
                      <a:pt x="682" y="989"/>
                    </a:cubicBezTo>
                    <a:cubicBezTo>
                      <a:pt x="460" y="1121"/>
                      <a:pt x="238" y="1279"/>
                      <a:pt x="0" y="1412"/>
                    </a:cubicBezTo>
                    <a:lnTo>
                      <a:pt x="22" y="1454"/>
                    </a:lnTo>
                    <a:cubicBezTo>
                      <a:pt x="133" y="1385"/>
                      <a:pt x="217" y="1322"/>
                      <a:pt x="307" y="1279"/>
                    </a:cubicBezTo>
                    <a:cubicBezTo>
                      <a:pt x="439" y="1190"/>
                      <a:pt x="571" y="1100"/>
                      <a:pt x="704" y="1015"/>
                    </a:cubicBezTo>
                    <a:cubicBezTo>
                      <a:pt x="899" y="904"/>
                      <a:pt x="1079" y="772"/>
                      <a:pt x="1253" y="640"/>
                    </a:cubicBezTo>
                    <a:cubicBezTo>
                      <a:pt x="1539" y="439"/>
                      <a:pt x="1851" y="222"/>
                      <a:pt x="2157" y="42"/>
                    </a:cubicBezTo>
                    <a:lnTo>
                      <a:pt x="21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-2919214" y="2653097"/>
                <a:ext cx="393914" cy="175171"/>
              </a:xfrm>
              <a:custGeom>
                <a:rect b="b" l="l" r="r" t="t"/>
                <a:pathLst>
                  <a:path extrusionOk="0" h="969" w="2179">
                    <a:moveTo>
                      <a:pt x="21" y="1"/>
                    </a:moveTo>
                    <a:lnTo>
                      <a:pt x="0" y="43"/>
                    </a:lnTo>
                    <a:cubicBezTo>
                      <a:pt x="460" y="286"/>
                      <a:pt x="925" y="487"/>
                      <a:pt x="1412" y="683"/>
                    </a:cubicBezTo>
                    <a:cubicBezTo>
                      <a:pt x="1650" y="773"/>
                      <a:pt x="1914" y="884"/>
                      <a:pt x="2157" y="968"/>
                    </a:cubicBezTo>
                    <a:lnTo>
                      <a:pt x="2178" y="926"/>
                    </a:lnTo>
                    <a:cubicBezTo>
                      <a:pt x="1454" y="662"/>
                      <a:pt x="703" y="355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1"/>
              <p:cNvSpPr/>
              <p:nvPr/>
            </p:nvSpPr>
            <p:spPr>
              <a:xfrm>
                <a:off x="-1952029" y="4280876"/>
                <a:ext cx="582284" cy="37420"/>
              </a:xfrm>
              <a:custGeom>
                <a:rect b="b" l="l" r="r" t="t"/>
                <a:pathLst>
                  <a:path extrusionOk="0" h="207" w="3221">
                    <a:moveTo>
                      <a:pt x="3030" y="0"/>
                    </a:moveTo>
                    <a:cubicBezTo>
                      <a:pt x="2762" y="0"/>
                      <a:pt x="2500" y="31"/>
                      <a:pt x="2247" y="48"/>
                    </a:cubicBezTo>
                    <a:cubicBezTo>
                      <a:pt x="2163" y="75"/>
                      <a:pt x="2073" y="75"/>
                      <a:pt x="1983" y="96"/>
                    </a:cubicBezTo>
                    <a:cubicBezTo>
                      <a:pt x="1322" y="159"/>
                      <a:pt x="661" y="159"/>
                      <a:pt x="0" y="159"/>
                    </a:cubicBezTo>
                    <a:lnTo>
                      <a:pt x="0" y="207"/>
                    </a:lnTo>
                    <a:cubicBezTo>
                      <a:pt x="661" y="207"/>
                      <a:pt x="1349" y="207"/>
                      <a:pt x="2009" y="138"/>
                    </a:cubicBezTo>
                    <a:cubicBezTo>
                      <a:pt x="2073" y="117"/>
                      <a:pt x="2163" y="117"/>
                      <a:pt x="2247" y="96"/>
                    </a:cubicBezTo>
                    <a:cubicBezTo>
                      <a:pt x="2505" y="78"/>
                      <a:pt x="2773" y="43"/>
                      <a:pt x="3046" y="43"/>
                    </a:cubicBezTo>
                    <a:cubicBezTo>
                      <a:pt x="3104" y="43"/>
                      <a:pt x="3162" y="45"/>
                      <a:pt x="3220" y="48"/>
                    </a:cubicBezTo>
                    <a:lnTo>
                      <a:pt x="3220" y="6"/>
                    </a:lnTo>
                    <a:cubicBezTo>
                      <a:pt x="3157" y="2"/>
                      <a:pt x="3093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0" name="Google Shape;1510;p41"/>
            <p:cNvGrpSpPr/>
            <p:nvPr/>
          </p:nvGrpSpPr>
          <p:grpSpPr>
            <a:xfrm>
              <a:off x="6270805" y="2439024"/>
              <a:ext cx="1098025" cy="200009"/>
              <a:chOff x="5442570" y="2395333"/>
              <a:chExt cx="360730" cy="65708"/>
            </a:xfrm>
          </p:grpSpPr>
          <p:sp>
            <p:nvSpPr>
              <p:cNvPr id="1511" name="Google Shape;1511;p41"/>
              <p:cNvSpPr/>
              <p:nvPr/>
            </p:nvSpPr>
            <p:spPr>
              <a:xfrm>
                <a:off x="5512773" y="2403076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92" y="0"/>
                    </a:moveTo>
                    <a:lnTo>
                      <a:pt x="0" y="57"/>
                    </a:lnTo>
                    <a:lnTo>
                      <a:pt x="559" y="651"/>
                    </a:lnTo>
                    <a:lnTo>
                      <a:pt x="28" y="1005"/>
                    </a:lnTo>
                    <a:lnTo>
                      <a:pt x="64" y="1090"/>
                    </a:lnTo>
                    <a:lnTo>
                      <a:pt x="679" y="65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1"/>
              <p:cNvSpPr/>
              <p:nvPr/>
            </p:nvSpPr>
            <p:spPr>
              <a:xfrm>
                <a:off x="5529158" y="2403076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85" y="0"/>
                    </a:moveTo>
                    <a:lnTo>
                      <a:pt x="0" y="57"/>
                    </a:lnTo>
                    <a:lnTo>
                      <a:pt x="559" y="651"/>
                    </a:lnTo>
                    <a:lnTo>
                      <a:pt x="28" y="1005"/>
                    </a:lnTo>
                    <a:lnTo>
                      <a:pt x="57" y="1090"/>
                    </a:lnTo>
                    <a:lnTo>
                      <a:pt x="679" y="65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1"/>
              <p:cNvSpPr/>
              <p:nvPr/>
            </p:nvSpPr>
            <p:spPr>
              <a:xfrm>
                <a:off x="5561684" y="2403076"/>
                <a:ext cx="24472" cy="35706"/>
              </a:xfrm>
              <a:custGeom>
                <a:rect b="b" l="l" r="r" t="t"/>
                <a:pathLst>
                  <a:path extrusionOk="0" h="1033" w="708">
                    <a:moveTo>
                      <a:pt x="354" y="85"/>
                    </a:moveTo>
                    <a:cubicBezTo>
                      <a:pt x="502" y="85"/>
                      <a:pt x="623" y="262"/>
                      <a:pt x="623" y="502"/>
                    </a:cubicBezTo>
                    <a:cubicBezTo>
                      <a:pt x="623" y="736"/>
                      <a:pt x="502" y="941"/>
                      <a:pt x="354" y="941"/>
                    </a:cubicBezTo>
                    <a:cubicBezTo>
                      <a:pt x="205" y="941"/>
                      <a:pt x="92" y="736"/>
                      <a:pt x="92" y="502"/>
                    </a:cubicBezTo>
                    <a:cubicBezTo>
                      <a:pt x="92" y="262"/>
                      <a:pt x="205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9" y="0"/>
                      <a:pt x="0" y="205"/>
                      <a:pt x="0" y="502"/>
                    </a:cubicBezTo>
                    <a:cubicBezTo>
                      <a:pt x="0" y="792"/>
                      <a:pt x="149" y="1033"/>
                      <a:pt x="354" y="1033"/>
                    </a:cubicBezTo>
                    <a:cubicBezTo>
                      <a:pt x="559" y="1033"/>
                      <a:pt x="707" y="792"/>
                      <a:pt x="707" y="502"/>
                    </a:cubicBezTo>
                    <a:cubicBezTo>
                      <a:pt x="707" y="205"/>
                      <a:pt x="559" y="0"/>
                      <a:pt x="3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1"/>
              <p:cNvSpPr/>
              <p:nvPr/>
            </p:nvSpPr>
            <p:spPr>
              <a:xfrm>
                <a:off x="5607657" y="2407224"/>
                <a:ext cx="2938" cy="32560"/>
              </a:xfrm>
              <a:custGeom>
                <a:rect b="b" l="l" r="r" t="t"/>
                <a:pathLst>
                  <a:path extrusionOk="0" h="942" w="85">
                    <a:moveTo>
                      <a:pt x="0" y="0"/>
                    </a:moveTo>
                    <a:lnTo>
                      <a:pt x="0" y="941"/>
                    </a:lnTo>
                    <a:lnTo>
                      <a:pt x="85" y="94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1"/>
              <p:cNvSpPr/>
              <p:nvPr/>
            </p:nvSpPr>
            <p:spPr>
              <a:xfrm>
                <a:off x="5622797" y="2407224"/>
                <a:ext cx="21569" cy="33528"/>
              </a:xfrm>
              <a:custGeom>
                <a:rect b="b" l="l" r="r" t="t"/>
                <a:pathLst>
                  <a:path extrusionOk="0" h="970" w="624">
                    <a:moveTo>
                      <a:pt x="531" y="85"/>
                    </a:moveTo>
                    <a:lnTo>
                      <a:pt x="531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23" y="970"/>
                    </a:ln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41"/>
              <p:cNvSpPr/>
              <p:nvPr/>
            </p:nvSpPr>
            <p:spPr>
              <a:xfrm>
                <a:off x="5655565" y="2407224"/>
                <a:ext cx="31592" cy="33528"/>
              </a:xfrm>
              <a:custGeom>
                <a:rect b="b" l="l" r="r" t="t"/>
                <a:pathLst>
                  <a:path extrusionOk="0" h="970" w="914">
                    <a:moveTo>
                      <a:pt x="821" y="85"/>
                    </a:moveTo>
                    <a:lnTo>
                      <a:pt x="821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913" y="970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41"/>
              <p:cNvSpPr/>
              <p:nvPr/>
            </p:nvSpPr>
            <p:spPr>
              <a:xfrm>
                <a:off x="5697148" y="2407224"/>
                <a:ext cx="34738" cy="33528"/>
              </a:xfrm>
              <a:custGeom>
                <a:rect b="b" l="l" r="r" t="t"/>
                <a:pathLst>
                  <a:path extrusionOk="0" h="970" w="1005">
                    <a:moveTo>
                      <a:pt x="920" y="85"/>
                    </a:moveTo>
                    <a:lnTo>
                      <a:pt x="92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1"/>
              <p:cNvSpPr/>
              <p:nvPr/>
            </p:nvSpPr>
            <p:spPr>
              <a:xfrm>
                <a:off x="5743121" y="2395333"/>
                <a:ext cx="20324" cy="60834"/>
              </a:xfrm>
              <a:custGeom>
                <a:rect b="b" l="l" r="r" t="t"/>
                <a:pathLst>
                  <a:path extrusionOk="0" h="1760" w="588">
                    <a:moveTo>
                      <a:pt x="278" y="0"/>
                    </a:moveTo>
                    <a:cubicBezTo>
                      <a:pt x="253" y="0"/>
                      <a:pt x="229" y="7"/>
                      <a:pt x="205" y="19"/>
                    </a:cubicBezTo>
                    <a:lnTo>
                      <a:pt x="234" y="104"/>
                    </a:lnTo>
                    <a:cubicBezTo>
                      <a:pt x="248" y="90"/>
                      <a:pt x="264" y="83"/>
                      <a:pt x="280" y="83"/>
                    </a:cubicBezTo>
                    <a:cubicBezTo>
                      <a:pt x="296" y="83"/>
                      <a:pt x="312" y="90"/>
                      <a:pt x="326" y="104"/>
                    </a:cubicBezTo>
                    <a:cubicBezTo>
                      <a:pt x="382" y="132"/>
                      <a:pt x="411" y="196"/>
                      <a:pt x="411" y="252"/>
                    </a:cubicBezTo>
                    <a:cubicBezTo>
                      <a:pt x="439" y="344"/>
                      <a:pt x="411" y="401"/>
                      <a:pt x="411" y="458"/>
                    </a:cubicBezTo>
                    <a:cubicBezTo>
                      <a:pt x="382" y="521"/>
                      <a:pt x="382" y="578"/>
                      <a:pt x="382" y="606"/>
                    </a:cubicBezTo>
                    <a:cubicBezTo>
                      <a:pt x="382" y="726"/>
                      <a:pt x="411" y="811"/>
                      <a:pt x="474" y="903"/>
                    </a:cubicBezTo>
                    <a:cubicBezTo>
                      <a:pt x="439" y="903"/>
                      <a:pt x="411" y="960"/>
                      <a:pt x="382" y="988"/>
                    </a:cubicBezTo>
                    <a:cubicBezTo>
                      <a:pt x="354" y="1052"/>
                      <a:pt x="382" y="1137"/>
                      <a:pt x="382" y="1193"/>
                    </a:cubicBezTo>
                    <a:lnTo>
                      <a:pt x="382" y="1229"/>
                    </a:lnTo>
                    <a:cubicBezTo>
                      <a:pt x="411" y="1370"/>
                      <a:pt x="382" y="1490"/>
                      <a:pt x="326" y="1582"/>
                    </a:cubicBezTo>
                    <a:cubicBezTo>
                      <a:pt x="285" y="1637"/>
                      <a:pt x="223" y="1668"/>
                      <a:pt x="159" y="1668"/>
                    </a:cubicBezTo>
                    <a:cubicBezTo>
                      <a:pt x="125" y="1668"/>
                      <a:pt x="89" y="1659"/>
                      <a:pt x="57" y="1639"/>
                    </a:cubicBezTo>
                    <a:lnTo>
                      <a:pt x="0" y="1724"/>
                    </a:lnTo>
                    <a:cubicBezTo>
                      <a:pt x="29" y="1759"/>
                      <a:pt x="85" y="1759"/>
                      <a:pt x="149" y="1759"/>
                    </a:cubicBezTo>
                    <a:cubicBezTo>
                      <a:pt x="234" y="1759"/>
                      <a:pt x="354" y="1696"/>
                      <a:pt x="411" y="1611"/>
                    </a:cubicBezTo>
                    <a:cubicBezTo>
                      <a:pt x="474" y="1519"/>
                      <a:pt x="503" y="1370"/>
                      <a:pt x="474" y="1193"/>
                    </a:cubicBezTo>
                    <a:lnTo>
                      <a:pt x="474" y="1165"/>
                    </a:lnTo>
                    <a:lnTo>
                      <a:pt x="474" y="1016"/>
                    </a:lnTo>
                    <a:cubicBezTo>
                      <a:pt x="474" y="988"/>
                      <a:pt x="503" y="960"/>
                      <a:pt x="531" y="960"/>
                    </a:cubicBezTo>
                    <a:cubicBezTo>
                      <a:pt x="531" y="960"/>
                      <a:pt x="543" y="947"/>
                      <a:pt x="552" y="947"/>
                    </a:cubicBezTo>
                    <a:cubicBezTo>
                      <a:pt x="556" y="947"/>
                      <a:pt x="559" y="950"/>
                      <a:pt x="559" y="960"/>
                    </a:cubicBezTo>
                    <a:lnTo>
                      <a:pt x="587" y="960"/>
                    </a:lnTo>
                    <a:lnTo>
                      <a:pt x="587" y="875"/>
                    </a:lnTo>
                    <a:cubicBezTo>
                      <a:pt x="503" y="840"/>
                      <a:pt x="474" y="726"/>
                      <a:pt x="474" y="606"/>
                    </a:cubicBezTo>
                    <a:cubicBezTo>
                      <a:pt x="474" y="578"/>
                      <a:pt x="474" y="521"/>
                      <a:pt x="503" y="486"/>
                    </a:cubicBezTo>
                    <a:cubicBezTo>
                      <a:pt x="503" y="401"/>
                      <a:pt x="531" y="344"/>
                      <a:pt x="503" y="252"/>
                    </a:cubicBezTo>
                    <a:cubicBezTo>
                      <a:pt x="503" y="167"/>
                      <a:pt x="439" y="76"/>
                      <a:pt x="382" y="47"/>
                    </a:cubicBezTo>
                    <a:cubicBezTo>
                      <a:pt x="349" y="14"/>
                      <a:pt x="314" y="0"/>
                      <a:pt x="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1"/>
              <p:cNvSpPr/>
              <p:nvPr/>
            </p:nvSpPr>
            <p:spPr>
              <a:xfrm>
                <a:off x="5776615" y="2397926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64" y="1"/>
                    </a:moveTo>
                    <a:lnTo>
                      <a:pt x="0" y="29"/>
                    </a:lnTo>
                    <a:cubicBezTo>
                      <a:pt x="213" y="531"/>
                      <a:pt x="213" y="1062"/>
                      <a:pt x="0" y="1564"/>
                    </a:cubicBezTo>
                    <a:lnTo>
                      <a:pt x="92" y="1592"/>
                    </a:lnTo>
                    <a:cubicBezTo>
                      <a:pt x="298" y="1090"/>
                      <a:pt x="298" y="503"/>
                      <a:pt x="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1"/>
              <p:cNvSpPr/>
              <p:nvPr/>
            </p:nvSpPr>
            <p:spPr>
              <a:xfrm>
                <a:off x="5788851" y="2396958"/>
                <a:ext cx="14448" cy="64084"/>
              </a:xfrm>
              <a:custGeom>
                <a:rect b="b" l="l" r="r" t="t"/>
                <a:pathLst>
                  <a:path extrusionOk="0" h="1854" w="418">
                    <a:moveTo>
                      <a:pt x="149" y="0"/>
                    </a:moveTo>
                    <a:lnTo>
                      <a:pt x="64" y="29"/>
                    </a:lnTo>
                    <a:cubicBezTo>
                      <a:pt x="326" y="587"/>
                      <a:pt x="297" y="1267"/>
                      <a:pt x="0" y="1825"/>
                    </a:cubicBezTo>
                    <a:lnTo>
                      <a:pt x="92" y="1854"/>
                    </a:lnTo>
                    <a:cubicBezTo>
                      <a:pt x="389" y="1295"/>
                      <a:pt x="418" y="559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1"/>
              <p:cNvSpPr/>
              <p:nvPr/>
            </p:nvSpPr>
            <p:spPr>
              <a:xfrm>
                <a:off x="5481215" y="2395333"/>
                <a:ext cx="20324" cy="60834"/>
              </a:xfrm>
              <a:custGeom>
                <a:rect b="b" l="l" r="r" t="t"/>
                <a:pathLst>
                  <a:path extrusionOk="0" h="1760" w="588">
                    <a:moveTo>
                      <a:pt x="312" y="0"/>
                    </a:moveTo>
                    <a:cubicBezTo>
                      <a:pt x="278" y="0"/>
                      <a:pt x="243" y="14"/>
                      <a:pt x="206" y="47"/>
                    </a:cubicBezTo>
                    <a:cubicBezTo>
                      <a:pt x="149" y="76"/>
                      <a:pt x="93" y="167"/>
                      <a:pt x="93" y="252"/>
                    </a:cubicBezTo>
                    <a:cubicBezTo>
                      <a:pt x="93" y="344"/>
                      <a:pt x="93" y="401"/>
                      <a:pt x="121" y="486"/>
                    </a:cubicBezTo>
                    <a:lnTo>
                      <a:pt x="121" y="606"/>
                    </a:lnTo>
                    <a:cubicBezTo>
                      <a:pt x="149" y="726"/>
                      <a:pt x="93" y="840"/>
                      <a:pt x="1" y="875"/>
                    </a:cubicBezTo>
                    <a:lnTo>
                      <a:pt x="29" y="960"/>
                    </a:lnTo>
                    <a:cubicBezTo>
                      <a:pt x="38" y="950"/>
                      <a:pt x="45" y="947"/>
                      <a:pt x="49" y="947"/>
                    </a:cubicBezTo>
                    <a:cubicBezTo>
                      <a:pt x="57" y="947"/>
                      <a:pt x="57" y="960"/>
                      <a:pt x="57" y="960"/>
                    </a:cubicBezTo>
                    <a:cubicBezTo>
                      <a:pt x="93" y="960"/>
                      <a:pt x="121" y="988"/>
                      <a:pt x="121" y="1016"/>
                    </a:cubicBezTo>
                    <a:cubicBezTo>
                      <a:pt x="149" y="1080"/>
                      <a:pt x="121" y="1108"/>
                      <a:pt x="121" y="1165"/>
                    </a:cubicBezTo>
                    <a:lnTo>
                      <a:pt x="121" y="1193"/>
                    </a:lnTo>
                    <a:cubicBezTo>
                      <a:pt x="93" y="1370"/>
                      <a:pt x="121" y="1519"/>
                      <a:pt x="206" y="1611"/>
                    </a:cubicBezTo>
                    <a:cubicBezTo>
                      <a:pt x="269" y="1696"/>
                      <a:pt x="354" y="1759"/>
                      <a:pt x="475" y="1759"/>
                    </a:cubicBezTo>
                    <a:cubicBezTo>
                      <a:pt x="503" y="1759"/>
                      <a:pt x="559" y="1759"/>
                      <a:pt x="588" y="1724"/>
                    </a:cubicBezTo>
                    <a:lnTo>
                      <a:pt x="559" y="1639"/>
                    </a:lnTo>
                    <a:cubicBezTo>
                      <a:pt x="529" y="1659"/>
                      <a:pt x="491" y="1668"/>
                      <a:pt x="452" y="1668"/>
                    </a:cubicBezTo>
                    <a:cubicBezTo>
                      <a:pt x="381" y="1668"/>
                      <a:pt x="306" y="1637"/>
                      <a:pt x="269" y="1582"/>
                    </a:cubicBezTo>
                    <a:cubicBezTo>
                      <a:pt x="206" y="1490"/>
                      <a:pt x="177" y="1370"/>
                      <a:pt x="206" y="1229"/>
                    </a:cubicBezTo>
                    <a:lnTo>
                      <a:pt x="206" y="1193"/>
                    </a:lnTo>
                    <a:cubicBezTo>
                      <a:pt x="234" y="1137"/>
                      <a:pt x="234" y="1052"/>
                      <a:pt x="206" y="988"/>
                    </a:cubicBezTo>
                    <a:cubicBezTo>
                      <a:pt x="206" y="960"/>
                      <a:pt x="177" y="903"/>
                      <a:pt x="121" y="903"/>
                    </a:cubicBezTo>
                    <a:cubicBezTo>
                      <a:pt x="206" y="811"/>
                      <a:pt x="234" y="726"/>
                      <a:pt x="206" y="606"/>
                    </a:cubicBezTo>
                    <a:lnTo>
                      <a:pt x="206" y="458"/>
                    </a:lnTo>
                    <a:cubicBezTo>
                      <a:pt x="177" y="401"/>
                      <a:pt x="177" y="344"/>
                      <a:pt x="177" y="252"/>
                    </a:cubicBezTo>
                    <a:cubicBezTo>
                      <a:pt x="177" y="196"/>
                      <a:pt x="206" y="132"/>
                      <a:pt x="269" y="104"/>
                    </a:cubicBezTo>
                    <a:cubicBezTo>
                      <a:pt x="284" y="90"/>
                      <a:pt x="298" y="83"/>
                      <a:pt x="312" y="83"/>
                    </a:cubicBezTo>
                    <a:cubicBezTo>
                      <a:pt x="326" y="83"/>
                      <a:pt x="340" y="90"/>
                      <a:pt x="354" y="104"/>
                    </a:cubicBezTo>
                    <a:lnTo>
                      <a:pt x="383" y="19"/>
                    </a:lnTo>
                    <a:cubicBezTo>
                      <a:pt x="359" y="7"/>
                      <a:pt x="336" y="0"/>
                      <a:pt x="3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1"/>
              <p:cNvSpPr/>
              <p:nvPr/>
            </p:nvSpPr>
            <p:spPr>
              <a:xfrm>
                <a:off x="5458712" y="2397926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13" y="1"/>
                    </a:moveTo>
                    <a:cubicBezTo>
                      <a:pt x="1" y="503"/>
                      <a:pt x="1" y="1090"/>
                      <a:pt x="213" y="1592"/>
                    </a:cubicBezTo>
                    <a:lnTo>
                      <a:pt x="270" y="1564"/>
                    </a:lnTo>
                    <a:cubicBezTo>
                      <a:pt x="93" y="1062"/>
                      <a:pt x="93" y="531"/>
                      <a:pt x="298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1"/>
              <p:cNvSpPr/>
              <p:nvPr/>
            </p:nvSpPr>
            <p:spPr>
              <a:xfrm>
                <a:off x="5442570" y="2396958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59"/>
                      <a:pt x="1" y="1295"/>
                      <a:pt x="291" y="1854"/>
                    </a:cubicBezTo>
                    <a:lnTo>
                      <a:pt x="383" y="1825"/>
                    </a:lnTo>
                    <a:cubicBezTo>
                      <a:pt x="86" y="1267"/>
                      <a:pt x="86" y="587"/>
                      <a:pt x="326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4" name="Google Shape;1524;p41"/>
            <p:cNvGrpSpPr/>
            <p:nvPr/>
          </p:nvGrpSpPr>
          <p:grpSpPr>
            <a:xfrm>
              <a:off x="5725061" y="2885925"/>
              <a:ext cx="545750" cy="632756"/>
              <a:chOff x="3479225" y="2442689"/>
              <a:chExt cx="179293" cy="207877"/>
            </a:xfrm>
          </p:grpSpPr>
          <p:sp>
            <p:nvSpPr>
              <p:cNvPr id="1525" name="Google Shape;1525;p41"/>
              <p:cNvSpPr/>
              <p:nvPr/>
            </p:nvSpPr>
            <p:spPr>
              <a:xfrm>
                <a:off x="3479225" y="2485481"/>
                <a:ext cx="21327" cy="165082"/>
              </a:xfrm>
              <a:custGeom>
                <a:rect b="b" l="l" r="r" t="t"/>
                <a:pathLst>
                  <a:path extrusionOk="0" h="4776" w="617">
                    <a:moveTo>
                      <a:pt x="1" y="0"/>
                    </a:moveTo>
                    <a:lnTo>
                      <a:pt x="1" y="4775"/>
                    </a:lnTo>
                    <a:lnTo>
                      <a:pt x="616" y="4775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1"/>
              <p:cNvSpPr/>
              <p:nvPr/>
            </p:nvSpPr>
            <p:spPr>
              <a:xfrm>
                <a:off x="3518838" y="2552712"/>
                <a:ext cx="21569" cy="97854"/>
              </a:xfrm>
              <a:custGeom>
                <a:rect b="b" l="l" r="r" t="t"/>
                <a:pathLst>
                  <a:path extrusionOk="0" h="2831" w="624">
                    <a:moveTo>
                      <a:pt x="1" y="1"/>
                    </a:moveTo>
                    <a:lnTo>
                      <a:pt x="1" y="2830"/>
                    </a:lnTo>
                    <a:lnTo>
                      <a:pt x="623" y="283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1"/>
              <p:cNvSpPr/>
              <p:nvPr/>
            </p:nvSpPr>
            <p:spPr>
              <a:xfrm>
                <a:off x="3558727" y="2499895"/>
                <a:ext cx="20324" cy="150669"/>
              </a:xfrm>
              <a:custGeom>
                <a:rect b="b" l="l" r="r" t="t"/>
                <a:pathLst>
                  <a:path extrusionOk="0" h="4359" w="588">
                    <a:moveTo>
                      <a:pt x="0" y="1"/>
                    </a:moveTo>
                    <a:lnTo>
                      <a:pt x="0" y="4358"/>
                    </a:lnTo>
                    <a:lnTo>
                      <a:pt x="587" y="4358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1"/>
              <p:cNvSpPr/>
              <p:nvPr/>
            </p:nvSpPr>
            <p:spPr>
              <a:xfrm>
                <a:off x="3598339" y="2442689"/>
                <a:ext cx="20324" cy="207874"/>
              </a:xfrm>
              <a:custGeom>
                <a:rect b="b" l="l" r="r" t="t"/>
                <a:pathLst>
                  <a:path extrusionOk="0" h="6014" w="588">
                    <a:moveTo>
                      <a:pt x="0" y="0"/>
                    </a:moveTo>
                    <a:lnTo>
                      <a:pt x="0" y="6013"/>
                    </a:lnTo>
                    <a:lnTo>
                      <a:pt x="587" y="6013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1"/>
              <p:cNvSpPr/>
              <p:nvPr/>
            </p:nvSpPr>
            <p:spPr>
              <a:xfrm>
                <a:off x="3638194" y="2537538"/>
                <a:ext cx="20324" cy="113028"/>
              </a:xfrm>
              <a:custGeom>
                <a:rect b="b" l="l" r="r" t="t"/>
                <a:pathLst>
                  <a:path extrusionOk="0" h="3270" w="588">
                    <a:moveTo>
                      <a:pt x="0" y="1"/>
                    </a:moveTo>
                    <a:lnTo>
                      <a:pt x="0" y="3269"/>
                    </a:lnTo>
                    <a:lnTo>
                      <a:pt x="587" y="3269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0" name="Google Shape;1530;p41"/>
            <p:cNvGrpSpPr/>
            <p:nvPr/>
          </p:nvGrpSpPr>
          <p:grpSpPr>
            <a:xfrm>
              <a:off x="4421212" y="3367909"/>
              <a:ext cx="688617" cy="567202"/>
              <a:chOff x="4646862" y="1815214"/>
              <a:chExt cx="226229" cy="186341"/>
            </a:xfrm>
          </p:grpSpPr>
          <p:sp>
            <p:nvSpPr>
              <p:cNvPr id="1531" name="Google Shape;1531;p41"/>
              <p:cNvSpPr/>
              <p:nvPr/>
            </p:nvSpPr>
            <p:spPr>
              <a:xfrm>
                <a:off x="4646862" y="1841622"/>
                <a:ext cx="199578" cy="159932"/>
              </a:xfrm>
              <a:custGeom>
                <a:rect b="b" l="l" r="r" t="t"/>
                <a:pathLst>
                  <a:path extrusionOk="0" h="4627" w="5774">
                    <a:moveTo>
                      <a:pt x="1" y="0"/>
                    </a:moveTo>
                    <a:lnTo>
                      <a:pt x="1" y="4627"/>
                    </a:lnTo>
                    <a:lnTo>
                      <a:pt x="5774" y="4627"/>
                    </a:lnTo>
                    <a:lnTo>
                      <a:pt x="57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1"/>
              <p:cNvSpPr/>
              <p:nvPr/>
            </p:nvSpPr>
            <p:spPr>
              <a:xfrm>
                <a:off x="4673271" y="1815214"/>
                <a:ext cx="199820" cy="159932"/>
              </a:xfrm>
              <a:custGeom>
                <a:rect b="b" l="l" r="r" t="t"/>
                <a:pathLst>
                  <a:path extrusionOk="0" h="4627" w="5781">
                    <a:moveTo>
                      <a:pt x="1" y="0"/>
                    </a:moveTo>
                    <a:lnTo>
                      <a:pt x="1" y="4627"/>
                    </a:lnTo>
                    <a:lnTo>
                      <a:pt x="5781" y="4627"/>
                    </a:lnTo>
                    <a:lnTo>
                      <a:pt x="57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1"/>
              <p:cNvSpPr/>
              <p:nvPr/>
            </p:nvSpPr>
            <p:spPr>
              <a:xfrm>
                <a:off x="4844441" y="1827415"/>
                <a:ext cx="16418" cy="3975"/>
              </a:xfrm>
              <a:custGeom>
                <a:rect b="b" l="l" r="r" t="t"/>
                <a:pathLst>
                  <a:path extrusionOk="0" h="115" w="475">
                    <a:moveTo>
                      <a:pt x="1" y="1"/>
                    </a:moveTo>
                    <a:lnTo>
                      <a:pt x="1" y="114"/>
                    </a:lnTo>
                    <a:lnTo>
                      <a:pt x="475" y="114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1"/>
              <p:cNvSpPr/>
              <p:nvPr/>
            </p:nvSpPr>
            <p:spPr>
              <a:xfrm>
                <a:off x="4735386" y="1827415"/>
                <a:ext cx="90768" cy="3975"/>
              </a:xfrm>
              <a:custGeom>
                <a:rect b="b" l="l" r="r" t="t"/>
                <a:pathLst>
                  <a:path extrusionOk="0" h="115" w="2626">
                    <a:moveTo>
                      <a:pt x="1" y="1"/>
                    </a:moveTo>
                    <a:lnTo>
                      <a:pt x="1" y="114"/>
                    </a:lnTo>
                    <a:lnTo>
                      <a:pt x="2625" y="114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>
                <a:off x="4843473" y="1847740"/>
                <a:ext cx="3940" cy="26442"/>
              </a:xfrm>
              <a:custGeom>
                <a:rect b="b" l="l" r="r" t="t"/>
                <a:pathLst>
                  <a:path extrusionOk="0" h="765" w="114">
                    <a:moveTo>
                      <a:pt x="1" y="0"/>
                    </a:moveTo>
                    <a:lnTo>
                      <a:pt x="1" y="764"/>
                    </a:lnTo>
                    <a:lnTo>
                      <a:pt x="114" y="76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1"/>
              <p:cNvSpPr/>
              <p:nvPr/>
            </p:nvSpPr>
            <p:spPr>
              <a:xfrm>
                <a:off x="4843473" y="1886350"/>
                <a:ext cx="3940" cy="54094"/>
              </a:xfrm>
              <a:custGeom>
                <a:rect b="b" l="l" r="r" t="t"/>
                <a:pathLst>
                  <a:path extrusionOk="0" h="1565" w="114">
                    <a:moveTo>
                      <a:pt x="1" y="1"/>
                    </a:moveTo>
                    <a:lnTo>
                      <a:pt x="1" y="1564"/>
                    </a:lnTo>
                    <a:lnTo>
                      <a:pt x="114" y="1564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1"/>
              <p:cNvSpPr/>
              <p:nvPr/>
            </p:nvSpPr>
            <p:spPr>
              <a:xfrm>
                <a:off x="4855710" y="1904705"/>
                <a:ext cx="3940" cy="18389"/>
              </a:xfrm>
              <a:custGeom>
                <a:rect b="b" l="l" r="r" t="t"/>
                <a:pathLst>
                  <a:path extrusionOk="0" h="532" w="114">
                    <a:moveTo>
                      <a:pt x="0" y="0"/>
                    </a:moveTo>
                    <a:lnTo>
                      <a:pt x="0" y="531"/>
                    </a:lnTo>
                    <a:lnTo>
                      <a:pt x="114" y="53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8" name="Google Shape;1538;p41"/>
            <p:cNvGrpSpPr/>
            <p:nvPr/>
          </p:nvGrpSpPr>
          <p:grpSpPr>
            <a:xfrm>
              <a:off x="3793280" y="3419075"/>
              <a:ext cx="1789390" cy="787533"/>
              <a:chOff x="4802651" y="2120880"/>
              <a:chExt cx="587861" cy="258725"/>
            </a:xfrm>
          </p:grpSpPr>
          <p:sp>
            <p:nvSpPr>
              <p:cNvPr id="1539" name="Google Shape;1539;p41"/>
              <p:cNvSpPr/>
              <p:nvPr/>
            </p:nvSpPr>
            <p:spPr>
              <a:xfrm>
                <a:off x="4820971" y="2152404"/>
                <a:ext cx="538972" cy="223048"/>
              </a:xfrm>
              <a:custGeom>
                <a:rect b="b" l="l" r="r" t="t"/>
                <a:pathLst>
                  <a:path extrusionOk="0" h="6453" w="15593">
                    <a:moveTo>
                      <a:pt x="15388" y="1"/>
                    </a:moveTo>
                    <a:lnTo>
                      <a:pt x="11235" y="6042"/>
                    </a:lnTo>
                    <a:lnTo>
                      <a:pt x="8228" y="2180"/>
                    </a:lnTo>
                    <a:lnTo>
                      <a:pt x="5101" y="6071"/>
                    </a:lnTo>
                    <a:lnTo>
                      <a:pt x="2420" y="2774"/>
                    </a:lnTo>
                    <a:lnTo>
                      <a:pt x="1" y="5865"/>
                    </a:lnTo>
                    <a:lnTo>
                      <a:pt x="178" y="6014"/>
                    </a:lnTo>
                    <a:lnTo>
                      <a:pt x="2420" y="3156"/>
                    </a:lnTo>
                    <a:lnTo>
                      <a:pt x="5101" y="6424"/>
                    </a:lnTo>
                    <a:lnTo>
                      <a:pt x="8228" y="2562"/>
                    </a:lnTo>
                    <a:lnTo>
                      <a:pt x="11235" y="6453"/>
                    </a:lnTo>
                    <a:lnTo>
                      <a:pt x="15593" y="121"/>
                    </a:lnTo>
                    <a:lnTo>
                      <a:pt x="153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41"/>
              <p:cNvSpPr/>
              <p:nvPr/>
            </p:nvSpPr>
            <p:spPr>
              <a:xfrm>
                <a:off x="4802651" y="2335811"/>
                <a:ext cx="42826" cy="43794"/>
              </a:xfrm>
              <a:custGeom>
                <a:rect b="b" l="l" r="r" t="t"/>
                <a:pathLst>
                  <a:path extrusionOk="0" h="1267" w="1239">
                    <a:moveTo>
                      <a:pt x="623" y="1"/>
                    </a:moveTo>
                    <a:cubicBezTo>
                      <a:pt x="269" y="1"/>
                      <a:pt x="0" y="262"/>
                      <a:pt x="0" y="616"/>
                    </a:cubicBezTo>
                    <a:cubicBezTo>
                      <a:pt x="0" y="970"/>
                      <a:pt x="269" y="1267"/>
                      <a:pt x="623" y="1267"/>
                    </a:cubicBezTo>
                    <a:cubicBezTo>
                      <a:pt x="977" y="1267"/>
                      <a:pt x="1238" y="970"/>
                      <a:pt x="1238" y="616"/>
                    </a:cubicBezTo>
                    <a:cubicBezTo>
                      <a:pt x="1238" y="262"/>
                      <a:pt x="977" y="1"/>
                      <a:pt x="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1"/>
              <p:cNvSpPr/>
              <p:nvPr/>
            </p:nvSpPr>
            <p:spPr>
              <a:xfrm>
                <a:off x="4981875" y="2346077"/>
                <a:ext cx="33805" cy="33528"/>
              </a:xfrm>
              <a:custGeom>
                <a:rect b="b" l="l" r="r" t="t"/>
                <a:pathLst>
                  <a:path extrusionOk="0" h="970" w="978">
                    <a:moveTo>
                      <a:pt x="475" y="1"/>
                    </a:moveTo>
                    <a:cubicBezTo>
                      <a:pt x="213" y="1"/>
                      <a:pt x="1" y="206"/>
                      <a:pt x="1" y="468"/>
                    </a:cubicBezTo>
                    <a:cubicBezTo>
                      <a:pt x="1" y="736"/>
                      <a:pt x="213" y="970"/>
                      <a:pt x="475" y="970"/>
                    </a:cubicBezTo>
                    <a:cubicBezTo>
                      <a:pt x="744" y="970"/>
                      <a:pt x="977" y="736"/>
                      <a:pt x="977" y="468"/>
                    </a:cubicBezTo>
                    <a:cubicBezTo>
                      <a:pt x="977" y="206"/>
                      <a:pt x="744" y="1"/>
                      <a:pt x="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>
                <a:off x="5191932" y="2346077"/>
                <a:ext cx="33528" cy="33528"/>
              </a:xfrm>
              <a:custGeom>
                <a:rect b="b" l="l" r="r" t="t"/>
                <a:pathLst>
                  <a:path extrusionOk="0" h="970" w="970">
                    <a:moveTo>
                      <a:pt x="468" y="1"/>
                    </a:moveTo>
                    <a:cubicBezTo>
                      <a:pt x="206" y="1"/>
                      <a:pt x="1" y="206"/>
                      <a:pt x="1" y="468"/>
                    </a:cubicBezTo>
                    <a:cubicBezTo>
                      <a:pt x="1" y="736"/>
                      <a:pt x="206" y="970"/>
                      <a:pt x="468" y="970"/>
                    </a:cubicBezTo>
                    <a:cubicBezTo>
                      <a:pt x="736" y="970"/>
                      <a:pt x="970" y="736"/>
                      <a:pt x="970" y="468"/>
                    </a:cubicBezTo>
                    <a:cubicBezTo>
                      <a:pt x="970" y="206"/>
                      <a:pt x="736" y="1"/>
                      <a:pt x="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1"/>
              <p:cNvSpPr/>
              <p:nvPr/>
            </p:nvSpPr>
            <p:spPr>
              <a:xfrm>
                <a:off x="5340600" y="2138232"/>
                <a:ext cx="33805" cy="33528"/>
              </a:xfrm>
              <a:custGeom>
                <a:rect b="b" l="l" r="r" t="t"/>
                <a:pathLst>
                  <a:path extrusionOk="0" h="970" w="978">
                    <a:moveTo>
                      <a:pt x="475" y="1"/>
                    </a:moveTo>
                    <a:cubicBezTo>
                      <a:pt x="206" y="1"/>
                      <a:pt x="1" y="206"/>
                      <a:pt x="1" y="467"/>
                    </a:cubicBezTo>
                    <a:cubicBezTo>
                      <a:pt x="1" y="736"/>
                      <a:pt x="206" y="970"/>
                      <a:pt x="475" y="970"/>
                    </a:cubicBezTo>
                    <a:cubicBezTo>
                      <a:pt x="737" y="970"/>
                      <a:pt x="977" y="736"/>
                      <a:pt x="977" y="467"/>
                    </a:cubicBezTo>
                    <a:cubicBezTo>
                      <a:pt x="977" y="206"/>
                      <a:pt x="737" y="1"/>
                      <a:pt x="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1"/>
              <p:cNvSpPr/>
              <p:nvPr/>
            </p:nvSpPr>
            <p:spPr>
              <a:xfrm>
                <a:off x="4882118" y="2231906"/>
                <a:ext cx="44796" cy="44762"/>
              </a:xfrm>
              <a:custGeom>
                <a:rect b="b" l="l" r="r" t="t"/>
                <a:pathLst>
                  <a:path extrusionOk="0" h="1295" w="1296">
                    <a:moveTo>
                      <a:pt x="651" y="0"/>
                    </a:moveTo>
                    <a:cubicBezTo>
                      <a:pt x="298" y="0"/>
                      <a:pt x="0" y="297"/>
                      <a:pt x="0" y="651"/>
                    </a:cubicBezTo>
                    <a:cubicBezTo>
                      <a:pt x="0" y="1005"/>
                      <a:pt x="298" y="1295"/>
                      <a:pt x="651" y="1295"/>
                    </a:cubicBezTo>
                    <a:cubicBezTo>
                      <a:pt x="1005" y="1295"/>
                      <a:pt x="1295" y="1005"/>
                      <a:pt x="1295" y="651"/>
                    </a:cubicBezTo>
                    <a:cubicBezTo>
                      <a:pt x="1295" y="297"/>
                      <a:pt x="1005" y="0"/>
                      <a:pt x="6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1"/>
              <p:cNvSpPr/>
              <p:nvPr/>
            </p:nvSpPr>
            <p:spPr>
              <a:xfrm>
                <a:off x="5088995" y="2213551"/>
                <a:ext cx="38678" cy="38678"/>
              </a:xfrm>
              <a:custGeom>
                <a:rect b="b" l="l" r="r" t="t"/>
                <a:pathLst>
                  <a:path extrusionOk="0" h="1119" w="1119">
                    <a:moveTo>
                      <a:pt x="559" y="0"/>
                    </a:moveTo>
                    <a:cubicBezTo>
                      <a:pt x="234" y="0"/>
                      <a:pt x="0" y="262"/>
                      <a:pt x="0" y="559"/>
                    </a:cubicBezTo>
                    <a:cubicBezTo>
                      <a:pt x="0" y="885"/>
                      <a:pt x="234" y="1118"/>
                      <a:pt x="559" y="1118"/>
                    </a:cubicBezTo>
                    <a:cubicBezTo>
                      <a:pt x="856" y="1118"/>
                      <a:pt x="1118" y="885"/>
                      <a:pt x="1118" y="559"/>
                    </a:cubicBezTo>
                    <a:cubicBezTo>
                      <a:pt x="1118" y="262"/>
                      <a:pt x="856" y="0"/>
                      <a:pt x="5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>
                <a:off x="5323248" y="2120880"/>
                <a:ext cx="67263" cy="67263"/>
              </a:xfrm>
              <a:custGeom>
                <a:rect b="b" l="l" r="r" t="t"/>
                <a:pathLst>
                  <a:path extrusionOk="0" h="1946" w="1946">
                    <a:moveTo>
                      <a:pt x="977" y="113"/>
                    </a:moveTo>
                    <a:cubicBezTo>
                      <a:pt x="1444" y="113"/>
                      <a:pt x="1833" y="503"/>
                      <a:pt x="1833" y="969"/>
                    </a:cubicBezTo>
                    <a:cubicBezTo>
                      <a:pt x="1833" y="1443"/>
                      <a:pt x="1444" y="1825"/>
                      <a:pt x="977" y="1825"/>
                    </a:cubicBezTo>
                    <a:cubicBezTo>
                      <a:pt x="503" y="1825"/>
                      <a:pt x="121" y="1443"/>
                      <a:pt x="121" y="969"/>
                    </a:cubicBezTo>
                    <a:cubicBezTo>
                      <a:pt x="121" y="503"/>
                      <a:pt x="503" y="113"/>
                      <a:pt x="977" y="113"/>
                    </a:cubicBezTo>
                    <a:close/>
                    <a:moveTo>
                      <a:pt x="977" y="0"/>
                    </a:moveTo>
                    <a:cubicBezTo>
                      <a:pt x="446" y="0"/>
                      <a:pt x="1" y="439"/>
                      <a:pt x="1" y="969"/>
                    </a:cubicBezTo>
                    <a:cubicBezTo>
                      <a:pt x="1" y="1500"/>
                      <a:pt x="446" y="1946"/>
                      <a:pt x="977" y="1946"/>
                    </a:cubicBezTo>
                    <a:cubicBezTo>
                      <a:pt x="1507" y="1946"/>
                      <a:pt x="1946" y="1500"/>
                      <a:pt x="1946" y="969"/>
                    </a:cubicBezTo>
                    <a:cubicBezTo>
                      <a:pt x="1946" y="439"/>
                      <a:pt x="1507" y="0"/>
                      <a:pt x="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42"/>
          <p:cNvSpPr txBox="1"/>
          <p:nvPr>
            <p:ph type="title"/>
          </p:nvPr>
        </p:nvSpPr>
        <p:spPr>
          <a:xfrm>
            <a:off x="713225" y="2254525"/>
            <a:ext cx="5383500" cy="13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Overriding - Constructor</a:t>
            </a:r>
            <a:endParaRPr sz="4200"/>
          </a:p>
        </p:txBody>
      </p:sp>
      <p:sp>
        <p:nvSpPr>
          <p:cNvPr id="1552" name="Google Shape;1552;p42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3" name="Google Shape;1553;p42"/>
          <p:cNvSpPr txBox="1"/>
          <p:nvPr>
            <p:ph idx="1" type="subTitle"/>
          </p:nvPr>
        </p:nvSpPr>
        <p:spPr>
          <a:xfrm>
            <a:off x="713225" y="3590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Menambah dan Memodifikasi</a:t>
            </a:r>
            <a:endParaRPr/>
          </a:p>
        </p:txBody>
      </p:sp>
      <p:sp>
        <p:nvSpPr>
          <p:cNvPr id="1554" name="Google Shape;1554;p42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5" name="Google Shape;1555;p42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1556" name="Google Shape;1556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8" name="Google Shape;1558;p42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9" name="Google Shape;1559;p42"/>
          <p:cNvGrpSpPr/>
          <p:nvPr/>
        </p:nvGrpSpPr>
        <p:grpSpPr>
          <a:xfrm>
            <a:off x="6096822" y="1186885"/>
            <a:ext cx="2171206" cy="3428826"/>
            <a:chOff x="6096822" y="1186885"/>
            <a:chExt cx="2171206" cy="3428826"/>
          </a:xfrm>
        </p:grpSpPr>
        <p:sp>
          <p:nvSpPr>
            <p:cNvPr id="1560" name="Google Shape;1560;p42"/>
            <p:cNvSpPr/>
            <p:nvPr/>
          </p:nvSpPr>
          <p:spPr>
            <a:xfrm>
              <a:off x="6146800" y="1908200"/>
              <a:ext cx="2121227" cy="1883711"/>
            </a:xfrm>
            <a:custGeom>
              <a:rect b="b" l="l" r="r" t="t"/>
              <a:pathLst>
                <a:path extrusionOk="0" h="30859" w="34750">
                  <a:moveTo>
                    <a:pt x="19927" y="1"/>
                  </a:moveTo>
                  <a:cubicBezTo>
                    <a:pt x="17317" y="1"/>
                    <a:pt x="14720" y="895"/>
                    <a:pt x="13116" y="2899"/>
                  </a:cubicBezTo>
                  <a:cubicBezTo>
                    <a:pt x="11970" y="4342"/>
                    <a:pt x="11440" y="6203"/>
                    <a:pt x="10492" y="7795"/>
                  </a:cubicBezTo>
                  <a:cubicBezTo>
                    <a:pt x="9346" y="9768"/>
                    <a:pt x="7606" y="11332"/>
                    <a:pt x="5837" y="12832"/>
                  </a:cubicBezTo>
                  <a:cubicBezTo>
                    <a:pt x="4542" y="13949"/>
                    <a:pt x="3184" y="15074"/>
                    <a:pt x="2208" y="16517"/>
                  </a:cubicBezTo>
                  <a:cubicBezTo>
                    <a:pt x="262" y="19290"/>
                    <a:pt x="1" y="23118"/>
                    <a:pt x="1472" y="26153"/>
                  </a:cubicBezTo>
                  <a:cubicBezTo>
                    <a:pt x="2859" y="28926"/>
                    <a:pt x="5250" y="30135"/>
                    <a:pt x="8221" y="30312"/>
                  </a:cubicBezTo>
                  <a:cubicBezTo>
                    <a:pt x="12027" y="30574"/>
                    <a:pt x="15826" y="30786"/>
                    <a:pt x="19632" y="30843"/>
                  </a:cubicBezTo>
                  <a:cubicBezTo>
                    <a:pt x="20489" y="30852"/>
                    <a:pt x="21343" y="30858"/>
                    <a:pt x="22195" y="30858"/>
                  </a:cubicBezTo>
                  <a:cubicBezTo>
                    <a:pt x="23952" y="30858"/>
                    <a:pt x="25703" y="30832"/>
                    <a:pt x="27470" y="30751"/>
                  </a:cubicBezTo>
                  <a:cubicBezTo>
                    <a:pt x="29126" y="30666"/>
                    <a:pt x="30894" y="30517"/>
                    <a:pt x="32246" y="29577"/>
                  </a:cubicBezTo>
                  <a:cubicBezTo>
                    <a:pt x="34042" y="28339"/>
                    <a:pt x="34750" y="25976"/>
                    <a:pt x="34488" y="23825"/>
                  </a:cubicBezTo>
                  <a:cubicBezTo>
                    <a:pt x="34219" y="21703"/>
                    <a:pt x="33102" y="19757"/>
                    <a:pt x="31863" y="17989"/>
                  </a:cubicBezTo>
                  <a:cubicBezTo>
                    <a:pt x="31099" y="16899"/>
                    <a:pt x="30243" y="15866"/>
                    <a:pt x="29656" y="14657"/>
                  </a:cubicBezTo>
                  <a:cubicBezTo>
                    <a:pt x="28680" y="12683"/>
                    <a:pt x="28447" y="10476"/>
                    <a:pt x="28029" y="8325"/>
                  </a:cubicBezTo>
                  <a:cubicBezTo>
                    <a:pt x="27591" y="6111"/>
                    <a:pt x="27675" y="3727"/>
                    <a:pt x="25971" y="1986"/>
                  </a:cubicBezTo>
                  <a:cubicBezTo>
                    <a:pt x="25058" y="1039"/>
                    <a:pt x="23728" y="543"/>
                    <a:pt x="22433" y="274"/>
                  </a:cubicBezTo>
                  <a:cubicBezTo>
                    <a:pt x="21619" y="95"/>
                    <a:pt x="20772" y="1"/>
                    <a:pt x="19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1" name="Google Shape;1561;p42"/>
            <p:cNvGrpSpPr/>
            <p:nvPr/>
          </p:nvGrpSpPr>
          <p:grpSpPr>
            <a:xfrm>
              <a:off x="7012401" y="1186885"/>
              <a:ext cx="598344" cy="498891"/>
              <a:chOff x="2715768" y="1997386"/>
              <a:chExt cx="269330" cy="224564"/>
            </a:xfrm>
          </p:grpSpPr>
          <p:sp>
            <p:nvSpPr>
              <p:cNvPr id="1562" name="Google Shape;1562;p42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42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42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42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42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7" name="Google Shape;1567;p42"/>
            <p:cNvGrpSpPr/>
            <p:nvPr/>
          </p:nvGrpSpPr>
          <p:grpSpPr>
            <a:xfrm>
              <a:off x="7517490" y="1854920"/>
              <a:ext cx="388315" cy="333067"/>
              <a:chOff x="-2044960" y="2439570"/>
              <a:chExt cx="388315" cy="333067"/>
            </a:xfrm>
          </p:grpSpPr>
          <p:sp>
            <p:nvSpPr>
              <p:cNvPr id="1568" name="Google Shape;1568;p42"/>
              <p:cNvSpPr/>
              <p:nvPr/>
            </p:nvSpPr>
            <p:spPr>
              <a:xfrm>
                <a:off x="-2044960" y="2439570"/>
                <a:ext cx="388315" cy="333067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42"/>
              <p:cNvSpPr/>
              <p:nvPr/>
            </p:nvSpPr>
            <p:spPr>
              <a:xfrm>
                <a:off x="-1734359" y="2606296"/>
                <a:ext cx="46303" cy="35705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42"/>
              <p:cNvSpPr/>
              <p:nvPr/>
            </p:nvSpPr>
            <p:spPr>
              <a:xfrm>
                <a:off x="-1944984" y="2572770"/>
                <a:ext cx="66598" cy="60134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42"/>
              <p:cNvSpPr/>
              <p:nvPr/>
            </p:nvSpPr>
            <p:spPr>
              <a:xfrm>
                <a:off x="-1980615" y="2524361"/>
                <a:ext cx="39989" cy="13380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42"/>
              <p:cNvSpPr/>
              <p:nvPr/>
            </p:nvSpPr>
            <p:spPr>
              <a:xfrm>
                <a:off x="-1911985" y="2479710"/>
                <a:ext cx="49009" cy="53219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42"/>
              <p:cNvSpPr/>
              <p:nvPr/>
            </p:nvSpPr>
            <p:spPr>
              <a:xfrm>
                <a:off x="-1916269" y="2621706"/>
                <a:ext cx="49009" cy="42094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2"/>
              <p:cNvSpPr/>
              <p:nvPr/>
            </p:nvSpPr>
            <p:spPr>
              <a:xfrm>
                <a:off x="-2009329" y="2550971"/>
                <a:ext cx="33600" cy="53219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2"/>
              <p:cNvSpPr/>
              <p:nvPr/>
            </p:nvSpPr>
            <p:spPr>
              <a:xfrm>
                <a:off x="-1752475" y="2652525"/>
                <a:ext cx="39989" cy="24505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2"/>
              <p:cNvSpPr/>
              <p:nvPr/>
            </p:nvSpPr>
            <p:spPr>
              <a:xfrm>
                <a:off x="-1785399" y="2495947"/>
                <a:ext cx="66523" cy="17364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2"/>
              <p:cNvSpPr/>
              <p:nvPr/>
            </p:nvSpPr>
            <p:spPr>
              <a:xfrm>
                <a:off x="-1709929" y="2533532"/>
                <a:ext cx="24054" cy="41943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2"/>
              <p:cNvSpPr/>
              <p:nvPr/>
            </p:nvSpPr>
            <p:spPr>
              <a:xfrm>
                <a:off x="-1836514" y="2551948"/>
                <a:ext cx="51189" cy="63441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2"/>
              <p:cNvSpPr/>
              <p:nvPr/>
            </p:nvSpPr>
            <p:spPr>
              <a:xfrm>
                <a:off x="-1847639" y="2623810"/>
                <a:ext cx="15485" cy="3780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0" name="Google Shape;1580;p42"/>
            <p:cNvGrpSpPr/>
            <p:nvPr/>
          </p:nvGrpSpPr>
          <p:grpSpPr>
            <a:xfrm>
              <a:off x="6391476" y="1674286"/>
              <a:ext cx="1631854" cy="2941424"/>
              <a:chOff x="6800376" y="1674286"/>
              <a:chExt cx="1631854" cy="2941424"/>
            </a:xfrm>
          </p:grpSpPr>
          <p:grpSp>
            <p:nvGrpSpPr>
              <p:cNvPr id="1581" name="Google Shape;1581;p42"/>
              <p:cNvGrpSpPr/>
              <p:nvPr/>
            </p:nvGrpSpPr>
            <p:grpSpPr>
              <a:xfrm>
                <a:off x="6800380" y="1853630"/>
                <a:ext cx="1631850" cy="2762080"/>
                <a:chOff x="-1014959" y="1538651"/>
                <a:chExt cx="1981603" cy="3354074"/>
              </a:xfrm>
            </p:grpSpPr>
            <p:sp>
              <p:nvSpPr>
                <p:cNvPr id="1582" name="Google Shape;1582;p42"/>
                <p:cNvSpPr/>
                <p:nvPr/>
              </p:nvSpPr>
              <p:spPr>
                <a:xfrm>
                  <a:off x="-705552" y="1690618"/>
                  <a:ext cx="241206" cy="352612"/>
                </a:xfrm>
                <a:custGeom>
                  <a:rect b="b" l="l" r="r" t="t"/>
                  <a:pathLst>
                    <a:path extrusionOk="0" h="2513" w="1719">
                      <a:moveTo>
                        <a:pt x="1089" y="1"/>
                      </a:moveTo>
                      <a:cubicBezTo>
                        <a:pt x="1086" y="1"/>
                        <a:pt x="1082" y="1"/>
                        <a:pt x="1079" y="1"/>
                      </a:cubicBezTo>
                      <a:cubicBezTo>
                        <a:pt x="843" y="22"/>
                        <a:pt x="860" y="723"/>
                        <a:pt x="862" y="766"/>
                      </a:cubicBezTo>
                      <a:lnTo>
                        <a:pt x="862" y="766"/>
                      </a:lnTo>
                      <a:cubicBezTo>
                        <a:pt x="861" y="752"/>
                        <a:pt x="854" y="667"/>
                        <a:pt x="772" y="504"/>
                      </a:cubicBezTo>
                      <a:cubicBezTo>
                        <a:pt x="696" y="351"/>
                        <a:pt x="587" y="302"/>
                        <a:pt x="481" y="302"/>
                      </a:cubicBezTo>
                      <a:cubicBezTo>
                        <a:pt x="373" y="302"/>
                        <a:pt x="267" y="353"/>
                        <a:pt x="201" y="398"/>
                      </a:cubicBezTo>
                      <a:cubicBezTo>
                        <a:pt x="111" y="440"/>
                        <a:pt x="132" y="572"/>
                        <a:pt x="243" y="594"/>
                      </a:cubicBezTo>
                      <a:cubicBezTo>
                        <a:pt x="264" y="615"/>
                        <a:pt x="286" y="615"/>
                        <a:pt x="307" y="615"/>
                      </a:cubicBezTo>
                      <a:cubicBezTo>
                        <a:pt x="314" y="614"/>
                        <a:pt x="321" y="614"/>
                        <a:pt x="328" y="614"/>
                      </a:cubicBezTo>
                      <a:cubicBezTo>
                        <a:pt x="517" y="614"/>
                        <a:pt x="637" y="886"/>
                        <a:pt x="571" y="1080"/>
                      </a:cubicBezTo>
                      <a:cubicBezTo>
                        <a:pt x="554" y="1184"/>
                        <a:pt x="512" y="1219"/>
                        <a:pt x="461" y="1219"/>
                      </a:cubicBezTo>
                      <a:cubicBezTo>
                        <a:pt x="447" y="1219"/>
                        <a:pt x="432" y="1217"/>
                        <a:pt x="418" y="1212"/>
                      </a:cubicBezTo>
                      <a:cubicBezTo>
                        <a:pt x="375" y="1191"/>
                        <a:pt x="333" y="1143"/>
                        <a:pt x="333" y="1101"/>
                      </a:cubicBezTo>
                      <a:cubicBezTo>
                        <a:pt x="314" y="976"/>
                        <a:pt x="265" y="927"/>
                        <a:pt x="214" y="927"/>
                      </a:cubicBezTo>
                      <a:cubicBezTo>
                        <a:pt x="193" y="927"/>
                        <a:pt x="173" y="934"/>
                        <a:pt x="153" y="948"/>
                      </a:cubicBezTo>
                      <a:cubicBezTo>
                        <a:pt x="111" y="969"/>
                        <a:pt x="69" y="1011"/>
                        <a:pt x="69" y="1080"/>
                      </a:cubicBezTo>
                      <a:cubicBezTo>
                        <a:pt x="0" y="1540"/>
                        <a:pt x="418" y="1587"/>
                        <a:pt x="550" y="1587"/>
                      </a:cubicBezTo>
                      <a:cubicBezTo>
                        <a:pt x="661" y="1762"/>
                        <a:pt x="571" y="2005"/>
                        <a:pt x="571" y="2005"/>
                      </a:cubicBezTo>
                      <a:cubicBezTo>
                        <a:pt x="571" y="2005"/>
                        <a:pt x="994" y="2248"/>
                        <a:pt x="1343" y="2513"/>
                      </a:cubicBezTo>
                      <a:cubicBezTo>
                        <a:pt x="1718" y="1455"/>
                        <a:pt x="1676" y="615"/>
                        <a:pt x="1607" y="266"/>
                      </a:cubicBezTo>
                      <a:cubicBezTo>
                        <a:pt x="1586" y="176"/>
                        <a:pt x="1475" y="107"/>
                        <a:pt x="1391" y="107"/>
                      </a:cubicBezTo>
                      <a:cubicBezTo>
                        <a:pt x="1305" y="114"/>
                        <a:pt x="1254" y="168"/>
                        <a:pt x="1226" y="241"/>
                      </a:cubicBezTo>
                      <a:lnTo>
                        <a:pt x="1226" y="241"/>
                      </a:lnTo>
                      <a:cubicBezTo>
                        <a:pt x="1207" y="107"/>
                        <a:pt x="1167" y="1"/>
                        <a:pt x="1089" y="1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3" name="Google Shape;1583;p42"/>
                <p:cNvSpPr/>
                <p:nvPr/>
              </p:nvSpPr>
              <p:spPr>
                <a:xfrm>
                  <a:off x="-662614" y="1869527"/>
                  <a:ext cx="155191" cy="207105"/>
                </a:xfrm>
                <a:custGeom>
                  <a:rect b="b" l="l" r="r" t="t"/>
                  <a:pathLst>
                    <a:path extrusionOk="0" h="1476" w="1106">
                      <a:moveTo>
                        <a:pt x="730" y="1"/>
                      </a:moveTo>
                      <a:cubicBezTo>
                        <a:pt x="730" y="1"/>
                        <a:pt x="180" y="709"/>
                        <a:pt x="69" y="841"/>
                      </a:cubicBezTo>
                      <a:cubicBezTo>
                        <a:pt x="48" y="973"/>
                        <a:pt x="1" y="1476"/>
                        <a:pt x="1" y="1476"/>
                      </a:cubicBezTo>
                      <a:cubicBezTo>
                        <a:pt x="1" y="1476"/>
                        <a:pt x="820" y="1454"/>
                        <a:pt x="1106" y="1190"/>
                      </a:cubicBezTo>
                      <a:cubicBezTo>
                        <a:pt x="973" y="1016"/>
                        <a:pt x="905" y="508"/>
                        <a:pt x="952" y="376"/>
                      </a:cubicBezTo>
                      <a:cubicBezTo>
                        <a:pt x="995" y="244"/>
                        <a:pt x="1037" y="69"/>
                        <a:pt x="1037" y="69"/>
                      </a:cubicBezTo>
                      <a:lnTo>
                        <a:pt x="730" y="1"/>
                      </a:ln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4" name="Google Shape;1584;p42"/>
                <p:cNvSpPr/>
                <p:nvPr/>
              </p:nvSpPr>
              <p:spPr>
                <a:xfrm>
                  <a:off x="-699658" y="2009005"/>
                  <a:ext cx="683346" cy="584412"/>
                </a:xfrm>
                <a:custGeom>
                  <a:rect b="b" l="l" r="r" t="t"/>
                  <a:pathLst>
                    <a:path extrusionOk="0" h="4165" w="4870">
                      <a:moveTo>
                        <a:pt x="1370" y="0"/>
                      </a:moveTo>
                      <a:cubicBezTo>
                        <a:pt x="1370" y="0"/>
                        <a:pt x="854" y="332"/>
                        <a:pt x="400" y="332"/>
                      </a:cubicBezTo>
                      <a:cubicBezTo>
                        <a:pt x="332" y="332"/>
                        <a:pt x="265" y="324"/>
                        <a:pt x="201" y="307"/>
                      </a:cubicBezTo>
                      <a:lnTo>
                        <a:pt x="201" y="307"/>
                      </a:lnTo>
                      <a:cubicBezTo>
                        <a:pt x="69" y="794"/>
                        <a:pt x="0" y="3548"/>
                        <a:pt x="2691" y="4050"/>
                      </a:cubicBezTo>
                      <a:cubicBezTo>
                        <a:pt x="2691" y="4067"/>
                        <a:pt x="3495" y="4164"/>
                        <a:pt x="4133" y="4164"/>
                      </a:cubicBezTo>
                      <a:cubicBezTo>
                        <a:pt x="4479" y="4164"/>
                        <a:pt x="4777" y="4136"/>
                        <a:pt x="4870" y="4050"/>
                      </a:cubicBezTo>
                      <a:lnTo>
                        <a:pt x="4716" y="1190"/>
                      </a:lnTo>
                      <a:cubicBezTo>
                        <a:pt x="4716" y="1190"/>
                        <a:pt x="4256" y="1322"/>
                        <a:pt x="3791" y="1386"/>
                      </a:cubicBezTo>
                      <a:cubicBezTo>
                        <a:pt x="3463" y="1454"/>
                        <a:pt x="3130" y="1476"/>
                        <a:pt x="2956" y="1476"/>
                      </a:cubicBezTo>
                      <a:cubicBezTo>
                        <a:pt x="2824" y="1476"/>
                        <a:pt x="1676" y="1433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5" name="Google Shape;1585;p42"/>
                <p:cNvSpPr/>
                <p:nvPr/>
              </p:nvSpPr>
              <p:spPr>
                <a:xfrm>
                  <a:off x="-644091" y="1835429"/>
                  <a:ext cx="136669" cy="161503"/>
                </a:xfrm>
                <a:custGeom>
                  <a:rect b="b" l="l" r="r" t="t"/>
                  <a:pathLst>
                    <a:path extrusionOk="0" h="1151" w="974">
                      <a:moveTo>
                        <a:pt x="794" y="0"/>
                      </a:moveTo>
                      <a:lnTo>
                        <a:pt x="1" y="1105"/>
                      </a:lnTo>
                      <a:cubicBezTo>
                        <a:pt x="27" y="1126"/>
                        <a:pt x="27" y="1126"/>
                        <a:pt x="48" y="1148"/>
                      </a:cubicBezTo>
                      <a:cubicBezTo>
                        <a:pt x="51" y="1150"/>
                        <a:pt x="56" y="1151"/>
                        <a:pt x="64" y="1151"/>
                      </a:cubicBezTo>
                      <a:cubicBezTo>
                        <a:pt x="128" y="1151"/>
                        <a:pt x="357" y="1079"/>
                        <a:pt x="376" y="1037"/>
                      </a:cubicBezTo>
                      <a:cubicBezTo>
                        <a:pt x="397" y="994"/>
                        <a:pt x="641" y="994"/>
                        <a:pt x="641" y="994"/>
                      </a:cubicBezTo>
                      <a:cubicBezTo>
                        <a:pt x="641" y="994"/>
                        <a:pt x="641" y="793"/>
                        <a:pt x="688" y="709"/>
                      </a:cubicBezTo>
                      <a:cubicBezTo>
                        <a:pt x="730" y="598"/>
                        <a:pt x="974" y="466"/>
                        <a:pt x="905" y="111"/>
                      </a:cubicBezTo>
                      <a:cubicBezTo>
                        <a:pt x="905" y="111"/>
                        <a:pt x="794" y="27"/>
                        <a:pt x="794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42"/>
                <p:cNvSpPr/>
                <p:nvPr/>
              </p:nvSpPr>
              <p:spPr>
                <a:xfrm>
                  <a:off x="-718181" y="1776495"/>
                  <a:ext cx="173713" cy="167396"/>
                </a:xfrm>
                <a:custGeom>
                  <a:rect b="b" l="l" r="r" t="t"/>
                  <a:pathLst>
                    <a:path extrusionOk="0" h="1193" w="1238">
                      <a:moveTo>
                        <a:pt x="808" y="0"/>
                      </a:moveTo>
                      <a:cubicBezTo>
                        <a:pt x="612" y="0"/>
                        <a:pt x="455" y="107"/>
                        <a:pt x="333" y="267"/>
                      </a:cubicBezTo>
                      <a:cubicBezTo>
                        <a:pt x="222" y="447"/>
                        <a:pt x="0" y="732"/>
                        <a:pt x="111" y="928"/>
                      </a:cubicBezTo>
                      <a:cubicBezTo>
                        <a:pt x="132" y="997"/>
                        <a:pt x="222" y="1039"/>
                        <a:pt x="291" y="1081"/>
                      </a:cubicBezTo>
                      <a:lnTo>
                        <a:pt x="312" y="1081"/>
                      </a:lnTo>
                      <a:lnTo>
                        <a:pt x="312" y="1108"/>
                      </a:lnTo>
                      <a:lnTo>
                        <a:pt x="333" y="1108"/>
                      </a:lnTo>
                      <a:cubicBezTo>
                        <a:pt x="397" y="1150"/>
                        <a:pt x="487" y="1171"/>
                        <a:pt x="508" y="1192"/>
                      </a:cubicBezTo>
                      <a:cubicBezTo>
                        <a:pt x="555" y="1192"/>
                        <a:pt x="598" y="1192"/>
                        <a:pt x="640" y="1171"/>
                      </a:cubicBezTo>
                      <a:lnTo>
                        <a:pt x="640" y="1150"/>
                      </a:lnTo>
                      <a:cubicBezTo>
                        <a:pt x="687" y="1108"/>
                        <a:pt x="709" y="1060"/>
                        <a:pt x="687" y="1018"/>
                      </a:cubicBezTo>
                      <a:lnTo>
                        <a:pt x="687" y="975"/>
                      </a:lnTo>
                      <a:lnTo>
                        <a:pt x="661" y="949"/>
                      </a:lnTo>
                      <a:cubicBezTo>
                        <a:pt x="687" y="949"/>
                        <a:pt x="687" y="949"/>
                        <a:pt x="709" y="975"/>
                      </a:cubicBezTo>
                      <a:cubicBezTo>
                        <a:pt x="751" y="975"/>
                        <a:pt x="793" y="949"/>
                        <a:pt x="820" y="928"/>
                      </a:cubicBezTo>
                      <a:cubicBezTo>
                        <a:pt x="841" y="907"/>
                        <a:pt x="841" y="864"/>
                        <a:pt x="841" y="817"/>
                      </a:cubicBezTo>
                      <a:cubicBezTo>
                        <a:pt x="841" y="796"/>
                        <a:pt x="841" y="775"/>
                        <a:pt x="820" y="775"/>
                      </a:cubicBezTo>
                      <a:lnTo>
                        <a:pt x="793" y="753"/>
                      </a:lnTo>
                      <a:lnTo>
                        <a:pt x="793" y="732"/>
                      </a:lnTo>
                      <a:cubicBezTo>
                        <a:pt x="820" y="753"/>
                        <a:pt x="841" y="753"/>
                        <a:pt x="841" y="753"/>
                      </a:cubicBezTo>
                      <a:lnTo>
                        <a:pt x="862" y="753"/>
                      </a:lnTo>
                      <a:cubicBezTo>
                        <a:pt x="994" y="753"/>
                        <a:pt x="1036" y="621"/>
                        <a:pt x="1015" y="531"/>
                      </a:cubicBezTo>
                      <a:lnTo>
                        <a:pt x="1015" y="489"/>
                      </a:lnTo>
                      <a:lnTo>
                        <a:pt x="1058" y="489"/>
                      </a:lnTo>
                      <a:cubicBezTo>
                        <a:pt x="1073" y="496"/>
                        <a:pt x="1086" y="498"/>
                        <a:pt x="1098" y="498"/>
                      </a:cubicBezTo>
                      <a:cubicBezTo>
                        <a:pt x="1122" y="498"/>
                        <a:pt x="1140" y="489"/>
                        <a:pt x="1169" y="489"/>
                      </a:cubicBezTo>
                      <a:cubicBezTo>
                        <a:pt x="1169" y="468"/>
                        <a:pt x="1190" y="468"/>
                        <a:pt x="1216" y="447"/>
                      </a:cubicBezTo>
                      <a:cubicBezTo>
                        <a:pt x="1216" y="447"/>
                        <a:pt x="1237" y="420"/>
                        <a:pt x="1237" y="378"/>
                      </a:cubicBezTo>
                      <a:lnTo>
                        <a:pt x="1237" y="357"/>
                      </a:lnTo>
                      <a:lnTo>
                        <a:pt x="1237" y="336"/>
                      </a:lnTo>
                      <a:cubicBezTo>
                        <a:pt x="1216" y="246"/>
                        <a:pt x="1169" y="156"/>
                        <a:pt x="1084" y="93"/>
                      </a:cubicBezTo>
                      <a:cubicBezTo>
                        <a:pt x="1036" y="71"/>
                        <a:pt x="994" y="50"/>
                        <a:pt x="925" y="24"/>
                      </a:cubicBezTo>
                      <a:cubicBezTo>
                        <a:pt x="904" y="24"/>
                        <a:pt x="883" y="3"/>
                        <a:pt x="862" y="3"/>
                      </a:cubicBezTo>
                      <a:cubicBezTo>
                        <a:pt x="844" y="1"/>
                        <a:pt x="826" y="0"/>
                        <a:pt x="808" y="0"/>
                      </a:cubicBezTo>
                      <a:close/>
                    </a:path>
                  </a:pathLst>
                </a:custGeom>
                <a:solidFill>
                  <a:srgbClr val="F76B0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42"/>
                <p:cNvSpPr/>
                <p:nvPr/>
              </p:nvSpPr>
              <p:spPr>
                <a:xfrm>
                  <a:off x="-615746" y="1813960"/>
                  <a:ext cx="71281" cy="32413"/>
                </a:xfrm>
                <a:custGeom>
                  <a:rect b="b" l="l" r="r" t="t"/>
                  <a:pathLst>
                    <a:path extrusionOk="0" h="231" w="508">
                      <a:moveTo>
                        <a:pt x="1" y="0"/>
                      </a:moveTo>
                      <a:cubicBezTo>
                        <a:pt x="64" y="22"/>
                        <a:pt x="132" y="69"/>
                        <a:pt x="174" y="132"/>
                      </a:cubicBezTo>
                      <a:lnTo>
                        <a:pt x="264" y="201"/>
                      </a:lnTo>
                      <a:lnTo>
                        <a:pt x="285" y="201"/>
                      </a:lnTo>
                      <a:cubicBezTo>
                        <a:pt x="285" y="222"/>
                        <a:pt x="285" y="222"/>
                        <a:pt x="306" y="222"/>
                      </a:cubicBezTo>
                      <a:lnTo>
                        <a:pt x="328" y="222"/>
                      </a:lnTo>
                      <a:cubicBezTo>
                        <a:pt x="340" y="228"/>
                        <a:pt x="354" y="230"/>
                        <a:pt x="369" y="230"/>
                      </a:cubicBezTo>
                      <a:cubicBezTo>
                        <a:pt x="408" y="230"/>
                        <a:pt x="451" y="211"/>
                        <a:pt x="486" y="180"/>
                      </a:cubicBezTo>
                      <a:cubicBezTo>
                        <a:pt x="486" y="180"/>
                        <a:pt x="507" y="153"/>
                        <a:pt x="507" y="111"/>
                      </a:cubicBezTo>
                      <a:lnTo>
                        <a:pt x="507" y="90"/>
                      </a:lnTo>
                      <a:cubicBezTo>
                        <a:pt x="486" y="153"/>
                        <a:pt x="460" y="201"/>
                        <a:pt x="396" y="201"/>
                      </a:cubicBezTo>
                      <a:cubicBezTo>
                        <a:pt x="375" y="201"/>
                        <a:pt x="328" y="201"/>
                        <a:pt x="285" y="180"/>
                      </a:cubicBezTo>
                      <a:cubicBezTo>
                        <a:pt x="243" y="153"/>
                        <a:pt x="222" y="132"/>
                        <a:pt x="195" y="111"/>
                      </a:cubicBezTo>
                      <a:cubicBezTo>
                        <a:pt x="132" y="69"/>
                        <a:pt x="64" y="22"/>
                        <a:pt x="1" y="0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42"/>
                <p:cNvSpPr/>
                <p:nvPr/>
              </p:nvSpPr>
              <p:spPr>
                <a:xfrm>
                  <a:off x="-652931" y="1848058"/>
                  <a:ext cx="80262" cy="34237"/>
                </a:xfrm>
                <a:custGeom>
                  <a:rect b="b" l="l" r="r" t="t"/>
                  <a:pathLst>
                    <a:path extrusionOk="0" h="244" w="57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3" y="21"/>
                        <a:pt x="90" y="43"/>
                        <a:pt x="111" y="69"/>
                      </a:cubicBezTo>
                      <a:cubicBezTo>
                        <a:pt x="154" y="90"/>
                        <a:pt x="196" y="111"/>
                        <a:pt x="222" y="132"/>
                      </a:cubicBezTo>
                      <a:cubicBezTo>
                        <a:pt x="244" y="154"/>
                        <a:pt x="307" y="201"/>
                        <a:pt x="328" y="222"/>
                      </a:cubicBezTo>
                      <a:cubicBezTo>
                        <a:pt x="355" y="243"/>
                        <a:pt x="376" y="243"/>
                        <a:pt x="376" y="243"/>
                      </a:cubicBezTo>
                      <a:cubicBezTo>
                        <a:pt x="508" y="243"/>
                        <a:pt x="571" y="111"/>
                        <a:pt x="550" y="21"/>
                      </a:cubicBezTo>
                      <a:lnTo>
                        <a:pt x="550" y="21"/>
                      </a:lnTo>
                      <a:cubicBezTo>
                        <a:pt x="550" y="69"/>
                        <a:pt x="529" y="90"/>
                        <a:pt x="529" y="111"/>
                      </a:cubicBezTo>
                      <a:cubicBezTo>
                        <a:pt x="508" y="132"/>
                        <a:pt x="487" y="175"/>
                        <a:pt x="460" y="201"/>
                      </a:cubicBezTo>
                      <a:lnTo>
                        <a:pt x="376" y="201"/>
                      </a:lnTo>
                      <a:cubicBezTo>
                        <a:pt x="355" y="201"/>
                        <a:pt x="328" y="175"/>
                        <a:pt x="307" y="175"/>
                      </a:cubicBezTo>
                      <a:cubicBezTo>
                        <a:pt x="286" y="154"/>
                        <a:pt x="265" y="132"/>
                        <a:pt x="244" y="111"/>
                      </a:cubicBezTo>
                      <a:cubicBezTo>
                        <a:pt x="196" y="90"/>
                        <a:pt x="154" y="69"/>
                        <a:pt x="133" y="42"/>
                      </a:cubicBezTo>
                      <a:cubicBezTo>
                        <a:pt x="90" y="21"/>
                        <a:pt x="43" y="21"/>
                        <a:pt x="0" y="0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9" name="Google Shape;1589;p42"/>
                <p:cNvSpPr/>
                <p:nvPr/>
              </p:nvSpPr>
              <p:spPr>
                <a:xfrm>
                  <a:off x="-606906" y="1828132"/>
                  <a:ext cx="52759" cy="54162"/>
                </a:xfrm>
                <a:custGeom>
                  <a:rect b="b" l="l" r="r" t="t"/>
                  <a:pathLst>
                    <a:path extrusionOk="0" h="386" w="376">
                      <a:moveTo>
                        <a:pt x="163" y="1"/>
                      </a:moveTo>
                      <a:cubicBezTo>
                        <a:pt x="152" y="1"/>
                        <a:pt x="141" y="3"/>
                        <a:pt x="132" y="10"/>
                      </a:cubicBezTo>
                      <a:cubicBezTo>
                        <a:pt x="111" y="10"/>
                        <a:pt x="90" y="10"/>
                        <a:pt x="69" y="31"/>
                      </a:cubicBezTo>
                      <a:cubicBezTo>
                        <a:pt x="27" y="79"/>
                        <a:pt x="0" y="121"/>
                        <a:pt x="0" y="184"/>
                      </a:cubicBezTo>
                      <a:cubicBezTo>
                        <a:pt x="0" y="232"/>
                        <a:pt x="0" y="274"/>
                        <a:pt x="27" y="317"/>
                      </a:cubicBezTo>
                      <a:cubicBezTo>
                        <a:pt x="48" y="343"/>
                        <a:pt x="48" y="364"/>
                        <a:pt x="69" y="385"/>
                      </a:cubicBezTo>
                      <a:cubicBezTo>
                        <a:pt x="201" y="385"/>
                        <a:pt x="243" y="253"/>
                        <a:pt x="222" y="163"/>
                      </a:cubicBezTo>
                      <a:lnTo>
                        <a:pt x="222" y="121"/>
                      </a:lnTo>
                      <a:lnTo>
                        <a:pt x="265" y="121"/>
                      </a:lnTo>
                      <a:cubicBezTo>
                        <a:pt x="280" y="128"/>
                        <a:pt x="293" y="130"/>
                        <a:pt x="305" y="130"/>
                      </a:cubicBezTo>
                      <a:cubicBezTo>
                        <a:pt x="329" y="130"/>
                        <a:pt x="347" y="121"/>
                        <a:pt x="376" y="121"/>
                      </a:cubicBezTo>
                      <a:cubicBezTo>
                        <a:pt x="354" y="100"/>
                        <a:pt x="354" y="100"/>
                        <a:pt x="333" y="100"/>
                      </a:cubicBezTo>
                      <a:cubicBezTo>
                        <a:pt x="291" y="79"/>
                        <a:pt x="265" y="31"/>
                        <a:pt x="222" y="10"/>
                      </a:cubicBezTo>
                      <a:cubicBezTo>
                        <a:pt x="208" y="10"/>
                        <a:pt x="185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C9540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0" name="Google Shape;1590;p42"/>
                <p:cNvSpPr/>
                <p:nvPr/>
              </p:nvSpPr>
              <p:spPr>
                <a:xfrm>
                  <a:off x="-600311" y="1826449"/>
                  <a:ext cx="77315" cy="86995"/>
                </a:xfrm>
                <a:custGeom>
                  <a:rect b="b" l="l" r="r" t="t"/>
                  <a:pathLst>
                    <a:path extrusionOk="0" h="620" w="551">
                      <a:moveTo>
                        <a:pt x="133" y="1"/>
                      </a:moveTo>
                      <a:cubicBezTo>
                        <a:pt x="112" y="1"/>
                        <a:pt x="85" y="22"/>
                        <a:pt x="64" y="43"/>
                      </a:cubicBezTo>
                      <a:cubicBezTo>
                        <a:pt x="22" y="91"/>
                        <a:pt x="1" y="133"/>
                        <a:pt x="1" y="175"/>
                      </a:cubicBezTo>
                      <a:cubicBezTo>
                        <a:pt x="1" y="223"/>
                        <a:pt x="1" y="286"/>
                        <a:pt x="22" y="329"/>
                      </a:cubicBezTo>
                      <a:lnTo>
                        <a:pt x="154" y="461"/>
                      </a:lnTo>
                      <a:cubicBezTo>
                        <a:pt x="175" y="487"/>
                        <a:pt x="196" y="530"/>
                        <a:pt x="218" y="551"/>
                      </a:cubicBezTo>
                      <a:cubicBezTo>
                        <a:pt x="218" y="572"/>
                        <a:pt x="265" y="593"/>
                        <a:pt x="265" y="619"/>
                      </a:cubicBezTo>
                      <a:cubicBezTo>
                        <a:pt x="286" y="619"/>
                        <a:pt x="286" y="551"/>
                        <a:pt x="286" y="551"/>
                      </a:cubicBezTo>
                      <a:cubicBezTo>
                        <a:pt x="307" y="508"/>
                        <a:pt x="329" y="461"/>
                        <a:pt x="376" y="419"/>
                      </a:cubicBezTo>
                      <a:cubicBezTo>
                        <a:pt x="376" y="400"/>
                        <a:pt x="478" y="279"/>
                        <a:pt x="532" y="279"/>
                      </a:cubicBezTo>
                      <a:cubicBezTo>
                        <a:pt x="539" y="279"/>
                        <a:pt x="546" y="281"/>
                        <a:pt x="551" y="286"/>
                      </a:cubicBezTo>
                      <a:cubicBezTo>
                        <a:pt x="508" y="196"/>
                        <a:pt x="418" y="154"/>
                        <a:pt x="329" y="91"/>
                      </a:cubicBezTo>
                      <a:cubicBezTo>
                        <a:pt x="307" y="64"/>
                        <a:pt x="265" y="22"/>
                        <a:pt x="218" y="22"/>
                      </a:cubicBezTo>
                      <a:cubicBezTo>
                        <a:pt x="196" y="1"/>
                        <a:pt x="175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1" name="Google Shape;1591;p42"/>
                <p:cNvSpPr/>
                <p:nvPr/>
              </p:nvSpPr>
              <p:spPr>
                <a:xfrm>
                  <a:off x="-705552" y="1776775"/>
                  <a:ext cx="117305" cy="167115"/>
                </a:xfrm>
                <a:custGeom>
                  <a:rect b="b" l="l" r="r" t="t"/>
                  <a:pathLst>
                    <a:path extrusionOk="0" h="1191" w="836">
                      <a:moveTo>
                        <a:pt x="730" y="1"/>
                      </a:moveTo>
                      <a:cubicBezTo>
                        <a:pt x="529" y="1"/>
                        <a:pt x="375" y="112"/>
                        <a:pt x="243" y="265"/>
                      </a:cubicBezTo>
                      <a:cubicBezTo>
                        <a:pt x="243" y="286"/>
                        <a:pt x="222" y="313"/>
                        <a:pt x="222" y="313"/>
                      </a:cubicBezTo>
                      <a:cubicBezTo>
                        <a:pt x="153" y="397"/>
                        <a:pt x="111" y="487"/>
                        <a:pt x="69" y="577"/>
                      </a:cubicBezTo>
                      <a:cubicBezTo>
                        <a:pt x="21" y="640"/>
                        <a:pt x="0" y="730"/>
                        <a:pt x="0" y="794"/>
                      </a:cubicBezTo>
                      <a:cubicBezTo>
                        <a:pt x="0" y="841"/>
                        <a:pt x="0" y="884"/>
                        <a:pt x="21" y="926"/>
                      </a:cubicBezTo>
                      <a:cubicBezTo>
                        <a:pt x="42" y="995"/>
                        <a:pt x="132" y="1037"/>
                        <a:pt x="201" y="1079"/>
                      </a:cubicBezTo>
                      <a:lnTo>
                        <a:pt x="222" y="1079"/>
                      </a:lnTo>
                      <a:lnTo>
                        <a:pt x="222" y="1106"/>
                      </a:lnTo>
                      <a:lnTo>
                        <a:pt x="243" y="1106"/>
                      </a:lnTo>
                      <a:cubicBezTo>
                        <a:pt x="307" y="1148"/>
                        <a:pt x="397" y="1169"/>
                        <a:pt x="418" y="1190"/>
                      </a:cubicBezTo>
                      <a:lnTo>
                        <a:pt x="486" y="1190"/>
                      </a:lnTo>
                      <a:cubicBezTo>
                        <a:pt x="508" y="1190"/>
                        <a:pt x="529" y="1190"/>
                        <a:pt x="550" y="1169"/>
                      </a:cubicBezTo>
                      <a:lnTo>
                        <a:pt x="550" y="1148"/>
                      </a:lnTo>
                      <a:cubicBezTo>
                        <a:pt x="597" y="1127"/>
                        <a:pt x="597" y="1079"/>
                        <a:pt x="597" y="1037"/>
                      </a:cubicBezTo>
                      <a:lnTo>
                        <a:pt x="597" y="1016"/>
                      </a:lnTo>
                      <a:lnTo>
                        <a:pt x="597" y="973"/>
                      </a:lnTo>
                      <a:lnTo>
                        <a:pt x="571" y="947"/>
                      </a:lnTo>
                      <a:cubicBezTo>
                        <a:pt x="597" y="947"/>
                        <a:pt x="597" y="947"/>
                        <a:pt x="619" y="973"/>
                      </a:cubicBezTo>
                      <a:lnTo>
                        <a:pt x="640" y="973"/>
                      </a:lnTo>
                      <a:cubicBezTo>
                        <a:pt x="682" y="973"/>
                        <a:pt x="703" y="947"/>
                        <a:pt x="730" y="926"/>
                      </a:cubicBezTo>
                      <a:cubicBezTo>
                        <a:pt x="571" y="815"/>
                        <a:pt x="529" y="709"/>
                        <a:pt x="508" y="577"/>
                      </a:cubicBezTo>
                      <a:lnTo>
                        <a:pt x="486" y="577"/>
                      </a:lnTo>
                      <a:cubicBezTo>
                        <a:pt x="465" y="551"/>
                        <a:pt x="418" y="529"/>
                        <a:pt x="375" y="508"/>
                      </a:cubicBezTo>
                      <a:lnTo>
                        <a:pt x="375" y="508"/>
                      </a:lnTo>
                      <a:cubicBezTo>
                        <a:pt x="418" y="529"/>
                        <a:pt x="465" y="529"/>
                        <a:pt x="508" y="550"/>
                      </a:cubicBezTo>
                      <a:lnTo>
                        <a:pt x="508" y="577"/>
                      </a:lnTo>
                      <a:cubicBezTo>
                        <a:pt x="529" y="286"/>
                        <a:pt x="835" y="22"/>
                        <a:pt x="835" y="22"/>
                      </a:cubicBezTo>
                      <a:cubicBezTo>
                        <a:pt x="814" y="22"/>
                        <a:pt x="793" y="1"/>
                        <a:pt x="772" y="1"/>
                      </a:cubicBezTo>
                      <a:close/>
                    </a:path>
                  </a:pathLst>
                </a:custGeom>
                <a:solidFill>
                  <a:srgbClr val="F7660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2" name="Google Shape;1592;p42"/>
                <p:cNvSpPr/>
                <p:nvPr/>
              </p:nvSpPr>
              <p:spPr>
                <a:xfrm>
                  <a:off x="595644" y="4401469"/>
                  <a:ext cx="370999" cy="476790"/>
                </a:xfrm>
                <a:custGeom>
                  <a:rect b="b" l="l" r="r" t="t"/>
                  <a:pathLst>
                    <a:path extrusionOk="0" h="3398" w="2644">
                      <a:moveTo>
                        <a:pt x="1766" y="1"/>
                      </a:moveTo>
                      <a:lnTo>
                        <a:pt x="466" y="1566"/>
                      </a:lnTo>
                      <a:cubicBezTo>
                        <a:pt x="466" y="1566"/>
                        <a:pt x="640" y="2005"/>
                        <a:pt x="333" y="2512"/>
                      </a:cubicBezTo>
                      <a:cubicBezTo>
                        <a:pt x="90" y="2861"/>
                        <a:pt x="0" y="3104"/>
                        <a:pt x="90" y="3284"/>
                      </a:cubicBezTo>
                      <a:cubicBezTo>
                        <a:pt x="114" y="3359"/>
                        <a:pt x="173" y="3398"/>
                        <a:pt x="237" y="3398"/>
                      </a:cubicBezTo>
                      <a:cubicBezTo>
                        <a:pt x="286" y="3398"/>
                        <a:pt x="337" y="3375"/>
                        <a:pt x="376" y="3326"/>
                      </a:cubicBezTo>
                      <a:lnTo>
                        <a:pt x="2602" y="662"/>
                      </a:lnTo>
                      <a:cubicBezTo>
                        <a:pt x="2644" y="614"/>
                        <a:pt x="2644" y="530"/>
                        <a:pt x="2580" y="482"/>
                      </a:cubicBezTo>
                      <a:cubicBezTo>
                        <a:pt x="2427" y="329"/>
                        <a:pt x="2115" y="22"/>
                        <a:pt x="17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42"/>
                <p:cNvSpPr/>
                <p:nvPr/>
              </p:nvSpPr>
              <p:spPr>
                <a:xfrm>
                  <a:off x="-285010" y="2987740"/>
                  <a:ext cx="484516" cy="1779475"/>
                </a:xfrm>
                <a:custGeom>
                  <a:rect b="b" l="l" r="r" t="t"/>
                  <a:pathLst>
                    <a:path extrusionOk="0" h="12682" w="3453">
                      <a:moveTo>
                        <a:pt x="3067" y="0"/>
                      </a:moveTo>
                      <a:cubicBezTo>
                        <a:pt x="3065" y="0"/>
                        <a:pt x="3063" y="3"/>
                        <a:pt x="3062" y="10"/>
                      </a:cubicBezTo>
                      <a:cubicBezTo>
                        <a:pt x="3041" y="142"/>
                        <a:pt x="1" y="887"/>
                        <a:pt x="1" y="887"/>
                      </a:cubicBezTo>
                      <a:cubicBezTo>
                        <a:pt x="1" y="887"/>
                        <a:pt x="154" y="4963"/>
                        <a:pt x="397" y="8310"/>
                      </a:cubicBezTo>
                      <a:cubicBezTo>
                        <a:pt x="640" y="10425"/>
                        <a:pt x="968" y="12122"/>
                        <a:pt x="878" y="12608"/>
                      </a:cubicBezTo>
                      <a:cubicBezTo>
                        <a:pt x="1687" y="12668"/>
                        <a:pt x="2193" y="12682"/>
                        <a:pt x="2489" y="12682"/>
                      </a:cubicBezTo>
                      <a:cubicBezTo>
                        <a:pt x="2742" y="12682"/>
                        <a:pt x="2840" y="12672"/>
                        <a:pt x="2840" y="12672"/>
                      </a:cubicBezTo>
                      <a:lnTo>
                        <a:pt x="3020" y="8490"/>
                      </a:lnTo>
                      <a:lnTo>
                        <a:pt x="3104" y="6264"/>
                      </a:lnTo>
                      <a:cubicBezTo>
                        <a:pt x="3104" y="6264"/>
                        <a:pt x="3194" y="1263"/>
                        <a:pt x="3326" y="1241"/>
                      </a:cubicBezTo>
                      <a:cubicBezTo>
                        <a:pt x="3452" y="1221"/>
                        <a:pt x="3117" y="0"/>
                        <a:pt x="30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42"/>
                <p:cNvSpPr/>
                <p:nvPr/>
              </p:nvSpPr>
              <p:spPr>
                <a:xfrm>
                  <a:off x="-83930" y="3040922"/>
                  <a:ext cx="939285" cy="1601836"/>
                </a:xfrm>
                <a:custGeom>
                  <a:rect b="b" l="l" r="r" t="t"/>
                  <a:pathLst>
                    <a:path extrusionOk="0" h="11416" w="6694">
                      <a:moveTo>
                        <a:pt x="3786" y="1"/>
                      </a:moveTo>
                      <a:lnTo>
                        <a:pt x="439" y="730"/>
                      </a:lnTo>
                      <a:cubicBezTo>
                        <a:pt x="439" y="730"/>
                        <a:pt x="1" y="3569"/>
                        <a:pt x="550" y="5906"/>
                      </a:cubicBezTo>
                      <a:cubicBezTo>
                        <a:pt x="704" y="6588"/>
                        <a:pt x="1190" y="7360"/>
                        <a:pt x="1803" y="8090"/>
                      </a:cubicBezTo>
                      <a:cubicBezTo>
                        <a:pt x="3236" y="9850"/>
                        <a:pt x="5330" y="11415"/>
                        <a:pt x="5330" y="11415"/>
                      </a:cubicBezTo>
                      <a:cubicBezTo>
                        <a:pt x="5330" y="11415"/>
                        <a:pt x="6213" y="10532"/>
                        <a:pt x="6694" y="9697"/>
                      </a:cubicBezTo>
                      <a:cubicBezTo>
                        <a:pt x="5287" y="8375"/>
                        <a:pt x="4468" y="7360"/>
                        <a:pt x="4008" y="6588"/>
                      </a:cubicBezTo>
                      <a:cubicBezTo>
                        <a:pt x="3458" y="5663"/>
                        <a:pt x="3437" y="5071"/>
                        <a:pt x="3479" y="4717"/>
                      </a:cubicBezTo>
                      <a:cubicBezTo>
                        <a:pt x="4119" y="445"/>
                        <a:pt x="3786" y="1"/>
                        <a:pt x="3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5" name="Google Shape;1595;p42"/>
                <p:cNvSpPr/>
                <p:nvPr/>
              </p:nvSpPr>
              <p:spPr>
                <a:xfrm>
                  <a:off x="332963" y="3069126"/>
                  <a:ext cx="500933" cy="1378455"/>
                </a:xfrm>
                <a:custGeom>
                  <a:rect b="b" l="l" r="r" t="t"/>
                  <a:pathLst>
                    <a:path extrusionOk="0" h="9824" w="3570">
                      <a:moveTo>
                        <a:pt x="355" y="1"/>
                      </a:moveTo>
                      <a:lnTo>
                        <a:pt x="286" y="22"/>
                      </a:lnTo>
                      <a:cubicBezTo>
                        <a:pt x="307" y="133"/>
                        <a:pt x="355" y="550"/>
                        <a:pt x="355" y="1301"/>
                      </a:cubicBezTo>
                      <a:cubicBezTo>
                        <a:pt x="355" y="2047"/>
                        <a:pt x="286" y="3130"/>
                        <a:pt x="43" y="4537"/>
                      </a:cubicBezTo>
                      <a:cubicBezTo>
                        <a:pt x="22" y="4669"/>
                        <a:pt x="1" y="4822"/>
                        <a:pt x="1" y="4981"/>
                      </a:cubicBezTo>
                      <a:cubicBezTo>
                        <a:pt x="1" y="5441"/>
                        <a:pt x="133" y="6059"/>
                        <a:pt x="641" y="6831"/>
                      </a:cubicBezTo>
                      <a:cubicBezTo>
                        <a:pt x="1169" y="7624"/>
                        <a:pt x="2026" y="8592"/>
                        <a:pt x="3527" y="9824"/>
                      </a:cubicBezTo>
                      <a:lnTo>
                        <a:pt x="3569" y="9760"/>
                      </a:lnTo>
                      <a:cubicBezTo>
                        <a:pt x="2073" y="8550"/>
                        <a:pt x="1212" y="7577"/>
                        <a:pt x="704" y="6805"/>
                      </a:cubicBezTo>
                      <a:cubicBezTo>
                        <a:pt x="202" y="6012"/>
                        <a:pt x="70" y="5441"/>
                        <a:pt x="70" y="4981"/>
                      </a:cubicBezTo>
                      <a:cubicBezTo>
                        <a:pt x="70" y="4822"/>
                        <a:pt x="91" y="4669"/>
                        <a:pt x="112" y="4537"/>
                      </a:cubicBezTo>
                      <a:cubicBezTo>
                        <a:pt x="355" y="3130"/>
                        <a:pt x="418" y="2047"/>
                        <a:pt x="418" y="1301"/>
                      </a:cubicBezTo>
                      <a:cubicBezTo>
                        <a:pt x="418" y="439"/>
                        <a:pt x="355" y="1"/>
                        <a:pt x="3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6" name="Google Shape;1596;p42"/>
                <p:cNvSpPr/>
                <p:nvPr/>
              </p:nvSpPr>
              <p:spPr>
                <a:xfrm>
                  <a:off x="-365493" y="4756900"/>
                  <a:ext cx="519455" cy="135825"/>
                </a:xfrm>
                <a:custGeom>
                  <a:rect b="b" l="l" r="r" t="t"/>
                  <a:pathLst>
                    <a:path extrusionOk="0" h="968" w="3702">
                      <a:moveTo>
                        <a:pt x="1475" y="0"/>
                      </a:moveTo>
                      <a:cubicBezTo>
                        <a:pt x="1475" y="0"/>
                        <a:pt x="1343" y="307"/>
                        <a:pt x="793" y="355"/>
                      </a:cubicBezTo>
                      <a:cubicBezTo>
                        <a:pt x="397" y="376"/>
                        <a:pt x="180" y="460"/>
                        <a:pt x="69" y="619"/>
                      </a:cubicBezTo>
                      <a:cubicBezTo>
                        <a:pt x="0" y="725"/>
                        <a:pt x="90" y="857"/>
                        <a:pt x="201" y="857"/>
                      </a:cubicBezTo>
                      <a:lnTo>
                        <a:pt x="3458" y="968"/>
                      </a:lnTo>
                      <a:cubicBezTo>
                        <a:pt x="3527" y="968"/>
                        <a:pt x="3590" y="926"/>
                        <a:pt x="3590" y="857"/>
                      </a:cubicBezTo>
                      <a:cubicBezTo>
                        <a:pt x="3617" y="661"/>
                        <a:pt x="3701" y="328"/>
                        <a:pt x="3437" y="64"/>
                      </a:cubicBezTo>
                      <a:lnTo>
                        <a:pt x="14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7" name="Google Shape;1597;p42"/>
                <p:cNvSpPr/>
                <p:nvPr/>
              </p:nvSpPr>
              <p:spPr>
                <a:xfrm>
                  <a:off x="-297639" y="2172900"/>
                  <a:ext cx="803598" cy="1023458"/>
                </a:xfrm>
                <a:custGeom>
                  <a:rect b="b" l="l" r="r" t="t"/>
                  <a:pathLst>
                    <a:path extrusionOk="0" h="7294" w="5727">
                      <a:moveTo>
                        <a:pt x="773" y="265"/>
                      </a:moveTo>
                      <a:lnTo>
                        <a:pt x="730" y="286"/>
                      </a:lnTo>
                      <a:lnTo>
                        <a:pt x="730" y="286"/>
                      </a:lnTo>
                      <a:lnTo>
                        <a:pt x="766" y="277"/>
                      </a:lnTo>
                      <a:lnTo>
                        <a:pt x="766" y="277"/>
                      </a:lnTo>
                      <a:lnTo>
                        <a:pt x="773" y="265"/>
                      </a:lnTo>
                      <a:close/>
                      <a:moveTo>
                        <a:pt x="2777" y="1"/>
                      </a:moveTo>
                      <a:lnTo>
                        <a:pt x="2644" y="22"/>
                      </a:lnTo>
                      <a:lnTo>
                        <a:pt x="1698" y="239"/>
                      </a:lnTo>
                      <a:lnTo>
                        <a:pt x="1365" y="175"/>
                      </a:lnTo>
                      <a:lnTo>
                        <a:pt x="1233" y="154"/>
                      </a:lnTo>
                      <a:lnTo>
                        <a:pt x="1148" y="175"/>
                      </a:lnTo>
                      <a:lnTo>
                        <a:pt x="995" y="218"/>
                      </a:lnTo>
                      <a:lnTo>
                        <a:pt x="766" y="277"/>
                      </a:lnTo>
                      <a:lnTo>
                        <a:pt x="766" y="277"/>
                      </a:lnTo>
                      <a:lnTo>
                        <a:pt x="175" y="1386"/>
                      </a:lnTo>
                      <a:lnTo>
                        <a:pt x="1" y="3501"/>
                      </a:lnTo>
                      <a:cubicBezTo>
                        <a:pt x="1" y="3501"/>
                        <a:pt x="440" y="3501"/>
                        <a:pt x="466" y="3744"/>
                      </a:cubicBezTo>
                      <a:cubicBezTo>
                        <a:pt x="551" y="4183"/>
                        <a:pt x="598" y="5129"/>
                        <a:pt x="419" y="6848"/>
                      </a:cubicBezTo>
                      <a:cubicBezTo>
                        <a:pt x="397" y="6874"/>
                        <a:pt x="397" y="6916"/>
                        <a:pt x="419" y="6959"/>
                      </a:cubicBezTo>
                      <a:lnTo>
                        <a:pt x="419" y="7138"/>
                      </a:lnTo>
                      <a:cubicBezTo>
                        <a:pt x="508" y="7159"/>
                        <a:pt x="598" y="7181"/>
                        <a:pt x="683" y="7181"/>
                      </a:cubicBezTo>
                      <a:cubicBezTo>
                        <a:pt x="1086" y="7261"/>
                        <a:pt x="1489" y="7293"/>
                        <a:pt x="1879" y="7293"/>
                      </a:cubicBezTo>
                      <a:cubicBezTo>
                        <a:pt x="2236" y="7293"/>
                        <a:pt x="2583" y="7266"/>
                        <a:pt x="2909" y="7223"/>
                      </a:cubicBezTo>
                      <a:cubicBezTo>
                        <a:pt x="2999" y="7223"/>
                        <a:pt x="3083" y="7202"/>
                        <a:pt x="3173" y="7181"/>
                      </a:cubicBezTo>
                      <a:cubicBezTo>
                        <a:pt x="4141" y="7048"/>
                        <a:pt x="4960" y="6763"/>
                        <a:pt x="5357" y="6583"/>
                      </a:cubicBezTo>
                      <a:cubicBezTo>
                        <a:pt x="5552" y="6520"/>
                        <a:pt x="5684" y="6345"/>
                        <a:pt x="5684" y="6123"/>
                      </a:cubicBezTo>
                      <a:cubicBezTo>
                        <a:pt x="5727" y="5156"/>
                        <a:pt x="5706" y="2332"/>
                        <a:pt x="4474" y="1032"/>
                      </a:cubicBezTo>
                      <a:cubicBezTo>
                        <a:pt x="4119" y="662"/>
                        <a:pt x="3681" y="371"/>
                        <a:pt x="3326" y="197"/>
                      </a:cubicBezTo>
                      <a:cubicBezTo>
                        <a:pt x="3242" y="154"/>
                        <a:pt x="3152" y="107"/>
                        <a:pt x="3083" y="85"/>
                      </a:cubicBezTo>
                      <a:cubicBezTo>
                        <a:pt x="2999" y="64"/>
                        <a:pt x="2930" y="43"/>
                        <a:pt x="2866" y="22"/>
                      </a:cubicBezTo>
                      <a:cubicBezTo>
                        <a:pt x="2798" y="1"/>
                        <a:pt x="2777" y="1"/>
                        <a:pt x="27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8" name="Google Shape;1598;p42"/>
                <p:cNvSpPr/>
                <p:nvPr/>
              </p:nvSpPr>
              <p:spPr>
                <a:xfrm>
                  <a:off x="-316161" y="2391800"/>
                  <a:ext cx="49813" cy="488998"/>
                </a:xfrm>
                <a:custGeom>
                  <a:rect b="b" l="l" r="r" t="t"/>
                  <a:pathLst>
                    <a:path extrusionOk="0" h="3485" w="355">
                      <a:moveTo>
                        <a:pt x="286" y="1"/>
                      </a:moveTo>
                      <a:cubicBezTo>
                        <a:pt x="286" y="1"/>
                        <a:pt x="91" y="2073"/>
                        <a:pt x="1" y="3485"/>
                      </a:cubicBezTo>
                      <a:lnTo>
                        <a:pt x="69" y="3485"/>
                      </a:lnTo>
                      <a:cubicBezTo>
                        <a:pt x="112" y="2776"/>
                        <a:pt x="175" y="1920"/>
                        <a:pt x="244" y="1217"/>
                      </a:cubicBezTo>
                      <a:cubicBezTo>
                        <a:pt x="265" y="883"/>
                        <a:pt x="307" y="577"/>
                        <a:pt x="334" y="355"/>
                      </a:cubicBezTo>
                      <a:cubicBezTo>
                        <a:pt x="355" y="159"/>
                        <a:pt x="355" y="27"/>
                        <a:pt x="355" y="27"/>
                      </a:cubicBezTo>
                      <a:lnTo>
                        <a:pt x="28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9" name="Google Shape;1599;p42"/>
                <p:cNvSpPr/>
                <p:nvPr/>
              </p:nvSpPr>
              <p:spPr>
                <a:xfrm>
                  <a:off x="-328790" y="2769402"/>
                  <a:ext cx="189288" cy="406633"/>
                </a:xfrm>
                <a:custGeom>
                  <a:rect b="b" l="l" r="r" t="t"/>
                  <a:pathLst>
                    <a:path extrusionOk="0" h="2898" w="1349">
                      <a:moveTo>
                        <a:pt x="202" y="1"/>
                      </a:moveTo>
                      <a:cubicBezTo>
                        <a:pt x="202" y="1"/>
                        <a:pt x="1" y="1719"/>
                        <a:pt x="27" y="2200"/>
                      </a:cubicBezTo>
                      <a:cubicBezTo>
                        <a:pt x="48" y="2665"/>
                        <a:pt x="334" y="2776"/>
                        <a:pt x="773" y="2887"/>
                      </a:cubicBezTo>
                      <a:cubicBezTo>
                        <a:pt x="804" y="2894"/>
                        <a:pt x="833" y="2898"/>
                        <a:pt x="861" y="2898"/>
                      </a:cubicBezTo>
                      <a:cubicBezTo>
                        <a:pt x="1252" y="2898"/>
                        <a:pt x="1349" y="2248"/>
                        <a:pt x="1349" y="2248"/>
                      </a:cubicBezTo>
                      <a:lnTo>
                        <a:pt x="1217" y="244"/>
                      </a:lnTo>
                      <a:lnTo>
                        <a:pt x="2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0" name="Google Shape;1600;p42"/>
                <p:cNvSpPr/>
                <p:nvPr/>
              </p:nvSpPr>
              <p:spPr>
                <a:xfrm>
                  <a:off x="-300586" y="2833949"/>
                  <a:ext cx="265761" cy="86995"/>
                </a:xfrm>
                <a:custGeom>
                  <a:rect b="b" l="l" r="r" t="t"/>
                  <a:pathLst>
                    <a:path extrusionOk="0" h="620" w="1894">
                      <a:moveTo>
                        <a:pt x="1" y="1"/>
                      </a:moveTo>
                      <a:cubicBezTo>
                        <a:pt x="133" y="112"/>
                        <a:pt x="265" y="201"/>
                        <a:pt x="418" y="265"/>
                      </a:cubicBezTo>
                      <a:cubicBezTo>
                        <a:pt x="572" y="355"/>
                        <a:pt x="725" y="397"/>
                        <a:pt x="905" y="466"/>
                      </a:cubicBezTo>
                      <a:cubicBezTo>
                        <a:pt x="1058" y="508"/>
                        <a:pt x="1211" y="550"/>
                        <a:pt x="1386" y="577"/>
                      </a:cubicBezTo>
                      <a:cubicBezTo>
                        <a:pt x="1566" y="619"/>
                        <a:pt x="1719" y="619"/>
                        <a:pt x="1893" y="619"/>
                      </a:cubicBezTo>
                      <a:cubicBezTo>
                        <a:pt x="1809" y="598"/>
                        <a:pt x="1719" y="598"/>
                        <a:pt x="1650" y="577"/>
                      </a:cubicBezTo>
                      <a:lnTo>
                        <a:pt x="1518" y="550"/>
                      </a:lnTo>
                      <a:lnTo>
                        <a:pt x="1386" y="529"/>
                      </a:lnTo>
                      <a:cubicBezTo>
                        <a:pt x="1233" y="487"/>
                        <a:pt x="1079" y="445"/>
                        <a:pt x="926" y="397"/>
                      </a:cubicBezTo>
                      <a:cubicBezTo>
                        <a:pt x="751" y="355"/>
                        <a:pt x="593" y="286"/>
                        <a:pt x="440" y="223"/>
                      </a:cubicBezTo>
                      <a:cubicBezTo>
                        <a:pt x="286" y="154"/>
                        <a:pt x="133" y="90"/>
                        <a:pt x="1" y="1"/>
                      </a:cubicBezTo>
                      <a:close/>
                    </a:path>
                  </a:pathLst>
                </a:custGeom>
                <a:solidFill>
                  <a:srgbClr val="F388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1" name="Google Shape;1601;p42"/>
                <p:cNvSpPr/>
                <p:nvPr/>
              </p:nvSpPr>
              <p:spPr>
                <a:xfrm>
                  <a:off x="-109188" y="2036508"/>
                  <a:ext cx="201215" cy="253830"/>
                </a:xfrm>
                <a:custGeom>
                  <a:rect b="b" l="l" r="r" t="t"/>
                  <a:pathLst>
                    <a:path extrusionOk="0" h="1809" w="1434">
                      <a:moveTo>
                        <a:pt x="1169" y="0"/>
                      </a:moveTo>
                      <a:lnTo>
                        <a:pt x="112" y="465"/>
                      </a:lnTo>
                      <a:lnTo>
                        <a:pt x="69" y="1057"/>
                      </a:lnTo>
                      <a:cubicBezTo>
                        <a:pt x="69" y="1057"/>
                        <a:pt x="48" y="1079"/>
                        <a:pt x="1" y="1105"/>
                      </a:cubicBezTo>
                      <a:lnTo>
                        <a:pt x="154" y="1412"/>
                      </a:lnTo>
                      <a:lnTo>
                        <a:pt x="376" y="1808"/>
                      </a:lnTo>
                      <a:lnTo>
                        <a:pt x="815" y="1454"/>
                      </a:lnTo>
                      <a:lnTo>
                        <a:pt x="1434" y="973"/>
                      </a:lnTo>
                      <a:cubicBezTo>
                        <a:pt x="1391" y="946"/>
                        <a:pt x="1391" y="925"/>
                        <a:pt x="1370" y="883"/>
                      </a:cubicBezTo>
                      <a:cubicBezTo>
                        <a:pt x="1301" y="661"/>
                        <a:pt x="1169" y="0"/>
                        <a:pt x="1169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42"/>
                <p:cNvSpPr/>
                <p:nvPr/>
              </p:nvSpPr>
              <p:spPr>
                <a:xfrm>
                  <a:off x="-133604" y="1916113"/>
                  <a:ext cx="219737" cy="196722"/>
                </a:xfrm>
                <a:custGeom>
                  <a:rect b="b" l="l" r="r" t="t"/>
                  <a:pathLst>
                    <a:path extrusionOk="0" h="1402" w="1566">
                      <a:moveTo>
                        <a:pt x="945" y="0"/>
                      </a:moveTo>
                      <a:cubicBezTo>
                        <a:pt x="906" y="0"/>
                        <a:pt x="862" y="7"/>
                        <a:pt x="814" y="23"/>
                      </a:cubicBezTo>
                      <a:cubicBezTo>
                        <a:pt x="619" y="65"/>
                        <a:pt x="43" y="176"/>
                        <a:pt x="21" y="218"/>
                      </a:cubicBezTo>
                      <a:cubicBezTo>
                        <a:pt x="0" y="245"/>
                        <a:pt x="21" y="615"/>
                        <a:pt x="21" y="726"/>
                      </a:cubicBezTo>
                      <a:cubicBezTo>
                        <a:pt x="3" y="856"/>
                        <a:pt x="1" y="1402"/>
                        <a:pt x="580" y="1402"/>
                      </a:cubicBezTo>
                      <a:cubicBezTo>
                        <a:pt x="682" y="1402"/>
                        <a:pt x="804" y="1384"/>
                        <a:pt x="947" y="1344"/>
                      </a:cubicBezTo>
                      <a:cubicBezTo>
                        <a:pt x="1280" y="1255"/>
                        <a:pt x="1385" y="1011"/>
                        <a:pt x="1343" y="858"/>
                      </a:cubicBezTo>
                      <a:cubicBezTo>
                        <a:pt x="1475" y="837"/>
                        <a:pt x="1565" y="662"/>
                        <a:pt x="1497" y="509"/>
                      </a:cubicBezTo>
                      <a:cubicBezTo>
                        <a:pt x="1454" y="351"/>
                        <a:pt x="1280" y="308"/>
                        <a:pt x="1280" y="308"/>
                      </a:cubicBezTo>
                      <a:lnTo>
                        <a:pt x="1148" y="65"/>
                      </a:lnTo>
                      <a:cubicBezTo>
                        <a:pt x="1148" y="65"/>
                        <a:pt x="1070" y="0"/>
                        <a:pt x="945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3" name="Google Shape;1603;p42"/>
                <p:cNvSpPr/>
                <p:nvPr/>
              </p:nvSpPr>
              <p:spPr>
                <a:xfrm>
                  <a:off x="-204887" y="1828132"/>
                  <a:ext cx="309540" cy="227591"/>
                </a:xfrm>
                <a:custGeom>
                  <a:rect b="b" l="l" r="r" t="t"/>
                  <a:pathLst>
                    <a:path extrusionOk="0" h="1622" w="2206">
                      <a:moveTo>
                        <a:pt x="1143" y="0"/>
                      </a:moveTo>
                      <a:cubicBezTo>
                        <a:pt x="969" y="0"/>
                        <a:pt x="786" y="72"/>
                        <a:pt x="619" y="274"/>
                      </a:cubicBezTo>
                      <a:cubicBezTo>
                        <a:pt x="466" y="296"/>
                        <a:pt x="202" y="385"/>
                        <a:pt x="223" y="761"/>
                      </a:cubicBezTo>
                      <a:cubicBezTo>
                        <a:pt x="112" y="935"/>
                        <a:pt x="1" y="1136"/>
                        <a:pt x="154" y="1464"/>
                      </a:cubicBezTo>
                      <a:cubicBezTo>
                        <a:pt x="207" y="1582"/>
                        <a:pt x="305" y="1621"/>
                        <a:pt x="389" y="1621"/>
                      </a:cubicBezTo>
                      <a:cubicBezTo>
                        <a:pt x="450" y="1621"/>
                        <a:pt x="503" y="1601"/>
                        <a:pt x="529" y="1575"/>
                      </a:cubicBezTo>
                      <a:lnTo>
                        <a:pt x="529" y="1353"/>
                      </a:lnTo>
                      <a:cubicBezTo>
                        <a:pt x="529" y="1353"/>
                        <a:pt x="529" y="935"/>
                        <a:pt x="640" y="893"/>
                      </a:cubicBezTo>
                      <a:cubicBezTo>
                        <a:pt x="663" y="883"/>
                        <a:pt x="704" y="880"/>
                        <a:pt x="757" y="880"/>
                      </a:cubicBezTo>
                      <a:cubicBezTo>
                        <a:pt x="858" y="880"/>
                        <a:pt x="1004" y="892"/>
                        <a:pt x="1145" y="892"/>
                      </a:cubicBezTo>
                      <a:cubicBezTo>
                        <a:pt x="1295" y="892"/>
                        <a:pt x="1441" y="879"/>
                        <a:pt x="1523" y="824"/>
                      </a:cubicBezTo>
                      <a:cubicBezTo>
                        <a:pt x="1540" y="808"/>
                        <a:pt x="1556" y="801"/>
                        <a:pt x="1569" y="801"/>
                      </a:cubicBezTo>
                      <a:cubicBezTo>
                        <a:pt x="1592" y="801"/>
                        <a:pt x="1608" y="819"/>
                        <a:pt x="1608" y="845"/>
                      </a:cubicBezTo>
                      <a:cubicBezTo>
                        <a:pt x="1656" y="978"/>
                        <a:pt x="1698" y="1178"/>
                        <a:pt x="1740" y="1221"/>
                      </a:cubicBezTo>
                      <a:cubicBezTo>
                        <a:pt x="1740" y="1136"/>
                        <a:pt x="1761" y="1046"/>
                        <a:pt x="1872" y="1046"/>
                      </a:cubicBezTo>
                      <a:cubicBezTo>
                        <a:pt x="1885" y="1043"/>
                        <a:pt x="1896" y="1042"/>
                        <a:pt x="1906" y="1042"/>
                      </a:cubicBezTo>
                      <a:cubicBezTo>
                        <a:pt x="1973" y="1042"/>
                        <a:pt x="2005" y="1095"/>
                        <a:pt x="2005" y="1136"/>
                      </a:cubicBezTo>
                      <a:cubicBezTo>
                        <a:pt x="2026" y="1178"/>
                        <a:pt x="2073" y="1289"/>
                        <a:pt x="1962" y="1422"/>
                      </a:cubicBezTo>
                      <a:cubicBezTo>
                        <a:pt x="2052" y="1353"/>
                        <a:pt x="2205" y="1242"/>
                        <a:pt x="2205" y="935"/>
                      </a:cubicBezTo>
                      <a:cubicBezTo>
                        <a:pt x="2185" y="617"/>
                        <a:pt x="2060" y="295"/>
                        <a:pt x="1787" y="295"/>
                      </a:cubicBezTo>
                      <a:cubicBezTo>
                        <a:pt x="1779" y="295"/>
                        <a:pt x="1770" y="295"/>
                        <a:pt x="1761" y="296"/>
                      </a:cubicBezTo>
                      <a:cubicBezTo>
                        <a:pt x="1644" y="165"/>
                        <a:pt x="1405" y="0"/>
                        <a:pt x="11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4" name="Google Shape;1604;p42"/>
                <p:cNvSpPr/>
                <p:nvPr/>
              </p:nvSpPr>
              <p:spPr>
                <a:xfrm>
                  <a:off x="-93612" y="1822239"/>
                  <a:ext cx="135968" cy="47426"/>
                </a:xfrm>
                <a:custGeom>
                  <a:rect b="b" l="l" r="r" t="t"/>
                  <a:pathLst>
                    <a:path extrusionOk="0" h="338" w="969">
                      <a:moveTo>
                        <a:pt x="619" y="31"/>
                      </a:moveTo>
                      <a:lnTo>
                        <a:pt x="641" y="52"/>
                      </a:lnTo>
                      <a:lnTo>
                        <a:pt x="683" y="52"/>
                      </a:lnTo>
                      <a:lnTo>
                        <a:pt x="641" y="31"/>
                      </a:lnTo>
                      <a:close/>
                      <a:moveTo>
                        <a:pt x="451" y="1"/>
                      </a:moveTo>
                      <a:cubicBezTo>
                        <a:pt x="388" y="1"/>
                        <a:pt x="322" y="16"/>
                        <a:pt x="244" y="31"/>
                      </a:cubicBezTo>
                      <a:cubicBezTo>
                        <a:pt x="202" y="31"/>
                        <a:pt x="154" y="52"/>
                        <a:pt x="112" y="73"/>
                      </a:cubicBezTo>
                      <a:cubicBezTo>
                        <a:pt x="70" y="94"/>
                        <a:pt x="22" y="121"/>
                        <a:pt x="1" y="163"/>
                      </a:cubicBezTo>
                      <a:cubicBezTo>
                        <a:pt x="43" y="142"/>
                        <a:pt x="91" y="121"/>
                        <a:pt x="133" y="121"/>
                      </a:cubicBezTo>
                      <a:lnTo>
                        <a:pt x="265" y="73"/>
                      </a:lnTo>
                      <a:cubicBezTo>
                        <a:pt x="355" y="52"/>
                        <a:pt x="440" y="31"/>
                        <a:pt x="529" y="31"/>
                      </a:cubicBezTo>
                      <a:lnTo>
                        <a:pt x="619" y="31"/>
                      </a:lnTo>
                      <a:cubicBezTo>
                        <a:pt x="598" y="10"/>
                        <a:pt x="572" y="10"/>
                        <a:pt x="529" y="10"/>
                      </a:cubicBezTo>
                      <a:cubicBezTo>
                        <a:pt x="503" y="4"/>
                        <a:pt x="477" y="1"/>
                        <a:pt x="451" y="1"/>
                      </a:cubicBezTo>
                      <a:close/>
                      <a:moveTo>
                        <a:pt x="683" y="52"/>
                      </a:moveTo>
                      <a:lnTo>
                        <a:pt x="704" y="73"/>
                      </a:lnTo>
                      <a:cubicBezTo>
                        <a:pt x="704" y="73"/>
                        <a:pt x="730" y="73"/>
                        <a:pt x="730" y="94"/>
                      </a:cubicBezTo>
                      <a:lnTo>
                        <a:pt x="773" y="121"/>
                      </a:lnTo>
                      <a:lnTo>
                        <a:pt x="794" y="142"/>
                      </a:lnTo>
                      <a:cubicBezTo>
                        <a:pt x="863" y="184"/>
                        <a:pt x="926" y="253"/>
                        <a:pt x="968" y="338"/>
                      </a:cubicBezTo>
                      <a:cubicBezTo>
                        <a:pt x="947" y="253"/>
                        <a:pt x="884" y="163"/>
                        <a:pt x="815" y="94"/>
                      </a:cubicBezTo>
                      <a:lnTo>
                        <a:pt x="773" y="73"/>
                      </a:lnTo>
                      <a:lnTo>
                        <a:pt x="752" y="73"/>
                      </a:lnTo>
                      <a:cubicBezTo>
                        <a:pt x="730" y="52"/>
                        <a:pt x="704" y="52"/>
                        <a:pt x="683" y="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5" name="Google Shape;1605;p42"/>
                <p:cNvSpPr/>
                <p:nvPr/>
              </p:nvSpPr>
              <p:spPr>
                <a:xfrm>
                  <a:off x="-183277" y="1859424"/>
                  <a:ext cx="71281" cy="84470"/>
                </a:xfrm>
                <a:custGeom>
                  <a:rect b="b" l="l" r="r" t="t"/>
                  <a:pathLst>
                    <a:path extrusionOk="0" h="602" w="508">
                      <a:moveTo>
                        <a:pt x="440" y="1"/>
                      </a:moveTo>
                      <a:cubicBezTo>
                        <a:pt x="383" y="1"/>
                        <a:pt x="336" y="20"/>
                        <a:pt x="286" y="51"/>
                      </a:cubicBezTo>
                      <a:cubicBezTo>
                        <a:pt x="243" y="51"/>
                        <a:pt x="222" y="73"/>
                        <a:pt x="201" y="94"/>
                      </a:cubicBezTo>
                      <a:cubicBezTo>
                        <a:pt x="180" y="120"/>
                        <a:pt x="153" y="120"/>
                        <a:pt x="153" y="141"/>
                      </a:cubicBezTo>
                      <a:cubicBezTo>
                        <a:pt x="180" y="141"/>
                        <a:pt x="180" y="120"/>
                        <a:pt x="201" y="120"/>
                      </a:cubicBezTo>
                      <a:cubicBezTo>
                        <a:pt x="222" y="94"/>
                        <a:pt x="222" y="94"/>
                        <a:pt x="243" y="94"/>
                      </a:cubicBezTo>
                      <a:cubicBezTo>
                        <a:pt x="264" y="94"/>
                        <a:pt x="286" y="73"/>
                        <a:pt x="286" y="73"/>
                      </a:cubicBezTo>
                      <a:cubicBezTo>
                        <a:pt x="354" y="51"/>
                        <a:pt x="418" y="30"/>
                        <a:pt x="508" y="9"/>
                      </a:cubicBezTo>
                      <a:cubicBezTo>
                        <a:pt x="484" y="3"/>
                        <a:pt x="461" y="1"/>
                        <a:pt x="440" y="1"/>
                      </a:cubicBezTo>
                      <a:close/>
                      <a:moveTo>
                        <a:pt x="153" y="141"/>
                      </a:moveTo>
                      <a:cubicBezTo>
                        <a:pt x="132" y="141"/>
                        <a:pt x="111" y="162"/>
                        <a:pt x="111" y="184"/>
                      </a:cubicBezTo>
                      <a:cubicBezTo>
                        <a:pt x="48" y="226"/>
                        <a:pt x="0" y="295"/>
                        <a:pt x="0" y="384"/>
                      </a:cubicBezTo>
                      <a:lnTo>
                        <a:pt x="0" y="490"/>
                      </a:lnTo>
                      <a:cubicBezTo>
                        <a:pt x="0" y="517"/>
                        <a:pt x="21" y="559"/>
                        <a:pt x="21" y="601"/>
                      </a:cubicBezTo>
                      <a:cubicBezTo>
                        <a:pt x="48" y="559"/>
                        <a:pt x="21" y="517"/>
                        <a:pt x="48" y="490"/>
                      </a:cubicBezTo>
                      <a:lnTo>
                        <a:pt x="48" y="384"/>
                      </a:lnTo>
                      <a:cubicBezTo>
                        <a:pt x="48" y="337"/>
                        <a:pt x="69" y="316"/>
                        <a:pt x="69" y="273"/>
                      </a:cubicBezTo>
                      <a:cubicBezTo>
                        <a:pt x="90" y="252"/>
                        <a:pt x="111" y="226"/>
                        <a:pt x="132" y="184"/>
                      </a:cubicBezTo>
                      <a:cubicBezTo>
                        <a:pt x="132" y="184"/>
                        <a:pt x="132" y="162"/>
                        <a:pt x="153" y="1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6" name="Google Shape;1606;p42"/>
                <p:cNvSpPr/>
                <p:nvPr/>
              </p:nvSpPr>
              <p:spPr>
                <a:xfrm>
                  <a:off x="-155213" y="2191562"/>
                  <a:ext cx="98924" cy="175955"/>
                </a:xfrm>
                <a:custGeom>
                  <a:rect b="b" l="l" r="r" t="t"/>
                  <a:pathLst>
                    <a:path extrusionOk="0" h="1254" w="705">
                      <a:moveTo>
                        <a:pt x="329" y="0"/>
                      </a:moveTo>
                      <a:lnTo>
                        <a:pt x="1" y="85"/>
                      </a:lnTo>
                      <a:lnTo>
                        <a:pt x="244" y="1253"/>
                      </a:lnTo>
                      <a:lnTo>
                        <a:pt x="704" y="703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7" name="Google Shape;1607;p42"/>
                <p:cNvSpPr/>
                <p:nvPr/>
              </p:nvSpPr>
              <p:spPr>
                <a:xfrm>
                  <a:off x="-56427" y="2172900"/>
                  <a:ext cx="204162" cy="197564"/>
                </a:xfrm>
                <a:custGeom>
                  <a:rect b="b" l="l" r="r" t="t"/>
                  <a:pathLst>
                    <a:path extrusionOk="0" h="1408" w="1455">
                      <a:moveTo>
                        <a:pt x="1058" y="1"/>
                      </a:moveTo>
                      <a:lnTo>
                        <a:pt x="0" y="836"/>
                      </a:lnTo>
                      <a:lnTo>
                        <a:pt x="376" y="1407"/>
                      </a:lnTo>
                      <a:cubicBezTo>
                        <a:pt x="376" y="1407"/>
                        <a:pt x="1232" y="440"/>
                        <a:pt x="1454" y="133"/>
                      </a:cubicBezTo>
                      <a:cubicBezTo>
                        <a:pt x="1280" y="43"/>
                        <a:pt x="1058" y="1"/>
                        <a:pt x="10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8" name="Google Shape;1608;p42"/>
                <p:cNvSpPr/>
                <p:nvPr/>
              </p:nvSpPr>
              <p:spPr>
                <a:xfrm>
                  <a:off x="-591331" y="2485113"/>
                  <a:ext cx="328624" cy="345315"/>
                </a:xfrm>
                <a:custGeom>
                  <a:rect b="b" l="l" r="r" t="t"/>
                  <a:pathLst>
                    <a:path extrusionOk="0" h="2461" w="2342">
                      <a:moveTo>
                        <a:pt x="1434" y="0"/>
                      </a:moveTo>
                      <a:cubicBezTo>
                        <a:pt x="1400" y="0"/>
                        <a:pt x="1369" y="16"/>
                        <a:pt x="1343" y="65"/>
                      </a:cubicBezTo>
                      <a:cubicBezTo>
                        <a:pt x="1280" y="176"/>
                        <a:pt x="1211" y="329"/>
                        <a:pt x="1169" y="483"/>
                      </a:cubicBezTo>
                      <a:cubicBezTo>
                        <a:pt x="1126" y="462"/>
                        <a:pt x="661" y="129"/>
                        <a:pt x="598" y="107"/>
                      </a:cubicBezTo>
                      <a:cubicBezTo>
                        <a:pt x="590" y="106"/>
                        <a:pt x="582" y="105"/>
                        <a:pt x="575" y="105"/>
                      </a:cubicBezTo>
                      <a:cubicBezTo>
                        <a:pt x="493" y="105"/>
                        <a:pt x="418" y="201"/>
                        <a:pt x="418" y="240"/>
                      </a:cubicBezTo>
                      <a:cubicBezTo>
                        <a:pt x="397" y="287"/>
                        <a:pt x="418" y="329"/>
                        <a:pt x="444" y="372"/>
                      </a:cubicBezTo>
                      <a:cubicBezTo>
                        <a:pt x="437" y="370"/>
                        <a:pt x="430" y="369"/>
                        <a:pt x="424" y="369"/>
                      </a:cubicBezTo>
                      <a:cubicBezTo>
                        <a:pt x="363" y="369"/>
                        <a:pt x="309" y="447"/>
                        <a:pt x="286" y="504"/>
                      </a:cubicBezTo>
                      <a:cubicBezTo>
                        <a:pt x="265" y="573"/>
                        <a:pt x="243" y="636"/>
                        <a:pt x="286" y="684"/>
                      </a:cubicBezTo>
                      <a:cubicBezTo>
                        <a:pt x="222" y="684"/>
                        <a:pt x="180" y="726"/>
                        <a:pt x="154" y="789"/>
                      </a:cubicBezTo>
                      <a:cubicBezTo>
                        <a:pt x="111" y="858"/>
                        <a:pt x="132" y="969"/>
                        <a:pt x="180" y="990"/>
                      </a:cubicBezTo>
                      <a:cubicBezTo>
                        <a:pt x="180" y="990"/>
                        <a:pt x="111" y="1012"/>
                        <a:pt x="90" y="1054"/>
                      </a:cubicBezTo>
                      <a:cubicBezTo>
                        <a:pt x="48" y="1123"/>
                        <a:pt x="0" y="1212"/>
                        <a:pt x="132" y="1318"/>
                      </a:cubicBezTo>
                      <a:cubicBezTo>
                        <a:pt x="243" y="1408"/>
                        <a:pt x="354" y="1477"/>
                        <a:pt x="577" y="1630"/>
                      </a:cubicBezTo>
                      <a:cubicBezTo>
                        <a:pt x="793" y="1783"/>
                        <a:pt x="904" y="1826"/>
                        <a:pt x="1015" y="1826"/>
                      </a:cubicBezTo>
                      <a:cubicBezTo>
                        <a:pt x="1079" y="1937"/>
                        <a:pt x="1237" y="2159"/>
                        <a:pt x="1523" y="2444"/>
                      </a:cubicBezTo>
                      <a:cubicBezTo>
                        <a:pt x="1532" y="2455"/>
                        <a:pt x="1544" y="2460"/>
                        <a:pt x="1558" y="2460"/>
                      </a:cubicBezTo>
                      <a:cubicBezTo>
                        <a:pt x="1758" y="2460"/>
                        <a:pt x="2342" y="1306"/>
                        <a:pt x="2094" y="1123"/>
                      </a:cubicBezTo>
                      <a:cubicBezTo>
                        <a:pt x="1787" y="900"/>
                        <a:pt x="1544" y="705"/>
                        <a:pt x="1523" y="684"/>
                      </a:cubicBezTo>
                      <a:cubicBezTo>
                        <a:pt x="1475" y="657"/>
                        <a:pt x="1544" y="594"/>
                        <a:pt x="1586" y="372"/>
                      </a:cubicBezTo>
                      <a:cubicBezTo>
                        <a:pt x="1676" y="65"/>
                        <a:pt x="1565" y="44"/>
                        <a:pt x="1523" y="23"/>
                      </a:cubicBezTo>
                      <a:cubicBezTo>
                        <a:pt x="1492" y="11"/>
                        <a:pt x="1462" y="0"/>
                        <a:pt x="1434" y="0"/>
                      </a:cubicBezTo>
                      <a:close/>
                    </a:path>
                  </a:pathLst>
                </a:custGeom>
                <a:solidFill>
                  <a:srgbClr val="FCBA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9" name="Google Shape;1609;p42"/>
                <p:cNvSpPr/>
                <p:nvPr/>
              </p:nvSpPr>
              <p:spPr>
                <a:xfrm>
                  <a:off x="-414807" y="2302836"/>
                  <a:ext cx="877826" cy="672951"/>
                </a:xfrm>
                <a:custGeom>
                  <a:rect b="b" l="l" r="r" t="t"/>
                  <a:pathLst>
                    <a:path extrusionOk="0" h="4796" w="6256">
                      <a:moveTo>
                        <a:pt x="4050" y="0"/>
                      </a:moveTo>
                      <a:cubicBezTo>
                        <a:pt x="4050" y="0"/>
                        <a:pt x="3326" y="1586"/>
                        <a:pt x="2993" y="1803"/>
                      </a:cubicBezTo>
                      <a:cubicBezTo>
                        <a:pt x="2930" y="1885"/>
                        <a:pt x="2443" y="2461"/>
                        <a:pt x="1580" y="2461"/>
                      </a:cubicBezTo>
                      <a:cubicBezTo>
                        <a:pt x="1276" y="2461"/>
                        <a:pt x="925" y="2390"/>
                        <a:pt x="529" y="2199"/>
                      </a:cubicBezTo>
                      <a:cubicBezTo>
                        <a:pt x="529" y="2199"/>
                        <a:pt x="460" y="3125"/>
                        <a:pt x="1" y="3479"/>
                      </a:cubicBezTo>
                      <a:cubicBezTo>
                        <a:pt x="234" y="3804"/>
                        <a:pt x="1412" y="4796"/>
                        <a:pt x="2871" y="4796"/>
                      </a:cubicBezTo>
                      <a:cubicBezTo>
                        <a:pt x="3597" y="4796"/>
                        <a:pt x="4393" y="4550"/>
                        <a:pt x="5176" y="3854"/>
                      </a:cubicBezTo>
                      <a:cubicBezTo>
                        <a:pt x="5198" y="3854"/>
                        <a:pt x="6255" y="2993"/>
                        <a:pt x="6234" y="2575"/>
                      </a:cubicBezTo>
                      <a:lnTo>
                        <a:pt x="405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0" name="Google Shape;1610;p42"/>
                <p:cNvSpPr/>
                <p:nvPr/>
              </p:nvSpPr>
              <p:spPr>
                <a:xfrm>
                  <a:off x="-421542" y="2762807"/>
                  <a:ext cx="807387" cy="216646"/>
                </a:xfrm>
                <a:custGeom>
                  <a:rect b="b" l="l" r="r" t="t"/>
                  <a:pathLst>
                    <a:path extrusionOk="0" h="1544" w="5754">
                      <a:moveTo>
                        <a:pt x="5711" y="0"/>
                      </a:moveTo>
                      <a:cubicBezTo>
                        <a:pt x="5092" y="841"/>
                        <a:pt x="4077" y="1454"/>
                        <a:pt x="2999" y="1480"/>
                      </a:cubicBezTo>
                      <a:lnTo>
                        <a:pt x="2935" y="1480"/>
                      </a:lnTo>
                      <a:cubicBezTo>
                        <a:pt x="2274" y="1480"/>
                        <a:pt x="1635" y="1279"/>
                        <a:pt x="1058" y="973"/>
                      </a:cubicBezTo>
                      <a:cubicBezTo>
                        <a:pt x="842" y="841"/>
                        <a:pt x="620" y="687"/>
                        <a:pt x="424" y="529"/>
                      </a:cubicBezTo>
                      <a:cubicBezTo>
                        <a:pt x="424" y="529"/>
                        <a:pt x="376" y="508"/>
                        <a:pt x="355" y="465"/>
                      </a:cubicBezTo>
                      <a:cubicBezTo>
                        <a:pt x="313" y="423"/>
                        <a:pt x="223" y="354"/>
                        <a:pt x="181" y="291"/>
                      </a:cubicBezTo>
                      <a:cubicBezTo>
                        <a:pt x="133" y="264"/>
                        <a:pt x="112" y="243"/>
                        <a:pt x="91" y="222"/>
                      </a:cubicBezTo>
                      <a:lnTo>
                        <a:pt x="91" y="201"/>
                      </a:lnTo>
                      <a:lnTo>
                        <a:pt x="49" y="201"/>
                      </a:lnTo>
                      <a:lnTo>
                        <a:pt x="27" y="180"/>
                      </a:lnTo>
                      <a:lnTo>
                        <a:pt x="1" y="201"/>
                      </a:lnTo>
                      <a:cubicBezTo>
                        <a:pt x="1" y="222"/>
                        <a:pt x="27" y="222"/>
                        <a:pt x="27" y="222"/>
                      </a:cubicBezTo>
                      <a:cubicBezTo>
                        <a:pt x="27" y="243"/>
                        <a:pt x="27" y="243"/>
                        <a:pt x="49" y="264"/>
                      </a:cubicBezTo>
                      <a:cubicBezTo>
                        <a:pt x="70" y="312"/>
                        <a:pt x="160" y="375"/>
                        <a:pt x="223" y="444"/>
                      </a:cubicBezTo>
                      <a:cubicBezTo>
                        <a:pt x="265" y="465"/>
                        <a:pt x="292" y="508"/>
                        <a:pt x="334" y="529"/>
                      </a:cubicBezTo>
                      <a:lnTo>
                        <a:pt x="376" y="576"/>
                      </a:lnTo>
                      <a:cubicBezTo>
                        <a:pt x="577" y="751"/>
                        <a:pt x="794" y="883"/>
                        <a:pt x="1037" y="1015"/>
                      </a:cubicBezTo>
                      <a:cubicBezTo>
                        <a:pt x="1613" y="1348"/>
                        <a:pt x="2248" y="1544"/>
                        <a:pt x="2935" y="1544"/>
                      </a:cubicBezTo>
                      <a:lnTo>
                        <a:pt x="2999" y="1544"/>
                      </a:lnTo>
                      <a:cubicBezTo>
                        <a:pt x="4098" y="1523"/>
                        <a:pt x="5113" y="904"/>
                        <a:pt x="5753" y="26"/>
                      </a:cubicBezTo>
                      <a:lnTo>
                        <a:pt x="571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1" name="Google Shape;1611;p42"/>
                <p:cNvSpPr/>
                <p:nvPr/>
              </p:nvSpPr>
              <p:spPr>
                <a:xfrm>
                  <a:off x="-343524" y="2333146"/>
                  <a:ext cx="485218" cy="322163"/>
                </a:xfrm>
                <a:custGeom>
                  <a:rect b="b" l="l" r="r" t="t"/>
                  <a:pathLst>
                    <a:path extrusionOk="0" h="2296" w="3458">
                      <a:moveTo>
                        <a:pt x="3410" y="1"/>
                      </a:moveTo>
                      <a:cubicBezTo>
                        <a:pt x="3236" y="286"/>
                        <a:pt x="3040" y="841"/>
                        <a:pt x="2707" y="1323"/>
                      </a:cubicBezTo>
                      <a:cubicBezTo>
                        <a:pt x="2353" y="1809"/>
                        <a:pt x="1872" y="2206"/>
                        <a:pt x="1142" y="2227"/>
                      </a:cubicBezTo>
                      <a:cubicBezTo>
                        <a:pt x="814" y="2227"/>
                        <a:pt x="460" y="2137"/>
                        <a:pt x="42" y="1962"/>
                      </a:cubicBezTo>
                      <a:lnTo>
                        <a:pt x="0" y="2005"/>
                      </a:lnTo>
                      <a:cubicBezTo>
                        <a:pt x="439" y="2206"/>
                        <a:pt x="814" y="2295"/>
                        <a:pt x="1142" y="2295"/>
                      </a:cubicBezTo>
                      <a:cubicBezTo>
                        <a:pt x="1893" y="2295"/>
                        <a:pt x="2400" y="1851"/>
                        <a:pt x="2749" y="1370"/>
                      </a:cubicBezTo>
                      <a:cubicBezTo>
                        <a:pt x="3104" y="863"/>
                        <a:pt x="3304" y="313"/>
                        <a:pt x="3458" y="22"/>
                      </a:cubicBezTo>
                      <a:lnTo>
                        <a:pt x="34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2" name="Google Shape;1612;p42"/>
                <p:cNvSpPr/>
                <p:nvPr/>
              </p:nvSpPr>
              <p:spPr>
                <a:xfrm>
                  <a:off x="-93612" y="2101757"/>
                  <a:ext cx="121094" cy="43077"/>
                </a:xfrm>
                <a:custGeom>
                  <a:rect b="b" l="l" r="r" t="t"/>
                  <a:pathLst>
                    <a:path extrusionOk="0" h="307" w="863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229"/>
                        <a:pt x="281" y="306"/>
                        <a:pt x="417" y="306"/>
                      </a:cubicBezTo>
                      <a:cubicBezTo>
                        <a:pt x="619" y="306"/>
                        <a:pt x="796" y="134"/>
                        <a:pt x="863" y="43"/>
                      </a:cubicBezTo>
                      <a:lnTo>
                        <a:pt x="863" y="43"/>
                      </a:lnTo>
                      <a:cubicBezTo>
                        <a:pt x="722" y="122"/>
                        <a:pt x="589" y="150"/>
                        <a:pt x="470" y="150"/>
                      </a:cubicBezTo>
                      <a:cubicBezTo>
                        <a:pt x="194" y="15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3" name="Google Shape;1613;p42"/>
                <p:cNvSpPr/>
                <p:nvPr/>
              </p:nvSpPr>
              <p:spPr>
                <a:xfrm>
                  <a:off x="-1014959" y="1538651"/>
                  <a:ext cx="489006" cy="488998"/>
                </a:xfrm>
                <a:custGeom>
                  <a:rect b="b" l="l" r="r" t="t"/>
                  <a:pathLst>
                    <a:path extrusionOk="0" h="3485" w="3485">
                      <a:moveTo>
                        <a:pt x="1745" y="1"/>
                      </a:moveTo>
                      <a:cubicBezTo>
                        <a:pt x="793" y="1"/>
                        <a:pt x="0" y="772"/>
                        <a:pt x="0" y="1745"/>
                      </a:cubicBezTo>
                      <a:cubicBezTo>
                        <a:pt x="0" y="2713"/>
                        <a:pt x="793" y="3485"/>
                        <a:pt x="1745" y="3485"/>
                      </a:cubicBezTo>
                      <a:cubicBezTo>
                        <a:pt x="2713" y="3485"/>
                        <a:pt x="3484" y="2713"/>
                        <a:pt x="3484" y="1745"/>
                      </a:cubicBezTo>
                      <a:cubicBezTo>
                        <a:pt x="3484" y="772"/>
                        <a:pt x="2713" y="1"/>
                        <a:pt x="17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4" name="Google Shape;1614;p42"/>
                <p:cNvSpPr/>
                <p:nvPr/>
              </p:nvSpPr>
              <p:spPr>
                <a:xfrm>
                  <a:off x="5033" y="3195976"/>
                  <a:ext cx="136669" cy="946004"/>
                </a:xfrm>
                <a:custGeom>
                  <a:rect b="b" l="l" r="r" t="t"/>
                  <a:pathLst>
                    <a:path extrusionOk="0" h="6742" w="974">
                      <a:moveTo>
                        <a:pt x="133" y="1"/>
                      </a:moveTo>
                      <a:cubicBezTo>
                        <a:pt x="91" y="529"/>
                        <a:pt x="70" y="1079"/>
                        <a:pt x="70" y="1629"/>
                      </a:cubicBezTo>
                      <a:lnTo>
                        <a:pt x="70" y="1914"/>
                      </a:lnTo>
                      <a:cubicBezTo>
                        <a:pt x="70" y="2226"/>
                        <a:pt x="91" y="2533"/>
                        <a:pt x="91" y="2819"/>
                      </a:cubicBezTo>
                      <a:cubicBezTo>
                        <a:pt x="91" y="3083"/>
                        <a:pt x="1" y="4140"/>
                        <a:pt x="202" y="4843"/>
                      </a:cubicBezTo>
                      <a:cubicBezTo>
                        <a:pt x="424" y="5769"/>
                        <a:pt x="794" y="6498"/>
                        <a:pt x="926" y="6741"/>
                      </a:cubicBezTo>
                      <a:lnTo>
                        <a:pt x="974" y="6720"/>
                      </a:lnTo>
                      <a:cubicBezTo>
                        <a:pt x="842" y="6408"/>
                        <a:pt x="466" y="5769"/>
                        <a:pt x="244" y="4843"/>
                      </a:cubicBezTo>
                      <a:cubicBezTo>
                        <a:pt x="49" y="4140"/>
                        <a:pt x="133" y="3083"/>
                        <a:pt x="133" y="2819"/>
                      </a:cubicBezTo>
                      <a:cubicBezTo>
                        <a:pt x="133" y="2512"/>
                        <a:pt x="112" y="2200"/>
                        <a:pt x="112" y="1914"/>
                      </a:cubicBezTo>
                      <a:cubicBezTo>
                        <a:pt x="112" y="1275"/>
                        <a:pt x="133" y="661"/>
                        <a:pt x="181" y="43"/>
                      </a:cubicBezTo>
                      <a:lnTo>
                        <a:pt x="1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5" name="Google Shape;1615;p42"/>
                <p:cNvSpPr/>
                <p:nvPr/>
              </p:nvSpPr>
              <p:spPr>
                <a:xfrm>
                  <a:off x="197273" y="3195976"/>
                  <a:ext cx="141861" cy="89942"/>
                </a:xfrm>
                <a:custGeom>
                  <a:rect b="b" l="l" r="r" t="t"/>
                  <a:pathLst>
                    <a:path extrusionOk="0" h="641" w="1011">
                      <a:moveTo>
                        <a:pt x="43" y="1"/>
                      </a:moveTo>
                      <a:lnTo>
                        <a:pt x="0" y="22"/>
                      </a:lnTo>
                      <a:cubicBezTo>
                        <a:pt x="111" y="175"/>
                        <a:pt x="154" y="196"/>
                        <a:pt x="217" y="265"/>
                      </a:cubicBezTo>
                      <a:cubicBezTo>
                        <a:pt x="265" y="286"/>
                        <a:pt x="307" y="307"/>
                        <a:pt x="349" y="350"/>
                      </a:cubicBezTo>
                      <a:cubicBezTo>
                        <a:pt x="571" y="550"/>
                        <a:pt x="793" y="640"/>
                        <a:pt x="1010" y="640"/>
                      </a:cubicBezTo>
                      <a:lnTo>
                        <a:pt x="1010" y="593"/>
                      </a:lnTo>
                      <a:cubicBezTo>
                        <a:pt x="814" y="593"/>
                        <a:pt x="592" y="508"/>
                        <a:pt x="376" y="328"/>
                      </a:cubicBezTo>
                      <a:cubicBezTo>
                        <a:pt x="328" y="286"/>
                        <a:pt x="286" y="244"/>
                        <a:pt x="265" y="217"/>
                      </a:cubicBezTo>
                      <a:cubicBezTo>
                        <a:pt x="175" y="154"/>
                        <a:pt x="132" y="133"/>
                        <a:pt x="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6" name="Google Shape;1616;p42"/>
                <p:cNvSpPr/>
                <p:nvPr/>
              </p:nvSpPr>
              <p:spPr>
                <a:xfrm>
                  <a:off x="-69056" y="2061626"/>
                  <a:ext cx="55706" cy="25818"/>
                </a:xfrm>
                <a:custGeom>
                  <a:rect b="b" l="l" r="r" t="t"/>
                  <a:pathLst>
                    <a:path extrusionOk="0" h="184" w="397">
                      <a:moveTo>
                        <a:pt x="397" y="1"/>
                      </a:moveTo>
                      <a:lnTo>
                        <a:pt x="0" y="133"/>
                      </a:lnTo>
                      <a:cubicBezTo>
                        <a:pt x="51" y="164"/>
                        <a:pt x="112" y="184"/>
                        <a:pt x="175" y="184"/>
                      </a:cubicBezTo>
                      <a:cubicBezTo>
                        <a:pt x="198" y="184"/>
                        <a:pt x="221" y="181"/>
                        <a:pt x="243" y="175"/>
                      </a:cubicBezTo>
                      <a:cubicBezTo>
                        <a:pt x="312" y="154"/>
                        <a:pt x="376" y="85"/>
                        <a:pt x="39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7" name="Google Shape;1617;p42"/>
                <p:cNvSpPr/>
                <p:nvPr/>
              </p:nvSpPr>
              <p:spPr>
                <a:xfrm>
                  <a:off x="45867" y="1980801"/>
                  <a:ext cx="21749" cy="21609"/>
                </a:xfrm>
                <a:custGeom>
                  <a:rect b="b" l="l" r="r" t="t"/>
                  <a:pathLst>
                    <a:path extrusionOk="0" h="154" w="155">
                      <a:moveTo>
                        <a:pt x="154" y="1"/>
                      </a:moveTo>
                      <a:cubicBezTo>
                        <a:pt x="133" y="1"/>
                        <a:pt x="85" y="1"/>
                        <a:pt x="43" y="48"/>
                      </a:cubicBezTo>
                      <a:cubicBezTo>
                        <a:pt x="22" y="69"/>
                        <a:pt x="1" y="112"/>
                        <a:pt x="1" y="154"/>
                      </a:cubicBezTo>
                      <a:lnTo>
                        <a:pt x="22" y="154"/>
                      </a:lnTo>
                      <a:cubicBezTo>
                        <a:pt x="22" y="112"/>
                        <a:pt x="43" y="69"/>
                        <a:pt x="64" y="48"/>
                      </a:cubicBezTo>
                      <a:cubicBezTo>
                        <a:pt x="85" y="22"/>
                        <a:pt x="133" y="22"/>
                        <a:pt x="154" y="22"/>
                      </a:cubicBezTo>
                      <a:lnTo>
                        <a:pt x="15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18" name="Google Shape;1618;p42"/>
              <p:cNvGrpSpPr/>
              <p:nvPr/>
            </p:nvGrpSpPr>
            <p:grpSpPr>
              <a:xfrm>
                <a:off x="6800376" y="1674286"/>
                <a:ext cx="390430" cy="432449"/>
                <a:chOff x="3306034" y="1949508"/>
                <a:chExt cx="175743" cy="194657"/>
              </a:xfrm>
            </p:grpSpPr>
            <p:sp>
              <p:nvSpPr>
                <p:cNvPr id="1619" name="Google Shape;1619;p42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0" name="Google Shape;1620;p42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1" name="Google Shape;1621;p42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2" name="Google Shape;1622;p42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3" name="Google Shape;1623;p42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4" name="Google Shape;1624;p42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7" name="Google Shape;1627;p42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8" name="Google Shape;1628;p42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29" name="Google Shape;1629;p42"/>
            <p:cNvGrpSpPr/>
            <p:nvPr/>
          </p:nvGrpSpPr>
          <p:grpSpPr>
            <a:xfrm>
              <a:off x="6331015" y="4090300"/>
              <a:ext cx="360758" cy="258297"/>
              <a:chOff x="4992850" y="4345375"/>
              <a:chExt cx="607336" cy="638400"/>
            </a:xfrm>
          </p:grpSpPr>
          <p:sp>
            <p:nvSpPr>
              <p:cNvPr id="1630" name="Google Shape;1630;p42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2" name="Google Shape;1632;p42"/>
            <p:cNvGrpSpPr/>
            <p:nvPr/>
          </p:nvGrpSpPr>
          <p:grpSpPr>
            <a:xfrm>
              <a:off x="6096822" y="2312708"/>
              <a:ext cx="234196" cy="188409"/>
              <a:chOff x="5151797" y="479071"/>
              <a:chExt cx="234196" cy="188409"/>
            </a:xfrm>
          </p:grpSpPr>
          <p:sp>
            <p:nvSpPr>
              <p:cNvPr id="1633" name="Google Shape;1633;p42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