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5143500" cx="9144000"/>
  <p:notesSz cx="6858000" cy="9144000"/>
  <p:embeddedFontLst>
    <p:embeddedFont>
      <p:font typeface="Poppins"/>
      <p:regular r:id="rId18"/>
      <p:bold r:id="rId19"/>
      <p:italic r:id="rId20"/>
      <p:boldItalic r:id="rId21"/>
    </p:embeddedFont>
    <p:embeddedFont>
      <p:font typeface="Lato"/>
      <p:regular r:id="rId22"/>
      <p:bold r:id="rId23"/>
      <p:italic r:id="rId24"/>
      <p:boldItalic r:id="rId25"/>
    </p:embeddedFont>
    <p:embeddedFont>
      <p:font typeface="Anaheim"/>
      <p:regular r:id="rId26"/>
      <p:bold r:id="rId27"/>
    </p:embeddedFont>
    <p:embeddedFont>
      <p:font typeface="Bebas Neue"/>
      <p:regular r:id="rId28"/>
    </p:embeddedFont>
    <p:embeddedFont>
      <p:font typeface="PT Sans"/>
      <p:regular r:id="rId29"/>
      <p:bold r:id="rId30"/>
      <p:italic r:id="rId31"/>
      <p:boldItalic r:id="rId32"/>
    </p:embeddedFont>
    <p:embeddedFont>
      <p:font typeface="DM Sans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italic.fntdata"/><Relationship Id="rId22" Type="http://schemas.openxmlformats.org/officeDocument/2006/relationships/font" Target="fonts/Lato-regular.fntdata"/><Relationship Id="rId21" Type="http://schemas.openxmlformats.org/officeDocument/2006/relationships/font" Target="fonts/Poppins-boldItalic.fntdata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Anaheim-regular.fntdata"/><Relationship Id="rId25" Type="http://schemas.openxmlformats.org/officeDocument/2006/relationships/font" Target="fonts/Lato-boldItalic.fntdata"/><Relationship Id="rId28" Type="http://schemas.openxmlformats.org/officeDocument/2006/relationships/font" Target="fonts/BebasNeue-regular.fntdata"/><Relationship Id="rId27" Type="http://schemas.openxmlformats.org/officeDocument/2006/relationships/font" Target="fonts/Anaheim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PTSans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PTSans-italic.fntdata"/><Relationship Id="rId30" Type="http://schemas.openxmlformats.org/officeDocument/2006/relationships/font" Target="fonts/PTSans-bold.fntdata"/><Relationship Id="rId11" Type="http://schemas.openxmlformats.org/officeDocument/2006/relationships/slide" Target="slides/slide7.xml"/><Relationship Id="rId33" Type="http://schemas.openxmlformats.org/officeDocument/2006/relationships/font" Target="fonts/DMSans-regular.fntdata"/><Relationship Id="rId10" Type="http://schemas.openxmlformats.org/officeDocument/2006/relationships/slide" Target="slides/slide6.xml"/><Relationship Id="rId32" Type="http://schemas.openxmlformats.org/officeDocument/2006/relationships/font" Target="fonts/PTSans-boldItalic.fntdata"/><Relationship Id="rId13" Type="http://schemas.openxmlformats.org/officeDocument/2006/relationships/slide" Target="slides/slide9.xml"/><Relationship Id="rId35" Type="http://schemas.openxmlformats.org/officeDocument/2006/relationships/font" Target="fonts/DMSans-italic.fntdata"/><Relationship Id="rId12" Type="http://schemas.openxmlformats.org/officeDocument/2006/relationships/slide" Target="slides/slide8.xml"/><Relationship Id="rId34" Type="http://schemas.openxmlformats.org/officeDocument/2006/relationships/font" Target="fonts/DMSans-bold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36" Type="http://schemas.openxmlformats.org/officeDocument/2006/relationships/font" Target="fonts/DMSans-bold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font" Target="fonts/Poppins-bold.fntdata"/><Relationship Id="rId18" Type="http://schemas.openxmlformats.org/officeDocument/2006/relationships/font" Target="fonts/Poppi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5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g270de0585d9_0_15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7" name="Google Shape;1637;g270de0585d9_0_1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6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g270de0585d9_0_14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g270de0585d9_0_14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2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g270de0585d9_0_15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4" name="Google Shape;1794;g270de0585d9_0_15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8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Google Shape;1829;g270de0585d9_0_16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0" name="Google Shape;1830;g270de0585d9_0_16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54dda1946d_6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54dda1946d_6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g54dda1946d_6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5" name="Google Shape;795;g54dda1946d_6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54dda1946d_6_3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8" name="Google Shape;938;g54dda1946d_6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d431007ba2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5" name="Google Shape;1165;gd431007ba2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6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g270de0585d9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8" name="Google Shape;1248;g270de0585d9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g270de0585d9_0_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4" name="Google Shape;1364;g270de0585d9_0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g270de0585d9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4" name="Google Shape;1404;g270de0585d9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8" name="Google Shape;1548;g270de0585d9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9" name="Google Shape;1549;g270de0585d9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hasCustomPrompt="1" type="title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/>
          <p:nvPr>
            <p:ph idx="1" type="subTitle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2" type="subTitle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3" type="subTitle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4" type="subTitle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5" type="title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6" type="title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7" type="title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hasCustomPrompt="1" idx="8" type="title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/>
          <p:nvPr>
            <p:ph idx="9" type="subTitle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3" type="subTitle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4" type="subTitle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15" type="subTitle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9" name="Google Shape;129;p15"/>
          <p:cNvSpPr txBox="1"/>
          <p:nvPr>
            <p:ph hasCustomPrompt="1"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 rot="-1442292">
            <a:off x="-1773956" y="1176021"/>
            <a:ext cx="2259372" cy="2189821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"/>
          <p:cNvSpPr txBox="1"/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3" name="Google Shape;173;p18"/>
          <p:cNvSpPr txBox="1"/>
          <p:nvPr>
            <p:ph idx="1" type="subTitle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8"/>
          <p:cNvSpPr/>
          <p:nvPr>
            <p:ph idx="2" type="pic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 txBox="1"/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19"/>
          <p:cNvSpPr txBox="1"/>
          <p:nvPr>
            <p:ph idx="1" type="subTitle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"/>
          <p:cNvSpPr txBox="1"/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8" name="Google Shape;198;p20"/>
          <p:cNvSpPr txBox="1"/>
          <p:nvPr>
            <p:ph idx="1" type="subTitle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hasCustomPrompt="1"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 txBox="1"/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1" type="subTitle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9" name="Google Shape;229;p22"/>
          <p:cNvSpPr txBox="1"/>
          <p:nvPr>
            <p:ph idx="1" type="body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2" type="body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6" name="Google Shape;246;p23"/>
          <p:cNvSpPr txBox="1"/>
          <p:nvPr>
            <p:ph idx="1" type="subTitle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subTitle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3"/>
          <p:cNvSpPr txBox="1"/>
          <p:nvPr>
            <p:ph idx="3" type="subTitle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49" name="Google Shape;249;p23"/>
          <p:cNvSpPr txBox="1"/>
          <p:nvPr>
            <p:ph idx="4" type="subTitle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4"/>
          <p:cNvSpPr txBox="1"/>
          <p:nvPr>
            <p:ph idx="2" type="subTitle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5"/>
          <p:cNvSpPr txBox="1"/>
          <p:nvPr>
            <p:ph idx="1" type="subTitle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5"/>
          <p:cNvSpPr txBox="1"/>
          <p:nvPr>
            <p:ph idx="2" type="subTitle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25"/>
          <p:cNvSpPr txBox="1"/>
          <p:nvPr>
            <p:ph idx="3" type="subTitle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4" type="subTitle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25"/>
          <p:cNvSpPr txBox="1"/>
          <p:nvPr>
            <p:ph idx="5" type="subTitle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9" name="Google Shape;289;p25"/>
          <p:cNvSpPr txBox="1"/>
          <p:nvPr>
            <p:ph idx="6" type="subTitle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1" type="subTitle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26"/>
          <p:cNvSpPr txBox="1"/>
          <p:nvPr>
            <p:ph idx="2" type="subTitle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subTitle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subTitle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26"/>
          <p:cNvSpPr txBox="1"/>
          <p:nvPr>
            <p:ph idx="7" type="subTitle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6"/>
          <p:cNvSpPr txBox="1"/>
          <p:nvPr>
            <p:ph idx="8" type="subTitle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5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3" name="Google Shape;323;p27"/>
          <p:cNvSpPr txBox="1"/>
          <p:nvPr>
            <p:ph idx="1" type="subTitle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7"/>
          <p:cNvSpPr txBox="1"/>
          <p:nvPr>
            <p:ph idx="2" type="subTitle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7"/>
          <p:cNvSpPr txBox="1"/>
          <p:nvPr>
            <p:ph idx="3" type="subTitle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27"/>
          <p:cNvSpPr txBox="1"/>
          <p:nvPr>
            <p:ph idx="4" type="subTitle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27"/>
          <p:cNvSpPr txBox="1"/>
          <p:nvPr>
            <p:ph idx="5" type="subTitle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8" name="Google Shape;328;p27"/>
          <p:cNvSpPr txBox="1"/>
          <p:nvPr>
            <p:ph idx="6" type="subTitle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9" name="Google Shape;329;p27"/>
          <p:cNvSpPr txBox="1"/>
          <p:nvPr>
            <p:ph idx="7" type="subTitle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27"/>
          <p:cNvSpPr txBox="1"/>
          <p:nvPr>
            <p:ph idx="8" type="subTitle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8"/>
          <p:cNvSpPr txBox="1"/>
          <p:nvPr>
            <p:ph idx="2" type="subTitle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8"/>
          <p:cNvSpPr txBox="1"/>
          <p:nvPr>
            <p:ph idx="3" type="subTitle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28"/>
          <p:cNvSpPr txBox="1"/>
          <p:nvPr>
            <p:ph idx="4" type="subTitle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28"/>
          <p:cNvSpPr txBox="1"/>
          <p:nvPr>
            <p:ph idx="5" type="subTitle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8"/>
          <p:cNvSpPr txBox="1"/>
          <p:nvPr>
            <p:ph idx="6" type="subTitle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8"/>
          <p:cNvSpPr txBox="1"/>
          <p:nvPr>
            <p:ph idx="7" type="subTitle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1" name="Google Shape;341;p28"/>
          <p:cNvSpPr txBox="1"/>
          <p:nvPr>
            <p:ph idx="8" type="subTitle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2" name="Google Shape;342;p28"/>
          <p:cNvSpPr txBox="1"/>
          <p:nvPr>
            <p:ph idx="9" type="subTitle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3" name="Google Shape;343;p28"/>
          <p:cNvSpPr txBox="1"/>
          <p:nvPr>
            <p:ph idx="13" type="subTitle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4" name="Google Shape;344;p28"/>
          <p:cNvSpPr txBox="1"/>
          <p:nvPr>
            <p:ph idx="14" type="subTitle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5" name="Google Shape;345;p28"/>
          <p:cNvSpPr txBox="1"/>
          <p:nvPr>
            <p:ph idx="15" type="subTitle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 flipH="1" rot="775147">
            <a:off x="-1527367" y="-114758"/>
            <a:ext cx="2259394" cy="2189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/>
          <p:nvPr>
            <p:ph hasCustomPrompt="1" type="title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/>
          <p:nvPr>
            <p:ph idx="1" type="subTitle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3" name="Google Shape;363;p29"/>
          <p:cNvSpPr txBox="1"/>
          <p:nvPr>
            <p:ph hasCustomPrompt="1" idx="2" type="title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/>
          <p:nvPr>
            <p:ph idx="3" type="subTitle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5" name="Google Shape;365;p29"/>
          <p:cNvSpPr txBox="1"/>
          <p:nvPr>
            <p:ph hasCustomPrompt="1" idx="4" type="title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/>
          <p:nvPr>
            <p:ph idx="5" type="subTitle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hasCustomPrompt="1" type="title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/>
          <p:nvPr>
            <p:ph idx="1" type="subTitle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79" name="Google Shape;379;p30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30"/>
          <p:cNvSpPr txBox="1"/>
          <p:nvPr>
            <p:ph hasCustomPrompt="1" idx="3" type="title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/>
          <p:nvPr>
            <p:ph idx="4" type="subTitle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2" name="Google Shape;382;p30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30"/>
          <p:cNvSpPr txBox="1"/>
          <p:nvPr>
            <p:ph hasCustomPrompt="1" idx="6" type="title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/>
          <p:nvPr>
            <p:ph idx="7" type="subTitle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5" name="Google Shape;385;p30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6" name="Google Shape;386;p30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3" name="Google Shape;403;p31"/>
          <p:cNvSpPr txBox="1"/>
          <p:nvPr>
            <p:ph idx="1" type="subTitle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3"/>
          <p:cNvSpPr/>
          <p:nvPr/>
        </p:nvSpPr>
        <p:spPr>
          <a:xfrm flipH="1" rot="3555162">
            <a:off x="-993615" y="620242"/>
            <a:ext cx="1625808" cy="15265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flipH="1" rot="10800000">
              <a:off x="4935811" y="4414372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2" type="subTitle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5"/>
          <p:cNvSpPr txBox="1"/>
          <p:nvPr>
            <p:ph idx="3" type="subTitle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4" type="subTitle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 flipH="1" rot="2256459">
            <a:off x="-1314778" y="2364914"/>
            <a:ext cx="2210833" cy="2142776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subTitle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rect b="b" l="l" r="r" t="t"/>
            <a:pathLst>
              <a:path extrusionOk="0" h="2226" w="1444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rect b="b" l="l" r="r" t="t"/>
            <a:pathLst>
              <a:path extrusionOk="0" h="2226" w="1472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sz="3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Six</a:t>
            </a:r>
            <a:br>
              <a:rPr b="0" lang="en" sz="4100"/>
            </a:br>
            <a:r>
              <a:rPr b="0" lang="en" sz="2300"/>
              <a:t>Polymorphism</a:t>
            </a:r>
            <a:endParaRPr b="0" sz="2300"/>
          </a:p>
        </p:txBody>
      </p: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rect b="b" l="l" r="r" t="t"/>
                  <a:pathLst>
                    <a:path extrusionOk="0" h="35085" w="42568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rect b="b" l="l" r="r" t="t"/>
                  <a:pathLst>
                    <a:path extrusionOk="0" h="12595" w="13414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rect b="b" l="l" r="r" t="t"/>
                    <a:pathLst>
                      <a:path extrusionOk="0" h="9403" w="532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rect b="b" l="l" r="r" t="t"/>
                    <a:pathLst>
                      <a:path extrusionOk="0" h="9403" w="496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rect b="b" l="l" r="r" t="t"/>
                    <a:pathLst>
                      <a:path extrusionOk="0" h="532" w="291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rect b="b" l="l" r="r" t="t"/>
                    <a:pathLst>
                      <a:path extrusionOk="0" h="1126" w="1119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rect b="b" l="l" r="r" t="t"/>
                    <a:pathLst>
                      <a:path extrusionOk="0" h="2590" w="503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rect b="b" l="l" r="r" t="t"/>
                    <a:pathLst>
                      <a:path extrusionOk="0" h="2590" w="532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rect b="b" l="l" r="r" t="t"/>
                    <a:pathLst>
                      <a:path extrusionOk="0" h="708" w="1508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rect b="b" l="l" r="r" t="t"/>
                    <a:pathLst>
                      <a:path extrusionOk="0" h="708" w="1034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rect b="b" l="l" r="r" t="t"/>
                    <a:pathLst>
                      <a:path extrusionOk="0" h="114" w="1034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rect b="b" l="l" r="r" t="t"/>
                    <a:pathLst>
                      <a:path extrusionOk="0" h="114" w="617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rect b="b" l="l" r="r" t="t"/>
                    <a:pathLst>
                      <a:path extrusionOk="0" h="2216" w="122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rect b="b" l="l" r="r" t="t"/>
                    <a:pathLst>
                      <a:path extrusionOk="0" h="8261" w="2477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rect b="b" l="l" r="r" t="t"/>
                    <a:pathLst>
                      <a:path extrusionOk="0" h="596" w="743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rect b="b" l="l" r="r" t="t"/>
                    <a:pathLst>
                      <a:path extrusionOk="0" h="14206" w="23665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rect b="b" l="l" r="r" t="t"/>
                    <a:pathLst>
                      <a:path extrusionOk="0" h="11999" w="23438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rect b="b" l="l" r="r" t="t"/>
                    <a:pathLst>
                      <a:path extrusionOk="0" h="355" w="595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rect b="b" l="l" r="r" t="t"/>
                    <a:pathLst>
                      <a:path extrusionOk="0" h="355" w="27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rect b="b" l="l" r="r" t="t"/>
                    <a:pathLst>
                      <a:path extrusionOk="0" h="355" w="4663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rect b="b" l="l" r="r" t="t"/>
                    <a:pathLst>
                      <a:path extrusionOk="0" h="355" w="13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rect b="b" l="l" r="r" t="t"/>
                    <a:pathLst>
                      <a:path extrusionOk="0" h="355" w="5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rect b="b" l="l" r="r" t="t"/>
                    <a:pathLst>
                      <a:path extrusionOk="0" h="355" w="247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rect b="b" l="l" r="r" t="t"/>
                    <a:pathLst>
                      <a:path extrusionOk="0" h="355" w="3276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rect b="b" l="l" r="r" t="t"/>
                    <a:pathLst>
                      <a:path extrusionOk="0" h="355" w="56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rect b="b" l="l" r="r" t="t"/>
                    <a:pathLst>
                      <a:path extrusionOk="0" h="390" w="475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rect b="b" l="l" r="r" t="t"/>
                    <a:pathLst>
                      <a:path extrusionOk="0" h="390" w="4684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rect b="b" l="l" r="r" t="t"/>
                    <a:pathLst>
                      <a:path extrusionOk="0" h="390" w="743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rect b="b" l="l" r="r" t="t"/>
                    <a:pathLst>
                      <a:path extrusionOk="0" h="390" w="2187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rect b="b" l="l" r="r" t="t"/>
                    <a:pathLst>
                      <a:path extrusionOk="0" h="354" w="1805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rect b="b" l="l" r="r" t="t"/>
                    <a:pathLst>
                      <a:path extrusionOk="0" h="354" w="978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rect b="b" l="l" r="r" t="t"/>
                    <a:pathLst>
                      <a:path extrusionOk="0" h="354" w="4571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rect b="b" l="l" r="r" t="t"/>
                    <a:pathLst>
                      <a:path extrusionOk="0" h="354" w="949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rect b="b" l="l" r="r" t="t"/>
                    <a:pathLst>
                      <a:path extrusionOk="0" h="354" w="148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rect b="b" l="l" r="r" t="t"/>
                    <a:pathLst>
                      <a:path extrusionOk="0" h="354" w="2237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rect b="b" l="l" r="r" t="t"/>
                    <a:pathLst>
                      <a:path extrusionOk="0" h="390" w="595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rect b="b" l="l" r="r" t="t"/>
                    <a:pathLst>
                      <a:path extrusionOk="0" h="390" w="27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rect b="b" l="l" r="r" t="t"/>
                    <a:pathLst>
                      <a:path extrusionOk="0" h="390" w="4663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rect b="b" l="l" r="r" t="t"/>
                    <a:pathLst>
                      <a:path extrusionOk="0" h="390" w="13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rect b="b" l="l" r="r" t="t"/>
                    <a:pathLst>
                      <a:path extrusionOk="0" h="390" w="5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rect b="b" l="l" r="r" t="t"/>
                    <a:pathLst>
                      <a:path extrusionOk="0" h="390" w="247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rect b="b" l="l" r="r" t="t"/>
                    <a:pathLst>
                      <a:path extrusionOk="0" h="390" w="3276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rect b="b" l="l" r="r" t="t"/>
                    <a:pathLst>
                      <a:path extrusionOk="0" h="390" w="56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rect b="b" l="l" r="r" t="t"/>
                    <a:pathLst>
                      <a:path extrusionOk="0" h="355" w="475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rect b="b" l="l" r="r" t="t"/>
                    <a:pathLst>
                      <a:path extrusionOk="0" h="355" w="4684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rect b="b" l="l" r="r" t="t"/>
                    <a:pathLst>
                      <a:path extrusionOk="0" h="355" w="743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rect b="b" l="l" r="r" t="t"/>
                    <a:pathLst>
                      <a:path extrusionOk="0" h="355" w="218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rect b="b" l="l" r="r" t="t"/>
                    <a:pathLst>
                      <a:path extrusionOk="0" h="383" w="180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rect b="b" l="l" r="r" t="t"/>
                    <a:pathLst>
                      <a:path extrusionOk="0" h="383" w="978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rect b="b" l="l" r="r" t="t"/>
                    <a:pathLst>
                      <a:path extrusionOk="0" h="383" w="457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rect b="b" l="l" r="r" t="t"/>
                    <a:pathLst>
                      <a:path extrusionOk="0" h="383" w="94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rect b="b" l="l" r="r" t="t"/>
                    <a:pathLst>
                      <a:path extrusionOk="0" h="383" w="148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rect b="b" l="l" r="r" t="t"/>
                    <a:pathLst>
                      <a:path extrusionOk="0" h="383" w="2237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rect b="b" l="l" r="r" t="t"/>
                    <a:pathLst>
                      <a:path extrusionOk="0" h="3984" w="2512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rect b="b" l="l" r="r" t="t"/>
                    <a:pathLst>
                      <a:path extrusionOk="0" h="6014" w="230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rect b="b" l="l" r="r" t="t"/>
                    <a:pathLst>
                      <a:path extrusionOk="0" h="1225" w="3687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rect b="b" l="l" r="r" t="t"/>
                    <a:pathLst>
                      <a:path extrusionOk="0" h="648" w="2477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rect b="b" l="l" r="r" t="t"/>
                    <a:pathLst>
                      <a:path extrusionOk="0" h="3744" w="1798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rect b="b" l="l" r="r" t="t"/>
                    <a:pathLst>
                      <a:path extrusionOk="0" h="3298" w="829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rect b="b" l="l" r="r" t="t"/>
                    <a:pathLst>
                      <a:path extrusionOk="0" h="2216" w="4748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rect b="b" l="l" r="r" t="t"/>
                    <a:pathLst>
                      <a:path extrusionOk="0" h="503" w="6311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rect b="b" l="l" r="r" t="t"/>
                    <a:pathLst>
                      <a:path extrusionOk="0" h="3298" w="3007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rect b="b" l="l" r="r" t="t"/>
                    <a:pathLst>
                      <a:path extrusionOk="0" h="1837" w="2392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rect b="b" l="l" r="r" t="t"/>
                    <a:pathLst>
                      <a:path extrusionOk="0" h="913" w="949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rect b="b" l="l" r="r" t="t"/>
                    <a:pathLst>
                      <a:path extrusionOk="0" h="998" w="1742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rect b="b" l="l" r="r" t="t"/>
                    <a:pathLst>
                      <a:path extrusionOk="0" h="1062" w="1034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rect b="b" l="l" r="r" t="t"/>
                    <a:pathLst>
                      <a:path extrusionOk="0" h="1062" w="1062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rect b="b" l="l" r="r" t="t"/>
                    <a:pathLst>
                      <a:path extrusionOk="0" h="1034" w="299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rect b="b" l="l" r="r" t="t"/>
                    <a:pathLst>
                      <a:path extrusionOk="0" h="1154" w="737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rect b="b" l="l" r="r" t="t"/>
                    <a:pathLst>
                      <a:path extrusionOk="0" h="1154" w="736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rect b="b" l="l" r="r" t="t"/>
                    <a:pathLst>
                      <a:path extrusionOk="0" h="1126" w="772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rect b="b" l="l" r="r" t="t"/>
                    <a:pathLst>
                      <a:path extrusionOk="0" h="1119" w="122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rect b="b" l="l" r="r" t="t"/>
                    <a:pathLst>
                      <a:path extrusionOk="0" h="942" w="595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rect b="b" l="l" r="r" t="t"/>
                    <a:pathLst>
                      <a:path extrusionOk="0" h="1062" w="97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rect b="b" l="l" r="r" t="t"/>
                    <a:pathLst>
                      <a:path extrusionOk="0" h="942" w="97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rect b="b" l="l" r="r" t="t"/>
                    <a:pathLst>
                      <a:path extrusionOk="0" h="1901" w="744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rect b="b" l="l" r="r" t="t"/>
                    <a:pathLst>
                      <a:path extrusionOk="0" h="1769" w="326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rect b="b" l="l" r="r" t="t"/>
                    <a:pathLst>
                      <a:path extrusionOk="0" h="2039" w="439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rect b="b" l="l" r="r" t="t"/>
                    <a:pathLst>
                      <a:path extrusionOk="0" h="1901" w="736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rect b="b" l="l" r="r" t="t"/>
                    <a:pathLst>
                      <a:path extrusionOk="0" h="1769" w="354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rect b="b" l="l" r="r" t="t"/>
                    <a:pathLst>
                      <a:path extrusionOk="0" h="2039" w="44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rect b="b" l="l" r="r" t="t"/>
                    <a:pathLst>
                      <a:path extrusionOk="0" h="1176" w="736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rect b="b" l="l" r="r" t="t"/>
                    <a:pathLst>
                      <a:path extrusionOk="0" h="1176" w="708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rect b="b" l="l" r="r" t="t"/>
                    <a:pathLst>
                      <a:path extrusionOk="0" h="1097" w="765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rect b="b" l="l" r="r" t="t"/>
                    <a:pathLst>
                      <a:path extrusionOk="0" h="1097" w="121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rect b="b" l="l" r="r" t="t"/>
                    <a:pathLst>
                      <a:path extrusionOk="0" h="913" w="58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rect b="b" l="l" r="r" t="t"/>
                    <a:pathLst>
                      <a:path extrusionOk="0" h="1027" w="977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rect b="b" l="l" r="r" t="t"/>
                    <a:pathLst>
                      <a:path extrusionOk="0" h="913" w="94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rect b="b" l="l" r="r" t="t"/>
                    <a:pathLst>
                      <a:path extrusionOk="0" h="1735" w="319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rect b="b" l="l" r="r" t="t"/>
                    <a:pathLst>
                      <a:path extrusionOk="0" h="3453" w="3454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rect b="b" l="l" r="r" t="t"/>
                    <a:pathLst>
                      <a:path extrusionOk="0" h="2095" w="230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rect b="b" l="l" r="r" t="t"/>
                    <a:pathLst>
                      <a:path extrusionOk="0" h="5307" w="5307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rect b="b" l="l" r="r" t="t"/>
                    <a:pathLst>
                      <a:path extrusionOk="0" h="4083" w="4628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rect b="b" l="l" r="r" t="t"/>
                    <a:pathLst>
                      <a:path extrusionOk="0" h="3305" w="3361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rect b="b" l="l" r="r" t="t"/>
                  <a:pathLst>
                    <a:path extrusionOk="0" h="4431" w="5166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rect b="b" l="l" r="r" t="t"/>
                  <a:pathLst>
                    <a:path extrusionOk="0" h="475" w="616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rect b="b" l="l" r="r" t="t"/>
                  <a:pathLst>
                    <a:path extrusionOk="0" h="800" w="886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rect b="b" l="l" r="r" t="t"/>
                  <a:pathLst>
                    <a:path extrusionOk="0" h="178" w="532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rect b="b" l="l" r="r" t="t"/>
                  <a:pathLst>
                    <a:path extrusionOk="0" h="708" w="652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rect b="b" l="l" r="r" t="t"/>
                  <a:pathLst>
                    <a:path extrusionOk="0" h="560" w="652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rect b="b" l="l" r="r" t="t"/>
                  <a:pathLst>
                    <a:path extrusionOk="0" h="708" w="447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rect b="b" l="l" r="r" t="t"/>
                  <a:pathLst>
                    <a:path extrusionOk="0" h="326" w="532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rect b="b" l="l" r="r" t="t"/>
                  <a:pathLst>
                    <a:path extrusionOk="0" h="231" w="885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rect b="b" l="l" r="r" t="t"/>
                  <a:pathLst>
                    <a:path extrusionOk="0" h="558" w="32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rect b="b" l="l" r="r" t="t"/>
                  <a:pathLst>
                    <a:path extrusionOk="0" h="844" w="681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rect b="b" l="l" r="r" t="t"/>
                  <a:pathLst>
                    <a:path extrusionOk="0" h="503" w="206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rect b="b" l="l" r="r" t="t"/>
                    <a:pathLst>
                      <a:path extrusionOk="0" h="4639" w="3361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rect b="b" l="l" r="r" t="t"/>
                    <a:pathLst>
                      <a:path extrusionOk="0" h="949" w="1302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rect b="b" l="l" r="r" t="t"/>
                    <a:pathLst>
                      <a:path extrusionOk="0" h="2816" w="1741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rect b="b" l="l" r="r" t="t"/>
                    <a:pathLst>
                      <a:path extrusionOk="0" h="149" w="567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rect b="b" l="l" r="r" t="t"/>
                    <a:pathLst>
                      <a:path extrusionOk="0" h="432" w="44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rect b="b" l="l" r="r" t="t"/>
                    <a:pathLst>
                      <a:path extrusionOk="0" h="567" w="149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rect b="b" l="l" r="r" t="t"/>
                    <a:pathLst>
                      <a:path extrusionOk="0" h="652" w="114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rect b="b" l="l" r="r" t="t"/>
                    <a:pathLst>
                      <a:path extrusionOk="0" h="411" w="588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rect b="b" l="l" r="r" t="t"/>
                    <a:pathLst>
                      <a:path extrusionOk="0" h="93" w="595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rect b="b" l="l" r="r" t="t"/>
                    <a:pathLst>
                      <a:path extrusionOk="0" h="1657" w="109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rect b="b" l="l" r="r" t="t"/>
                  <a:pathLst>
                    <a:path extrusionOk="0" h="4964" w="4069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rect b="b" l="l" r="r" t="t"/>
                  <a:pathLst>
                    <a:path extrusionOk="0" h="13612" w="8044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rect b="b" l="l" r="r" t="t"/>
                  <a:pathLst>
                    <a:path extrusionOk="0" h="13676" w="8108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rect b="b" l="l" r="r" t="t"/>
                  <a:pathLst>
                    <a:path extrusionOk="0" h="1444" w="645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rect b="b" l="l" r="r" t="t"/>
                  <a:pathLst>
                    <a:path extrusionOk="0" h="1324" w="652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rect b="b" l="l" r="r" t="t"/>
                  <a:pathLst>
                    <a:path extrusionOk="0" h="390" w="57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rect b="b" l="l" r="r" t="t"/>
                  <a:pathLst>
                    <a:path extrusionOk="0" h="447" w="114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rect b="b" l="l" r="r" t="t"/>
                  <a:pathLst>
                    <a:path extrusionOk="0" h="4620" w="3956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rect b="b" l="l" r="r" t="t"/>
                  <a:pathLst>
                    <a:path extrusionOk="0" h="18044" w="15211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rect b="b" l="l" r="r" t="t"/>
                  <a:pathLst>
                    <a:path extrusionOk="0" h="11645" w="13322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rect b="b" l="l" r="r" t="t"/>
                  <a:pathLst>
                    <a:path extrusionOk="0" h="11557" w="10408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rect b="b" l="l" r="r" t="t"/>
                  <a:pathLst>
                    <a:path extrusionOk="0" h="5700" w="4889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rect b="b" l="l" r="r" t="t"/>
                  <a:pathLst>
                    <a:path extrusionOk="0" h="5753" w="4953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rect b="b" l="l" r="r" t="t"/>
                  <a:pathLst>
                    <a:path extrusionOk="0" h="48" w="262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rect b="b" l="l" r="r" t="t"/>
                  <a:pathLst>
                    <a:path extrusionOk="0" h="114" w="39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rect b="b" l="l" r="r" t="t"/>
                  <a:pathLst>
                    <a:path extrusionOk="0" h="8921" w="8249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rect b="b" l="l" r="r" t="t"/>
                  <a:pathLst>
                    <a:path extrusionOk="0" h="1672" w="2305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rect b="b" l="l" r="r" t="t"/>
                  <a:pathLst>
                    <a:path extrusionOk="0" h="2859" w="97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rect b="b" l="l" r="r" t="t"/>
                  <a:pathLst>
                    <a:path extrusionOk="0" h="3538" w="80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rect b="b" l="l" r="r" t="t"/>
                  <a:pathLst>
                    <a:path extrusionOk="0" h="2316" w="3503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rect b="b" l="l" r="r" t="t"/>
                  <a:pathLst>
                    <a:path extrusionOk="0" h="4197" w="6807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rect b="b" l="l" r="r" t="t"/>
                  <a:pathLst>
                    <a:path extrusionOk="0" h="1855" w="2718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rect b="b" l="l" r="r" t="t"/>
                  <a:pathLst>
                    <a:path extrusionOk="0" h="2506" w="737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rect b="b" l="l" r="r" t="t"/>
                  <a:pathLst>
                    <a:path extrusionOk="0" h="1387" w="2746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rect b="b" l="l" r="r" t="t"/>
                  <a:pathLst>
                    <a:path extrusionOk="0" h="1005" w="291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rect b="b" l="l" r="r" t="t"/>
                  <a:pathLst>
                    <a:path extrusionOk="0" h="235" w="503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rect b="b" l="l" r="r" t="t"/>
                  <a:pathLst>
                    <a:path extrusionOk="0" h="1097" w="27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rect b="b" l="l" r="r" t="t"/>
                  <a:pathLst>
                    <a:path extrusionOk="0" h="1119" w="3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rect b="b" l="l" r="r" t="t"/>
                  <a:pathLst>
                    <a:path extrusionOk="0" h="1132" w="354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rect b="b" l="l" r="r" t="t"/>
                  <a:pathLst>
                    <a:path extrusionOk="0" h="1126" w="418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rect b="b" l="l" r="r" t="t"/>
                  <a:pathLst>
                    <a:path extrusionOk="0" h="1074" w="411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rect b="b" l="l" r="r" t="t"/>
                  <a:pathLst>
                    <a:path extrusionOk="0" h="1062" w="504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rect b="b" l="l" r="r" t="t"/>
                  <a:pathLst>
                    <a:path extrusionOk="0" h="1006" w="645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rect b="b" l="l" r="r" t="t"/>
                  <a:pathLst>
                    <a:path extrusionOk="0" h="1034" w="617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rect b="b" l="l" r="r" t="t"/>
                  <a:pathLst>
                    <a:path extrusionOk="0" h="411" w="765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rect b="b" l="l" r="r" t="t"/>
                  <a:pathLst>
                    <a:path extrusionOk="0" h="326" w="1593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rect b="b" l="l" r="r" t="t"/>
                  <a:pathLst>
                    <a:path extrusionOk="0" h="17077" w="16364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rect b="b" l="l" r="r" t="t"/>
                  <a:pathLst>
                    <a:path extrusionOk="0" h="19370" w="617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rect b="b" l="l" r="r" t="t"/>
                  <a:pathLst>
                    <a:path extrusionOk="0" h="16216" w="15062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rect b="b" l="l" r="r" t="t"/>
                  <a:pathLst>
                    <a:path extrusionOk="0" h="1126" w="235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rect b="b" l="l" r="r" t="t"/>
                  <a:pathLst>
                    <a:path extrusionOk="0" h="2711" w="942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rect b="b" l="l" r="r" t="t"/>
                  <a:pathLst>
                    <a:path extrusionOk="0" h="1125" w="291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rect b="b" l="l" r="r" t="t"/>
                  <a:pathLst>
                    <a:path extrusionOk="0" h="624" w="15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8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4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Polimorfisme Constructor</a:t>
            </a:r>
            <a:endParaRPr/>
          </a:p>
        </p:txBody>
      </p:sp>
      <p:sp>
        <p:nvSpPr>
          <p:cNvPr id="1640" name="Google Shape;1640;p43"/>
          <p:cNvSpPr txBox="1"/>
          <p:nvPr>
            <p:ph idx="3" type="subTitle"/>
          </p:nvPr>
        </p:nvSpPr>
        <p:spPr>
          <a:xfrm>
            <a:off x="437700" y="1730200"/>
            <a:ext cx="3502200" cy="70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super().__init__(parameter)</a:t>
            </a:r>
            <a:endParaRPr sz="1600"/>
          </a:p>
        </p:txBody>
      </p:sp>
      <p:sp>
        <p:nvSpPr>
          <p:cNvPr id="1641" name="Google Shape;1641;p43"/>
          <p:cNvSpPr txBox="1"/>
          <p:nvPr>
            <p:ph idx="4" type="subTitle"/>
          </p:nvPr>
        </p:nvSpPr>
        <p:spPr>
          <a:xfrm>
            <a:off x="4513775" y="1730150"/>
            <a:ext cx="4415100" cy="70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ParentClass</a:t>
            </a:r>
            <a:r>
              <a:rPr lang="en" sz="1600"/>
              <a:t>.__init__(self, parameter)</a:t>
            </a:r>
            <a:endParaRPr/>
          </a:p>
        </p:txBody>
      </p:sp>
      <p:sp>
        <p:nvSpPr>
          <p:cNvPr id="1642" name="Google Shape;1642;p43"/>
          <p:cNvSpPr/>
          <p:nvPr/>
        </p:nvSpPr>
        <p:spPr>
          <a:xfrm>
            <a:off x="1811455" y="978820"/>
            <a:ext cx="754638" cy="70856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3" name="Google Shape;1643;p43"/>
          <p:cNvSpPr/>
          <p:nvPr/>
        </p:nvSpPr>
        <p:spPr>
          <a:xfrm>
            <a:off x="6120655" y="978820"/>
            <a:ext cx="754638" cy="70856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4" name="Google Shape;1644;p43"/>
          <p:cNvSpPr/>
          <p:nvPr/>
        </p:nvSpPr>
        <p:spPr>
          <a:xfrm>
            <a:off x="6326376" y="1212996"/>
            <a:ext cx="343177" cy="240206"/>
          </a:xfrm>
          <a:custGeom>
            <a:rect b="b" l="l" r="r" t="t"/>
            <a:pathLst>
              <a:path extrusionOk="0" h="10446" w="14924">
                <a:moveTo>
                  <a:pt x="7270" y="1937"/>
                </a:moveTo>
                <a:lnTo>
                  <a:pt x="7270" y="2664"/>
                </a:lnTo>
                <a:lnTo>
                  <a:pt x="6514" y="2664"/>
                </a:lnTo>
                <a:lnTo>
                  <a:pt x="6514" y="1937"/>
                </a:lnTo>
                <a:close/>
                <a:moveTo>
                  <a:pt x="6078" y="3101"/>
                </a:moveTo>
                <a:lnTo>
                  <a:pt x="6078" y="3804"/>
                </a:lnTo>
                <a:lnTo>
                  <a:pt x="5327" y="3804"/>
                </a:lnTo>
                <a:lnTo>
                  <a:pt x="5327" y="3101"/>
                </a:lnTo>
                <a:close/>
                <a:moveTo>
                  <a:pt x="7270" y="3101"/>
                </a:moveTo>
                <a:lnTo>
                  <a:pt x="7270" y="3804"/>
                </a:lnTo>
                <a:lnTo>
                  <a:pt x="6514" y="3804"/>
                </a:lnTo>
                <a:lnTo>
                  <a:pt x="6514" y="3101"/>
                </a:lnTo>
                <a:close/>
                <a:moveTo>
                  <a:pt x="436" y="3758"/>
                </a:moveTo>
                <a:lnTo>
                  <a:pt x="942" y="5985"/>
                </a:lnTo>
                <a:lnTo>
                  <a:pt x="942" y="6322"/>
                </a:lnTo>
                <a:lnTo>
                  <a:pt x="797" y="6322"/>
                </a:lnTo>
                <a:cubicBezTo>
                  <a:pt x="605" y="6322"/>
                  <a:pt x="436" y="6154"/>
                  <a:pt x="436" y="5939"/>
                </a:cubicBezTo>
                <a:lnTo>
                  <a:pt x="436" y="3758"/>
                </a:lnTo>
                <a:close/>
                <a:moveTo>
                  <a:pt x="12161" y="1524"/>
                </a:moveTo>
                <a:cubicBezTo>
                  <a:pt x="12329" y="1524"/>
                  <a:pt x="12452" y="1647"/>
                  <a:pt x="12452" y="1815"/>
                </a:cubicBezTo>
                <a:lnTo>
                  <a:pt x="12452" y="4578"/>
                </a:lnTo>
                <a:cubicBezTo>
                  <a:pt x="12452" y="4700"/>
                  <a:pt x="12550" y="4799"/>
                  <a:pt x="12673" y="4799"/>
                </a:cubicBezTo>
                <a:cubicBezTo>
                  <a:pt x="12795" y="4799"/>
                  <a:pt x="12888" y="4700"/>
                  <a:pt x="12888" y="4578"/>
                </a:cubicBezTo>
                <a:lnTo>
                  <a:pt x="12888" y="2932"/>
                </a:lnTo>
                <a:cubicBezTo>
                  <a:pt x="12888" y="2763"/>
                  <a:pt x="13033" y="2618"/>
                  <a:pt x="13202" y="2618"/>
                </a:cubicBezTo>
                <a:cubicBezTo>
                  <a:pt x="13277" y="2618"/>
                  <a:pt x="13347" y="2641"/>
                  <a:pt x="13423" y="2688"/>
                </a:cubicBezTo>
                <a:cubicBezTo>
                  <a:pt x="13469" y="2763"/>
                  <a:pt x="13522" y="2833"/>
                  <a:pt x="13522" y="2909"/>
                </a:cubicBezTo>
                <a:lnTo>
                  <a:pt x="13522" y="6904"/>
                </a:lnTo>
                <a:cubicBezTo>
                  <a:pt x="13522" y="7218"/>
                  <a:pt x="13400" y="7509"/>
                  <a:pt x="13179" y="7730"/>
                </a:cubicBezTo>
                <a:cubicBezTo>
                  <a:pt x="13109" y="7829"/>
                  <a:pt x="13056" y="7945"/>
                  <a:pt x="13056" y="8044"/>
                </a:cubicBezTo>
                <a:lnTo>
                  <a:pt x="13056" y="10010"/>
                </a:lnTo>
                <a:lnTo>
                  <a:pt x="10468" y="10010"/>
                </a:lnTo>
                <a:lnTo>
                  <a:pt x="10468" y="8090"/>
                </a:lnTo>
                <a:cubicBezTo>
                  <a:pt x="10468" y="7945"/>
                  <a:pt x="10416" y="7776"/>
                  <a:pt x="10294" y="7707"/>
                </a:cubicBezTo>
                <a:lnTo>
                  <a:pt x="9567" y="7270"/>
                </a:lnTo>
                <a:cubicBezTo>
                  <a:pt x="9329" y="7148"/>
                  <a:pt x="9131" y="6956"/>
                  <a:pt x="8985" y="6735"/>
                </a:cubicBezTo>
                <a:lnTo>
                  <a:pt x="8020" y="5427"/>
                </a:lnTo>
                <a:lnTo>
                  <a:pt x="8165" y="5427"/>
                </a:lnTo>
                <a:cubicBezTo>
                  <a:pt x="8201" y="5421"/>
                  <a:pt x="8236" y="5418"/>
                  <a:pt x="8269" y="5418"/>
                </a:cubicBezTo>
                <a:cubicBezTo>
                  <a:pt x="8371" y="5418"/>
                  <a:pt x="8462" y="5445"/>
                  <a:pt x="8549" y="5502"/>
                </a:cubicBezTo>
                <a:lnTo>
                  <a:pt x="9666" y="6131"/>
                </a:lnTo>
                <a:cubicBezTo>
                  <a:pt x="9704" y="6154"/>
                  <a:pt x="9746" y="6165"/>
                  <a:pt x="9785" y="6165"/>
                </a:cubicBezTo>
                <a:cubicBezTo>
                  <a:pt x="9824" y="6165"/>
                  <a:pt x="9861" y="6154"/>
                  <a:pt x="9887" y="6131"/>
                </a:cubicBezTo>
                <a:cubicBezTo>
                  <a:pt x="9957" y="6084"/>
                  <a:pt x="10003" y="6008"/>
                  <a:pt x="10003" y="5939"/>
                </a:cubicBezTo>
                <a:lnTo>
                  <a:pt x="10003" y="5549"/>
                </a:lnTo>
                <a:cubicBezTo>
                  <a:pt x="10003" y="5526"/>
                  <a:pt x="10003" y="5502"/>
                  <a:pt x="9980" y="5473"/>
                </a:cubicBezTo>
                <a:lnTo>
                  <a:pt x="9131" y="2856"/>
                </a:lnTo>
                <a:cubicBezTo>
                  <a:pt x="9084" y="2688"/>
                  <a:pt x="9183" y="2519"/>
                  <a:pt x="9352" y="2472"/>
                </a:cubicBezTo>
                <a:cubicBezTo>
                  <a:pt x="9382" y="2461"/>
                  <a:pt x="9414" y="2456"/>
                  <a:pt x="9446" y="2456"/>
                </a:cubicBezTo>
                <a:cubicBezTo>
                  <a:pt x="9564" y="2456"/>
                  <a:pt x="9682" y="2531"/>
                  <a:pt x="9741" y="2664"/>
                </a:cubicBezTo>
                <a:lnTo>
                  <a:pt x="10370" y="4630"/>
                </a:lnTo>
                <a:cubicBezTo>
                  <a:pt x="10389" y="4728"/>
                  <a:pt x="10479" y="4781"/>
                  <a:pt x="10566" y="4781"/>
                </a:cubicBezTo>
                <a:cubicBezTo>
                  <a:pt x="10582" y="4781"/>
                  <a:pt x="10598" y="4779"/>
                  <a:pt x="10614" y="4775"/>
                </a:cubicBezTo>
                <a:cubicBezTo>
                  <a:pt x="10707" y="4775"/>
                  <a:pt x="10806" y="4677"/>
                  <a:pt x="10806" y="4578"/>
                </a:cubicBezTo>
                <a:lnTo>
                  <a:pt x="10806" y="1815"/>
                </a:lnTo>
                <a:cubicBezTo>
                  <a:pt x="10806" y="1647"/>
                  <a:pt x="10928" y="1524"/>
                  <a:pt x="11096" y="1524"/>
                </a:cubicBezTo>
                <a:cubicBezTo>
                  <a:pt x="11265" y="1524"/>
                  <a:pt x="11411" y="1647"/>
                  <a:pt x="11411" y="1815"/>
                </a:cubicBezTo>
                <a:lnTo>
                  <a:pt x="11411" y="4578"/>
                </a:lnTo>
                <a:cubicBezTo>
                  <a:pt x="11411" y="4700"/>
                  <a:pt x="11509" y="4799"/>
                  <a:pt x="11632" y="4799"/>
                </a:cubicBezTo>
                <a:cubicBezTo>
                  <a:pt x="11748" y="4799"/>
                  <a:pt x="11847" y="4700"/>
                  <a:pt x="11847" y="4578"/>
                </a:cubicBezTo>
                <a:lnTo>
                  <a:pt x="11847" y="1815"/>
                </a:lnTo>
                <a:cubicBezTo>
                  <a:pt x="11847" y="1647"/>
                  <a:pt x="11992" y="1524"/>
                  <a:pt x="12161" y="1524"/>
                </a:cubicBezTo>
                <a:close/>
                <a:moveTo>
                  <a:pt x="797" y="1"/>
                </a:moveTo>
                <a:cubicBezTo>
                  <a:pt x="361" y="1"/>
                  <a:pt x="0" y="361"/>
                  <a:pt x="0" y="798"/>
                </a:cubicBezTo>
                <a:lnTo>
                  <a:pt x="0" y="5939"/>
                </a:lnTo>
                <a:cubicBezTo>
                  <a:pt x="0" y="6398"/>
                  <a:pt x="361" y="6759"/>
                  <a:pt x="797" y="6759"/>
                </a:cubicBezTo>
                <a:lnTo>
                  <a:pt x="942" y="6759"/>
                </a:lnTo>
                <a:lnTo>
                  <a:pt x="942" y="6904"/>
                </a:lnTo>
                <a:cubicBezTo>
                  <a:pt x="942" y="7340"/>
                  <a:pt x="1088" y="7730"/>
                  <a:pt x="1378" y="8044"/>
                </a:cubicBezTo>
                <a:lnTo>
                  <a:pt x="1402" y="8044"/>
                </a:lnTo>
                <a:lnTo>
                  <a:pt x="1402" y="8916"/>
                </a:lnTo>
                <a:cubicBezTo>
                  <a:pt x="1402" y="9038"/>
                  <a:pt x="1501" y="9137"/>
                  <a:pt x="1623" y="9137"/>
                </a:cubicBezTo>
                <a:cubicBezTo>
                  <a:pt x="1745" y="9137"/>
                  <a:pt x="1838" y="9038"/>
                  <a:pt x="1838" y="8916"/>
                </a:cubicBezTo>
                <a:lnTo>
                  <a:pt x="1838" y="8044"/>
                </a:lnTo>
                <a:cubicBezTo>
                  <a:pt x="1838" y="7945"/>
                  <a:pt x="1791" y="7829"/>
                  <a:pt x="1692" y="7730"/>
                </a:cubicBezTo>
                <a:cubicBezTo>
                  <a:pt x="1501" y="7509"/>
                  <a:pt x="1378" y="7218"/>
                  <a:pt x="1378" y="6904"/>
                </a:cubicBezTo>
                <a:lnTo>
                  <a:pt x="1378" y="5962"/>
                </a:lnTo>
                <a:lnTo>
                  <a:pt x="1378" y="5910"/>
                </a:lnTo>
                <a:lnTo>
                  <a:pt x="820" y="3467"/>
                </a:lnTo>
                <a:cubicBezTo>
                  <a:pt x="797" y="3391"/>
                  <a:pt x="820" y="3292"/>
                  <a:pt x="872" y="3223"/>
                </a:cubicBezTo>
                <a:cubicBezTo>
                  <a:pt x="896" y="3176"/>
                  <a:pt x="965" y="3124"/>
                  <a:pt x="1041" y="3101"/>
                </a:cubicBezTo>
                <a:cubicBezTo>
                  <a:pt x="1066" y="3094"/>
                  <a:pt x="1090" y="3091"/>
                  <a:pt x="1112" y="3091"/>
                </a:cubicBezTo>
                <a:cubicBezTo>
                  <a:pt x="1174" y="3091"/>
                  <a:pt x="1228" y="3113"/>
                  <a:pt x="1280" y="3147"/>
                </a:cubicBezTo>
                <a:cubicBezTo>
                  <a:pt x="1355" y="3176"/>
                  <a:pt x="1402" y="3246"/>
                  <a:pt x="1425" y="3322"/>
                </a:cubicBezTo>
                <a:lnTo>
                  <a:pt x="1745" y="4723"/>
                </a:lnTo>
                <a:cubicBezTo>
                  <a:pt x="1765" y="4828"/>
                  <a:pt x="1836" y="4898"/>
                  <a:pt x="1918" y="4898"/>
                </a:cubicBezTo>
                <a:cubicBezTo>
                  <a:pt x="1931" y="4898"/>
                  <a:pt x="1946" y="4896"/>
                  <a:pt x="1960" y="4892"/>
                </a:cubicBezTo>
                <a:cubicBezTo>
                  <a:pt x="2082" y="4892"/>
                  <a:pt x="2152" y="4799"/>
                  <a:pt x="2152" y="4677"/>
                </a:cubicBezTo>
                <a:lnTo>
                  <a:pt x="2152" y="1815"/>
                </a:lnTo>
                <a:cubicBezTo>
                  <a:pt x="2152" y="1647"/>
                  <a:pt x="2297" y="1524"/>
                  <a:pt x="2472" y="1524"/>
                </a:cubicBezTo>
                <a:cubicBezTo>
                  <a:pt x="2640" y="1524"/>
                  <a:pt x="2786" y="1647"/>
                  <a:pt x="2786" y="1815"/>
                </a:cubicBezTo>
                <a:lnTo>
                  <a:pt x="2786" y="4578"/>
                </a:lnTo>
                <a:cubicBezTo>
                  <a:pt x="2786" y="4700"/>
                  <a:pt x="2879" y="4799"/>
                  <a:pt x="3001" y="4799"/>
                </a:cubicBezTo>
                <a:cubicBezTo>
                  <a:pt x="3123" y="4799"/>
                  <a:pt x="3222" y="4700"/>
                  <a:pt x="3222" y="4578"/>
                </a:cubicBezTo>
                <a:lnTo>
                  <a:pt x="3222" y="1815"/>
                </a:lnTo>
                <a:cubicBezTo>
                  <a:pt x="3222" y="1647"/>
                  <a:pt x="3367" y="1524"/>
                  <a:pt x="3536" y="1524"/>
                </a:cubicBezTo>
                <a:cubicBezTo>
                  <a:pt x="3705" y="1524"/>
                  <a:pt x="3827" y="1647"/>
                  <a:pt x="3827" y="1815"/>
                </a:cubicBezTo>
                <a:lnTo>
                  <a:pt x="3827" y="4578"/>
                </a:lnTo>
                <a:cubicBezTo>
                  <a:pt x="3827" y="4700"/>
                  <a:pt x="3926" y="4799"/>
                  <a:pt x="4042" y="4799"/>
                </a:cubicBezTo>
                <a:cubicBezTo>
                  <a:pt x="4164" y="4799"/>
                  <a:pt x="4263" y="4700"/>
                  <a:pt x="4263" y="4578"/>
                </a:cubicBezTo>
                <a:lnTo>
                  <a:pt x="4263" y="2496"/>
                </a:lnTo>
                <a:cubicBezTo>
                  <a:pt x="4263" y="2420"/>
                  <a:pt x="4310" y="2327"/>
                  <a:pt x="4362" y="2275"/>
                </a:cubicBezTo>
                <a:cubicBezTo>
                  <a:pt x="4432" y="2228"/>
                  <a:pt x="4507" y="2182"/>
                  <a:pt x="4600" y="2182"/>
                </a:cubicBezTo>
                <a:cubicBezTo>
                  <a:pt x="4746" y="2205"/>
                  <a:pt x="4891" y="2350"/>
                  <a:pt x="4891" y="2519"/>
                </a:cubicBezTo>
                <a:lnTo>
                  <a:pt x="4891" y="5863"/>
                </a:lnTo>
                <a:cubicBezTo>
                  <a:pt x="4891" y="5962"/>
                  <a:pt x="4943" y="6055"/>
                  <a:pt x="5013" y="6107"/>
                </a:cubicBezTo>
                <a:cubicBezTo>
                  <a:pt x="5063" y="6131"/>
                  <a:pt x="5111" y="6142"/>
                  <a:pt x="5159" y="6142"/>
                </a:cubicBezTo>
                <a:cubicBezTo>
                  <a:pt x="5207" y="6142"/>
                  <a:pt x="5255" y="6131"/>
                  <a:pt x="5304" y="6107"/>
                </a:cubicBezTo>
                <a:lnTo>
                  <a:pt x="6345" y="5526"/>
                </a:lnTo>
                <a:cubicBezTo>
                  <a:pt x="6420" y="5469"/>
                  <a:pt x="6521" y="5441"/>
                  <a:pt x="6618" y="5441"/>
                </a:cubicBezTo>
                <a:cubicBezTo>
                  <a:pt x="6650" y="5441"/>
                  <a:pt x="6681" y="5444"/>
                  <a:pt x="6711" y="5450"/>
                </a:cubicBezTo>
                <a:lnTo>
                  <a:pt x="6880" y="5450"/>
                </a:lnTo>
                <a:lnTo>
                  <a:pt x="5909" y="6782"/>
                </a:lnTo>
                <a:cubicBezTo>
                  <a:pt x="5740" y="7003"/>
                  <a:pt x="5548" y="7172"/>
                  <a:pt x="5327" y="7317"/>
                </a:cubicBezTo>
                <a:lnTo>
                  <a:pt x="4600" y="7730"/>
                </a:lnTo>
                <a:cubicBezTo>
                  <a:pt x="4507" y="7800"/>
                  <a:pt x="4432" y="7922"/>
                  <a:pt x="4432" y="8044"/>
                </a:cubicBezTo>
                <a:lnTo>
                  <a:pt x="4432" y="10010"/>
                </a:lnTo>
                <a:lnTo>
                  <a:pt x="1838" y="10010"/>
                </a:lnTo>
                <a:lnTo>
                  <a:pt x="1838" y="9957"/>
                </a:lnTo>
                <a:cubicBezTo>
                  <a:pt x="1838" y="9835"/>
                  <a:pt x="1745" y="9742"/>
                  <a:pt x="1623" y="9742"/>
                </a:cubicBezTo>
                <a:cubicBezTo>
                  <a:pt x="1501" y="9742"/>
                  <a:pt x="1402" y="9835"/>
                  <a:pt x="1402" y="9957"/>
                </a:cubicBezTo>
                <a:lnTo>
                  <a:pt x="1402" y="10079"/>
                </a:lnTo>
                <a:cubicBezTo>
                  <a:pt x="1402" y="10271"/>
                  <a:pt x="1547" y="10446"/>
                  <a:pt x="1768" y="10446"/>
                </a:cubicBezTo>
                <a:lnTo>
                  <a:pt x="4507" y="10446"/>
                </a:lnTo>
                <a:cubicBezTo>
                  <a:pt x="4699" y="10446"/>
                  <a:pt x="4868" y="10271"/>
                  <a:pt x="4868" y="10079"/>
                </a:cubicBezTo>
                <a:lnTo>
                  <a:pt x="4868" y="8090"/>
                </a:lnTo>
                <a:lnTo>
                  <a:pt x="5548" y="7683"/>
                </a:lnTo>
                <a:cubicBezTo>
                  <a:pt x="5816" y="7509"/>
                  <a:pt x="6054" y="7294"/>
                  <a:pt x="6275" y="7026"/>
                </a:cubicBezTo>
                <a:lnTo>
                  <a:pt x="6467" y="6759"/>
                </a:lnTo>
                <a:lnTo>
                  <a:pt x="8433" y="6759"/>
                </a:lnTo>
                <a:lnTo>
                  <a:pt x="8625" y="7003"/>
                </a:lnTo>
                <a:cubicBezTo>
                  <a:pt x="8817" y="7270"/>
                  <a:pt x="9061" y="7486"/>
                  <a:pt x="9352" y="7654"/>
                </a:cubicBezTo>
                <a:lnTo>
                  <a:pt x="10032" y="8044"/>
                </a:lnTo>
                <a:lnTo>
                  <a:pt x="10032" y="8090"/>
                </a:lnTo>
                <a:lnTo>
                  <a:pt x="10032" y="10079"/>
                </a:lnTo>
                <a:cubicBezTo>
                  <a:pt x="10032" y="10271"/>
                  <a:pt x="10201" y="10446"/>
                  <a:pt x="10393" y="10446"/>
                </a:cubicBezTo>
                <a:lnTo>
                  <a:pt x="13132" y="10446"/>
                </a:lnTo>
                <a:cubicBezTo>
                  <a:pt x="13324" y="10446"/>
                  <a:pt x="13493" y="10271"/>
                  <a:pt x="13493" y="10079"/>
                </a:cubicBezTo>
                <a:lnTo>
                  <a:pt x="13493" y="8044"/>
                </a:lnTo>
                <a:cubicBezTo>
                  <a:pt x="13783" y="7730"/>
                  <a:pt x="13958" y="7340"/>
                  <a:pt x="13958" y="6904"/>
                </a:cubicBezTo>
                <a:lnTo>
                  <a:pt x="13958" y="6759"/>
                </a:lnTo>
                <a:lnTo>
                  <a:pt x="14126" y="6759"/>
                </a:lnTo>
                <a:cubicBezTo>
                  <a:pt x="14563" y="6759"/>
                  <a:pt x="14923" y="6398"/>
                  <a:pt x="14923" y="5939"/>
                </a:cubicBezTo>
                <a:lnTo>
                  <a:pt x="14923" y="798"/>
                </a:lnTo>
                <a:cubicBezTo>
                  <a:pt x="14923" y="361"/>
                  <a:pt x="14563" y="1"/>
                  <a:pt x="14126" y="1"/>
                </a:cubicBezTo>
                <a:lnTo>
                  <a:pt x="12475" y="1"/>
                </a:lnTo>
                <a:cubicBezTo>
                  <a:pt x="12359" y="1"/>
                  <a:pt x="12260" y="94"/>
                  <a:pt x="12260" y="216"/>
                </a:cubicBezTo>
                <a:cubicBezTo>
                  <a:pt x="12260" y="338"/>
                  <a:pt x="12359" y="437"/>
                  <a:pt x="12475" y="437"/>
                </a:cubicBezTo>
                <a:lnTo>
                  <a:pt x="14126" y="437"/>
                </a:lnTo>
                <a:cubicBezTo>
                  <a:pt x="14318" y="437"/>
                  <a:pt x="14487" y="606"/>
                  <a:pt x="14487" y="798"/>
                </a:cubicBezTo>
                <a:lnTo>
                  <a:pt x="14487" y="5939"/>
                </a:lnTo>
                <a:cubicBezTo>
                  <a:pt x="14487" y="6154"/>
                  <a:pt x="14318" y="6322"/>
                  <a:pt x="14126" y="6322"/>
                </a:cubicBezTo>
                <a:lnTo>
                  <a:pt x="13958" y="6322"/>
                </a:lnTo>
                <a:lnTo>
                  <a:pt x="13958" y="2909"/>
                </a:lnTo>
                <a:cubicBezTo>
                  <a:pt x="13958" y="2711"/>
                  <a:pt x="13882" y="2519"/>
                  <a:pt x="13737" y="2374"/>
                </a:cubicBezTo>
                <a:cubicBezTo>
                  <a:pt x="13590" y="2247"/>
                  <a:pt x="13442" y="2177"/>
                  <a:pt x="13260" y="2177"/>
                </a:cubicBezTo>
                <a:cubicBezTo>
                  <a:pt x="13234" y="2177"/>
                  <a:pt x="13206" y="2179"/>
                  <a:pt x="13179" y="2182"/>
                </a:cubicBezTo>
                <a:cubicBezTo>
                  <a:pt x="13085" y="2182"/>
                  <a:pt x="12987" y="2205"/>
                  <a:pt x="12888" y="2228"/>
                </a:cubicBezTo>
                <a:lnTo>
                  <a:pt x="12888" y="1815"/>
                </a:lnTo>
                <a:cubicBezTo>
                  <a:pt x="12888" y="1402"/>
                  <a:pt x="12574" y="1088"/>
                  <a:pt x="12161" y="1088"/>
                </a:cubicBezTo>
                <a:cubicBezTo>
                  <a:pt x="11946" y="1088"/>
                  <a:pt x="11777" y="1164"/>
                  <a:pt x="11632" y="1309"/>
                </a:cubicBezTo>
                <a:cubicBezTo>
                  <a:pt x="11486" y="1164"/>
                  <a:pt x="11312" y="1088"/>
                  <a:pt x="11096" y="1088"/>
                </a:cubicBezTo>
                <a:cubicBezTo>
                  <a:pt x="10684" y="1088"/>
                  <a:pt x="10370" y="1402"/>
                  <a:pt x="10370" y="1815"/>
                </a:cubicBezTo>
                <a:lnTo>
                  <a:pt x="10370" y="3176"/>
                </a:lnTo>
                <a:lnTo>
                  <a:pt x="10149" y="2542"/>
                </a:lnTo>
                <a:cubicBezTo>
                  <a:pt x="10056" y="2212"/>
                  <a:pt x="9758" y="2023"/>
                  <a:pt x="9443" y="2023"/>
                </a:cubicBezTo>
                <a:cubicBezTo>
                  <a:pt x="9364" y="2023"/>
                  <a:pt x="9284" y="2035"/>
                  <a:pt x="9206" y="2060"/>
                </a:cubicBezTo>
                <a:cubicBezTo>
                  <a:pt x="8817" y="2182"/>
                  <a:pt x="8602" y="2595"/>
                  <a:pt x="8724" y="3002"/>
                </a:cubicBezTo>
                <a:lnTo>
                  <a:pt x="9567" y="5572"/>
                </a:lnTo>
                <a:lnTo>
                  <a:pt x="8770" y="5113"/>
                </a:lnTo>
                <a:cubicBezTo>
                  <a:pt x="8611" y="5031"/>
                  <a:pt x="8432" y="4985"/>
                  <a:pt x="8252" y="4985"/>
                </a:cubicBezTo>
                <a:cubicBezTo>
                  <a:pt x="8216" y="4985"/>
                  <a:pt x="8179" y="4987"/>
                  <a:pt x="8142" y="4991"/>
                </a:cubicBezTo>
                <a:lnTo>
                  <a:pt x="7968" y="4991"/>
                </a:lnTo>
                <a:cubicBezTo>
                  <a:pt x="7799" y="5014"/>
                  <a:pt x="7677" y="5113"/>
                  <a:pt x="7607" y="5258"/>
                </a:cubicBezTo>
                <a:cubicBezTo>
                  <a:pt x="7531" y="5404"/>
                  <a:pt x="7561" y="5572"/>
                  <a:pt x="7654" y="5694"/>
                </a:cubicBezTo>
                <a:lnTo>
                  <a:pt x="8113" y="6322"/>
                </a:lnTo>
                <a:lnTo>
                  <a:pt x="6804" y="6322"/>
                </a:lnTo>
                <a:lnTo>
                  <a:pt x="7241" y="5718"/>
                </a:lnTo>
                <a:cubicBezTo>
                  <a:pt x="7316" y="5595"/>
                  <a:pt x="7340" y="5427"/>
                  <a:pt x="7293" y="5281"/>
                </a:cubicBezTo>
                <a:cubicBezTo>
                  <a:pt x="7217" y="5136"/>
                  <a:pt x="7072" y="5037"/>
                  <a:pt x="6927" y="5037"/>
                </a:cubicBezTo>
                <a:lnTo>
                  <a:pt x="6758" y="5014"/>
                </a:lnTo>
                <a:cubicBezTo>
                  <a:pt x="6721" y="5010"/>
                  <a:pt x="6685" y="5008"/>
                  <a:pt x="6648" y="5008"/>
                </a:cubicBezTo>
                <a:cubicBezTo>
                  <a:pt x="6468" y="5008"/>
                  <a:pt x="6289" y="5054"/>
                  <a:pt x="6130" y="5136"/>
                </a:cubicBezTo>
                <a:lnTo>
                  <a:pt x="5327" y="5595"/>
                </a:lnTo>
                <a:lnTo>
                  <a:pt x="5327" y="4240"/>
                </a:lnTo>
                <a:lnTo>
                  <a:pt x="6078" y="4240"/>
                </a:lnTo>
                <a:lnTo>
                  <a:pt x="6078" y="4601"/>
                </a:lnTo>
                <a:cubicBezTo>
                  <a:pt x="6078" y="4723"/>
                  <a:pt x="6176" y="4822"/>
                  <a:pt x="6299" y="4822"/>
                </a:cubicBezTo>
                <a:cubicBezTo>
                  <a:pt x="6421" y="4822"/>
                  <a:pt x="6514" y="4723"/>
                  <a:pt x="6514" y="4601"/>
                </a:cubicBezTo>
                <a:lnTo>
                  <a:pt x="6514" y="4240"/>
                </a:lnTo>
                <a:lnTo>
                  <a:pt x="7270" y="4240"/>
                </a:lnTo>
                <a:lnTo>
                  <a:pt x="7270" y="4601"/>
                </a:lnTo>
                <a:cubicBezTo>
                  <a:pt x="7270" y="4723"/>
                  <a:pt x="7363" y="4822"/>
                  <a:pt x="7485" y="4822"/>
                </a:cubicBezTo>
                <a:cubicBezTo>
                  <a:pt x="7607" y="4822"/>
                  <a:pt x="7706" y="4723"/>
                  <a:pt x="7706" y="4601"/>
                </a:cubicBezTo>
                <a:lnTo>
                  <a:pt x="7706" y="4240"/>
                </a:lnTo>
                <a:lnTo>
                  <a:pt x="8235" y="4240"/>
                </a:lnTo>
                <a:cubicBezTo>
                  <a:pt x="8357" y="4240"/>
                  <a:pt x="8456" y="4142"/>
                  <a:pt x="8456" y="4019"/>
                </a:cubicBezTo>
                <a:cubicBezTo>
                  <a:pt x="8456" y="3903"/>
                  <a:pt x="8357" y="3804"/>
                  <a:pt x="8235" y="3804"/>
                </a:cubicBezTo>
                <a:lnTo>
                  <a:pt x="7706" y="3804"/>
                </a:lnTo>
                <a:lnTo>
                  <a:pt x="7706" y="3101"/>
                </a:lnTo>
                <a:lnTo>
                  <a:pt x="7822" y="3101"/>
                </a:lnTo>
                <a:cubicBezTo>
                  <a:pt x="7944" y="3101"/>
                  <a:pt x="8043" y="3002"/>
                  <a:pt x="8043" y="2885"/>
                </a:cubicBezTo>
                <a:cubicBezTo>
                  <a:pt x="8043" y="2763"/>
                  <a:pt x="7944" y="2664"/>
                  <a:pt x="7822" y="2664"/>
                </a:cubicBezTo>
                <a:lnTo>
                  <a:pt x="7706" y="2664"/>
                </a:lnTo>
                <a:lnTo>
                  <a:pt x="7706" y="1937"/>
                </a:lnTo>
                <a:lnTo>
                  <a:pt x="8648" y="1937"/>
                </a:lnTo>
                <a:cubicBezTo>
                  <a:pt x="8770" y="1937"/>
                  <a:pt x="8869" y="1839"/>
                  <a:pt x="8869" y="1722"/>
                </a:cubicBezTo>
                <a:cubicBezTo>
                  <a:pt x="8869" y="1600"/>
                  <a:pt x="8770" y="1501"/>
                  <a:pt x="8648" y="1501"/>
                </a:cubicBezTo>
                <a:lnTo>
                  <a:pt x="7706" y="1501"/>
                </a:lnTo>
                <a:lnTo>
                  <a:pt x="7706" y="1356"/>
                </a:lnTo>
                <a:cubicBezTo>
                  <a:pt x="7706" y="1234"/>
                  <a:pt x="7607" y="1141"/>
                  <a:pt x="7485" y="1141"/>
                </a:cubicBezTo>
                <a:cubicBezTo>
                  <a:pt x="7363" y="1141"/>
                  <a:pt x="7270" y="1234"/>
                  <a:pt x="7270" y="1356"/>
                </a:cubicBezTo>
                <a:lnTo>
                  <a:pt x="7270" y="1501"/>
                </a:lnTo>
                <a:lnTo>
                  <a:pt x="6514" y="1501"/>
                </a:lnTo>
                <a:lnTo>
                  <a:pt x="6514" y="1356"/>
                </a:lnTo>
                <a:cubicBezTo>
                  <a:pt x="6514" y="1234"/>
                  <a:pt x="6421" y="1141"/>
                  <a:pt x="6299" y="1141"/>
                </a:cubicBezTo>
                <a:cubicBezTo>
                  <a:pt x="6176" y="1141"/>
                  <a:pt x="6078" y="1234"/>
                  <a:pt x="6078" y="1356"/>
                </a:cubicBezTo>
                <a:lnTo>
                  <a:pt x="6078" y="1501"/>
                </a:lnTo>
                <a:lnTo>
                  <a:pt x="5862" y="1501"/>
                </a:lnTo>
                <a:cubicBezTo>
                  <a:pt x="5740" y="1501"/>
                  <a:pt x="5641" y="1600"/>
                  <a:pt x="5641" y="1722"/>
                </a:cubicBezTo>
                <a:cubicBezTo>
                  <a:pt x="5641" y="1839"/>
                  <a:pt x="5740" y="1937"/>
                  <a:pt x="5862" y="1937"/>
                </a:cubicBezTo>
                <a:lnTo>
                  <a:pt x="6078" y="1937"/>
                </a:lnTo>
                <a:lnTo>
                  <a:pt x="6078" y="2664"/>
                </a:lnTo>
                <a:lnTo>
                  <a:pt x="5327" y="2664"/>
                </a:lnTo>
                <a:lnTo>
                  <a:pt x="5327" y="2519"/>
                </a:lnTo>
                <a:cubicBezTo>
                  <a:pt x="5327" y="2106"/>
                  <a:pt x="5013" y="1769"/>
                  <a:pt x="4600" y="1745"/>
                </a:cubicBezTo>
                <a:cubicBezTo>
                  <a:pt x="4478" y="1745"/>
                  <a:pt x="4385" y="1769"/>
                  <a:pt x="4263" y="1815"/>
                </a:cubicBezTo>
                <a:cubicBezTo>
                  <a:pt x="4263" y="1402"/>
                  <a:pt x="3926" y="1088"/>
                  <a:pt x="3536" y="1088"/>
                </a:cubicBezTo>
                <a:cubicBezTo>
                  <a:pt x="3315" y="1088"/>
                  <a:pt x="3123" y="1164"/>
                  <a:pt x="3001" y="1309"/>
                </a:cubicBezTo>
                <a:cubicBezTo>
                  <a:pt x="2856" y="1164"/>
                  <a:pt x="2687" y="1088"/>
                  <a:pt x="2472" y="1088"/>
                </a:cubicBezTo>
                <a:cubicBezTo>
                  <a:pt x="2059" y="1088"/>
                  <a:pt x="1716" y="1402"/>
                  <a:pt x="1716" y="1815"/>
                </a:cubicBezTo>
                <a:lnTo>
                  <a:pt x="1716" y="2978"/>
                </a:lnTo>
                <a:cubicBezTo>
                  <a:pt x="1669" y="2885"/>
                  <a:pt x="1599" y="2810"/>
                  <a:pt x="1524" y="2763"/>
                </a:cubicBezTo>
                <a:cubicBezTo>
                  <a:pt x="1400" y="2691"/>
                  <a:pt x="1263" y="2646"/>
                  <a:pt x="1121" y="2646"/>
                </a:cubicBezTo>
                <a:cubicBezTo>
                  <a:pt x="1070" y="2646"/>
                  <a:pt x="1018" y="2652"/>
                  <a:pt x="965" y="2664"/>
                </a:cubicBezTo>
                <a:cubicBezTo>
                  <a:pt x="727" y="2740"/>
                  <a:pt x="529" y="2885"/>
                  <a:pt x="436" y="3101"/>
                </a:cubicBezTo>
                <a:lnTo>
                  <a:pt x="436" y="1937"/>
                </a:lnTo>
                <a:lnTo>
                  <a:pt x="1332" y="1937"/>
                </a:lnTo>
                <a:cubicBezTo>
                  <a:pt x="1454" y="1937"/>
                  <a:pt x="1547" y="1839"/>
                  <a:pt x="1547" y="1722"/>
                </a:cubicBezTo>
                <a:cubicBezTo>
                  <a:pt x="1547" y="1600"/>
                  <a:pt x="1454" y="1501"/>
                  <a:pt x="1332" y="1501"/>
                </a:cubicBezTo>
                <a:lnTo>
                  <a:pt x="436" y="1501"/>
                </a:lnTo>
                <a:lnTo>
                  <a:pt x="436" y="798"/>
                </a:lnTo>
                <a:cubicBezTo>
                  <a:pt x="436" y="606"/>
                  <a:pt x="605" y="437"/>
                  <a:pt x="797" y="437"/>
                </a:cubicBezTo>
                <a:lnTo>
                  <a:pt x="11387" y="437"/>
                </a:lnTo>
                <a:cubicBezTo>
                  <a:pt x="11509" y="437"/>
                  <a:pt x="11602" y="338"/>
                  <a:pt x="11602" y="216"/>
                </a:cubicBezTo>
                <a:cubicBezTo>
                  <a:pt x="11602" y="94"/>
                  <a:pt x="11509" y="1"/>
                  <a:pt x="113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5" name="Google Shape;1645;p43"/>
          <p:cNvGrpSpPr/>
          <p:nvPr/>
        </p:nvGrpSpPr>
        <p:grpSpPr>
          <a:xfrm>
            <a:off x="2093319" y="1202099"/>
            <a:ext cx="343315" cy="262005"/>
            <a:chOff x="3342744" y="1167512"/>
            <a:chExt cx="343315" cy="262005"/>
          </a:xfrm>
        </p:grpSpPr>
        <p:sp>
          <p:nvSpPr>
            <p:cNvPr id="1646" name="Google Shape;1646;p43"/>
            <p:cNvSpPr/>
            <p:nvPr/>
          </p:nvSpPr>
          <p:spPr>
            <a:xfrm>
              <a:off x="3406279" y="1373179"/>
              <a:ext cx="279780" cy="56338"/>
            </a:xfrm>
            <a:custGeom>
              <a:rect b="b" l="l" r="r" t="t"/>
              <a:pathLst>
                <a:path extrusionOk="0" h="2450" w="12167">
                  <a:moveTo>
                    <a:pt x="11946" y="1"/>
                  </a:moveTo>
                  <a:cubicBezTo>
                    <a:pt x="11829" y="1"/>
                    <a:pt x="11730" y="123"/>
                    <a:pt x="11730" y="245"/>
                  </a:cubicBezTo>
                  <a:lnTo>
                    <a:pt x="11730" y="1333"/>
                  </a:lnTo>
                  <a:cubicBezTo>
                    <a:pt x="11730" y="1722"/>
                    <a:pt x="11440" y="2013"/>
                    <a:pt x="11050" y="2013"/>
                  </a:cubicBezTo>
                  <a:lnTo>
                    <a:pt x="221" y="2013"/>
                  </a:lnTo>
                  <a:cubicBezTo>
                    <a:pt x="99" y="2013"/>
                    <a:pt x="0" y="2106"/>
                    <a:pt x="0" y="2228"/>
                  </a:cubicBezTo>
                  <a:cubicBezTo>
                    <a:pt x="0" y="2350"/>
                    <a:pt x="99" y="2449"/>
                    <a:pt x="221" y="2449"/>
                  </a:cubicBezTo>
                  <a:lnTo>
                    <a:pt x="11050" y="2449"/>
                  </a:lnTo>
                  <a:cubicBezTo>
                    <a:pt x="11684" y="2449"/>
                    <a:pt x="12167" y="1937"/>
                    <a:pt x="12167" y="1333"/>
                  </a:cubicBezTo>
                  <a:lnTo>
                    <a:pt x="12167" y="245"/>
                  </a:lnTo>
                  <a:cubicBezTo>
                    <a:pt x="12167" y="123"/>
                    <a:pt x="12068" y="1"/>
                    <a:pt x="119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7" name="Google Shape;1647;p43"/>
            <p:cNvSpPr/>
            <p:nvPr/>
          </p:nvSpPr>
          <p:spPr>
            <a:xfrm>
              <a:off x="3342744" y="1167512"/>
              <a:ext cx="343315" cy="262005"/>
            </a:xfrm>
            <a:custGeom>
              <a:rect b="b" l="l" r="r" t="t"/>
              <a:pathLst>
                <a:path extrusionOk="0" h="11394" w="14930">
                  <a:moveTo>
                    <a:pt x="1141" y="0"/>
                  </a:moveTo>
                  <a:cubicBezTo>
                    <a:pt x="512" y="0"/>
                    <a:pt x="1" y="512"/>
                    <a:pt x="1" y="1140"/>
                  </a:cubicBezTo>
                  <a:lnTo>
                    <a:pt x="1" y="10277"/>
                  </a:lnTo>
                  <a:cubicBezTo>
                    <a:pt x="1" y="10881"/>
                    <a:pt x="512" y="11393"/>
                    <a:pt x="1141" y="11393"/>
                  </a:cubicBezTo>
                  <a:lnTo>
                    <a:pt x="1891" y="11393"/>
                  </a:lnTo>
                  <a:cubicBezTo>
                    <a:pt x="2013" y="11393"/>
                    <a:pt x="2112" y="11294"/>
                    <a:pt x="2112" y="11172"/>
                  </a:cubicBezTo>
                  <a:cubicBezTo>
                    <a:pt x="2112" y="11050"/>
                    <a:pt x="2013" y="10957"/>
                    <a:pt x="1891" y="10957"/>
                  </a:cubicBezTo>
                  <a:lnTo>
                    <a:pt x="1141" y="10957"/>
                  </a:lnTo>
                  <a:cubicBezTo>
                    <a:pt x="751" y="10957"/>
                    <a:pt x="437" y="10666"/>
                    <a:pt x="437" y="10277"/>
                  </a:cubicBezTo>
                  <a:lnTo>
                    <a:pt x="437" y="2937"/>
                  </a:lnTo>
                  <a:lnTo>
                    <a:pt x="14493" y="2937"/>
                  </a:lnTo>
                  <a:lnTo>
                    <a:pt x="14493" y="8072"/>
                  </a:lnTo>
                  <a:cubicBezTo>
                    <a:pt x="14493" y="8195"/>
                    <a:pt x="14592" y="8288"/>
                    <a:pt x="14709" y="8288"/>
                  </a:cubicBezTo>
                  <a:cubicBezTo>
                    <a:pt x="14831" y="8288"/>
                    <a:pt x="14930" y="8195"/>
                    <a:pt x="14930" y="8072"/>
                  </a:cubicBezTo>
                  <a:lnTo>
                    <a:pt x="14930" y="1140"/>
                  </a:lnTo>
                  <a:cubicBezTo>
                    <a:pt x="14930" y="512"/>
                    <a:pt x="14447" y="0"/>
                    <a:pt x="13813" y="0"/>
                  </a:cubicBezTo>
                  <a:lnTo>
                    <a:pt x="10085" y="0"/>
                  </a:lnTo>
                  <a:cubicBezTo>
                    <a:pt x="9963" y="0"/>
                    <a:pt x="9864" y="99"/>
                    <a:pt x="9864" y="221"/>
                  </a:cubicBezTo>
                  <a:cubicBezTo>
                    <a:pt x="9864" y="343"/>
                    <a:pt x="9963" y="436"/>
                    <a:pt x="10085" y="436"/>
                  </a:cubicBezTo>
                  <a:lnTo>
                    <a:pt x="13813" y="436"/>
                  </a:lnTo>
                  <a:cubicBezTo>
                    <a:pt x="14203" y="436"/>
                    <a:pt x="14493" y="756"/>
                    <a:pt x="14493" y="1140"/>
                  </a:cubicBezTo>
                  <a:lnTo>
                    <a:pt x="14493" y="2501"/>
                  </a:lnTo>
                  <a:lnTo>
                    <a:pt x="437" y="2501"/>
                  </a:lnTo>
                  <a:lnTo>
                    <a:pt x="437" y="1140"/>
                  </a:lnTo>
                  <a:cubicBezTo>
                    <a:pt x="437" y="756"/>
                    <a:pt x="751" y="436"/>
                    <a:pt x="1141" y="436"/>
                  </a:cubicBezTo>
                  <a:lnTo>
                    <a:pt x="8945" y="436"/>
                  </a:lnTo>
                  <a:cubicBezTo>
                    <a:pt x="9067" y="436"/>
                    <a:pt x="9160" y="343"/>
                    <a:pt x="9160" y="221"/>
                  </a:cubicBezTo>
                  <a:cubicBezTo>
                    <a:pt x="9160" y="99"/>
                    <a:pt x="9067" y="0"/>
                    <a:pt x="89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8" name="Google Shape;1648;p43"/>
            <p:cNvSpPr/>
            <p:nvPr/>
          </p:nvSpPr>
          <p:spPr>
            <a:xfrm>
              <a:off x="3375121" y="1191910"/>
              <a:ext cx="20604" cy="18741"/>
            </a:xfrm>
            <a:custGeom>
              <a:rect b="b" l="l" r="r" t="t"/>
              <a:pathLst>
                <a:path extrusionOk="0" h="815" w="896">
                  <a:moveTo>
                    <a:pt x="460" y="1"/>
                  </a:moveTo>
                  <a:cubicBezTo>
                    <a:pt x="356" y="1"/>
                    <a:pt x="253" y="44"/>
                    <a:pt x="169" y="131"/>
                  </a:cubicBezTo>
                  <a:cubicBezTo>
                    <a:pt x="0" y="277"/>
                    <a:pt x="0" y="539"/>
                    <a:pt x="169" y="684"/>
                  </a:cubicBezTo>
                  <a:cubicBezTo>
                    <a:pt x="253" y="771"/>
                    <a:pt x="356" y="815"/>
                    <a:pt x="460" y="815"/>
                  </a:cubicBezTo>
                  <a:cubicBezTo>
                    <a:pt x="563" y="815"/>
                    <a:pt x="666" y="771"/>
                    <a:pt x="750" y="684"/>
                  </a:cubicBezTo>
                  <a:cubicBezTo>
                    <a:pt x="896" y="539"/>
                    <a:pt x="896" y="277"/>
                    <a:pt x="750" y="131"/>
                  </a:cubicBezTo>
                  <a:cubicBezTo>
                    <a:pt x="666" y="44"/>
                    <a:pt x="563" y="1"/>
                    <a:pt x="4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9" name="Google Shape;1649;p43"/>
            <p:cNvSpPr/>
            <p:nvPr/>
          </p:nvSpPr>
          <p:spPr>
            <a:xfrm>
              <a:off x="3404140" y="1191910"/>
              <a:ext cx="20604" cy="18741"/>
            </a:xfrm>
            <a:custGeom>
              <a:rect b="b" l="l" r="r" t="t"/>
              <a:pathLst>
                <a:path extrusionOk="0" h="815" w="896">
                  <a:moveTo>
                    <a:pt x="445" y="1"/>
                  </a:moveTo>
                  <a:cubicBezTo>
                    <a:pt x="339" y="1"/>
                    <a:pt x="230" y="44"/>
                    <a:pt x="146" y="131"/>
                  </a:cubicBezTo>
                  <a:cubicBezTo>
                    <a:pt x="0" y="277"/>
                    <a:pt x="0" y="539"/>
                    <a:pt x="146" y="684"/>
                  </a:cubicBezTo>
                  <a:cubicBezTo>
                    <a:pt x="230" y="771"/>
                    <a:pt x="339" y="815"/>
                    <a:pt x="445" y="815"/>
                  </a:cubicBezTo>
                  <a:cubicBezTo>
                    <a:pt x="551" y="815"/>
                    <a:pt x="654" y="771"/>
                    <a:pt x="727" y="684"/>
                  </a:cubicBezTo>
                  <a:cubicBezTo>
                    <a:pt x="896" y="539"/>
                    <a:pt x="896" y="277"/>
                    <a:pt x="727" y="131"/>
                  </a:cubicBezTo>
                  <a:cubicBezTo>
                    <a:pt x="654" y="44"/>
                    <a:pt x="551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0" name="Google Shape;1650;p43"/>
            <p:cNvSpPr/>
            <p:nvPr/>
          </p:nvSpPr>
          <p:spPr>
            <a:xfrm>
              <a:off x="3432493" y="1192185"/>
              <a:ext cx="21132" cy="18718"/>
            </a:xfrm>
            <a:custGeom>
              <a:rect b="b" l="l" r="r" t="t"/>
              <a:pathLst>
                <a:path extrusionOk="0" h="814" w="919">
                  <a:moveTo>
                    <a:pt x="448" y="0"/>
                  </a:moveTo>
                  <a:cubicBezTo>
                    <a:pt x="304" y="0"/>
                    <a:pt x="164" y="78"/>
                    <a:pt x="99" y="213"/>
                  </a:cubicBezTo>
                  <a:cubicBezTo>
                    <a:pt x="0" y="410"/>
                    <a:pt x="76" y="649"/>
                    <a:pt x="268" y="771"/>
                  </a:cubicBezTo>
                  <a:cubicBezTo>
                    <a:pt x="324" y="800"/>
                    <a:pt x="384" y="814"/>
                    <a:pt x="445" y="814"/>
                  </a:cubicBezTo>
                  <a:cubicBezTo>
                    <a:pt x="592" y="814"/>
                    <a:pt x="739" y="731"/>
                    <a:pt x="826" y="579"/>
                  </a:cubicBezTo>
                  <a:cubicBezTo>
                    <a:pt x="919" y="381"/>
                    <a:pt x="849" y="143"/>
                    <a:pt x="628" y="44"/>
                  </a:cubicBezTo>
                  <a:cubicBezTo>
                    <a:pt x="571" y="14"/>
                    <a:pt x="509" y="0"/>
                    <a:pt x="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1" name="Google Shape;1651;p43"/>
            <p:cNvSpPr/>
            <p:nvPr/>
          </p:nvSpPr>
          <p:spPr>
            <a:xfrm>
              <a:off x="3372844" y="1252823"/>
              <a:ext cx="76918" cy="10049"/>
            </a:xfrm>
            <a:custGeom>
              <a:rect b="b" l="l" r="r" t="t"/>
              <a:pathLst>
                <a:path extrusionOk="0" h="437" w="3345">
                  <a:moveTo>
                    <a:pt x="221" y="1"/>
                  </a:moveTo>
                  <a:cubicBezTo>
                    <a:pt x="99" y="1"/>
                    <a:pt x="0" y="100"/>
                    <a:pt x="0" y="216"/>
                  </a:cubicBezTo>
                  <a:cubicBezTo>
                    <a:pt x="0" y="338"/>
                    <a:pt x="99" y="437"/>
                    <a:pt x="221" y="437"/>
                  </a:cubicBezTo>
                  <a:lnTo>
                    <a:pt x="3129" y="437"/>
                  </a:lnTo>
                  <a:cubicBezTo>
                    <a:pt x="3251" y="437"/>
                    <a:pt x="3344" y="338"/>
                    <a:pt x="3344" y="216"/>
                  </a:cubicBezTo>
                  <a:cubicBezTo>
                    <a:pt x="3344" y="100"/>
                    <a:pt x="3251" y="1"/>
                    <a:pt x="3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2" name="Google Shape;1652;p43"/>
            <p:cNvSpPr/>
            <p:nvPr/>
          </p:nvSpPr>
          <p:spPr>
            <a:xfrm>
              <a:off x="3462042" y="1252823"/>
              <a:ext cx="26237" cy="10049"/>
            </a:xfrm>
            <a:custGeom>
              <a:rect b="b" l="l" r="r" t="t"/>
              <a:pathLst>
                <a:path extrusionOk="0" h="437" w="1141">
                  <a:moveTo>
                    <a:pt x="216" y="1"/>
                  </a:moveTo>
                  <a:cubicBezTo>
                    <a:pt x="99" y="1"/>
                    <a:pt x="0" y="100"/>
                    <a:pt x="0" y="216"/>
                  </a:cubicBezTo>
                  <a:cubicBezTo>
                    <a:pt x="0" y="338"/>
                    <a:pt x="99" y="437"/>
                    <a:pt x="216" y="437"/>
                  </a:cubicBezTo>
                  <a:lnTo>
                    <a:pt x="919" y="437"/>
                  </a:lnTo>
                  <a:cubicBezTo>
                    <a:pt x="1041" y="437"/>
                    <a:pt x="1140" y="338"/>
                    <a:pt x="1140" y="216"/>
                  </a:cubicBezTo>
                  <a:cubicBezTo>
                    <a:pt x="1140" y="100"/>
                    <a:pt x="1041" y="1"/>
                    <a:pt x="9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3" name="Google Shape;1653;p43"/>
            <p:cNvSpPr/>
            <p:nvPr/>
          </p:nvSpPr>
          <p:spPr>
            <a:xfrm>
              <a:off x="3501616" y="1252823"/>
              <a:ext cx="47899" cy="10049"/>
            </a:xfrm>
            <a:custGeom>
              <a:rect b="b" l="l" r="r" t="t"/>
              <a:pathLst>
                <a:path extrusionOk="0" h="437" w="2083">
                  <a:moveTo>
                    <a:pt x="216" y="1"/>
                  </a:moveTo>
                  <a:cubicBezTo>
                    <a:pt x="94" y="1"/>
                    <a:pt x="1" y="100"/>
                    <a:pt x="1" y="216"/>
                  </a:cubicBezTo>
                  <a:cubicBezTo>
                    <a:pt x="1" y="338"/>
                    <a:pt x="94" y="437"/>
                    <a:pt x="216" y="437"/>
                  </a:cubicBezTo>
                  <a:lnTo>
                    <a:pt x="1868" y="437"/>
                  </a:lnTo>
                  <a:cubicBezTo>
                    <a:pt x="1984" y="437"/>
                    <a:pt x="2083" y="338"/>
                    <a:pt x="2083" y="216"/>
                  </a:cubicBezTo>
                  <a:cubicBezTo>
                    <a:pt x="2083" y="100"/>
                    <a:pt x="1984" y="1"/>
                    <a:pt x="18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4" name="Google Shape;1654;p43"/>
            <p:cNvSpPr/>
            <p:nvPr/>
          </p:nvSpPr>
          <p:spPr>
            <a:xfrm>
              <a:off x="3372844" y="1277290"/>
              <a:ext cx="40126" cy="10072"/>
            </a:xfrm>
            <a:custGeom>
              <a:rect b="b" l="l" r="r" t="t"/>
              <a:pathLst>
                <a:path extrusionOk="0" h="438" w="1745">
                  <a:moveTo>
                    <a:pt x="221" y="1"/>
                  </a:moveTo>
                  <a:cubicBezTo>
                    <a:pt x="99" y="1"/>
                    <a:pt x="0" y="100"/>
                    <a:pt x="0" y="222"/>
                  </a:cubicBezTo>
                  <a:cubicBezTo>
                    <a:pt x="0" y="344"/>
                    <a:pt x="99" y="437"/>
                    <a:pt x="221" y="437"/>
                  </a:cubicBezTo>
                  <a:lnTo>
                    <a:pt x="1530" y="437"/>
                  </a:lnTo>
                  <a:cubicBezTo>
                    <a:pt x="1652" y="437"/>
                    <a:pt x="1745" y="344"/>
                    <a:pt x="1745" y="222"/>
                  </a:cubicBezTo>
                  <a:cubicBezTo>
                    <a:pt x="1745" y="100"/>
                    <a:pt x="1652" y="1"/>
                    <a:pt x="15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5" name="Google Shape;1655;p43"/>
            <p:cNvSpPr/>
            <p:nvPr/>
          </p:nvSpPr>
          <p:spPr>
            <a:xfrm>
              <a:off x="3424721" y="1277290"/>
              <a:ext cx="42288" cy="10072"/>
            </a:xfrm>
            <a:custGeom>
              <a:rect b="b" l="l" r="r" t="t"/>
              <a:pathLst>
                <a:path extrusionOk="0" h="438" w="1839">
                  <a:moveTo>
                    <a:pt x="216" y="1"/>
                  </a:moveTo>
                  <a:cubicBezTo>
                    <a:pt x="94" y="1"/>
                    <a:pt x="1" y="100"/>
                    <a:pt x="1" y="222"/>
                  </a:cubicBezTo>
                  <a:cubicBezTo>
                    <a:pt x="1" y="344"/>
                    <a:pt x="94" y="437"/>
                    <a:pt x="216" y="437"/>
                  </a:cubicBezTo>
                  <a:lnTo>
                    <a:pt x="1600" y="437"/>
                  </a:lnTo>
                  <a:cubicBezTo>
                    <a:pt x="1722" y="437"/>
                    <a:pt x="1839" y="344"/>
                    <a:pt x="1839" y="222"/>
                  </a:cubicBezTo>
                  <a:cubicBezTo>
                    <a:pt x="1839" y="100"/>
                    <a:pt x="1722" y="1"/>
                    <a:pt x="16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6" name="Google Shape;1656;p43"/>
            <p:cNvSpPr/>
            <p:nvPr/>
          </p:nvSpPr>
          <p:spPr>
            <a:xfrm>
              <a:off x="3579592" y="1277290"/>
              <a:ext cx="57396" cy="10072"/>
            </a:xfrm>
            <a:custGeom>
              <a:rect b="b" l="l" r="r" t="t"/>
              <a:pathLst>
                <a:path extrusionOk="0" h="438" w="2496">
                  <a:moveTo>
                    <a:pt x="221" y="1"/>
                  </a:moveTo>
                  <a:cubicBezTo>
                    <a:pt x="99" y="1"/>
                    <a:pt x="0" y="100"/>
                    <a:pt x="0" y="222"/>
                  </a:cubicBezTo>
                  <a:cubicBezTo>
                    <a:pt x="0" y="344"/>
                    <a:pt x="99" y="437"/>
                    <a:pt x="221" y="437"/>
                  </a:cubicBezTo>
                  <a:lnTo>
                    <a:pt x="2280" y="437"/>
                  </a:lnTo>
                  <a:cubicBezTo>
                    <a:pt x="2402" y="437"/>
                    <a:pt x="2495" y="344"/>
                    <a:pt x="2495" y="222"/>
                  </a:cubicBezTo>
                  <a:cubicBezTo>
                    <a:pt x="2495" y="100"/>
                    <a:pt x="2402" y="1"/>
                    <a:pt x="22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7" name="Google Shape;1657;p43"/>
            <p:cNvSpPr/>
            <p:nvPr/>
          </p:nvSpPr>
          <p:spPr>
            <a:xfrm>
              <a:off x="3479817" y="1277290"/>
              <a:ext cx="86415" cy="10072"/>
            </a:xfrm>
            <a:custGeom>
              <a:rect b="b" l="l" r="r" t="t"/>
              <a:pathLst>
                <a:path extrusionOk="0" h="438" w="3758">
                  <a:moveTo>
                    <a:pt x="222" y="1"/>
                  </a:moveTo>
                  <a:cubicBezTo>
                    <a:pt x="100" y="1"/>
                    <a:pt x="1" y="100"/>
                    <a:pt x="1" y="222"/>
                  </a:cubicBezTo>
                  <a:cubicBezTo>
                    <a:pt x="1" y="344"/>
                    <a:pt x="100" y="437"/>
                    <a:pt x="222" y="437"/>
                  </a:cubicBezTo>
                  <a:lnTo>
                    <a:pt x="3543" y="437"/>
                  </a:lnTo>
                  <a:cubicBezTo>
                    <a:pt x="3659" y="437"/>
                    <a:pt x="3758" y="344"/>
                    <a:pt x="3758" y="222"/>
                  </a:cubicBezTo>
                  <a:cubicBezTo>
                    <a:pt x="3758" y="100"/>
                    <a:pt x="3659" y="1"/>
                    <a:pt x="3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8" name="Google Shape;1658;p43"/>
            <p:cNvSpPr/>
            <p:nvPr/>
          </p:nvSpPr>
          <p:spPr>
            <a:xfrm>
              <a:off x="3372844" y="1353128"/>
              <a:ext cx="21270" cy="10049"/>
            </a:xfrm>
            <a:custGeom>
              <a:rect b="b" l="l" r="r" t="t"/>
              <a:pathLst>
                <a:path extrusionOk="0" h="437" w="925">
                  <a:moveTo>
                    <a:pt x="221" y="0"/>
                  </a:moveTo>
                  <a:cubicBezTo>
                    <a:pt x="99" y="0"/>
                    <a:pt x="0" y="99"/>
                    <a:pt x="0" y="216"/>
                  </a:cubicBezTo>
                  <a:cubicBezTo>
                    <a:pt x="0" y="338"/>
                    <a:pt x="99" y="437"/>
                    <a:pt x="221" y="437"/>
                  </a:cubicBezTo>
                  <a:lnTo>
                    <a:pt x="704" y="437"/>
                  </a:lnTo>
                  <a:cubicBezTo>
                    <a:pt x="826" y="437"/>
                    <a:pt x="925" y="338"/>
                    <a:pt x="925" y="216"/>
                  </a:cubicBezTo>
                  <a:cubicBezTo>
                    <a:pt x="925" y="99"/>
                    <a:pt x="826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9" name="Google Shape;1659;p43"/>
            <p:cNvSpPr/>
            <p:nvPr/>
          </p:nvSpPr>
          <p:spPr>
            <a:xfrm>
              <a:off x="3406279" y="1353128"/>
              <a:ext cx="82000" cy="10049"/>
            </a:xfrm>
            <a:custGeom>
              <a:rect b="b" l="l" r="r" t="t"/>
              <a:pathLst>
                <a:path extrusionOk="0" h="437" w="3566">
                  <a:moveTo>
                    <a:pt x="221" y="0"/>
                  </a:moveTo>
                  <a:cubicBezTo>
                    <a:pt x="99" y="0"/>
                    <a:pt x="0" y="99"/>
                    <a:pt x="0" y="216"/>
                  </a:cubicBezTo>
                  <a:cubicBezTo>
                    <a:pt x="0" y="338"/>
                    <a:pt x="99" y="437"/>
                    <a:pt x="221" y="437"/>
                  </a:cubicBezTo>
                  <a:lnTo>
                    <a:pt x="3344" y="437"/>
                  </a:lnTo>
                  <a:cubicBezTo>
                    <a:pt x="3466" y="437"/>
                    <a:pt x="3565" y="338"/>
                    <a:pt x="3565" y="216"/>
                  </a:cubicBezTo>
                  <a:cubicBezTo>
                    <a:pt x="3565" y="99"/>
                    <a:pt x="3466" y="0"/>
                    <a:pt x="3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0" name="Google Shape;1660;p43"/>
            <p:cNvSpPr/>
            <p:nvPr/>
          </p:nvSpPr>
          <p:spPr>
            <a:xfrm>
              <a:off x="3501616" y="1353128"/>
              <a:ext cx="47899" cy="10049"/>
            </a:xfrm>
            <a:custGeom>
              <a:rect b="b" l="l" r="r" t="t"/>
              <a:pathLst>
                <a:path extrusionOk="0" h="437" w="2083">
                  <a:moveTo>
                    <a:pt x="216" y="0"/>
                  </a:moveTo>
                  <a:cubicBezTo>
                    <a:pt x="94" y="0"/>
                    <a:pt x="1" y="99"/>
                    <a:pt x="1" y="216"/>
                  </a:cubicBezTo>
                  <a:cubicBezTo>
                    <a:pt x="1" y="338"/>
                    <a:pt x="94" y="437"/>
                    <a:pt x="216" y="437"/>
                  </a:cubicBezTo>
                  <a:lnTo>
                    <a:pt x="1868" y="437"/>
                  </a:lnTo>
                  <a:cubicBezTo>
                    <a:pt x="1984" y="437"/>
                    <a:pt x="2083" y="338"/>
                    <a:pt x="2083" y="216"/>
                  </a:cubicBezTo>
                  <a:cubicBezTo>
                    <a:pt x="2083" y="99"/>
                    <a:pt x="1984" y="0"/>
                    <a:pt x="18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1" name="Google Shape;1661;p43"/>
            <p:cNvSpPr/>
            <p:nvPr/>
          </p:nvSpPr>
          <p:spPr>
            <a:xfrm>
              <a:off x="3372844" y="1378123"/>
              <a:ext cx="40126" cy="10072"/>
            </a:xfrm>
            <a:custGeom>
              <a:rect b="b" l="l" r="r" t="t"/>
              <a:pathLst>
                <a:path extrusionOk="0" h="438" w="1745">
                  <a:moveTo>
                    <a:pt x="221" y="1"/>
                  </a:moveTo>
                  <a:cubicBezTo>
                    <a:pt x="99" y="1"/>
                    <a:pt x="0" y="100"/>
                    <a:pt x="0" y="222"/>
                  </a:cubicBezTo>
                  <a:cubicBezTo>
                    <a:pt x="0" y="344"/>
                    <a:pt x="99" y="437"/>
                    <a:pt x="221" y="437"/>
                  </a:cubicBezTo>
                  <a:lnTo>
                    <a:pt x="1530" y="437"/>
                  </a:lnTo>
                  <a:cubicBezTo>
                    <a:pt x="1652" y="437"/>
                    <a:pt x="1745" y="344"/>
                    <a:pt x="1745" y="222"/>
                  </a:cubicBezTo>
                  <a:cubicBezTo>
                    <a:pt x="1745" y="100"/>
                    <a:pt x="1652" y="1"/>
                    <a:pt x="15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2" name="Google Shape;1662;p43"/>
            <p:cNvSpPr/>
            <p:nvPr/>
          </p:nvSpPr>
          <p:spPr>
            <a:xfrm>
              <a:off x="3424721" y="1378123"/>
              <a:ext cx="42288" cy="10072"/>
            </a:xfrm>
            <a:custGeom>
              <a:rect b="b" l="l" r="r" t="t"/>
              <a:pathLst>
                <a:path extrusionOk="0" h="438" w="1839">
                  <a:moveTo>
                    <a:pt x="216" y="1"/>
                  </a:moveTo>
                  <a:cubicBezTo>
                    <a:pt x="94" y="1"/>
                    <a:pt x="1" y="100"/>
                    <a:pt x="1" y="222"/>
                  </a:cubicBezTo>
                  <a:cubicBezTo>
                    <a:pt x="1" y="344"/>
                    <a:pt x="94" y="437"/>
                    <a:pt x="216" y="437"/>
                  </a:cubicBezTo>
                  <a:lnTo>
                    <a:pt x="1600" y="437"/>
                  </a:lnTo>
                  <a:cubicBezTo>
                    <a:pt x="1722" y="437"/>
                    <a:pt x="1839" y="344"/>
                    <a:pt x="1839" y="222"/>
                  </a:cubicBezTo>
                  <a:cubicBezTo>
                    <a:pt x="1839" y="100"/>
                    <a:pt x="1722" y="1"/>
                    <a:pt x="16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3" name="Google Shape;1663;p43"/>
            <p:cNvSpPr/>
            <p:nvPr/>
          </p:nvSpPr>
          <p:spPr>
            <a:xfrm>
              <a:off x="3579592" y="1378123"/>
              <a:ext cx="28514" cy="10072"/>
            </a:xfrm>
            <a:custGeom>
              <a:rect b="b" l="l" r="r" t="t"/>
              <a:pathLst>
                <a:path extrusionOk="0" h="438" w="1240">
                  <a:moveTo>
                    <a:pt x="221" y="1"/>
                  </a:moveTo>
                  <a:cubicBezTo>
                    <a:pt x="99" y="1"/>
                    <a:pt x="0" y="100"/>
                    <a:pt x="0" y="222"/>
                  </a:cubicBezTo>
                  <a:cubicBezTo>
                    <a:pt x="0" y="344"/>
                    <a:pt x="99" y="437"/>
                    <a:pt x="221" y="437"/>
                  </a:cubicBezTo>
                  <a:lnTo>
                    <a:pt x="1018" y="437"/>
                  </a:lnTo>
                  <a:cubicBezTo>
                    <a:pt x="1140" y="437"/>
                    <a:pt x="1239" y="344"/>
                    <a:pt x="1239" y="222"/>
                  </a:cubicBezTo>
                  <a:cubicBezTo>
                    <a:pt x="1239" y="100"/>
                    <a:pt x="1140" y="1"/>
                    <a:pt x="10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4" name="Google Shape;1664;p43"/>
            <p:cNvSpPr/>
            <p:nvPr/>
          </p:nvSpPr>
          <p:spPr>
            <a:xfrm>
              <a:off x="3479817" y="1378123"/>
              <a:ext cx="86415" cy="10072"/>
            </a:xfrm>
            <a:custGeom>
              <a:rect b="b" l="l" r="r" t="t"/>
              <a:pathLst>
                <a:path extrusionOk="0" h="438" w="3758">
                  <a:moveTo>
                    <a:pt x="222" y="1"/>
                  </a:moveTo>
                  <a:cubicBezTo>
                    <a:pt x="100" y="1"/>
                    <a:pt x="1" y="100"/>
                    <a:pt x="1" y="222"/>
                  </a:cubicBezTo>
                  <a:cubicBezTo>
                    <a:pt x="1" y="344"/>
                    <a:pt x="100" y="437"/>
                    <a:pt x="222" y="437"/>
                  </a:cubicBezTo>
                  <a:lnTo>
                    <a:pt x="3543" y="437"/>
                  </a:lnTo>
                  <a:cubicBezTo>
                    <a:pt x="3659" y="437"/>
                    <a:pt x="3758" y="344"/>
                    <a:pt x="3758" y="222"/>
                  </a:cubicBezTo>
                  <a:cubicBezTo>
                    <a:pt x="3758" y="100"/>
                    <a:pt x="3659" y="1"/>
                    <a:pt x="3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5" name="Google Shape;1665;p43"/>
            <p:cNvSpPr/>
            <p:nvPr/>
          </p:nvSpPr>
          <p:spPr>
            <a:xfrm>
              <a:off x="3409084" y="1303504"/>
              <a:ext cx="77447" cy="10049"/>
            </a:xfrm>
            <a:custGeom>
              <a:rect b="b" l="l" r="r" t="t"/>
              <a:pathLst>
                <a:path extrusionOk="0" h="437" w="3368">
                  <a:moveTo>
                    <a:pt x="221" y="1"/>
                  </a:moveTo>
                  <a:cubicBezTo>
                    <a:pt x="99" y="1"/>
                    <a:pt x="0" y="100"/>
                    <a:pt x="0" y="222"/>
                  </a:cubicBezTo>
                  <a:cubicBezTo>
                    <a:pt x="0" y="338"/>
                    <a:pt x="99" y="437"/>
                    <a:pt x="221" y="437"/>
                  </a:cubicBezTo>
                  <a:lnTo>
                    <a:pt x="3129" y="437"/>
                  </a:lnTo>
                  <a:cubicBezTo>
                    <a:pt x="3245" y="437"/>
                    <a:pt x="3368" y="338"/>
                    <a:pt x="3368" y="222"/>
                  </a:cubicBezTo>
                  <a:cubicBezTo>
                    <a:pt x="3368" y="100"/>
                    <a:pt x="3245" y="1"/>
                    <a:pt x="3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6" name="Google Shape;1666;p43"/>
            <p:cNvSpPr/>
            <p:nvPr/>
          </p:nvSpPr>
          <p:spPr>
            <a:xfrm>
              <a:off x="3498811" y="1303504"/>
              <a:ext cx="24490" cy="10049"/>
            </a:xfrm>
            <a:custGeom>
              <a:rect b="b" l="l" r="r" t="t"/>
              <a:pathLst>
                <a:path extrusionOk="0" h="437" w="1065">
                  <a:moveTo>
                    <a:pt x="216" y="1"/>
                  </a:moveTo>
                  <a:cubicBezTo>
                    <a:pt x="100" y="1"/>
                    <a:pt x="1" y="100"/>
                    <a:pt x="1" y="222"/>
                  </a:cubicBezTo>
                  <a:cubicBezTo>
                    <a:pt x="1" y="338"/>
                    <a:pt x="100" y="437"/>
                    <a:pt x="216" y="437"/>
                  </a:cubicBezTo>
                  <a:lnTo>
                    <a:pt x="850" y="437"/>
                  </a:lnTo>
                  <a:cubicBezTo>
                    <a:pt x="972" y="437"/>
                    <a:pt x="1065" y="338"/>
                    <a:pt x="1065" y="222"/>
                  </a:cubicBezTo>
                  <a:cubicBezTo>
                    <a:pt x="1065" y="100"/>
                    <a:pt x="972" y="1"/>
                    <a:pt x="8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7" name="Google Shape;1667;p43"/>
            <p:cNvSpPr/>
            <p:nvPr/>
          </p:nvSpPr>
          <p:spPr>
            <a:xfrm>
              <a:off x="3535580" y="1303504"/>
              <a:ext cx="50175" cy="10049"/>
            </a:xfrm>
            <a:custGeom>
              <a:rect b="b" l="l" r="r" t="t"/>
              <a:pathLst>
                <a:path extrusionOk="0" h="437" w="2182">
                  <a:moveTo>
                    <a:pt x="216" y="1"/>
                  </a:moveTo>
                  <a:cubicBezTo>
                    <a:pt x="100" y="1"/>
                    <a:pt x="1" y="100"/>
                    <a:pt x="1" y="222"/>
                  </a:cubicBezTo>
                  <a:cubicBezTo>
                    <a:pt x="1" y="338"/>
                    <a:pt x="100" y="437"/>
                    <a:pt x="216" y="437"/>
                  </a:cubicBezTo>
                  <a:lnTo>
                    <a:pt x="1961" y="437"/>
                  </a:lnTo>
                  <a:cubicBezTo>
                    <a:pt x="2083" y="437"/>
                    <a:pt x="2182" y="338"/>
                    <a:pt x="2182" y="222"/>
                  </a:cubicBezTo>
                  <a:cubicBezTo>
                    <a:pt x="2182" y="100"/>
                    <a:pt x="2083" y="1"/>
                    <a:pt x="19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8" name="Google Shape;1668;p43"/>
            <p:cNvSpPr/>
            <p:nvPr/>
          </p:nvSpPr>
          <p:spPr>
            <a:xfrm>
              <a:off x="3409084" y="1327994"/>
              <a:ext cx="40149" cy="10049"/>
            </a:xfrm>
            <a:custGeom>
              <a:rect b="b" l="l" r="r" t="t"/>
              <a:pathLst>
                <a:path extrusionOk="0" h="437" w="1746">
                  <a:moveTo>
                    <a:pt x="221" y="0"/>
                  </a:moveTo>
                  <a:cubicBezTo>
                    <a:pt x="99" y="0"/>
                    <a:pt x="0" y="99"/>
                    <a:pt x="0" y="221"/>
                  </a:cubicBezTo>
                  <a:cubicBezTo>
                    <a:pt x="0" y="343"/>
                    <a:pt x="99" y="436"/>
                    <a:pt x="221" y="436"/>
                  </a:cubicBezTo>
                  <a:lnTo>
                    <a:pt x="1530" y="436"/>
                  </a:lnTo>
                  <a:cubicBezTo>
                    <a:pt x="1646" y="436"/>
                    <a:pt x="1745" y="343"/>
                    <a:pt x="1745" y="221"/>
                  </a:cubicBezTo>
                  <a:cubicBezTo>
                    <a:pt x="1745" y="99"/>
                    <a:pt x="1646" y="0"/>
                    <a:pt x="1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9" name="Google Shape;1669;p43"/>
            <p:cNvSpPr/>
            <p:nvPr/>
          </p:nvSpPr>
          <p:spPr>
            <a:xfrm>
              <a:off x="3461513" y="1327994"/>
              <a:ext cx="66869" cy="10049"/>
            </a:xfrm>
            <a:custGeom>
              <a:rect b="b" l="l" r="r" t="t"/>
              <a:pathLst>
                <a:path extrusionOk="0" h="437" w="2908">
                  <a:moveTo>
                    <a:pt x="215" y="0"/>
                  </a:moveTo>
                  <a:cubicBezTo>
                    <a:pt x="93" y="0"/>
                    <a:pt x="0" y="99"/>
                    <a:pt x="0" y="221"/>
                  </a:cubicBezTo>
                  <a:cubicBezTo>
                    <a:pt x="0" y="343"/>
                    <a:pt x="93" y="436"/>
                    <a:pt x="215" y="436"/>
                  </a:cubicBezTo>
                  <a:lnTo>
                    <a:pt x="2687" y="436"/>
                  </a:lnTo>
                  <a:cubicBezTo>
                    <a:pt x="2809" y="436"/>
                    <a:pt x="2908" y="343"/>
                    <a:pt x="2908" y="221"/>
                  </a:cubicBezTo>
                  <a:cubicBezTo>
                    <a:pt x="2908" y="99"/>
                    <a:pt x="2809" y="0"/>
                    <a:pt x="2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0" name="Google Shape;1670;p43"/>
            <p:cNvSpPr/>
            <p:nvPr/>
          </p:nvSpPr>
          <p:spPr>
            <a:xfrm>
              <a:off x="3539995" y="1327994"/>
              <a:ext cx="63558" cy="10049"/>
            </a:xfrm>
            <a:custGeom>
              <a:rect b="b" l="l" r="r" t="t"/>
              <a:pathLst>
                <a:path extrusionOk="0" h="437" w="2764">
                  <a:moveTo>
                    <a:pt x="222" y="0"/>
                  </a:moveTo>
                  <a:cubicBezTo>
                    <a:pt x="100" y="0"/>
                    <a:pt x="1" y="99"/>
                    <a:pt x="1" y="221"/>
                  </a:cubicBezTo>
                  <a:cubicBezTo>
                    <a:pt x="1" y="343"/>
                    <a:pt x="100" y="436"/>
                    <a:pt x="222" y="436"/>
                  </a:cubicBezTo>
                  <a:lnTo>
                    <a:pt x="2548" y="436"/>
                  </a:lnTo>
                  <a:cubicBezTo>
                    <a:pt x="2670" y="436"/>
                    <a:pt x="2763" y="343"/>
                    <a:pt x="2763" y="221"/>
                  </a:cubicBezTo>
                  <a:cubicBezTo>
                    <a:pt x="2763" y="99"/>
                    <a:pt x="2670" y="0"/>
                    <a:pt x="2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71" name="Google Shape;167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550" y="2438750"/>
            <a:ext cx="3347350" cy="2168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2" name="Google Shape;1672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7650" y="2438763"/>
            <a:ext cx="3347350" cy="2168805"/>
          </a:xfrm>
          <a:prstGeom prst="rect">
            <a:avLst/>
          </a:prstGeom>
          <a:noFill/>
          <a:ln>
            <a:noFill/>
          </a:ln>
        </p:spPr>
      </p:pic>
      <p:sp>
        <p:nvSpPr>
          <p:cNvPr id="1673" name="Google Shape;1673;p43"/>
          <p:cNvSpPr/>
          <p:nvPr/>
        </p:nvSpPr>
        <p:spPr>
          <a:xfrm>
            <a:off x="1277525" y="3876025"/>
            <a:ext cx="1579200" cy="1668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E2A4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74" name="Google Shape;1674;p43"/>
          <p:cNvSpPr/>
          <p:nvPr/>
        </p:nvSpPr>
        <p:spPr>
          <a:xfrm>
            <a:off x="1277525" y="3876025"/>
            <a:ext cx="1579200" cy="1668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E2A4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75" name="Google Shape;1675;p43"/>
          <p:cNvSpPr/>
          <p:nvPr/>
        </p:nvSpPr>
        <p:spPr>
          <a:xfrm>
            <a:off x="5708375" y="3876025"/>
            <a:ext cx="1947000" cy="1668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E2A4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44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Overriding - Method</a:t>
            </a:r>
            <a:endParaRPr/>
          </a:p>
        </p:txBody>
      </p:sp>
      <p:sp>
        <p:nvSpPr>
          <p:cNvPr id="1681" name="Google Shape;1681;p44"/>
          <p:cNvSpPr txBox="1"/>
          <p:nvPr>
            <p:ph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682" name="Google Shape;1682;p44"/>
          <p:cNvSpPr txBox="1"/>
          <p:nvPr>
            <p:ph idx="1" type="subTitle"/>
          </p:nvPr>
        </p:nvSpPr>
        <p:spPr>
          <a:xfrm>
            <a:off x="4641350" y="367635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Menambah dan Memodifikasi</a:t>
            </a:r>
            <a:r>
              <a:rPr lang="en"/>
              <a:t> Method</a:t>
            </a:r>
            <a:endParaRPr/>
          </a:p>
        </p:txBody>
      </p:sp>
      <p:sp>
        <p:nvSpPr>
          <p:cNvPr id="1683" name="Google Shape;1683;p44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4" name="Google Shape;1684;p44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1685" name="Google Shape;1685;p44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1686" name="Google Shape;1686;p44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7" name="Google Shape;1687;p44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688" name="Google Shape;1688;p44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1689" name="Google Shape;1689;p44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rect b="b" l="l" r="r" t="t"/>
                  <a:pathLst>
                    <a:path extrusionOk="0" h="4815" w="2142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90" name="Google Shape;1690;p44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91" name="Google Shape;1691;p44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92" name="Google Shape;1692;p44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rect b="b" l="l" r="r" t="t"/>
                  <a:pathLst>
                    <a:path extrusionOk="0" h="2712" w="3125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93" name="Google Shape;1693;p44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rect b="b" l="l" r="r" t="t"/>
                  <a:pathLst>
                    <a:path extrusionOk="0" h="1016" w="1037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94" name="Google Shape;1694;p44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rect b="b" l="l" r="r" t="t"/>
                  <a:pathLst>
                    <a:path extrusionOk="0" h="3068" w="2052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95" name="Google Shape;1695;p44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rect b="b" l="l" r="r" t="t"/>
                  <a:pathLst>
                    <a:path extrusionOk="0" h="322" w="535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96" name="Google Shape;1696;p44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rect b="b" l="l" r="r" t="t"/>
                  <a:pathLst>
                    <a:path extrusionOk="0" h="1379" w="995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97" name="Google Shape;1697;p44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rect b="b" l="l" r="r" t="t"/>
                  <a:pathLst>
                    <a:path extrusionOk="0" h="1100" w="836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98" name="Google Shape;1698;p44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rect b="b" l="l" r="r" t="t"/>
                  <a:pathLst>
                    <a:path extrusionOk="0" h="884" w="1788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99" name="Google Shape;1699;p44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rect b="b" l="l" r="r" t="t"/>
                  <a:pathLst>
                    <a:path extrusionOk="0" h="1190" w="1148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00" name="Google Shape;1700;p44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rect b="b" l="l" r="r" t="t"/>
                  <a:pathLst>
                    <a:path extrusionOk="0" h="12751" w="6277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01" name="Google Shape;1701;p44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rect b="b" l="l" r="r" t="t"/>
                  <a:pathLst>
                    <a:path extrusionOk="0" h="12404" w="752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02" name="Google Shape;1702;p44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rect b="b" l="l" r="r" t="t"/>
                  <a:pathLst>
                    <a:path extrusionOk="0" h="12203" w="2422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03" name="Google Shape;1703;p44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rect b="b" l="l" r="r" t="t"/>
                  <a:pathLst>
                    <a:path extrusionOk="0" h="3901" w="3221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04" name="Google Shape;1704;p44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rect b="b" l="l" r="r" t="t"/>
                  <a:pathLst>
                    <a:path extrusionOk="0" h="3873" w="4056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05" name="Google Shape;1705;p44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rect b="b" l="l" r="r" t="t"/>
                  <a:pathLst>
                    <a:path extrusionOk="0" h="2879" w="3728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06" name="Google Shape;1706;p44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rect b="b" l="l" r="r" t="t"/>
                  <a:pathLst>
                    <a:path extrusionOk="0" h="455" w="662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07" name="Google Shape;1707;p44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rect b="b" l="l" r="r" t="t"/>
                  <a:pathLst>
                    <a:path extrusionOk="0" h="308" w="1698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08" name="Google Shape;1708;p44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rect b="b" l="l" r="r" t="t"/>
                  <a:pathLst>
                    <a:path extrusionOk="0" h="2819" w="5087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09" name="Google Shape;1709;p44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rect b="b" l="l" r="r" t="t"/>
                  <a:pathLst>
                    <a:path extrusionOk="0" h="508" w="509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0" name="Google Shape;1710;p44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rect b="b" l="l" r="r" t="t"/>
                  <a:pathLst>
                    <a:path extrusionOk="0" h="418" w="9142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1" name="Google Shape;1711;p44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rect b="b" l="l" r="r" t="t"/>
                  <a:pathLst>
                    <a:path extrusionOk="0" h="4384" w="3612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2" name="Google Shape;1712;p44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rect b="b" l="l" r="r" t="t"/>
                  <a:pathLst>
                    <a:path extrusionOk="0" h="4495" w="3723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3" name="Google Shape;1713;p44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rect b="b" l="l" r="r" t="t"/>
                  <a:pathLst>
                    <a:path extrusionOk="0" h="2205" w="1455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4" name="Google Shape;1714;p44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rect b="b" l="l" r="r" t="t"/>
                  <a:pathLst>
                    <a:path extrusionOk="0" h="572" w="1016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5" name="Google Shape;1715;p44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rect b="b" l="l" r="r" t="t"/>
                  <a:pathLst>
                    <a:path extrusionOk="0" h="398" w="1872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6" name="Google Shape;1716;p44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rect b="b" l="l" r="r" t="t"/>
                  <a:pathLst>
                    <a:path extrusionOk="0" h="969" w="1677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7" name="Google Shape;1717;p44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rect b="b" l="l" r="r" t="t"/>
                  <a:pathLst>
                    <a:path extrusionOk="0" h="163" w="239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8" name="Google Shape;1718;p44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rect b="b" l="l" r="r" t="t"/>
                  <a:pathLst>
                    <a:path extrusionOk="0" h="183" w="556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719" name="Google Shape;1719;p44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720" name="Google Shape;1720;p4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1" name="Google Shape;1721;p4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22" name="Google Shape;1722;p44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723" name="Google Shape;1723;p44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4" name="Google Shape;1724;p4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25" name="Google Shape;1725;p44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726" name="Google Shape;1726;p44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7" name="Google Shape;1727;p44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28" name="Google Shape;1728;p44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729" name="Google Shape;1729;p44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0" name="Google Shape;1730;p44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1" name="Google Shape;1731;p44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rect b="b" l="l" r="r" t="t"/>
                <a:pathLst>
                  <a:path extrusionOk="0" h="1034" w="68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2" name="Google Shape;1732;p44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3" name="Google Shape;1733;p44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rect b="b" l="l" r="r" t="t"/>
                <a:pathLst>
                  <a:path extrusionOk="0" h="970" w="652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4" name="Google Shape;1734;p44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rect b="b" l="l" r="r" t="t"/>
                <a:pathLst>
                  <a:path extrusionOk="0" h="970" w="885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5" name="Google Shape;1735;p44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rect b="b" l="l" r="r" t="t"/>
                <a:pathLst>
                  <a:path extrusionOk="0" h="970" w="1006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6" name="Google Shape;1736;p44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7" name="Google Shape;1737;p44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8" name="Google Shape;1738;p44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9" name="Google Shape;1739;p44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0" name="Google Shape;1740;p44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1" name="Google Shape;1741;p44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2" name="Google Shape;1742;p44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743" name="Google Shape;1743;p44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4" name="Google Shape;1744;p44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5" name="Google Shape;1745;p44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6" name="Google Shape;1746;p44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7" name="Google Shape;1747;p44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8" name="Google Shape;1748;p44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9" name="Google Shape;1749;p44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rect b="b" l="l" r="r" t="t"/>
                <a:pathLst>
                  <a:path extrusionOk="0" h="921" w="623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0" name="Google Shape;1750;p44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rect b="b" l="l" r="r" t="t"/>
                <a:pathLst>
                  <a:path extrusionOk="0" h="921" w="857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1" name="Google Shape;1751;p44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rect b="b" l="l" r="r" t="t"/>
                <a:pathLst>
                  <a:path extrusionOk="0" h="921" w="942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2" name="Google Shape;1752;p44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3" name="Google Shape;1753;p44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rect b="b" l="l" r="r" t="t"/>
                <a:pathLst>
                  <a:path extrusionOk="0" h="885" w="86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54" name="Google Shape;1754;p44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755" name="Google Shape;1755;p44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rect b="b" l="l" r="r" t="t"/>
                <a:pathLst>
                  <a:path extrusionOk="0" h="913" w="949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6" name="Google Shape;1756;p44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rect b="b" l="l" r="r" t="t"/>
                <a:pathLst>
                  <a:path extrusionOk="0" h="998" w="1742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7" name="Google Shape;1757;p44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rect b="b" l="l" r="r" t="t"/>
                <a:pathLst>
                  <a:path extrusionOk="0" h="1062" w="1034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8" name="Google Shape;1758;p44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rect b="b" l="l" r="r" t="t"/>
                <a:pathLst>
                  <a:path extrusionOk="0" h="1062" w="1062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9" name="Google Shape;1759;p44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rect b="b" l="l" r="r" t="t"/>
                <a:pathLst>
                  <a:path extrusionOk="0" h="1034" w="299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0" name="Google Shape;1760;p44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rect b="b" l="l" r="r" t="t"/>
                <a:pathLst>
                  <a:path extrusionOk="0" h="1154" w="737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1" name="Google Shape;1761;p44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rect b="b" l="l" r="r" t="t"/>
                <a:pathLst>
                  <a:path extrusionOk="0" h="1154" w="736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2" name="Google Shape;1762;p44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3" name="Google Shape;1763;p44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4" name="Google Shape;1764;p44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rect b="b" l="l" r="r" t="t"/>
                <a:pathLst>
                  <a:path extrusionOk="0" h="1126" w="772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5" name="Google Shape;1765;p44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rect b="b" l="l" r="r" t="t"/>
                <a:pathLst>
                  <a:path extrusionOk="0" h="1119" w="122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6" name="Google Shape;1766;p44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rect b="b" l="l" r="r" t="t"/>
                <a:pathLst>
                  <a:path extrusionOk="0" h="942" w="595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7" name="Google Shape;1767;p44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rect b="b" l="l" r="r" t="t"/>
                <a:pathLst>
                  <a:path extrusionOk="0" h="1062" w="97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8" name="Google Shape;1768;p44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rect b="b" l="l" r="r" t="t"/>
                <a:pathLst>
                  <a:path extrusionOk="0" h="942" w="97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9" name="Google Shape;1769;p44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rect b="b" l="l" r="r" t="t"/>
                <a:pathLst>
                  <a:path extrusionOk="0" h="1901" w="744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0" name="Google Shape;1770;p44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rect b="b" l="l" r="r" t="t"/>
                <a:pathLst>
                  <a:path extrusionOk="0" h="1769" w="326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1" name="Google Shape;1771;p44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rect b="b" l="l" r="r" t="t"/>
                <a:pathLst>
                  <a:path extrusionOk="0" h="2039" w="439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2" name="Google Shape;1772;p44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rect b="b" l="l" r="r" t="t"/>
                <a:pathLst>
                  <a:path extrusionOk="0" h="1901" w="736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3" name="Google Shape;1773;p44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rect b="b" l="l" r="r" t="t"/>
                <a:pathLst>
                  <a:path extrusionOk="0" h="1769" w="354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4" name="Google Shape;1774;p44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rect b="b" l="l" r="r" t="t"/>
                <a:pathLst>
                  <a:path extrusionOk="0" h="2039" w="44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75" name="Google Shape;1775;p44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776" name="Google Shape;1776;p44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rect b="b" l="l" r="r" t="t"/>
                <a:pathLst>
                  <a:path extrusionOk="0" h="3453" w="3454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7" name="Google Shape;1777;p44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rect b="b" l="l" r="r" t="t"/>
                <a:pathLst>
                  <a:path extrusionOk="0" h="2095" w="230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8" name="Google Shape;1778;p44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rect b="b" l="l" r="r" t="t"/>
                <a:pathLst>
                  <a:path extrusionOk="0" h="5307" w="5307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9" name="Google Shape;1779;p44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rect b="b" l="l" r="r" t="t"/>
                <a:pathLst>
                  <a:path extrusionOk="0" h="4083" w="4628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0" name="Google Shape;1780;p44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rect b="b" l="l" r="r" t="t"/>
                <a:pathLst>
                  <a:path extrusionOk="0" h="3305" w="3361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1" name="Google Shape;1781;p44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782" name="Google Shape;1782;p44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rect b="b" l="l" r="r" t="t"/>
                <a:pathLst>
                  <a:path extrusionOk="0" h="4639" w="3361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3" name="Google Shape;1783;p44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rect b="b" l="l" r="r" t="t"/>
                <a:pathLst>
                  <a:path extrusionOk="0" h="949" w="1302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4" name="Google Shape;1784;p44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rect b="b" l="l" r="r" t="t"/>
                <a:pathLst>
                  <a:path extrusionOk="0" h="2816" w="1741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5" name="Google Shape;1785;p44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rect b="b" l="l" r="r" t="t"/>
                <a:pathLst>
                  <a:path extrusionOk="0" h="149" w="567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6" name="Google Shape;1786;p44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rect b="b" l="l" r="r" t="t"/>
                <a:pathLst>
                  <a:path extrusionOk="0" h="432" w="44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7" name="Google Shape;1787;p44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rect b="b" l="l" r="r" t="t"/>
                <a:pathLst>
                  <a:path extrusionOk="0" h="567" w="149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8" name="Google Shape;1788;p44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rect b="b" l="l" r="r" t="t"/>
                <a:pathLst>
                  <a:path extrusionOk="0" h="652" w="114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9" name="Google Shape;1789;p44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rect b="b" l="l" r="r" t="t"/>
                <a:pathLst>
                  <a:path extrusionOk="0" h="411" w="588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0" name="Google Shape;1790;p44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rect b="b" l="l" r="r" t="t"/>
                <a:pathLst>
                  <a:path extrusionOk="0" h="93" w="595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1" name="Google Shape;1791;p44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rect b="b" l="l" r="r" t="t"/>
                <a:pathLst>
                  <a:path extrusionOk="0" h="1657" w="109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5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45"/>
          <p:cNvSpPr txBox="1"/>
          <p:nvPr>
            <p:ph type="title"/>
          </p:nvPr>
        </p:nvSpPr>
        <p:spPr>
          <a:xfrm>
            <a:off x="747800" y="4061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Polimorfisme Method</a:t>
            </a:r>
            <a:endParaRPr/>
          </a:p>
        </p:txBody>
      </p:sp>
      <p:sp>
        <p:nvSpPr>
          <p:cNvPr id="1797" name="Google Shape;1797;p45"/>
          <p:cNvSpPr txBox="1"/>
          <p:nvPr>
            <p:ph idx="3" type="subTitle"/>
          </p:nvPr>
        </p:nvSpPr>
        <p:spPr>
          <a:xfrm>
            <a:off x="2820900" y="1758000"/>
            <a:ext cx="3502200" cy="52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super().</a:t>
            </a:r>
            <a:r>
              <a:rPr i="1" lang="en" sz="2300">
                <a:solidFill>
                  <a:schemeClr val="accent2"/>
                </a:solidFill>
              </a:rPr>
              <a:t>method</a:t>
            </a:r>
            <a:r>
              <a:rPr lang="en" sz="2300"/>
              <a:t>()</a:t>
            </a:r>
            <a:endParaRPr sz="2300"/>
          </a:p>
        </p:txBody>
      </p:sp>
      <p:grpSp>
        <p:nvGrpSpPr>
          <p:cNvPr id="1798" name="Google Shape;1798;p45"/>
          <p:cNvGrpSpPr/>
          <p:nvPr/>
        </p:nvGrpSpPr>
        <p:grpSpPr>
          <a:xfrm>
            <a:off x="4194655" y="1006620"/>
            <a:ext cx="754638" cy="708563"/>
            <a:chOff x="4194655" y="1006620"/>
            <a:chExt cx="754638" cy="708563"/>
          </a:xfrm>
        </p:grpSpPr>
        <p:sp>
          <p:nvSpPr>
            <p:cNvPr id="1799" name="Google Shape;1799;p45"/>
            <p:cNvSpPr/>
            <p:nvPr/>
          </p:nvSpPr>
          <p:spPr>
            <a:xfrm>
              <a:off x="4194655" y="1006620"/>
              <a:ext cx="754638" cy="708563"/>
            </a:xfrm>
            <a:custGeom>
              <a:rect b="b" l="l" r="r" t="t"/>
              <a:pathLst>
                <a:path extrusionOk="0" h="12595" w="13414">
                  <a:moveTo>
                    <a:pt x="6393" y="1"/>
                  </a:moveTo>
                  <a:cubicBezTo>
                    <a:pt x="6010" y="1"/>
                    <a:pt x="5626" y="38"/>
                    <a:pt x="5242" y="124"/>
                  </a:cubicBezTo>
                  <a:cubicBezTo>
                    <a:pt x="2766" y="598"/>
                    <a:pt x="354" y="2515"/>
                    <a:pt x="177" y="5048"/>
                  </a:cubicBezTo>
                  <a:cubicBezTo>
                    <a:pt x="0" y="7821"/>
                    <a:pt x="3063" y="10064"/>
                    <a:pt x="5129" y="11330"/>
                  </a:cubicBezTo>
                  <a:cubicBezTo>
                    <a:pt x="6309" y="12076"/>
                    <a:pt x="7558" y="12595"/>
                    <a:pt x="8729" y="12595"/>
                  </a:cubicBezTo>
                  <a:cubicBezTo>
                    <a:pt x="9868" y="12595"/>
                    <a:pt x="10932" y="12105"/>
                    <a:pt x="11786" y="10856"/>
                  </a:cubicBezTo>
                  <a:cubicBezTo>
                    <a:pt x="13144" y="8854"/>
                    <a:pt x="13413" y="6137"/>
                    <a:pt x="12409" y="3959"/>
                  </a:cubicBezTo>
                  <a:cubicBezTo>
                    <a:pt x="11404" y="1751"/>
                    <a:pt x="9169" y="160"/>
                    <a:pt x="6749" y="11"/>
                  </a:cubicBezTo>
                  <a:cubicBezTo>
                    <a:pt x="6631" y="4"/>
                    <a:pt x="6512" y="1"/>
                    <a:pt x="6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800" name="Google Shape;1800;p45"/>
            <p:cNvGrpSpPr/>
            <p:nvPr/>
          </p:nvGrpSpPr>
          <p:grpSpPr>
            <a:xfrm>
              <a:off x="4428144" y="1237412"/>
              <a:ext cx="343315" cy="262005"/>
              <a:chOff x="3342744" y="1167512"/>
              <a:chExt cx="343315" cy="262005"/>
            </a:xfrm>
          </p:grpSpPr>
          <p:sp>
            <p:nvSpPr>
              <p:cNvPr id="1801" name="Google Shape;1801;p45"/>
              <p:cNvSpPr/>
              <p:nvPr/>
            </p:nvSpPr>
            <p:spPr>
              <a:xfrm>
                <a:off x="3406279" y="1373179"/>
                <a:ext cx="279780" cy="56338"/>
              </a:xfrm>
              <a:custGeom>
                <a:rect b="b" l="l" r="r" t="t"/>
                <a:pathLst>
                  <a:path extrusionOk="0" h="2450" w="12167">
                    <a:moveTo>
                      <a:pt x="11946" y="1"/>
                    </a:moveTo>
                    <a:cubicBezTo>
                      <a:pt x="11829" y="1"/>
                      <a:pt x="11730" y="123"/>
                      <a:pt x="11730" y="245"/>
                    </a:cubicBezTo>
                    <a:lnTo>
                      <a:pt x="11730" y="1333"/>
                    </a:lnTo>
                    <a:cubicBezTo>
                      <a:pt x="11730" y="1722"/>
                      <a:pt x="11440" y="2013"/>
                      <a:pt x="11050" y="2013"/>
                    </a:cubicBezTo>
                    <a:lnTo>
                      <a:pt x="221" y="2013"/>
                    </a:lnTo>
                    <a:cubicBezTo>
                      <a:pt x="99" y="2013"/>
                      <a:pt x="0" y="2106"/>
                      <a:pt x="0" y="2228"/>
                    </a:cubicBezTo>
                    <a:cubicBezTo>
                      <a:pt x="0" y="2350"/>
                      <a:pt x="99" y="2449"/>
                      <a:pt x="221" y="2449"/>
                    </a:cubicBezTo>
                    <a:lnTo>
                      <a:pt x="11050" y="2449"/>
                    </a:lnTo>
                    <a:cubicBezTo>
                      <a:pt x="11684" y="2449"/>
                      <a:pt x="12167" y="1937"/>
                      <a:pt x="12167" y="1333"/>
                    </a:cubicBezTo>
                    <a:lnTo>
                      <a:pt x="12167" y="245"/>
                    </a:lnTo>
                    <a:cubicBezTo>
                      <a:pt x="12167" y="123"/>
                      <a:pt x="12068" y="1"/>
                      <a:pt x="119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2" name="Google Shape;1802;p45"/>
              <p:cNvSpPr/>
              <p:nvPr/>
            </p:nvSpPr>
            <p:spPr>
              <a:xfrm>
                <a:off x="3342744" y="1167512"/>
                <a:ext cx="343315" cy="262005"/>
              </a:xfrm>
              <a:custGeom>
                <a:rect b="b" l="l" r="r" t="t"/>
                <a:pathLst>
                  <a:path extrusionOk="0" h="11394" w="14930">
                    <a:moveTo>
                      <a:pt x="1141" y="0"/>
                    </a:moveTo>
                    <a:cubicBezTo>
                      <a:pt x="512" y="0"/>
                      <a:pt x="1" y="512"/>
                      <a:pt x="1" y="1140"/>
                    </a:cubicBezTo>
                    <a:lnTo>
                      <a:pt x="1" y="10277"/>
                    </a:lnTo>
                    <a:cubicBezTo>
                      <a:pt x="1" y="10881"/>
                      <a:pt x="512" y="11393"/>
                      <a:pt x="1141" y="11393"/>
                    </a:cubicBezTo>
                    <a:lnTo>
                      <a:pt x="1891" y="11393"/>
                    </a:lnTo>
                    <a:cubicBezTo>
                      <a:pt x="2013" y="11393"/>
                      <a:pt x="2112" y="11294"/>
                      <a:pt x="2112" y="11172"/>
                    </a:cubicBezTo>
                    <a:cubicBezTo>
                      <a:pt x="2112" y="11050"/>
                      <a:pt x="2013" y="10957"/>
                      <a:pt x="1891" y="10957"/>
                    </a:cubicBezTo>
                    <a:lnTo>
                      <a:pt x="1141" y="10957"/>
                    </a:lnTo>
                    <a:cubicBezTo>
                      <a:pt x="751" y="10957"/>
                      <a:pt x="437" y="10666"/>
                      <a:pt x="437" y="10277"/>
                    </a:cubicBezTo>
                    <a:lnTo>
                      <a:pt x="437" y="2937"/>
                    </a:lnTo>
                    <a:lnTo>
                      <a:pt x="14493" y="2937"/>
                    </a:lnTo>
                    <a:lnTo>
                      <a:pt x="14493" y="8072"/>
                    </a:lnTo>
                    <a:cubicBezTo>
                      <a:pt x="14493" y="8195"/>
                      <a:pt x="14592" y="8288"/>
                      <a:pt x="14709" y="8288"/>
                    </a:cubicBezTo>
                    <a:cubicBezTo>
                      <a:pt x="14831" y="8288"/>
                      <a:pt x="14930" y="8195"/>
                      <a:pt x="14930" y="8072"/>
                    </a:cubicBezTo>
                    <a:lnTo>
                      <a:pt x="14930" y="1140"/>
                    </a:lnTo>
                    <a:cubicBezTo>
                      <a:pt x="14930" y="512"/>
                      <a:pt x="14447" y="0"/>
                      <a:pt x="13813" y="0"/>
                    </a:cubicBezTo>
                    <a:lnTo>
                      <a:pt x="10085" y="0"/>
                    </a:lnTo>
                    <a:cubicBezTo>
                      <a:pt x="9963" y="0"/>
                      <a:pt x="9864" y="99"/>
                      <a:pt x="9864" y="221"/>
                    </a:cubicBezTo>
                    <a:cubicBezTo>
                      <a:pt x="9864" y="343"/>
                      <a:pt x="9963" y="436"/>
                      <a:pt x="10085" y="436"/>
                    </a:cubicBezTo>
                    <a:lnTo>
                      <a:pt x="13813" y="436"/>
                    </a:lnTo>
                    <a:cubicBezTo>
                      <a:pt x="14203" y="436"/>
                      <a:pt x="14493" y="756"/>
                      <a:pt x="14493" y="1140"/>
                    </a:cubicBezTo>
                    <a:lnTo>
                      <a:pt x="14493" y="2501"/>
                    </a:lnTo>
                    <a:lnTo>
                      <a:pt x="437" y="2501"/>
                    </a:lnTo>
                    <a:lnTo>
                      <a:pt x="437" y="1140"/>
                    </a:lnTo>
                    <a:cubicBezTo>
                      <a:pt x="437" y="756"/>
                      <a:pt x="751" y="436"/>
                      <a:pt x="1141" y="436"/>
                    </a:cubicBezTo>
                    <a:lnTo>
                      <a:pt x="8945" y="436"/>
                    </a:lnTo>
                    <a:cubicBezTo>
                      <a:pt x="9067" y="436"/>
                      <a:pt x="9160" y="343"/>
                      <a:pt x="9160" y="221"/>
                    </a:cubicBezTo>
                    <a:cubicBezTo>
                      <a:pt x="9160" y="99"/>
                      <a:pt x="9067" y="0"/>
                      <a:pt x="89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3" name="Google Shape;1803;p45"/>
              <p:cNvSpPr/>
              <p:nvPr/>
            </p:nvSpPr>
            <p:spPr>
              <a:xfrm>
                <a:off x="3375121" y="1191910"/>
                <a:ext cx="20604" cy="18741"/>
              </a:xfrm>
              <a:custGeom>
                <a:rect b="b" l="l" r="r" t="t"/>
                <a:pathLst>
                  <a:path extrusionOk="0" h="815" w="896">
                    <a:moveTo>
                      <a:pt x="460" y="1"/>
                    </a:moveTo>
                    <a:cubicBezTo>
                      <a:pt x="356" y="1"/>
                      <a:pt x="253" y="44"/>
                      <a:pt x="169" y="131"/>
                    </a:cubicBezTo>
                    <a:cubicBezTo>
                      <a:pt x="0" y="277"/>
                      <a:pt x="0" y="539"/>
                      <a:pt x="169" y="684"/>
                    </a:cubicBezTo>
                    <a:cubicBezTo>
                      <a:pt x="253" y="771"/>
                      <a:pt x="356" y="815"/>
                      <a:pt x="460" y="815"/>
                    </a:cubicBezTo>
                    <a:cubicBezTo>
                      <a:pt x="563" y="815"/>
                      <a:pt x="666" y="771"/>
                      <a:pt x="750" y="684"/>
                    </a:cubicBezTo>
                    <a:cubicBezTo>
                      <a:pt x="896" y="539"/>
                      <a:pt x="896" y="277"/>
                      <a:pt x="750" y="131"/>
                    </a:cubicBezTo>
                    <a:cubicBezTo>
                      <a:pt x="666" y="44"/>
                      <a:pt x="563" y="1"/>
                      <a:pt x="4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4" name="Google Shape;1804;p45"/>
              <p:cNvSpPr/>
              <p:nvPr/>
            </p:nvSpPr>
            <p:spPr>
              <a:xfrm>
                <a:off x="3404140" y="1191910"/>
                <a:ext cx="20604" cy="18741"/>
              </a:xfrm>
              <a:custGeom>
                <a:rect b="b" l="l" r="r" t="t"/>
                <a:pathLst>
                  <a:path extrusionOk="0" h="815" w="896">
                    <a:moveTo>
                      <a:pt x="445" y="1"/>
                    </a:moveTo>
                    <a:cubicBezTo>
                      <a:pt x="339" y="1"/>
                      <a:pt x="230" y="44"/>
                      <a:pt x="146" y="131"/>
                    </a:cubicBezTo>
                    <a:cubicBezTo>
                      <a:pt x="0" y="277"/>
                      <a:pt x="0" y="539"/>
                      <a:pt x="146" y="684"/>
                    </a:cubicBezTo>
                    <a:cubicBezTo>
                      <a:pt x="230" y="771"/>
                      <a:pt x="339" y="815"/>
                      <a:pt x="445" y="815"/>
                    </a:cubicBezTo>
                    <a:cubicBezTo>
                      <a:pt x="551" y="815"/>
                      <a:pt x="654" y="771"/>
                      <a:pt x="727" y="684"/>
                    </a:cubicBezTo>
                    <a:cubicBezTo>
                      <a:pt x="896" y="539"/>
                      <a:pt x="896" y="277"/>
                      <a:pt x="727" y="131"/>
                    </a:cubicBezTo>
                    <a:cubicBezTo>
                      <a:pt x="654" y="44"/>
                      <a:pt x="551" y="1"/>
                      <a:pt x="4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5" name="Google Shape;1805;p45"/>
              <p:cNvSpPr/>
              <p:nvPr/>
            </p:nvSpPr>
            <p:spPr>
              <a:xfrm>
                <a:off x="3432493" y="1192185"/>
                <a:ext cx="21132" cy="18718"/>
              </a:xfrm>
              <a:custGeom>
                <a:rect b="b" l="l" r="r" t="t"/>
                <a:pathLst>
                  <a:path extrusionOk="0" h="814" w="919">
                    <a:moveTo>
                      <a:pt x="448" y="0"/>
                    </a:moveTo>
                    <a:cubicBezTo>
                      <a:pt x="304" y="0"/>
                      <a:pt x="164" y="78"/>
                      <a:pt x="99" y="213"/>
                    </a:cubicBezTo>
                    <a:cubicBezTo>
                      <a:pt x="0" y="410"/>
                      <a:pt x="76" y="649"/>
                      <a:pt x="268" y="771"/>
                    </a:cubicBezTo>
                    <a:cubicBezTo>
                      <a:pt x="324" y="800"/>
                      <a:pt x="384" y="814"/>
                      <a:pt x="445" y="814"/>
                    </a:cubicBezTo>
                    <a:cubicBezTo>
                      <a:pt x="592" y="814"/>
                      <a:pt x="739" y="731"/>
                      <a:pt x="826" y="579"/>
                    </a:cubicBezTo>
                    <a:cubicBezTo>
                      <a:pt x="919" y="381"/>
                      <a:pt x="849" y="143"/>
                      <a:pt x="628" y="44"/>
                    </a:cubicBezTo>
                    <a:cubicBezTo>
                      <a:pt x="571" y="14"/>
                      <a:pt x="509" y="0"/>
                      <a:pt x="4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6" name="Google Shape;1806;p45"/>
              <p:cNvSpPr/>
              <p:nvPr/>
            </p:nvSpPr>
            <p:spPr>
              <a:xfrm>
                <a:off x="3372844" y="1252823"/>
                <a:ext cx="76918" cy="10049"/>
              </a:xfrm>
              <a:custGeom>
                <a:rect b="b" l="l" r="r" t="t"/>
                <a:pathLst>
                  <a:path extrusionOk="0" h="437" w="3345">
                    <a:moveTo>
                      <a:pt x="221" y="1"/>
                    </a:moveTo>
                    <a:cubicBezTo>
                      <a:pt x="99" y="1"/>
                      <a:pt x="0" y="100"/>
                      <a:pt x="0" y="216"/>
                    </a:cubicBezTo>
                    <a:cubicBezTo>
                      <a:pt x="0" y="338"/>
                      <a:pt x="99" y="437"/>
                      <a:pt x="221" y="437"/>
                    </a:cubicBezTo>
                    <a:lnTo>
                      <a:pt x="3129" y="437"/>
                    </a:lnTo>
                    <a:cubicBezTo>
                      <a:pt x="3251" y="437"/>
                      <a:pt x="3344" y="338"/>
                      <a:pt x="3344" y="216"/>
                    </a:cubicBezTo>
                    <a:cubicBezTo>
                      <a:pt x="3344" y="100"/>
                      <a:pt x="3251" y="1"/>
                      <a:pt x="31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7" name="Google Shape;1807;p45"/>
              <p:cNvSpPr/>
              <p:nvPr/>
            </p:nvSpPr>
            <p:spPr>
              <a:xfrm>
                <a:off x="3462042" y="1252823"/>
                <a:ext cx="26237" cy="10049"/>
              </a:xfrm>
              <a:custGeom>
                <a:rect b="b" l="l" r="r" t="t"/>
                <a:pathLst>
                  <a:path extrusionOk="0" h="437" w="1141">
                    <a:moveTo>
                      <a:pt x="216" y="1"/>
                    </a:moveTo>
                    <a:cubicBezTo>
                      <a:pt x="99" y="1"/>
                      <a:pt x="0" y="100"/>
                      <a:pt x="0" y="216"/>
                    </a:cubicBezTo>
                    <a:cubicBezTo>
                      <a:pt x="0" y="338"/>
                      <a:pt x="99" y="437"/>
                      <a:pt x="216" y="437"/>
                    </a:cubicBezTo>
                    <a:lnTo>
                      <a:pt x="919" y="437"/>
                    </a:lnTo>
                    <a:cubicBezTo>
                      <a:pt x="1041" y="437"/>
                      <a:pt x="1140" y="338"/>
                      <a:pt x="1140" y="216"/>
                    </a:cubicBezTo>
                    <a:cubicBezTo>
                      <a:pt x="1140" y="100"/>
                      <a:pt x="1041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8" name="Google Shape;1808;p45"/>
              <p:cNvSpPr/>
              <p:nvPr/>
            </p:nvSpPr>
            <p:spPr>
              <a:xfrm>
                <a:off x="3501616" y="1252823"/>
                <a:ext cx="47899" cy="10049"/>
              </a:xfrm>
              <a:custGeom>
                <a:rect b="b" l="l" r="r" t="t"/>
                <a:pathLst>
                  <a:path extrusionOk="0" h="437" w="2083">
                    <a:moveTo>
                      <a:pt x="216" y="1"/>
                    </a:moveTo>
                    <a:cubicBezTo>
                      <a:pt x="94" y="1"/>
                      <a:pt x="1" y="100"/>
                      <a:pt x="1" y="216"/>
                    </a:cubicBezTo>
                    <a:cubicBezTo>
                      <a:pt x="1" y="338"/>
                      <a:pt x="94" y="437"/>
                      <a:pt x="216" y="437"/>
                    </a:cubicBezTo>
                    <a:lnTo>
                      <a:pt x="1868" y="437"/>
                    </a:lnTo>
                    <a:cubicBezTo>
                      <a:pt x="1984" y="437"/>
                      <a:pt x="2083" y="338"/>
                      <a:pt x="2083" y="216"/>
                    </a:cubicBezTo>
                    <a:cubicBezTo>
                      <a:pt x="2083" y="100"/>
                      <a:pt x="1984" y="1"/>
                      <a:pt x="18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9" name="Google Shape;1809;p45"/>
              <p:cNvSpPr/>
              <p:nvPr/>
            </p:nvSpPr>
            <p:spPr>
              <a:xfrm>
                <a:off x="3372844" y="1277290"/>
                <a:ext cx="40126" cy="10072"/>
              </a:xfrm>
              <a:custGeom>
                <a:rect b="b" l="l" r="r" t="t"/>
                <a:pathLst>
                  <a:path extrusionOk="0" h="438" w="1745">
                    <a:moveTo>
                      <a:pt x="221" y="1"/>
                    </a:moveTo>
                    <a:cubicBezTo>
                      <a:pt x="99" y="1"/>
                      <a:pt x="0" y="100"/>
                      <a:pt x="0" y="222"/>
                    </a:cubicBezTo>
                    <a:cubicBezTo>
                      <a:pt x="0" y="344"/>
                      <a:pt x="99" y="437"/>
                      <a:pt x="221" y="437"/>
                    </a:cubicBezTo>
                    <a:lnTo>
                      <a:pt x="1530" y="437"/>
                    </a:lnTo>
                    <a:cubicBezTo>
                      <a:pt x="1652" y="437"/>
                      <a:pt x="1745" y="344"/>
                      <a:pt x="1745" y="222"/>
                    </a:cubicBezTo>
                    <a:cubicBezTo>
                      <a:pt x="1745" y="100"/>
                      <a:pt x="1652" y="1"/>
                      <a:pt x="15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0" name="Google Shape;1810;p45"/>
              <p:cNvSpPr/>
              <p:nvPr/>
            </p:nvSpPr>
            <p:spPr>
              <a:xfrm>
                <a:off x="3424721" y="1277290"/>
                <a:ext cx="42288" cy="10072"/>
              </a:xfrm>
              <a:custGeom>
                <a:rect b="b" l="l" r="r" t="t"/>
                <a:pathLst>
                  <a:path extrusionOk="0" h="438" w="1839">
                    <a:moveTo>
                      <a:pt x="216" y="1"/>
                    </a:moveTo>
                    <a:cubicBezTo>
                      <a:pt x="94" y="1"/>
                      <a:pt x="1" y="100"/>
                      <a:pt x="1" y="222"/>
                    </a:cubicBezTo>
                    <a:cubicBezTo>
                      <a:pt x="1" y="344"/>
                      <a:pt x="94" y="437"/>
                      <a:pt x="216" y="437"/>
                    </a:cubicBezTo>
                    <a:lnTo>
                      <a:pt x="1600" y="437"/>
                    </a:lnTo>
                    <a:cubicBezTo>
                      <a:pt x="1722" y="437"/>
                      <a:pt x="1839" y="344"/>
                      <a:pt x="1839" y="222"/>
                    </a:cubicBezTo>
                    <a:cubicBezTo>
                      <a:pt x="1839" y="100"/>
                      <a:pt x="1722" y="1"/>
                      <a:pt x="16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1" name="Google Shape;1811;p45"/>
              <p:cNvSpPr/>
              <p:nvPr/>
            </p:nvSpPr>
            <p:spPr>
              <a:xfrm>
                <a:off x="3579592" y="1277290"/>
                <a:ext cx="57396" cy="10072"/>
              </a:xfrm>
              <a:custGeom>
                <a:rect b="b" l="l" r="r" t="t"/>
                <a:pathLst>
                  <a:path extrusionOk="0" h="438" w="2496">
                    <a:moveTo>
                      <a:pt x="221" y="1"/>
                    </a:moveTo>
                    <a:cubicBezTo>
                      <a:pt x="99" y="1"/>
                      <a:pt x="0" y="100"/>
                      <a:pt x="0" y="222"/>
                    </a:cubicBezTo>
                    <a:cubicBezTo>
                      <a:pt x="0" y="344"/>
                      <a:pt x="99" y="437"/>
                      <a:pt x="221" y="437"/>
                    </a:cubicBezTo>
                    <a:lnTo>
                      <a:pt x="2280" y="437"/>
                    </a:lnTo>
                    <a:cubicBezTo>
                      <a:pt x="2402" y="437"/>
                      <a:pt x="2495" y="344"/>
                      <a:pt x="2495" y="222"/>
                    </a:cubicBezTo>
                    <a:cubicBezTo>
                      <a:pt x="2495" y="100"/>
                      <a:pt x="2402" y="1"/>
                      <a:pt x="2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2" name="Google Shape;1812;p45"/>
              <p:cNvSpPr/>
              <p:nvPr/>
            </p:nvSpPr>
            <p:spPr>
              <a:xfrm>
                <a:off x="3479817" y="1277290"/>
                <a:ext cx="86415" cy="10072"/>
              </a:xfrm>
              <a:custGeom>
                <a:rect b="b" l="l" r="r" t="t"/>
                <a:pathLst>
                  <a:path extrusionOk="0" h="438" w="3758">
                    <a:moveTo>
                      <a:pt x="222" y="1"/>
                    </a:moveTo>
                    <a:cubicBezTo>
                      <a:pt x="100" y="1"/>
                      <a:pt x="1" y="100"/>
                      <a:pt x="1" y="222"/>
                    </a:cubicBezTo>
                    <a:cubicBezTo>
                      <a:pt x="1" y="344"/>
                      <a:pt x="100" y="437"/>
                      <a:pt x="222" y="437"/>
                    </a:cubicBezTo>
                    <a:lnTo>
                      <a:pt x="3543" y="437"/>
                    </a:lnTo>
                    <a:cubicBezTo>
                      <a:pt x="3659" y="437"/>
                      <a:pt x="3758" y="344"/>
                      <a:pt x="3758" y="222"/>
                    </a:cubicBezTo>
                    <a:cubicBezTo>
                      <a:pt x="3758" y="100"/>
                      <a:pt x="3659" y="1"/>
                      <a:pt x="35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3" name="Google Shape;1813;p45"/>
              <p:cNvSpPr/>
              <p:nvPr/>
            </p:nvSpPr>
            <p:spPr>
              <a:xfrm>
                <a:off x="3372844" y="1353128"/>
                <a:ext cx="21270" cy="10049"/>
              </a:xfrm>
              <a:custGeom>
                <a:rect b="b" l="l" r="r" t="t"/>
                <a:pathLst>
                  <a:path extrusionOk="0" h="437" w="925">
                    <a:moveTo>
                      <a:pt x="221" y="0"/>
                    </a:moveTo>
                    <a:cubicBezTo>
                      <a:pt x="99" y="0"/>
                      <a:pt x="0" y="99"/>
                      <a:pt x="0" y="216"/>
                    </a:cubicBezTo>
                    <a:cubicBezTo>
                      <a:pt x="0" y="338"/>
                      <a:pt x="99" y="437"/>
                      <a:pt x="221" y="437"/>
                    </a:cubicBezTo>
                    <a:lnTo>
                      <a:pt x="704" y="437"/>
                    </a:lnTo>
                    <a:cubicBezTo>
                      <a:pt x="826" y="437"/>
                      <a:pt x="925" y="338"/>
                      <a:pt x="925" y="216"/>
                    </a:cubicBezTo>
                    <a:cubicBezTo>
                      <a:pt x="925" y="99"/>
                      <a:pt x="826" y="0"/>
                      <a:pt x="7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4" name="Google Shape;1814;p45"/>
              <p:cNvSpPr/>
              <p:nvPr/>
            </p:nvSpPr>
            <p:spPr>
              <a:xfrm>
                <a:off x="3406279" y="1353128"/>
                <a:ext cx="82000" cy="10049"/>
              </a:xfrm>
              <a:custGeom>
                <a:rect b="b" l="l" r="r" t="t"/>
                <a:pathLst>
                  <a:path extrusionOk="0" h="437" w="3566">
                    <a:moveTo>
                      <a:pt x="221" y="0"/>
                    </a:moveTo>
                    <a:cubicBezTo>
                      <a:pt x="99" y="0"/>
                      <a:pt x="0" y="99"/>
                      <a:pt x="0" y="216"/>
                    </a:cubicBezTo>
                    <a:cubicBezTo>
                      <a:pt x="0" y="338"/>
                      <a:pt x="99" y="437"/>
                      <a:pt x="221" y="437"/>
                    </a:cubicBezTo>
                    <a:lnTo>
                      <a:pt x="3344" y="437"/>
                    </a:lnTo>
                    <a:cubicBezTo>
                      <a:pt x="3466" y="437"/>
                      <a:pt x="3565" y="338"/>
                      <a:pt x="3565" y="216"/>
                    </a:cubicBezTo>
                    <a:cubicBezTo>
                      <a:pt x="3565" y="99"/>
                      <a:pt x="3466" y="0"/>
                      <a:pt x="33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5" name="Google Shape;1815;p45"/>
              <p:cNvSpPr/>
              <p:nvPr/>
            </p:nvSpPr>
            <p:spPr>
              <a:xfrm>
                <a:off x="3501616" y="1353128"/>
                <a:ext cx="47899" cy="10049"/>
              </a:xfrm>
              <a:custGeom>
                <a:rect b="b" l="l" r="r" t="t"/>
                <a:pathLst>
                  <a:path extrusionOk="0" h="437" w="2083">
                    <a:moveTo>
                      <a:pt x="216" y="0"/>
                    </a:moveTo>
                    <a:cubicBezTo>
                      <a:pt x="94" y="0"/>
                      <a:pt x="1" y="99"/>
                      <a:pt x="1" y="216"/>
                    </a:cubicBezTo>
                    <a:cubicBezTo>
                      <a:pt x="1" y="338"/>
                      <a:pt x="94" y="437"/>
                      <a:pt x="216" y="437"/>
                    </a:cubicBezTo>
                    <a:lnTo>
                      <a:pt x="1868" y="437"/>
                    </a:lnTo>
                    <a:cubicBezTo>
                      <a:pt x="1984" y="437"/>
                      <a:pt x="2083" y="338"/>
                      <a:pt x="2083" y="216"/>
                    </a:cubicBezTo>
                    <a:cubicBezTo>
                      <a:pt x="2083" y="99"/>
                      <a:pt x="1984" y="0"/>
                      <a:pt x="18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6" name="Google Shape;1816;p45"/>
              <p:cNvSpPr/>
              <p:nvPr/>
            </p:nvSpPr>
            <p:spPr>
              <a:xfrm>
                <a:off x="3372844" y="1378123"/>
                <a:ext cx="40126" cy="10072"/>
              </a:xfrm>
              <a:custGeom>
                <a:rect b="b" l="l" r="r" t="t"/>
                <a:pathLst>
                  <a:path extrusionOk="0" h="438" w="1745">
                    <a:moveTo>
                      <a:pt x="221" y="1"/>
                    </a:moveTo>
                    <a:cubicBezTo>
                      <a:pt x="99" y="1"/>
                      <a:pt x="0" y="100"/>
                      <a:pt x="0" y="222"/>
                    </a:cubicBezTo>
                    <a:cubicBezTo>
                      <a:pt x="0" y="344"/>
                      <a:pt x="99" y="437"/>
                      <a:pt x="221" y="437"/>
                    </a:cubicBezTo>
                    <a:lnTo>
                      <a:pt x="1530" y="437"/>
                    </a:lnTo>
                    <a:cubicBezTo>
                      <a:pt x="1652" y="437"/>
                      <a:pt x="1745" y="344"/>
                      <a:pt x="1745" y="222"/>
                    </a:cubicBezTo>
                    <a:cubicBezTo>
                      <a:pt x="1745" y="100"/>
                      <a:pt x="1652" y="1"/>
                      <a:pt x="15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7" name="Google Shape;1817;p45"/>
              <p:cNvSpPr/>
              <p:nvPr/>
            </p:nvSpPr>
            <p:spPr>
              <a:xfrm>
                <a:off x="3424721" y="1378123"/>
                <a:ext cx="42288" cy="10072"/>
              </a:xfrm>
              <a:custGeom>
                <a:rect b="b" l="l" r="r" t="t"/>
                <a:pathLst>
                  <a:path extrusionOk="0" h="438" w="1839">
                    <a:moveTo>
                      <a:pt x="216" y="1"/>
                    </a:moveTo>
                    <a:cubicBezTo>
                      <a:pt x="94" y="1"/>
                      <a:pt x="1" y="100"/>
                      <a:pt x="1" y="222"/>
                    </a:cubicBezTo>
                    <a:cubicBezTo>
                      <a:pt x="1" y="344"/>
                      <a:pt x="94" y="437"/>
                      <a:pt x="216" y="437"/>
                    </a:cubicBezTo>
                    <a:lnTo>
                      <a:pt x="1600" y="437"/>
                    </a:lnTo>
                    <a:cubicBezTo>
                      <a:pt x="1722" y="437"/>
                      <a:pt x="1839" y="344"/>
                      <a:pt x="1839" y="222"/>
                    </a:cubicBezTo>
                    <a:cubicBezTo>
                      <a:pt x="1839" y="100"/>
                      <a:pt x="1722" y="1"/>
                      <a:pt x="16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8" name="Google Shape;1818;p45"/>
              <p:cNvSpPr/>
              <p:nvPr/>
            </p:nvSpPr>
            <p:spPr>
              <a:xfrm>
                <a:off x="3579592" y="1378123"/>
                <a:ext cx="28514" cy="10072"/>
              </a:xfrm>
              <a:custGeom>
                <a:rect b="b" l="l" r="r" t="t"/>
                <a:pathLst>
                  <a:path extrusionOk="0" h="438" w="1240">
                    <a:moveTo>
                      <a:pt x="221" y="1"/>
                    </a:moveTo>
                    <a:cubicBezTo>
                      <a:pt x="99" y="1"/>
                      <a:pt x="0" y="100"/>
                      <a:pt x="0" y="222"/>
                    </a:cubicBezTo>
                    <a:cubicBezTo>
                      <a:pt x="0" y="344"/>
                      <a:pt x="99" y="437"/>
                      <a:pt x="221" y="437"/>
                    </a:cubicBezTo>
                    <a:lnTo>
                      <a:pt x="1018" y="437"/>
                    </a:lnTo>
                    <a:cubicBezTo>
                      <a:pt x="1140" y="437"/>
                      <a:pt x="1239" y="344"/>
                      <a:pt x="1239" y="222"/>
                    </a:cubicBezTo>
                    <a:cubicBezTo>
                      <a:pt x="1239" y="100"/>
                      <a:pt x="1140" y="1"/>
                      <a:pt x="10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9" name="Google Shape;1819;p45"/>
              <p:cNvSpPr/>
              <p:nvPr/>
            </p:nvSpPr>
            <p:spPr>
              <a:xfrm>
                <a:off x="3479817" y="1378123"/>
                <a:ext cx="86415" cy="10072"/>
              </a:xfrm>
              <a:custGeom>
                <a:rect b="b" l="l" r="r" t="t"/>
                <a:pathLst>
                  <a:path extrusionOk="0" h="438" w="3758">
                    <a:moveTo>
                      <a:pt x="222" y="1"/>
                    </a:moveTo>
                    <a:cubicBezTo>
                      <a:pt x="100" y="1"/>
                      <a:pt x="1" y="100"/>
                      <a:pt x="1" y="222"/>
                    </a:cubicBezTo>
                    <a:cubicBezTo>
                      <a:pt x="1" y="344"/>
                      <a:pt x="100" y="437"/>
                      <a:pt x="222" y="437"/>
                    </a:cubicBezTo>
                    <a:lnTo>
                      <a:pt x="3543" y="437"/>
                    </a:lnTo>
                    <a:cubicBezTo>
                      <a:pt x="3659" y="437"/>
                      <a:pt x="3758" y="344"/>
                      <a:pt x="3758" y="222"/>
                    </a:cubicBezTo>
                    <a:cubicBezTo>
                      <a:pt x="3758" y="100"/>
                      <a:pt x="3659" y="1"/>
                      <a:pt x="35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0" name="Google Shape;1820;p45"/>
              <p:cNvSpPr/>
              <p:nvPr/>
            </p:nvSpPr>
            <p:spPr>
              <a:xfrm>
                <a:off x="3409084" y="1303504"/>
                <a:ext cx="77447" cy="10049"/>
              </a:xfrm>
              <a:custGeom>
                <a:rect b="b" l="l" r="r" t="t"/>
                <a:pathLst>
                  <a:path extrusionOk="0" h="437" w="3368">
                    <a:moveTo>
                      <a:pt x="221" y="1"/>
                    </a:moveTo>
                    <a:cubicBezTo>
                      <a:pt x="99" y="1"/>
                      <a:pt x="0" y="100"/>
                      <a:pt x="0" y="222"/>
                    </a:cubicBezTo>
                    <a:cubicBezTo>
                      <a:pt x="0" y="338"/>
                      <a:pt x="99" y="437"/>
                      <a:pt x="221" y="437"/>
                    </a:cubicBezTo>
                    <a:lnTo>
                      <a:pt x="3129" y="437"/>
                    </a:lnTo>
                    <a:cubicBezTo>
                      <a:pt x="3245" y="437"/>
                      <a:pt x="3368" y="338"/>
                      <a:pt x="3368" y="222"/>
                    </a:cubicBezTo>
                    <a:cubicBezTo>
                      <a:pt x="3368" y="100"/>
                      <a:pt x="3245" y="1"/>
                      <a:pt x="31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1" name="Google Shape;1821;p45"/>
              <p:cNvSpPr/>
              <p:nvPr/>
            </p:nvSpPr>
            <p:spPr>
              <a:xfrm>
                <a:off x="3498811" y="1303504"/>
                <a:ext cx="24490" cy="10049"/>
              </a:xfrm>
              <a:custGeom>
                <a:rect b="b" l="l" r="r" t="t"/>
                <a:pathLst>
                  <a:path extrusionOk="0" h="437" w="1065">
                    <a:moveTo>
                      <a:pt x="216" y="1"/>
                    </a:moveTo>
                    <a:cubicBezTo>
                      <a:pt x="100" y="1"/>
                      <a:pt x="1" y="100"/>
                      <a:pt x="1" y="222"/>
                    </a:cubicBezTo>
                    <a:cubicBezTo>
                      <a:pt x="1" y="338"/>
                      <a:pt x="100" y="437"/>
                      <a:pt x="216" y="437"/>
                    </a:cubicBezTo>
                    <a:lnTo>
                      <a:pt x="850" y="437"/>
                    </a:lnTo>
                    <a:cubicBezTo>
                      <a:pt x="972" y="437"/>
                      <a:pt x="1065" y="338"/>
                      <a:pt x="1065" y="222"/>
                    </a:cubicBezTo>
                    <a:cubicBezTo>
                      <a:pt x="1065" y="100"/>
                      <a:pt x="972" y="1"/>
                      <a:pt x="8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2" name="Google Shape;1822;p45"/>
              <p:cNvSpPr/>
              <p:nvPr/>
            </p:nvSpPr>
            <p:spPr>
              <a:xfrm>
                <a:off x="3535580" y="1303504"/>
                <a:ext cx="50175" cy="10049"/>
              </a:xfrm>
              <a:custGeom>
                <a:rect b="b" l="l" r="r" t="t"/>
                <a:pathLst>
                  <a:path extrusionOk="0" h="437" w="2182">
                    <a:moveTo>
                      <a:pt x="216" y="1"/>
                    </a:moveTo>
                    <a:cubicBezTo>
                      <a:pt x="100" y="1"/>
                      <a:pt x="1" y="100"/>
                      <a:pt x="1" y="222"/>
                    </a:cubicBezTo>
                    <a:cubicBezTo>
                      <a:pt x="1" y="338"/>
                      <a:pt x="100" y="437"/>
                      <a:pt x="216" y="437"/>
                    </a:cubicBezTo>
                    <a:lnTo>
                      <a:pt x="1961" y="437"/>
                    </a:lnTo>
                    <a:cubicBezTo>
                      <a:pt x="2083" y="437"/>
                      <a:pt x="2182" y="338"/>
                      <a:pt x="2182" y="222"/>
                    </a:cubicBezTo>
                    <a:cubicBezTo>
                      <a:pt x="2182" y="100"/>
                      <a:pt x="2083" y="1"/>
                      <a:pt x="19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3" name="Google Shape;1823;p45"/>
              <p:cNvSpPr/>
              <p:nvPr/>
            </p:nvSpPr>
            <p:spPr>
              <a:xfrm>
                <a:off x="3409084" y="1327994"/>
                <a:ext cx="40149" cy="10049"/>
              </a:xfrm>
              <a:custGeom>
                <a:rect b="b" l="l" r="r" t="t"/>
                <a:pathLst>
                  <a:path extrusionOk="0" h="437" w="1746">
                    <a:moveTo>
                      <a:pt x="221" y="0"/>
                    </a:moveTo>
                    <a:cubicBezTo>
                      <a:pt x="99" y="0"/>
                      <a:pt x="0" y="99"/>
                      <a:pt x="0" y="221"/>
                    </a:cubicBezTo>
                    <a:cubicBezTo>
                      <a:pt x="0" y="343"/>
                      <a:pt x="99" y="436"/>
                      <a:pt x="221" y="436"/>
                    </a:cubicBezTo>
                    <a:lnTo>
                      <a:pt x="1530" y="436"/>
                    </a:lnTo>
                    <a:cubicBezTo>
                      <a:pt x="1646" y="436"/>
                      <a:pt x="1745" y="343"/>
                      <a:pt x="1745" y="221"/>
                    </a:cubicBezTo>
                    <a:cubicBezTo>
                      <a:pt x="1745" y="99"/>
                      <a:pt x="1646" y="0"/>
                      <a:pt x="15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4" name="Google Shape;1824;p45"/>
              <p:cNvSpPr/>
              <p:nvPr/>
            </p:nvSpPr>
            <p:spPr>
              <a:xfrm>
                <a:off x="3461513" y="1327994"/>
                <a:ext cx="66869" cy="10049"/>
              </a:xfrm>
              <a:custGeom>
                <a:rect b="b" l="l" r="r" t="t"/>
                <a:pathLst>
                  <a:path extrusionOk="0" h="437" w="2908">
                    <a:moveTo>
                      <a:pt x="215" y="0"/>
                    </a:moveTo>
                    <a:cubicBezTo>
                      <a:pt x="93" y="0"/>
                      <a:pt x="0" y="99"/>
                      <a:pt x="0" y="221"/>
                    </a:cubicBezTo>
                    <a:cubicBezTo>
                      <a:pt x="0" y="343"/>
                      <a:pt x="93" y="436"/>
                      <a:pt x="215" y="436"/>
                    </a:cubicBezTo>
                    <a:lnTo>
                      <a:pt x="2687" y="436"/>
                    </a:lnTo>
                    <a:cubicBezTo>
                      <a:pt x="2809" y="436"/>
                      <a:pt x="2908" y="343"/>
                      <a:pt x="2908" y="221"/>
                    </a:cubicBezTo>
                    <a:cubicBezTo>
                      <a:pt x="2908" y="99"/>
                      <a:pt x="2809" y="0"/>
                      <a:pt x="26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5" name="Google Shape;1825;p45"/>
              <p:cNvSpPr/>
              <p:nvPr/>
            </p:nvSpPr>
            <p:spPr>
              <a:xfrm>
                <a:off x="3539995" y="1327994"/>
                <a:ext cx="63558" cy="10049"/>
              </a:xfrm>
              <a:custGeom>
                <a:rect b="b" l="l" r="r" t="t"/>
                <a:pathLst>
                  <a:path extrusionOk="0" h="437" w="2764">
                    <a:moveTo>
                      <a:pt x="222" y="0"/>
                    </a:moveTo>
                    <a:cubicBezTo>
                      <a:pt x="100" y="0"/>
                      <a:pt x="1" y="99"/>
                      <a:pt x="1" y="221"/>
                    </a:cubicBezTo>
                    <a:cubicBezTo>
                      <a:pt x="1" y="343"/>
                      <a:pt x="100" y="436"/>
                      <a:pt x="222" y="436"/>
                    </a:cubicBezTo>
                    <a:lnTo>
                      <a:pt x="2548" y="436"/>
                    </a:lnTo>
                    <a:cubicBezTo>
                      <a:pt x="2670" y="436"/>
                      <a:pt x="2763" y="343"/>
                      <a:pt x="2763" y="221"/>
                    </a:cubicBezTo>
                    <a:cubicBezTo>
                      <a:pt x="2763" y="99"/>
                      <a:pt x="2670" y="0"/>
                      <a:pt x="25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1826" name="Google Shape;182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9300" y="2273075"/>
            <a:ext cx="4014149" cy="26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7" name="Google Shape;182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975" y="2273075"/>
            <a:ext cx="4341827" cy="260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1" name="Shape 1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" name="Google Shape;1832;p46"/>
          <p:cNvSpPr txBox="1"/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833" name="Google Shape;1833;p46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834" name="Google Shape;1834;p46"/>
            <p:cNvSpPr/>
            <p:nvPr/>
          </p:nvSpPr>
          <p:spPr>
            <a:xfrm>
              <a:off x="2770216" y="1172311"/>
              <a:ext cx="3514928" cy="2228226"/>
            </a:xfrm>
            <a:custGeom>
              <a:rect b="b" l="l" r="r" t="t"/>
              <a:pathLst>
                <a:path extrusionOk="0" h="30030" w="47371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835" name="Google Shape;1835;p46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836" name="Google Shape;1836;p46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rect b="b" l="l" r="r" t="t"/>
                <a:pathLst>
                  <a:path extrusionOk="0" h="1090" w="673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7" name="Google Shape;1837;p46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8" name="Google Shape;1838;p46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rect b="b" l="l" r="r" t="t"/>
                <a:pathLst>
                  <a:path extrusionOk="0" h="1026" w="708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9" name="Google Shape;1839;p46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0" name="Google Shape;1840;p46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rect b="b" l="l" r="r" t="t"/>
                <a:pathLst>
                  <a:path extrusionOk="0" h="949" w="617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1" name="Google Shape;1841;p46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rect b="b" l="l" r="r" t="t"/>
                <a:pathLst>
                  <a:path extrusionOk="0" h="949" w="886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2" name="Google Shape;1842;p46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rect b="b" l="l" r="r" t="t"/>
                <a:pathLst>
                  <a:path extrusionOk="0" h="949" w="998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3" name="Google Shape;1843;p46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rect b="b" l="l" r="r" t="t"/>
                <a:pathLst>
                  <a:path extrusionOk="0" h="1781" w="595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4" name="Google Shape;1844;p46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5" name="Google Shape;1845;p46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6" name="Google Shape;1846;p46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rect b="b" l="l" r="r" t="t"/>
                <a:pathLst>
                  <a:path extrusionOk="0" h="1781" w="624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7" name="Google Shape;1847;p46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8" name="Google Shape;1848;p46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rect b="b" l="l" r="r" t="t"/>
                <a:pathLst>
                  <a:path extrusionOk="0" h="1854" w="412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9" name="Google Shape;1849;p46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850" name="Google Shape;1850;p46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rect b="b" l="l" r="r" t="t"/>
                <a:pathLst>
                  <a:path extrusionOk="0" h="13237" w="15833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1" name="Google Shape;1851;p46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rect b="b" l="l" r="r" t="t"/>
                <a:pathLst>
                  <a:path extrusionOk="0" h="624" w="121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2" name="Google Shape;1852;p46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rect b="b" l="l" r="r" t="t"/>
                <a:pathLst>
                  <a:path extrusionOk="0" h="8702" w="68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3" name="Google Shape;1853;p46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rect b="b" l="l" r="r" t="t"/>
                <a:pathLst>
                  <a:path extrusionOk="0" h="11172" w="207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4" name="Google Shape;1854;p46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rect b="b" l="l" r="r" t="t"/>
                <a:pathLst>
                  <a:path extrusionOk="0" h="1239" w="5484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5" name="Google Shape;1855;p46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rect b="b" l="l" r="r" t="t"/>
                <a:pathLst>
                  <a:path extrusionOk="0" h="1508" w="15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6" name="Google Shape;1856;p46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rect b="b" l="l" r="r" t="t"/>
                <a:pathLst>
                  <a:path extrusionOk="0" h="3948" w="3949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7" name="Google Shape;1857;p46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rect b="b" l="l" r="r" t="t"/>
                <a:pathLst>
                  <a:path extrusionOk="0" h="2123" w="2123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8" name="Google Shape;1858;p46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rect b="b" l="l" r="r" t="t"/>
                <a:pathLst>
                  <a:path extrusionOk="0" h="709" w="709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9" name="Google Shape;1859;p46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rect b="b" l="l" r="r" t="t"/>
                <a:pathLst>
                  <a:path extrusionOk="0" h="765" w="1352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0" name="Google Shape;1860;p46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rect b="b" l="l" r="r" t="t"/>
                <a:pathLst>
                  <a:path extrusionOk="0" h="821" w="822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1" name="Google Shape;1861;p46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rect b="b" l="l" r="r" t="t"/>
                <a:pathLst>
                  <a:path extrusionOk="0" h="821" w="80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2" name="Google Shape;1862;p46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rect b="b" l="l" r="r" t="t"/>
                <a:pathLst>
                  <a:path extrusionOk="0" h="801" w="242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3" name="Google Shape;1863;p46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rect b="b" l="l" r="r" t="t"/>
                <a:pathLst>
                  <a:path extrusionOk="0" h="885" w="56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4" name="Google Shape;1864;p46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rect b="b" l="l" r="r" t="t"/>
                <a:pathLst>
                  <a:path extrusionOk="0" h="885" w="559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5" name="Google Shape;1865;p46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rect b="b" l="l" r="r" t="t"/>
                <a:pathLst>
                  <a:path extrusionOk="0" h="6785" w="2187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6" name="Google Shape;1866;p46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rect b="b" l="l" r="r" t="t"/>
                <a:pathLst>
                  <a:path extrusionOk="0" h="122" w="2682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7" name="Google Shape;1867;p46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rect b="b" l="l" r="r" t="t"/>
                <a:pathLst>
                  <a:path extrusionOk="0" h="178" w="3984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68" name="Google Shape;1868;p46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869" name="Google Shape;1869;p46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rect b="b" l="l" r="r" t="t"/>
                <a:pathLst>
                  <a:path extrusionOk="0" h="16803" w="21903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0" name="Google Shape;1870;p46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rect b="b" l="l" r="r" t="t"/>
                <a:pathLst>
                  <a:path extrusionOk="0" h="13266" w="1011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1" name="Google Shape;1871;p46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rect b="b" l="l" r="r" t="t"/>
                <a:pathLst>
                  <a:path extrusionOk="0" h="13266" w="10082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2" name="Google Shape;1872;p46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rect b="b" l="l" r="r" t="t"/>
                <a:pathLst>
                  <a:path extrusionOk="0" h="13294" w="10111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3" name="Google Shape;1873;p46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rect b="b" l="l" r="r" t="t"/>
                <a:pathLst>
                  <a:path extrusionOk="0" h="13209" w="9664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4" name="Google Shape;1874;p46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5" name="Google Shape;1875;p46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rect b="b" l="l" r="r" t="t"/>
                <a:pathLst>
                  <a:path extrusionOk="0" h="765" w="178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6" name="Google Shape;1876;p46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7" name="Google Shape;1877;p46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rect b="b" l="l" r="r" t="t"/>
                <a:pathLst>
                  <a:path extrusionOk="0" h="623" w="39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8" name="Google Shape;1878;p46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rect b="b" l="l" r="r" t="t"/>
                <a:pathLst>
                  <a:path extrusionOk="0" h="623" w="411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9" name="Google Shape;1879;p46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rect b="b" l="l" r="r" t="t"/>
                <a:pathLst>
                  <a:path extrusionOk="0" h="93" w="206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0" name="Google Shape;1880;p46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rect b="b" l="l" r="r" t="t"/>
                <a:pathLst>
                  <a:path extrusionOk="0" h="235" w="411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1" name="Google Shape;1881;p46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2" name="Google Shape;1882;p46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3" name="Google Shape;1883;p46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rect b="b" l="l" r="r" t="t"/>
                <a:pathLst>
                  <a:path extrusionOk="0" h="765" w="242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4" name="Google Shape;1884;p46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rect b="b" l="l" r="r" t="t"/>
                <a:pathLst>
                  <a:path extrusionOk="0" h="765" w="177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5" name="Google Shape;1885;p46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6" name="Google Shape;1886;p46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7" name="Google Shape;1887;p46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rect b="b" l="l" r="r" t="t"/>
                <a:pathLst>
                  <a:path extrusionOk="0" h="418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8" name="Google Shape;1888;p46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9" name="Google Shape;1889;p46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0" name="Google Shape;1890;p46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1" name="Google Shape;1891;p46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2" name="Google Shape;1892;p46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3" name="Google Shape;1893;p46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4" name="Google Shape;1894;p46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5" name="Google Shape;1895;p46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6" name="Google Shape;1896;p46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7" name="Google Shape;1897;p46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8" name="Google Shape;1898;p46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9" name="Google Shape;1899;p46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0" name="Google Shape;1900;p46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1" name="Google Shape;1901;p46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2" name="Google Shape;1902;p46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3" name="Google Shape;1903;p46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4" name="Google Shape;1904;p46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5" name="Google Shape;1905;p46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6" name="Google Shape;1906;p46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7" name="Google Shape;1907;p46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8" name="Google Shape;1908;p46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9" name="Google Shape;1909;p46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rect b="b" l="l" r="r" t="t"/>
                <a:pathLst>
                  <a:path extrusionOk="0" h="411" w="411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0" name="Google Shape;1910;p46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1" name="Google Shape;1911;p46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2" name="Google Shape;1912;p46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3" name="Google Shape;1913;p46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4" name="Google Shape;1914;p46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rect b="b" l="l" r="r" t="t"/>
                <a:pathLst>
                  <a:path extrusionOk="0" h="765" w="214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5" name="Google Shape;1915;p46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rect b="b" l="l" r="r" t="t"/>
                <a:pathLst>
                  <a:path extrusionOk="0" h="440" w="93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6" name="Google Shape;1916;p46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rect b="b" l="l" r="r" t="t"/>
                <a:pathLst>
                  <a:path extrusionOk="0" h="616" w="418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7" name="Google Shape;1917;p46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8" name="Google Shape;1918;p46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9" name="Google Shape;1919;p46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0" name="Google Shape;1920;p46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1" name="Google Shape;1921;p46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rect b="b" l="l" r="r" t="t"/>
                <a:pathLst>
                  <a:path extrusionOk="0" h="411" w="419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2" name="Google Shape;1922;p46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rect b="b" l="l" r="r" t="t"/>
                <a:pathLst>
                  <a:path extrusionOk="0" h="411" w="418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3" name="Google Shape;1923;p46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4" name="Google Shape;1924;p46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5" name="Google Shape;1925;p46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6" name="Google Shape;1926;p46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rect b="b" l="l" r="r" t="t"/>
                <a:pathLst>
                  <a:path extrusionOk="0" h="772" w="214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7" name="Google Shape;1927;p46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8" name="Google Shape;1928;p46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9" name="Google Shape;1929;p46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0" name="Google Shape;1930;p46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rect b="b" l="l" r="r" t="t"/>
                <a:pathLst>
                  <a:path extrusionOk="0" h="419" w="412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1" name="Google Shape;1931;p46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2" name="Google Shape;1932;p46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3" name="Google Shape;1933;p46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rect b="b" l="l" r="r" t="t"/>
                <a:pathLst>
                  <a:path extrusionOk="0" h="419" w="419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4" name="Google Shape;1934;p46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rect b="b" l="l" r="r" t="t"/>
                <a:pathLst>
                  <a:path extrusionOk="0" h="419" w="418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5" name="Google Shape;1935;p46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6" name="Google Shape;1936;p46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7" name="Google Shape;1937;p46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8" name="Google Shape;1938;p46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9" name="Google Shape;1939;p46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rect b="b" l="l" r="r" t="t"/>
                <a:pathLst>
                  <a:path extrusionOk="0" h="559" w="354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0" name="Google Shape;1940;p46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rect b="b" l="l" r="r" t="t"/>
                <a:pathLst>
                  <a:path extrusionOk="0" h="617" w="383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1" name="Google Shape;1941;p46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2" name="Google Shape;1942;p46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rect b="b" l="l" r="r" t="t"/>
                <a:pathLst>
                  <a:path extrusionOk="0" h="559" w="355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3" name="Google Shape;1943;p46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4" name="Google Shape;1944;p46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5" name="Google Shape;1945;p46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rect b="b" l="l" r="r" t="t"/>
                <a:pathLst>
                  <a:path extrusionOk="0" h="559" w="39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6" name="Google Shape;1946;p46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7" name="Google Shape;1947;p46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8" name="Google Shape;1948;p46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9" name="Google Shape;1949;p46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0" name="Google Shape;1950;p46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51" name="Google Shape;1951;p46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952" name="Google Shape;1952;p46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rect b="b" l="l" r="r" t="t"/>
                <a:pathLst>
                  <a:path extrusionOk="0" h="28438" w="2087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3" name="Google Shape;1953;p46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rect b="b" l="l" r="r" t="t"/>
                <a:pathLst>
                  <a:path extrusionOk="0" h="3736" w="2124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4" name="Google Shape;1954;p46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rect b="b" l="l" r="r" t="t"/>
                <a:pathLst>
                  <a:path extrusionOk="0" h="3771" w="2038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5" name="Google Shape;1955;p46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rect b="b" l="l" r="r" t="t"/>
                <a:pathLst>
                  <a:path extrusionOk="0" h="3411" w="1769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6" name="Google Shape;1956;p46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rect b="b" l="l" r="r" t="t"/>
                <a:pathLst>
                  <a:path extrusionOk="0" h="2187" w="1416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7" name="Google Shape;1957;p46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rect b="b" l="l" r="r" t="t"/>
                <a:pathLst>
                  <a:path extrusionOk="0" h="581" w="475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8" name="Google Shape;1958;p46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rect b="b" l="l" r="r" t="t"/>
                <a:pathLst>
                  <a:path extrusionOk="0" h="531" w="412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9" name="Google Shape;1959;p46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rect b="b" l="l" r="r" t="t"/>
                <a:pathLst>
                  <a:path extrusionOk="0" h="588" w="446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0" name="Google Shape;1960;p46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rect b="b" l="l" r="r" t="t"/>
                <a:pathLst>
                  <a:path extrusionOk="0" h="571" w="291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1" name="Google Shape;1961;p46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rect b="b" l="l" r="r" t="t"/>
                <a:pathLst>
                  <a:path extrusionOk="0" h="1308" w="1649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2" name="Google Shape;1962;p46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rect b="b" l="l" r="r" t="t"/>
                <a:pathLst>
                  <a:path extrusionOk="0" h="1633" w="857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3" name="Google Shape;1963;p46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rect b="b" l="l" r="r" t="t"/>
                <a:pathLst>
                  <a:path extrusionOk="0" h="503" w="708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4" name="Google Shape;1964;p46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rect b="b" l="l" r="r" t="t"/>
                <a:pathLst>
                  <a:path extrusionOk="0" h="291" w="355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5" name="Google Shape;1965;p46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rect b="b" l="l" r="r" t="t"/>
                <a:pathLst>
                  <a:path extrusionOk="0" h="600" w="942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6" name="Google Shape;1966;p46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rect b="b" l="l" r="r" t="t"/>
                <a:pathLst>
                  <a:path extrusionOk="0" h="253" w="383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7" name="Google Shape;1967;p46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rect b="b" l="l" r="r" t="t"/>
                <a:pathLst>
                  <a:path extrusionOk="0" h="489" w="80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8" name="Google Shape;1968;p46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rect b="b" l="l" r="r" t="t"/>
                <a:pathLst>
                  <a:path extrusionOk="0" h="326" w="794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9" name="Google Shape;1969;p46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rect b="b" l="l" r="r" t="t"/>
                <a:pathLst>
                  <a:path extrusionOk="0" h="245" w="709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0" name="Google Shape;1970;p46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rect b="b" l="l" r="r" t="t"/>
                <a:pathLst>
                  <a:path extrusionOk="0" h="190" w="411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1" name="Google Shape;1971;p46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rect b="b" l="l" r="r" t="t"/>
                <a:pathLst>
                  <a:path extrusionOk="0" h="247" w="857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2" name="Google Shape;1972;p46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rect b="b" l="l" r="r" t="t"/>
                <a:pathLst>
                  <a:path extrusionOk="0" h="218" w="765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3" name="Google Shape;1973;p46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rect b="b" l="l" r="r" t="t"/>
                <a:pathLst>
                  <a:path extrusionOk="0" h="589" w="446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74" name="Google Shape;1974;p46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975" name="Google Shape;1975;p46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6" name="Google Shape;1976;p46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7" name="Google Shape;1977;p46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8" name="Google Shape;1978;p46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9" name="Google Shape;1979;p46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0" name="Google Shape;1980;p46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1" name="Google Shape;1981;p46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982" name="Google Shape;1982;p46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3" name="Google Shape;1983;p46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4" name="Google Shape;1984;p46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5" name="Google Shape;1985;p46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6" name="Google Shape;1986;p46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7" name="Google Shape;1987;p46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8" name="Google Shape;1988;p46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9" name="Google Shape;1989;p46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990" name="Google Shape;1990;p46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991" name="Google Shape;1991;p4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2" name="Google Shape;1992;p4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93" name="Google Shape;1993;p46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94" name="Google Shape;1994;p46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995" name="Google Shape;1995;p46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6" name="Google Shape;1996;p46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7" name="Google Shape;1997;p46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8" name="Google Shape;1998;p46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99" name="Google Shape;1999;p46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0" name="Google Shape;2000;p46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01" name="Google Shape;2001;p46"/>
          <p:cNvSpPr txBox="1"/>
          <p:nvPr>
            <p:ph idx="4294967295" type="subTitle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657" name="Google Shape;657;p35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Polyphorphism ?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36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Definisi </a:t>
            </a:r>
            <a:endParaRPr/>
          </a:p>
        </p:txBody>
      </p:sp>
      <p:sp>
        <p:nvSpPr>
          <p:cNvPr id="798" name="Google Shape;798;p36"/>
          <p:cNvSpPr txBox="1"/>
          <p:nvPr>
            <p:ph idx="1" type="subTitle"/>
          </p:nvPr>
        </p:nvSpPr>
        <p:spPr>
          <a:xfrm>
            <a:off x="4799175" y="2491431"/>
            <a:ext cx="3631800" cy="19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konsep OOP di mana class memiliki banyak </a:t>
            </a:r>
            <a:r>
              <a:rPr b="1" lang="en"/>
              <a:t>“bentuk”</a:t>
            </a:r>
            <a:r>
              <a:rPr lang="en"/>
              <a:t> method yang berbeda, meskipun </a:t>
            </a:r>
            <a:r>
              <a:rPr b="1" lang="en"/>
              <a:t>namanya sama</a:t>
            </a:r>
            <a:r>
              <a:rPr lang="en"/>
              <a:t>. Maksud dari </a:t>
            </a:r>
            <a:r>
              <a:rPr b="1" lang="en"/>
              <a:t>“bentuk”</a:t>
            </a:r>
            <a:r>
              <a:rPr lang="en"/>
              <a:t> adalah </a:t>
            </a:r>
            <a:r>
              <a:rPr b="1" lang="en"/>
              <a:t>isinya </a:t>
            </a:r>
            <a:r>
              <a:rPr lang="en"/>
              <a:t>yang </a:t>
            </a:r>
            <a:r>
              <a:rPr b="1" lang="en"/>
              <a:t>berbeda</a:t>
            </a:r>
            <a:r>
              <a:rPr lang="en"/>
              <a:t>, namun </a:t>
            </a:r>
            <a:r>
              <a:rPr b="1" lang="en"/>
              <a:t>tipe data</a:t>
            </a:r>
            <a:r>
              <a:rPr lang="en"/>
              <a:t> dan </a:t>
            </a:r>
            <a:r>
              <a:rPr b="1" lang="en"/>
              <a:t>parameternya berbeda</a:t>
            </a:r>
            <a:r>
              <a:rPr lang="en"/>
              <a:t>.</a:t>
            </a:r>
            <a:endParaRPr/>
          </a:p>
        </p:txBody>
      </p:sp>
      <p:sp>
        <p:nvSpPr>
          <p:cNvPr id="799" name="Google Shape;799;p36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0" name="Google Shape;800;p36"/>
          <p:cNvGrpSpPr/>
          <p:nvPr/>
        </p:nvGrpSpPr>
        <p:grpSpPr>
          <a:xfrm>
            <a:off x="4761502" y="4100007"/>
            <a:ext cx="367931" cy="258169"/>
            <a:chOff x="4992850" y="4345375"/>
            <a:chExt cx="619413" cy="638400"/>
          </a:xfrm>
        </p:grpSpPr>
        <p:sp>
          <p:nvSpPr>
            <p:cNvPr id="801" name="Google Shape;801;p3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36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3" name="Google Shape;803;p36"/>
          <p:cNvGrpSpPr/>
          <p:nvPr/>
        </p:nvGrpSpPr>
        <p:grpSpPr>
          <a:xfrm>
            <a:off x="520008" y="1267050"/>
            <a:ext cx="3869790" cy="3336828"/>
            <a:chOff x="520010" y="913806"/>
            <a:chExt cx="4279321" cy="3689957"/>
          </a:xfrm>
        </p:grpSpPr>
        <p:grpSp>
          <p:nvGrpSpPr>
            <p:cNvPr id="804" name="Google Shape;804;p36"/>
            <p:cNvGrpSpPr/>
            <p:nvPr/>
          </p:nvGrpSpPr>
          <p:grpSpPr>
            <a:xfrm>
              <a:off x="556838" y="1010468"/>
              <a:ext cx="4235148" cy="3496847"/>
              <a:chOff x="3257382" y="114825"/>
              <a:chExt cx="1326095" cy="1094954"/>
            </a:xfrm>
          </p:grpSpPr>
          <p:sp>
            <p:nvSpPr>
              <p:cNvPr id="805" name="Google Shape;805;p36"/>
              <p:cNvSpPr/>
              <p:nvPr/>
            </p:nvSpPr>
            <p:spPr>
              <a:xfrm>
                <a:off x="4310616" y="243907"/>
                <a:ext cx="272860" cy="341306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6" name="Google Shape;806;p36"/>
              <p:cNvSpPr/>
              <p:nvPr/>
            </p:nvSpPr>
            <p:spPr>
              <a:xfrm>
                <a:off x="3257382" y="114825"/>
                <a:ext cx="1233017" cy="1094954"/>
              </a:xfrm>
              <a:custGeom>
                <a:rect b="b" l="l" r="r" t="t"/>
                <a:pathLst>
                  <a:path extrusionOk="0" h="30859" w="34750">
                    <a:moveTo>
                      <a:pt x="19927" y="1"/>
                    </a:moveTo>
                    <a:cubicBezTo>
                      <a:pt x="17317" y="1"/>
                      <a:pt x="14720" y="895"/>
                      <a:pt x="13116" y="2899"/>
                    </a:cubicBezTo>
                    <a:cubicBezTo>
                      <a:pt x="11970" y="4342"/>
                      <a:pt x="11440" y="6203"/>
                      <a:pt x="10492" y="7795"/>
                    </a:cubicBezTo>
                    <a:cubicBezTo>
                      <a:pt x="9346" y="9768"/>
                      <a:pt x="7606" y="11332"/>
                      <a:pt x="5837" y="12832"/>
                    </a:cubicBezTo>
                    <a:cubicBezTo>
                      <a:pt x="4542" y="13949"/>
                      <a:pt x="3184" y="15074"/>
                      <a:pt x="2208" y="16517"/>
                    </a:cubicBezTo>
                    <a:cubicBezTo>
                      <a:pt x="262" y="19290"/>
                      <a:pt x="1" y="23118"/>
                      <a:pt x="1472" y="26153"/>
                    </a:cubicBezTo>
                    <a:cubicBezTo>
                      <a:pt x="2859" y="28926"/>
                      <a:pt x="5250" y="30135"/>
                      <a:pt x="8221" y="30312"/>
                    </a:cubicBezTo>
                    <a:cubicBezTo>
                      <a:pt x="12027" y="30574"/>
                      <a:pt x="15826" y="30786"/>
                      <a:pt x="19632" y="30843"/>
                    </a:cubicBezTo>
                    <a:cubicBezTo>
                      <a:pt x="20489" y="30852"/>
                      <a:pt x="21343" y="30858"/>
                      <a:pt x="22195" y="30858"/>
                    </a:cubicBezTo>
                    <a:cubicBezTo>
                      <a:pt x="23952" y="30858"/>
                      <a:pt x="25703" y="30832"/>
                      <a:pt x="27470" y="30751"/>
                    </a:cubicBezTo>
                    <a:cubicBezTo>
                      <a:pt x="29126" y="30666"/>
                      <a:pt x="30894" y="30517"/>
                      <a:pt x="32246" y="29577"/>
                    </a:cubicBezTo>
                    <a:cubicBezTo>
                      <a:pt x="34042" y="28339"/>
                      <a:pt x="34750" y="25976"/>
                      <a:pt x="34488" y="23825"/>
                    </a:cubicBezTo>
                    <a:cubicBezTo>
                      <a:pt x="34219" y="21703"/>
                      <a:pt x="33102" y="19757"/>
                      <a:pt x="31863" y="17989"/>
                    </a:cubicBezTo>
                    <a:cubicBezTo>
                      <a:pt x="31099" y="16899"/>
                      <a:pt x="30243" y="15866"/>
                      <a:pt x="29656" y="14657"/>
                    </a:cubicBezTo>
                    <a:cubicBezTo>
                      <a:pt x="28680" y="12683"/>
                      <a:pt x="28447" y="10476"/>
                      <a:pt x="28029" y="8325"/>
                    </a:cubicBezTo>
                    <a:cubicBezTo>
                      <a:pt x="27591" y="6111"/>
                      <a:pt x="27675" y="3727"/>
                      <a:pt x="25971" y="1986"/>
                    </a:cubicBezTo>
                    <a:cubicBezTo>
                      <a:pt x="25058" y="1039"/>
                      <a:pt x="23728" y="543"/>
                      <a:pt x="22433" y="274"/>
                    </a:cubicBezTo>
                    <a:cubicBezTo>
                      <a:pt x="21619" y="95"/>
                      <a:pt x="20772" y="1"/>
                      <a:pt x="199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07" name="Google Shape;807;p36"/>
            <p:cNvGrpSpPr/>
            <p:nvPr/>
          </p:nvGrpSpPr>
          <p:grpSpPr>
            <a:xfrm>
              <a:off x="1174871" y="2057672"/>
              <a:ext cx="3433642" cy="2314438"/>
              <a:chOff x="3450898" y="2575754"/>
              <a:chExt cx="1075130" cy="724711"/>
            </a:xfrm>
          </p:grpSpPr>
          <p:sp>
            <p:nvSpPr>
              <p:cNvPr id="808" name="Google Shape;808;p36"/>
              <p:cNvSpPr/>
              <p:nvPr/>
            </p:nvSpPr>
            <p:spPr>
              <a:xfrm>
                <a:off x="3451927" y="2872699"/>
                <a:ext cx="174716" cy="32431"/>
              </a:xfrm>
              <a:custGeom>
                <a:rect b="b" l="l" r="r" t="t"/>
                <a:pathLst>
                  <a:path extrusionOk="0" h="914" w="4924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4450" y="913"/>
                    </a:lnTo>
                    <a:cubicBezTo>
                      <a:pt x="4719" y="913"/>
                      <a:pt x="4924" y="708"/>
                      <a:pt x="4924" y="446"/>
                    </a:cubicBezTo>
                    <a:cubicBezTo>
                      <a:pt x="4924" y="206"/>
                      <a:pt x="4719" y="1"/>
                      <a:pt x="44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36"/>
              <p:cNvSpPr/>
              <p:nvPr/>
            </p:nvSpPr>
            <p:spPr>
              <a:xfrm>
                <a:off x="3658004" y="2872699"/>
                <a:ext cx="138098" cy="32431"/>
              </a:xfrm>
              <a:custGeom>
                <a:rect b="b" l="l" r="r" t="t"/>
                <a:pathLst>
                  <a:path extrusionOk="0" h="914" w="3892">
                    <a:moveTo>
                      <a:pt x="467" y="1"/>
                    </a:moveTo>
                    <a:cubicBezTo>
                      <a:pt x="234" y="1"/>
                      <a:pt x="29" y="178"/>
                      <a:pt x="0" y="411"/>
                    </a:cubicBezTo>
                    <a:cubicBezTo>
                      <a:pt x="0" y="680"/>
                      <a:pt x="205" y="913"/>
                      <a:pt x="467" y="913"/>
                    </a:cubicBezTo>
                    <a:lnTo>
                      <a:pt x="3445" y="913"/>
                    </a:lnTo>
                    <a:cubicBezTo>
                      <a:pt x="3714" y="913"/>
                      <a:pt x="3891" y="708"/>
                      <a:pt x="3891" y="446"/>
                    </a:cubicBezTo>
                    <a:cubicBezTo>
                      <a:pt x="3891" y="206"/>
                      <a:pt x="3714" y="1"/>
                      <a:pt x="34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36"/>
              <p:cNvSpPr/>
              <p:nvPr/>
            </p:nvSpPr>
            <p:spPr>
              <a:xfrm>
                <a:off x="3985321" y="2872699"/>
                <a:ext cx="340916" cy="32431"/>
              </a:xfrm>
              <a:custGeom>
                <a:rect b="b" l="l" r="r" t="t"/>
                <a:pathLst>
                  <a:path extrusionOk="0" h="914" w="9608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9169" y="913"/>
                    </a:lnTo>
                    <a:cubicBezTo>
                      <a:pt x="9402" y="913"/>
                      <a:pt x="9607" y="708"/>
                      <a:pt x="9607" y="446"/>
                    </a:cubicBezTo>
                    <a:cubicBezTo>
                      <a:pt x="9607" y="206"/>
                      <a:pt x="9402" y="1"/>
                      <a:pt x="91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" name="Google Shape;811;p36"/>
              <p:cNvSpPr/>
              <p:nvPr/>
            </p:nvSpPr>
            <p:spPr>
              <a:xfrm>
                <a:off x="4362844" y="2872699"/>
                <a:ext cx="131817" cy="32431"/>
              </a:xfrm>
              <a:custGeom>
                <a:rect b="b" l="l" r="r" t="t"/>
                <a:pathLst>
                  <a:path extrusionOk="0" h="914" w="3715">
                    <a:moveTo>
                      <a:pt x="474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3240" y="913"/>
                    </a:lnTo>
                    <a:cubicBezTo>
                      <a:pt x="3509" y="913"/>
                      <a:pt x="3714" y="708"/>
                      <a:pt x="3714" y="446"/>
                    </a:cubicBezTo>
                    <a:cubicBezTo>
                      <a:pt x="3714" y="206"/>
                      <a:pt x="3509" y="1"/>
                      <a:pt x="3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" name="Google Shape;812;p36"/>
              <p:cNvSpPr/>
              <p:nvPr/>
            </p:nvSpPr>
            <p:spPr>
              <a:xfrm>
                <a:off x="4081440" y="2951291"/>
                <a:ext cx="313807" cy="32396"/>
              </a:xfrm>
              <a:custGeom>
                <a:rect b="b" l="l" r="r" t="t"/>
                <a:pathLst>
                  <a:path extrusionOk="0" h="913" w="8844">
                    <a:moveTo>
                      <a:pt x="446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8405" y="913"/>
                    </a:lnTo>
                    <a:cubicBezTo>
                      <a:pt x="8638" y="913"/>
                      <a:pt x="8844" y="708"/>
                      <a:pt x="8844" y="467"/>
                    </a:cubicBezTo>
                    <a:cubicBezTo>
                      <a:pt x="8844" y="205"/>
                      <a:pt x="8638" y="0"/>
                      <a:pt x="84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36"/>
              <p:cNvSpPr/>
              <p:nvPr/>
            </p:nvSpPr>
            <p:spPr>
              <a:xfrm>
                <a:off x="4422560" y="2951291"/>
                <a:ext cx="91900" cy="32396"/>
              </a:xfrm>
              <a:custGeom>
                <a:rect b="b" l="l" r="r" t="t"/>
                <a:pathLst>
                  <a:path extrusionOk="0" h="913" w="2590">
                    <a:moveTo>
                      <a:pt x="439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39" y="913"/>
                    </a:cubicBezTo>
                    <a:lnTo>
                      <a:pt x="2151" y="913"/>
                    </a:lnTo>
                    <a:cubicBezTo>
                      <a:pt x="2385" y="913"/>
                      <a:pt x="2590" y="708"/>
                      <a:pt x="2590" y="467"/>
                    </a:cubicBezTo>
                    <a:cubicBezTo>
                      <a:pt x="2590" y="205"/>
                      <a:pt x="2385" y="0"/>
                      <a:pt x="21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4" name="Google Shape;814;p36"/>
              <p:cNvSpPr/>
              <p:nvPr/>
            </p:nvSpPr>
            <p:spPr>
              <a:xfrm>
                <a:off x="3985321" y="2951291"/>
                <a:ext cx="67062" cy="32396"/>
              </a:xfrm>
              <a:custGeom>
                <a:rect b="b" l="l" r="r" t="t"/>
                <a:pathLst>
                  <a:path extrusionOk="0" h="913" w="1890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1443" y="913"/>
                    </a:lnTo>
                    <a:cubicBezTo>
                      <a:pt x="1677" y="913"/>
                      <a:pt x="1889" y="708"/>
                      <a:pt x="1889" y="467"/>
                    </a:cubicBezTo>
                    <a:cubicBezTo>
                      <a:pt x="1889" y="205"/>
                      <a:pt x="1677" y="0"/>
                      <a:pt x="14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5" name="Google Shape;815;p36"/>
              <p:cNvSpPr/>
              <p:nvPr/>
            </p:nvSpPr>
            <p:spPr>
              <a:xfrm>
                <a:off x="3772964" y="2951291"/>
                <a:ext cx="167442" cy="32396"/>
              </a:xfrm>
              <a:custGeom>
                <a:rect b="b" l="l" r="r" t="t"/>
                <a:pathLst>
                  <a:path extrusionOk="0" h="913" w="4719">
                    <a:moveTo>
                      <a:pt x="446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46" y="913"/>
                    </a:cubicBezTo>
                    <a:lnTo>
                      <a:pt x="4450" y="913"/>
                    </a:lnTo>
                    <a:cubicBezTo>
                      <a:pt x="4599" y="913"/>
                      <a:pt x="4719" y="792"/>
                      <a:pt x="4719" y="644"/>
                    </a:cubicBezTo>
                    <a:lnTo>
                      <a:pt x="4719" y="290"/>
                    </a:lnTo>
                    <a:cubicBezTo>
                      <a:pt x="4719" y="142"/>
                      <a:pt x="4599" y="0"/>
                      <a:pt x="44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6" name="Google Shape;816;p36"/>
              <p:cNvSpPr/>
              <p:nvPr/>
            </p:nvSpPr>
            <p:spPr>
              <a:xfrm>
                <a:off x="3523954" y="2951291"/>
                <a:ext cx="219672" cy="32396"/>
              </a:xfrm>
              <a:custGeom>
                <a:rect b="b" l="l" r="r" t="t"/>
                <a:pathLst>
                  <a:path extrusionOk="0" h="913" w="6191">
                    <a:moveTo>
                      <a:pt x="298" y="0"/>
                    </a:moveTo>
                    <a:cubicBezTo>
                      <a:pt x="121" y="0"/>
                      <a:pt x="1" y="142"/>
                      <a:pt x="1" y="290"/>
                    </a:cubicBezTo>
                    <a:lnTo>
                      <a:pt x="1" y="644"/>
                    </a:lnTo>
                    <a:cubicBezTo>
                      <a:pt x="1" y="792"/>
                      <a:pt x="121" y="913"/>
                      <a:pt x="298" y="913"/>
                    </a:cubicBezTo>
                    <a:lnTo>
                      <a:pt x="5724" y="913"/>
                    </a:lnTo>
                    <a:cubicBezTo>
                      <a:pt x="5985" y="913"/>
                      <a:pt x="6191" y="708"/>
                      <a:pt x="6191" y="467"/>
                    </a:cubicBezTo>
                    <a:cubicBezTo>
                      <a:pt x="6191" y="205"/>
                      <a:pt x="5985" y="0"/>
                      <a:pt x="57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36"/>
              <p:cNvSpPr/>
              <p:nvPr/>
            </p:nvSpPr>
            <p:spPr>
              <a:xfrm>
                <a:off x="3451927" y="2951291"/>
                <a:ext cx="36689" cy="32396"/>
              </a:xfrm>
              <a:custGeom>
                <a:rect b="b" l="l" r="r" t="t"/>
                <a:pathLst>
                  <a:path extrusionOk="0" h="913" w="1034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587" y="913"/>
                    </a:lnTo>
                    <a:cubicBezTo>
                      <a:pt x="828" y="913"/>
                      <a:pt x="1033" y="708"/>
                      <a:pt x="1033" y="467"/>
                    </a:cubicBezTo>
                    <a:cubicBezTo>
                      <a:pt x="1033" y="205"/>
                      <a:pt x="828" y="0"/>
                      <a:pt x="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36"/>
              <p:cNvSpPr/>
              <p:nvPr/>
            </p:nvSpPr>
            <p:spPr>
              <a:xfrm>
                <a:off x="3450898" y="3030592"/>
                <a:ext cx="377569" cy="32431"/>
              </a:xfrm>
              <a:custGeom>
                <a:rect b="b" l="l" r="r" t="t"/>
                <a:pathLst>
                  <a:path extrusionOk="0" h="914" w="10641">
                    <a:moveTo>
                      <a:pt x="532" y="1"/>
                    </a:moveTo>
                    <a:cubicBezTo>
                      <a:pt x="234" y="1"/>
                      <a:pt x="1" y="206"/>
                      <a:pt x="1" y="475"/>
                    </a:cubicBezTo>
                    <a:cubicBezTo>
                      <a:pt x="1" y="708"/>
                      <a:pt x="234" y="913"/>
                      <a:pt x="532" y="913"/>
                    </a:cubicBezTo>
                    <a:lnTo>
                      <a:pt x="10082" y="913"/>
                    </a:lnTo>
                    <a:cubicBezTo>
                      <a:pt x="10372" y="913"/>
                      <a:pt x="10641" y="708"/>
                      <a:pt x="10641" y="475"/>
                    </a:cubicBezTo>
                    <a:cubicBezTo>
                      <a:pt x="10641" y="206"/>
                      <a:pt x="10372" y="1"/>
                      <a:pt x="100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36"/>
              <p:cNvSpPr/>
              <p:nvPr/>
            </p:nvSpPr>
            <p:spPr>
              <a:xfrm>
                <a:off x="4004126" y="3030592"/>
                <a:ext cx="356741" cy="32431"/>
              </a:xfrm>
              <a:custGeom>
                <a:rect b="b" l="l" r="r" t="t"/>
                <a:pathLst>
                  <a:path extrusionOk="0" h="914" w="10054">
                    <a:moveTo>
                      <a:pt x="326" y="1"/>
                    </a:moveTo>
                    <a:cubicBezTo>
                      <a:pt x="121" y="1"/>
                      <a:pt x="1" y="206"/>
                      <a:pt x="1" y="475"/>
                    </a:cubicBezTo>
                    <a:cubicBezTo>
                      <a:pt x="1" y="708"/>
                      <a:pt x="121" y="913"/>
                      <a:pt x="326" y="913"/>
                    </a:cubicBezTo>
                    <a:lnTo>
                      <a:pt x="9728" y="913"/>
                    </a:lnTo>
                    <a:cubicBezTo>
                      <a:pt x="9905" y="913"/>
                      <a:pt x="10053" y="708"/>
                      <a:pt x="10053" y="475"/>
                    </a:cubicBezTo>
                    <a:cubicBezTo>
                      <a:pt x="10053" y="206"/>
                      <a:pt x="9905" y="1"/>
                      <a:pt x="97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" name="Google Shape;820;p36"/>
              <p:cNvSpPr/>
              <p:nvPr/>
            </p:nvSpPr>
            <p:spPr>
              <a:xfrm>
                <a:off x="4395204" y="3030592"/>
                <a:ext cx="130824" cy="32431"/>
              </a:xfrm>
              <a:custGeom>
                <a:rect b="b" l="l" r="r" t="t"/>
                <a:pathLst>
                  <a:path extrusionOk="0" h="914" w="3687">
                    <a:moveTo>
                      <a:pt x="446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3248" y="913"/>
                    </a:lnTo>
                    <a:cubicBezTo>
                      <a:pt x="3481" y="913"/>
                      <a:pt x="3686" y="708"/>
                      <a:pt x="3686" y="475"/>
                    </a:cubicBezTo>
                    <a:cubicBezTo>
                      <a:pt x="3686" y="206"/>
                      <a:pt x="3481" y="1"/>
                      <a:pt x="32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" name="Google Shape;821;p36"/>
              <p:cNvSpPr/>
              <p:nvPr/>
            </p:nvSpPr>
            <p:spPr>
              <a:xfrm>
                <a:off x="4107555" y="3110177"/>
                <a:ext cx="381827" cy="32396"/>
              </a:xfrm>
              <a:custGeom>
                <a:rect b="b" l="l" r="r" t="t"/>
                <a:pathLst>
                  <a:path extrusionOk="0" h="913" w="10761">
                    <a:moveTo>
                      <a:pt x="446" y="0"/>
                    </a:moveTo>
                    <a:cubicBezTo>
                      <a:pt x="213" y="0"/>
                      <a:pt x="0" y="205"/>
                      <a:pt x="0" y="439"/>
                    </a:cubicBezTo>
                    <a:cubicBezTo>
                      <a:pt x="0" y="708"/>
                      <a:pt x="213" y="913"/>
                      <a:pt x="446" y="913"/>
                    </a:cubicBezTo>
                    <a:lnTo>
                      <a:pt x="10322" y="913"/>
                    </a:lnTo>
                    <a:cubicBezTo>
                      <a:pt x="10584" y="913"/>
                      <a:pt x="10761" y="708"/>
                      <a:pt x="10761" y="439"/>
                    </a:cubicBezTo>
                    <a:cubicBezTo>
                      <a:pt x="10761" y="205"/>
                      <a:pt x="10584" y="0"/>
                      <a:pt x="103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" name="Google Shape;822;p36"/>
              <p:cNvSpPr/>
              <p:nvPr/>
            </p:nvSpPr>
            <p:spPr>
              <a:xfrm>
                <a:off x="3537757" y="3110177"/>
                <a:ext cx="301246" cy="32396"/>
              </a:xfrm>
              <a:custGeom>
                <a:rect b="b" l="l" r="r" t="t"/>
                <a:pathLst>
                  <a:path extrusionOk="0" h="913" w="8490">
                    <a:moveTo>
                      <a:pt x="468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8"/>
                      <a:pt x="206" y="913"/>
                      <a:pt x="468" y="913"/>
                    </a:cubicBezTo>
                    <a:lnTo>
                      <a:pt x="8044" y="913"/>
                    </a:lnTo>
                    <a:cubicBezTo>
                      <a:pt x="8278" y="913"/>
                      <a:pt x="8490" y="708"/>
                      <a:pt x="8490" y="439"/>
                    </a:cubicBezTo>
                    <a:cubicBezTo>
                      <a:pt x="8490" y="205"/>
                      <a:pt x="8278" y="0"/>
                      <a:pt x="80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" name="Google Shape;823;p36"/>
              <p:cNvSpPr/>
              <p:nvPr/>
            </p:nvSpPr>
            <p:spPr>
              <a:xfrm>
                <a:off x="3857800" y="3110177"/>
                <a:ext cx="195580" cy="32396"/>
              </a:xfrm>
              <a:custGeom>
                <a:rect b="b" l="l" r="r" t="t"/>
                <a:pathLst>
                  <a:path extrusionOk="0" h="913" w="5512">
                    <a:moveTo>
                      <a:pt x="467" y="0"/>
                    </a:moveTo>
                    <a:cubicBezTo>
                      <a:pt x="206" y="0"/>
                      <a:pt x="0" y="205"/>
                      <a:pt x="0" y="439"/>
                    </a:cubicBezTo>
                    <a:cubicBezTo>
                      <a:pt x="0" y="708"/>
                      <a:pt x="206" y="913"/>
                      <a:pt x="467" y="913"/>
                    </a:cubicBezTo>
                    <a:lnTo>
                      <a:pt x="5066" y="913"/>
                    </a:lnTo>
                    <a:cubicBezTo>
                      <a:pt x="5306" y="913"/>
                      <a:pt x="5511" y="708"/>
                      <a:pt x="5511" y="439"/>
                    </a:cubicBezTo>
                    <a:cubicBezTo>
                      <a:pt x="5511" y="205"/>
                      <a:pt x="5306" y="0"/>
                      <a:pt x="50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" name="Google Shape;824;p36"/>
              <p:cNvSpPr/>
              <p:nvPr/>
            </p:nvSpPr>
            <p:spPr>
              <a:xfrm>
                <a:off x="3658004" y="3189727"/>
                <a:ext cx="58511" cy="31437"/>
              </a:xfrm>
              <a:custGeom>
                <a:rect b="b" l="l" r="r" t="t"/>
                <a:pathLst>
                  <a:path extrusionOk="0" h="886" w="1649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1175" y="885"/>
                    </a:lnTo>
                    <a:cubicBezTo>
                      <a:pt x="1443" y="885"/>
                      <a:pt x="1649" y="673"/>
                      <a:pt x="1649" y="439"/>
                    </a:cubicBezTo>
                    <a:cubicBezTo>
                      <a:pt x="1649" y="178"/>
                      <a:pt x="1443" y="1"/>
                      <a:pt x="11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" name="Google Shape;825;p36"/>
              <p:cNvSpPr/>
              <p:nvPr/>
            </p:nvSpPr>
            <p:spPr>
              <a:xfrm>
                <a:off x="3451927" y="3189727"/>
                <a:ext cx="155910" cy="31437"/>
              </a:xfrm>
              <a:custGeom>
                <a:rect b="b" l="l" r="r" t="t"/>
                <a:pathLst>
                  <a:path extrusionOk="0" h="886" w="4394">
                    <a:moveTo>
                      <a:pt x="439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39" y="885"/>
                    </a:cubicBezTo>
                    <a:lnTo>
                      <a:pt x="4393" y="885"/>
                    </a:lnTo>
                    <a:lnTo>
                      <a:pt x="439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6" name="Google Shape;826;p36"/>
              <p:cNvSpPr/>
              <p:nvPr/>
            </p:nvSpPr>
            <p:spPr>
              <a:xfrm>
                <a:off x="3737305" y="3189727"/>
                <a:ext cx="54501" cy="31437"/>
              </a:xfrm>
              <a:custGeom>
                <a:rect b="b" l="l" r="r" t="t"/>
                <a:pathLst>
                  <a:path extrusionOk="0" h="886" w="1536">
                    <a:moveTo>
                      <a:pt x="475" y="1"/>
                    </a:moveTo>
                    <a:cubicBezTo>
                      <a:pt x="213" y="1"/>
                      <a:pt x="1" y="178"/>
                      <a:pt x="1" y="439"/>
                    </a:cubicBezTo>
                    <a:cubicBezTo>
                      <a:pt x="1" y="673"/>
                      <a:pt x="213" y="885"/>
                      <a:pt x="475" y="885"/>
                    </a:cubicBezTo>
                    <a:lnTo>
                      <a:pt x="1062" y="885"/>
                    </a:lnTo>
                    <a:cubicBezTo>
                      <a:pt x="1331" y="885"/>
                      <a:pt x="1536" y="673"/>
                      <a:pt x="1536" y="439"/>
                    </a:cubicBezTo>
                    <a:cubicBezTo>
                      <a:pt x="1536" y="178"/>
                      <a:pt x="1331" y="1"/>
                      <a:pt x="10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7" name="Google Shape;827;p36"/>
              <p:cNvSpPr/>
              <p:nvPr/>
            </p:nvSpPr>
            <p:spPr>
              <a:xfrm>
                <a:off x="3812632" y="3189727"/>
                <a:ext cx="242736" cy="31437"/>
              </a:xfrm>
              <a:custGeom>
                <a:rect b="b" l="l" r="r" t="t"/>
                <a:pathLst>
                  <a:path extrusionOk="0" h="886" w="6841">
                    <a:moveTo>
                      <a:pt x="474" y="1"/>
                    </a:moveTo>
                    <a:cubicBezTo>
                      <a:pt x="212" y="1"/>
                      <a:pt x="0" y="178"/>
                      <a:pt x="0" y="439"/>
                    </a:cubicBezTo>
                    <a:cubicBezTo>
                      <a:pt x="0" y="673"/>
                      <a:pt x="212" y="885"/>
                      <a:pt x="474" y="885"/>
                    </a:cubicBezTo>
                    <a:lnTo>
                      <a:pt x="6402" y="885"/>
                    </a:lnTo>
                    <a:cubicBezTo>
                      <a:pt x="6664" y="885"/>
                      <a:pt x="6841" y="673"/>
                      <a:pt x="6841" y="439"/>
                    </a:cubicBezTo>
                    <a:cubicBezTo>
                      <a:pt x="6841" y="178"/>
                      <a:pt x="6664" y="1"/>
                      <a:pt x="64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8" name="Google Shape;828;p36"/>
              <p:cNvSpPr/>
              <p:nvPr/>
            </p:nvSpPr>
            <p:spPr>
              <a:xfrm>
                <a:off x="4089991" y="3189727"/>
                <a:ext cx="109712" cy="31437"/>
              </a:xfrm>
              <a:custGeom>
                <a:rect b="b" l="l" r="r" t="t"/>
                <a:pathLst>
                  <a:path extrusionOk="0" h="886" w="3092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2653" y="885"/>
                    </a:lnTo>
                    <a:cubicBezTo>
                      <a:pt x="2887" y="885"/>
                      <a:pt x="3092" y="673"/>
                      <a:pt x="3092" y="439"/>
                    </a:cubicBezTo>
                    <a:cubicBezTo>
                      <a:pt x="3092" y="178"/>
                      <a:pt x="2887" y="1"/>
                      <a:pt x="26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9" name="Google Shape;829;p36"/>
              <p:cNvSpPr/>
              <p:nvPr/>
            </p:nvSpPr>
            <p:spPr>
              <a:xfrm>
                <a:off x="4246855" y="3189727"/>
                <a:ext cx="111734" cy="31437"/>
              </a:xfrm>
              <a:custGeom>
                <a:rect b="b" l="l" r="r" t="t"/>
                <a:pathLst>
                  <a:path extrusionOk="0" h="886" w="3149">
                    <a:moveTo>
                      <a:pt x="468" y="1"/>
                    </a:moveTo>
                    <a:cubicBezTo>
                      <a:pt x="206" y="1"/>
                      <a:pt x="1" y="178"/>
                      <a:pt x="1" y="439"/>
                    </a:cubicBezTo>
                    <a:cubicBezTo>
                      <a:pt x="1" y="673"/>
                      <a:pt x="206" y="885"/>
                      <a:pt x="468" y="885"/>
                    </a:cubicBezTo>
                    <a:lnTo>
                      <a:pt x="2710" y="885"/>
                    </a:lnTo>
                    <a:cubicBezTo>
                      <a:pt x="2944" y="885"/>
                      <a:pt x="3149" y="673"/>
                      <a:pt x="3149" y="439"/>
                    </a:cubicBezTo>
                    <a:cubicBezTo>
                      <a:pt x="3149" y="178"/>
                      <a:pt x="2944" y="1"/>
                      <a:pt x="2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0" name="Google Shape;830;p36"/>
              <p:cNvSpPr/>
              <p:nvPr/>
            </p:nvSpPr>
            <p:spPr>
              <a:xfrm>
                <a:off x="4415038" y="3189727"/>
                <a:ext cx="74336" cy="31437"/>
              </a:xfrm>
              <a:custGeom>
                <a:rect b="b" l="l" r="r" t="t"/>
                <a:pathLst>
                  <a:path extrusionOk="0" h="886" w="2095">
                    <a:moveTo>
                      <a:pt x="446" y="1"/>
                    </a:moveTo>
                    <a:cubicBezTo>
                      <a:pt x="177" y="1"/>
                      <a:pt x="1" y="178"/>
                      <a:pt x="1" y="439"/>
                    </a:cubicBezTo>
                    <a:cubicBezTo>
                      <a:pt x="1" y="673"/>
                      <a:pt x="177" y="885"/>
                      <a:pt x="446" y="885"/>
                    </a:cubicBezTo>
                    <a:lnTo>
                      <a:pt x="1656" y="885"/>
                    </a:lnTo>
                    <a:cubicBezTo>
                      <a:pt x="1918" y="885"/>
                      <a:pt x="2095" y="673"/>
                      <a:pt x="2095" y="439"/>
                    </a:cubicBezTo>
                    <a:cubicBezTo>
                      <a:pt x="2095" y="178"/>
                      <a:pt x="1918" y="1"/>
                      <a:pt x="16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1" name="Google Shape;831;p36"/>
              <p:cNvSpPr/>
              <p:nvPr/>
            </p:nvSpPr>
            <p:spPr>
              <a:xfrm>
                <a:off x="3640156" y="3268034"/>
                <a:ext cx="231239" cy="32431"/>
              </a:xfrm>
              <a:custGeom>
                <a:rect b="b" l="l" r="r" t="t"/>
                <a:pathLst>
                  <a:path extrusionOk="0" h="914" w="6517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6042" y="914"/>
                    </a:lnTo>
                    <a:cubicBezTo>
                      <a:pt x="6311" y="914"/>
                      <a:pt x="6516" y="708"/>
                      <a:pt x="6516" y="475"/>
                    </a:cubicBezTo>
                    <a:cubicBezTo>
                      <a:pt x="6516" y="206"/>
                      <a:pt x="6311" y="1"/>
                      <a:pt x="60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2" name="Google Shape;832;p36"/>
              <p:cNvSpPr/>
              <p:nvPr/>
            </p:nvSpPr>
            <p:spPr>
              <a:xfrm>
                <a:off x="3916274" y="3268034"/>
                <a:ext cx="61811" cy="32431"/>
              </a:xfrm>
              <a:custGeom>
                <a:rect b="b" l="l" r="r" t="t"/>
                <a:pathLst>
                  <a:path extrusionOk="0" h="914" w="1742">
                    <a:moveTo>
                      <a:pt x="439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39" y="914"/>
                    </a:cubicBezTo>
                    <a:lnTo>
                      <a:pt x="1295" y="914"/>
                    </a:lnTo>
                    <a:cubicBezTo>
                      <a:pt x="1564" y="914"/>
                      <a:pt x="1741" y="708"/>
                      <a:pt x="1741" y="475"/>
                    </a:cubicBezTo>
                    <a:cubicBezTo>
                      <a:pt x="1741" y="206"/>
                      <a:pt x="1564" y="1"/>
                      <a:pt x="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" name="Google Shape;833;p36"/>
              <p:cNvSpPr/>
              <p:nvPr/>
            </p:nvSpPr>
            <p:spPr>
              <a:xfrm>
                <a:off x="4041772" y="3268034"/>
                <a:ext cx="184048" cy="32431"/>
              </a:xfrm>
              <a:custGeom>
                <a:rect b="b" l="l" r="r" t="t"/>
                <a:pathLst>
                  <a:path extrusionOk="0" h="914" w="5187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4720" y="914"/>
                    </a:lnTo>
                    <a:cubicBezTo>
                      <a:pt x="4981" y="914"/>
                      <a:pt x="5186" y="708"/>
                      <a:pt x="5186" y="475"/>
                    </a:cubicBezTo>
                    <a:cubicBezTo>
                      <a:pt x="5186" y="206"/>
                      <a:pt x="4981" y="1"/>
                      <a:pt x="47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" name="Google Shape;834;p36"/>
              <p:cNvSpPr/>
              <p:nvPr/>
            </p:nvSpPr>
            <p:spPr>
              <a:xfrm>
                <a:off x="4258174" y="3268034"/>
                <a:ext cx="150623" cy="32431"/>
              </a:xfrm>
              <a:custGeom>
                <a:rect b="b" l="l" r="r" t="t"/>
                <a:pathLst>
                  <a:path extrusionOk="0" h="914" w="4245">
                    <a:moveTo>
                      <a:pt x="446" y="1"/>
                    </a:moveTo>
                    <a:cubicBezTo>
                      <a:pt x="212" y="1"/>
                      <a:pt x="0" y="206"/>
                      <a:pt x="0" y="475"/>
                    </a:cubicBezTo>
                    <a:cubicBezTo>
                      <a:pt x="0" y="708"/>
                      <a:pt x="212" y="914"/>
                      <a:pt x="446" y="914"/>
                    </a:cubicBezTo>
                    <a:lnTo>
                      <a:pt x="3778" y="914"/>
                    </a:lnTo>
                    <a:cubicBezTo>
                      <a:pt x="4040" y="914"/>
                      <a:pt x="4245" y="708"/>
                      <a:pt x="4245" y="475"/>
                    </a:cubicBezTo>
                    <a:cubicBezTo>
                      <a:pt x="4245" y="206"/>
                      <a:pt x="4040" y="1"/>
                      <a:pt x="37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" name="Google Shape;835;p36"/>
              <p:cNvSpPr/>
              <p:nvPr/>
            </p:nvSpPr>
            <p:spPr>
              <a:xfrm>
                <a:off x="4130653" y="2643772"/>
                <a:ext cx="381827" cy="32431"/>
              </a:xfrm>
              <a:custGeom>
                <a:rect b="b" l="l" r="r" t="t"/>
                <a:pathLst>
                  <a:path extrusionOk="0" h="914" w="10761">
                    <a:moveTo>
                      <a:pt x="446" y="1"/>
                    </a:moveTo>
                    <a:cubicBezTo>
                      <a:pt x="177" y="1"/>
                      <a:pt x="0" y="206"/>
                      <a:pt x="0" y="468"/>
                    </a:cubicBezTo>
                    <a:cubicBezTo>
                      <a:pt x="0" y="708"/>
                      <a:pt x="177" y="914"/>
                      <a:pt x="446" y="914"/>
                    </a:cubicBezTo>
                    <a:lnTo>
                      <a:pt x="10315" y="914"/>
                    </a:lnTo>
                    <a:cubicBezTo>
                      <a:pt x="10555" y="914"/>
                      <a:pt x="10760" y="708"/>
                      <a:pt x="10760" y="468"/>
                    </a:cubicBezTo>
                    <a:cubicBezTo>
                      <a:pt x="10760" y="206"/>
                      <a:pt x="10555" y="1"/>
                      <a:pt x="10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" name="Google Shape;836;p36"/>
              <p:cNvSpPr/>
              <p:nvPr/>
            </p:nvSpPr>
            <p:spPr>
              <a:xfrm>
                <a:off x="4199665" y="2575754"/>
                <a:ext cx="74336" cy="32431"/>
              </a:xfrm>
              <a:custGeom>
                <a:rect b="b" l="l" r="r" t="t"/>
                <a:pathLst>
                  <a:path extrusionOk="0" h="914" w="2095">
                    <a:moveTo>
                      <a:pt x="446" y="1"/>
                    </a:moveTo>
                    <a:cubicBezTo>
                      <a:pt x="206" y="1"/>
                      <a:pt x="1" y="206"/>
                      <a:pt x="1" y="439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1649" y="913"/>
                    </a:lnTo>
                    <a:cubicBezTo>
                      <a:pt x="1890" y="913"/>
                      <a:pt x="2095" y="708"/>
                      <a:pt x="2095" y="439"/>
                    </a:cubicBezTo>
                    <a:cubicBezTo>
                      <a:pt x="2095" y="206"/>
                      <a:pt x="1890" y="1"/>
                      <a:pt x="16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" name="Google Shape;837;p36"/>
              <p:cNvSpPr/>
              <p:nvPr/>
            </p:nvSpPr>
            <p:spPr>
              <a:xfrm>
                <a:off x="3988337" y="2575754"/>
                <a:ext cx="177980" cy="32431"/>
              </a:xfrm>
              <a:custGeom>
                <a:rect b="b" l="l" r="r" t="t"/>
                <a:pathLst>
                  <a:path extrusionOk="0" h="914" w="5016">
                    <a:moveTo>
                      <a:pt x="474" y="1"/>
                    </a:moveTo>
                    <a:cubicBezTo>
                      <a:pt x="212" y="1"/>
                      <a:pt x="0" y="206"/>
                      <a:pt x="0" y="439"/>
                    </a:cubicBezTo>
                    <a:cubicBezTo>
                      <a:pt x="0" y="708"/>
                      <a:pt x="212" y="913"/>
                      <a:pt x="474" y="913"/>
                    </a:cubicBezTo>
                    <a:lnTo>
                      <a:pt x="4570" y="913"/>
                    </a:lnTo>
                    <a:cubicBezTo>
                      <a:pt x="4811" y="913"/>
                      <a:pt x="5016" y="708"/>
                      <a:pt x="5016" y="439"/>
                    </a:cubicBezTo>
                    <a:cubicBezTo>
                      <a:pt x="5016" y="206"/>
                      <a:pt x="4811" y="1"/>
                      <a:pt x="45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8" name="Google Shape;838;p36"/>
              <p:cNvSpPr/>
              <p:nvPr/>
            </p:nvSpPr>
            <p:spPr>
              <a:xfrm>
                <a:off x="4299084" y="2575754"/>
                <a:ext cx="213392" cy="32431"/>
              </a:xfrm>
              <a:custGeom>
                <a:rect b="b" l="l" r="r" t="t"/>
                <a:pathLst>
                  <a:path extrusionOk="0" h="914" w="6014">
                    <a:moveTo>
                      <a:pt x="474" y="1"/>
                    </a:moveTo>
                    <a:cubicBezTo>
                      <a:pt x="205" y="1"/>
                      <a:pt x="0" y="206"/>
                      <a:pt x="0" y="439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5568" y="913"/>
                    </a:lnTo>
                    <a:cubicBezTo>
                      <a:pt x="5808" y="913"/>
                      <a:pt x="6013" y="708"/>
                      <a:pt x="6013" y="439"/>
                    </a:cubicBezTo>
                    <a:cubicBezTo>
                      <a:pt x="6013" y="206"/>
                      <a:pt x="5808" y="1"/>
                      <a:pt x="55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9" name="Google Shape;839;p36"/>
              <p:cNvSpPr/>
              <p:nvPr/>
            </p:nvSpPr>
            <p:spPr>
              <a:xfrm>
                <a:off x="4112806" y="2723109"/>
                <a:ext cx="109996" cy="32431"/>
              </a:xfrm>
              <a:custGeom>
                <a:rect b="b" l="l" r="r" t="t"/>
                <a:pathLst>
                  <a:path extrusionOk="0" h="914" w="3100">
                    <a:moveTo>
                      <a:pt x="475" y="0"/>
                    </a:moveTo>
                    <a:cubicBezTo>
                      <a:pt x="206" y="0"/>
                      <a:pt x="1" y="206"/>
                      <a:pt x="1" y="446"/>
                    </a:cubicBezTo>
                    <a:cubicBezTo>
                      <a:pt x="1" y="708"/>
                      <a:pt x="206" y="913"/>
                      <a:pt x="475" y="913"/>
                    </a:cubicBezTo>
                    <a:lnTo>
                      <a:pt x="2654" y="913"/>
                    </a:lnTo>
                    <a:cubicBezTo>
                      <a:pt x="2894" y="913"/>
                      <a:pt x="3100" y="708"/>
                      <a:pt x="3100" y="446"/>
                    </a:cubicBezTo>
                    <a:cubicBezTo>
                      <a:pt x="3100" y="206"/>
                      <a:pt x="2894" y="0"/>
                      <a:pt x="2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0" name="Google Shape;840;p36"/>
              <p:cNvSpPr/>
              <p:nvPr/>
            </p:nvSpPr>
            <p:spPr>
              <a:xfrm>
                <a:off x="4269705" y="2723109"/>
                <a:ext cx="111983" cy="32431"/>
              </a:xfrm>
              <a:custGeom>
                <a:rect b="b" l="l" r="r" t="t"/>
                <a:pathLst>
                  <a:path extrusionOk="0" h="914" w="3156">
                    <a:moveTo>
                      <a:pt x="446" y="0"/>
                    </a:moveTo>
                    <a:cubicBezTo>
                      <a:pt x="206" y="0"/>
                      <a:pt x="0" y="206"/>
                      <a:pt x="0" y="446"/>
                    </a:cubicBezTo>
                    <a:cubicBezTo>
                      <a:pt x="0" y="708"/>
                      <a:pt x="206" y="913"/>
                      <a:pt x="446" y="913"/>
                    </a:cubicBezTo>
                    <a:lnTo>
                      <a:pt x="2717" y="913"/>
                    </a:lnTo>
                    <a:cubicBezTo>
                      <a:pt x="2950" y="913"/>
                      <a:pt x="3156" y="708"/>
                      <a:pt x="3156" y="446"/>
                    </a:cubicBezTo>
                    <a:cubicBezTo>
                      <a:pt x="3156" y="206"/>
                      <a:pt x="2950" y="0"/>
                      <a:pt x="2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1" name="Google Shape;841;p36"/>
              <p:cNvSpPr/>
              <p:nvPr/>
            </p:nvSpPr>
            <p:spPr>
              <a:xfrm>
                <a:off x="4428840" y="2723109"/>
                <a:ext cx="89913" cy="32431"/>
              </a:xfrm>
              <a:custGeom>
                <a:rect b="b" l="l" r="r" t="t"/>
                <a:pathLst>
                  <a:path extrusionOk="0" h="914" w="2534">
                    <a:moveTo>
                      <a:pt x="439" y="0"/>
                    </a:moveTo>
                    <a:cubicBezTo>
                      <a:pt x="177" y="0"/>
                      <a:pt x="1" y="206"/>
                      <a:pt x="1" y="446"/>
                    </a:cubicBezTo>
                    <a:cubicBezTo>
                      <a:pt x="1" y="708"/>
                      <a:pt x="177" y="913"/>
                      <a:pt x="439" y="913"/>
                    </a:cubicBezTo>
                    <a:lnTo>
                      <a:pt x="2088" y="913"/>
                    </a:lnTo>
                    <a:cubicBezTo>
                      <a:pt x="2328" y="913"/>
                      <a:pt x="2533" y="708"/>
                      <a:pt x="2533" y="446"/>
                    </a:cubicBezTo>
                    <a:cubicBezTo>
                      <a:pt x="2533" y="206"/>
                      <a:pt x="2328" y="0"/>
                      <a:pt x="20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2" name="Google Shape;842;p36"/>
              <p:cNvSpPr/>
              <p:nvPr/>
            </p:nvSpPr>
            <p:spPr>
              <a:xfrm>
                <a:off x="4187140" y="2802694"/>
                <a:ext cx="122521" cy="32396"/>
              </a:xfrm>
              <a:custGeom>
                <a:rect b="b" l="l" r="r" t="t"/>
                <a:pathLst>
                  <a:path extrusionOk="0" h="913" w="3453">
                    <a:moveTo>
                      <a:pt x="446" y="0"/>
                    </a:moveTo>
                    <a:cubicBezTo>
                      <a:pt x="205" y="0"/>
                      <a:pt x="0" y="205"/>
                      <a:pt x="0" y="439"/>
                    </a:cubicBezTo>
                    <a:cubicBezTo>
                      <a:pt x="0" y="707"/>
                      <a:pt x="205" y="913"/>
                      <a:pt x="446" y="913"/>
                    </a:cubicBezTo>
                    <a:lnTo>
                      <a:pt x="2978" y="913"/>
                    </a:lnTo>
                    <a:cubicBezTo>
                      <a:pt x="3240" y="913"/>
                      <a:pt x="3452" y="707"/>
                      <a:pt x="3452" y="439"/>
                    </a:cubicBezTo>
                    <a:cubicBezTo>
                      <a:pt x="3452" y="205"/>
                      <a:pt x="3240" y="0"/>
                      <a:pt x="29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3" name="Google Shape;843;p36"/>
              <p:cNvSpPr/>
              <p:nvPr/>
            </p:nvSpPr>
            <p:spPr>
              <a:xfrm>
                <a:off x="3939372" y="2802694"/>
                <a:ext cx="61527" cy="32396"/>
              </a:xfrm>
              <a:custGeom>
                <a:rect b="b" l="l" r="r" t="t"/>
                <a:pathLst>
                  <a:path extrusionOk="0" h="913" w="1734">
                    <a:moveTo>
                      <a:pt x="439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39" y="913"/>
                    </a:cubicBezTo>
                    <a:lnTo>
                      <a:pt x="1295" y="913"/>
                    </a:lnTo>
                    <a:cubicBezTo>
                      <a:pt x="1529" y="913"/>
                      <a:pt x="1734" y="707"/>
                      <a:pt x="1734" y="439"/>
                    </a:cubicBezTo>
                    <a:cubicBezTo>
                      <a:pt x="1734" y="205"/>
                      <a:pt x="1529" y="0"/>
                      <a:pt x="12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" name="Google Shape;844;p36"/>
              <p:cNvSpPr/>
              <p:nvPr/>
            </p:nvSpPr>
            <p:spPr>
              <a:xfrm>
                <a:off x="4031234" y="2802694"/>
                <a:ext cx="99457" cy="32396"/>
              </a:xfrm>
              <a:custGeom>
                <a:rect b="b" l="l" r="r" t="t"/>
                <a:pathLst>
                  <a:path extrusionOk="0" h="913" w="2803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2328" y="913"/>
                    </a:lnTo>
                    <a:cubicBezTo>
                      <a:pt x="2597" y="913"/>
                      <a:pt x="2802" y="707"/>
                      <a:pt x="2802" y="439"/>
                    </a:cubicBezTo>
                    <a:cubicBezTo>
                      <a:pt x="2802" y="205"/>
                      <a:pt x="2597" y="0"/>
                      <a:pt x="23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" name="Google Shape;845;p36"/>
              <p:cNvSpPr/>
              <p:nvPr/>
            </p:nvSpPr>
            <p:spPr>
              <a:xfrm>
                <a:off x="4369089" y="2802694"/>
                <a:ext cx="149665" cy="32396"/>
              </a:xfrm>
              <a:custGeom>
                <a:rect b="b" l="l" r="r" t="t"/>
                <a:pathLst>
                  <a:path extrusionOk="0" h="913" w="4218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3772" y="913"/>
                    </a:lnTo>
                    <a:cubicBezTo>
                      <a:pt x="4040" y="913"/>
                      <a:pt x="4217" y="707"/>
                      <a:pt x="4217" y="439"/>
                    </a:cubicBezTo>
                    <a:cubicBezTo>
                      <a:pt x="4217" y="205"/>
                      <a:pt x="4040" y="0"/>
                      <a:pt x="37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46" name="Google Shape;846;p36"/>
            <p:cNvGrpSpPr/>
            <p:nvPr/>
          </p:nvGrpSpPr>
          <p:grpSpPr>
            <a:xfrm>
              <a:off x="1158100" y="913806"/>
              <a:ext cx="1910430" cy="3689957"/>
              <a:chOff x="3445647" y="3610431"/>
              <a:chExt cx="598187" cy="1155422"/>
            </a:xfrm>
          </p:grpSpPr>
          <p:sp>
            <p:nvSpPr>
              <p:cNvPr id="847" name="Google Shape;847;p36"/>
              <p:cNvSpPr/>
              <p:nvPr/>
            </p:nvSpPr>
            <p:spPr>
              <a:xfrm>
                <a:off x="3891188" y="4339258"/>
                <a:ext cx="69049" cy="149630"/>
              </a:xfrm>
              <a:custGeom>
                <a:rect b="b" l="l" r="r" t="t"/>
                <a:pathLst>
                  <a:path extrusionOk="0" h="4217" w="1946">
                    <a:moveTo>
                      <a:pt x="822" y="0"/>
                    </a:moveTo>
                    <a:cubicBezTo>
                      <a:pt x="730" y="0"/>
                      <a:pt x="639" y="17"/>
                      <a:pt x="559" y="53"/>
                    </a:cubicBezTo>
                    <a:cubicBezTo>
                      <a:pt x="262" y="201"/>
                      <a:pt x="57" y="463"/>
                      <a:pt x="29" y="789"/>
                    </a:cubicBezTo>
                    <a:cubicBezTo>
                      <a:pt x="0" y="965"/>
                      <a:pt x="29" y="1142"/>
                      <a:pt x="57" y="1319"/>
                    </a:cubicBezTo>
                    <a:cubicBezTo>
                      <a:pt x="177" y="1970"/>
                      <a:pt x="297" y="2649"/>
                      <a:pt x="411" y="3293"/>
                    </a:cubicBezTo>
                    <a:cubicBezTo>
                      <a:pt x="498" y="3691"/>
                      <a:pt x="528" y="4217"/>
                      <a:pt x="1014" y="4217"/>
                    </a:cubicBezTo>
                    <a:cubicBezTo>
                      <a:pt x="1038" y="4217"/>
                      <a:pt x="1063" y="4215"/>
                      <a:pt x="1090" y="4213"/>
                    </a:cubicBezTo>
                    <a:cubicBezTo>
                      <a:pt x="1267" y="4213"/>
                      <a:pt x="1444" y="4149"/>
                      <a:pt x="1592" y="4036"/>
                    </a:cubicBezTo>
                    <a:cubicBezTo>
                      <a:pt x="1946" y="3710"/>
                      <a:pt x="1826" y="3059"/>
                      <a:pt x="1797" y="2649"/>
                    </a:cubicBezTo>
                    <a:cubicBezTo>
                      <a:pt x="1797" y="2055"/>
                      <a:pt x="1741" y="1496"/>
                      <a:pt x="1649" y="937"/>
                    </a:cubicBezTo>
                    <a:cubicBezTo>
                      <a:pt x="1620" y="704"/>
                      <a:pt x="1564" y="463"/>
                      <a:pt x="1415" y="258"/>
                    </a:cubicBezTo>
                    <a:cubicBezTo>
                      <a:pt x="1271" y="94"/>
                      <a:pt x="1040" y="0"/>
                      <a:pt x="822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" name="Google Shape;848;p36"/>
              <p:cNvSpPr/>
              <p:nvPr/>
            </p:nvSpPr>
            <p:spPr>
              <a:xfrm>
                <a:off x="3905736" y="4458334"/>
                <a:ext cx="138098" cy="51237"/>
              </a:xfrm>
              <a:custGeom>
                <a:rect b="b" l="l" r="r" t="t"/>
                <a:pathLst>
                  <a:path extrusionOk="0" h="1444" w="3892">
                    <a:moveTo>
                      <a:pt x="1416" y="1"/>
                    </a:moveTo>
                    <a:cubicBezTo>
                      <a:pt x="1359" y="1"/>
                      <a:pt x="1267" y="1"/>
                      <a:pt x="1210" y="29"/>
                    </a:cubicBezTo>
                    <a:cubicBezTo>
                      <a:pt x="800" y="85"/>
                      <a:pt x="418" y="149"/>
                      <a:pt x="1" y="234"/>
                    </a:cubicBezTo>
                    <a:cubicBezTo>
                      <a:pt x="64" y="468"/>
                      <a:pt x="93" y="708"/>
                      <a:pt x="64" y="970"/>
                    </a:cubicBezTo>
                    <a:lnTo>
                      <a:pt x="64" y="1295"/>
                    </a:lnTo>
                    <a:cubicBezTo>
                      <a:pt x="93" y="1387"/>
                      <a:pt x="149" y="1444"/>
                      <a:pt x="241" y="1444"/>
                    </a:cubicBezTo>
                    <a:lnTo>
                      <a:pt x="3276" y="1444"/>
                    </a:lnTo>
                    <a:cubicBezTo>
                      <a:pt x="3389" y="1444"/>
                      <a:pt x="3510" y="1415"/>
                      <a:pt x="3658" y="1415"/>
                    </a:cubicBezTo>
                    <a:cubicBezTo>
                      <a:pt x="3743" y="1415"/>
                      <a:pt x="3863" y="1352"/>
                      <a:pt x="3863" y="1239"/>
                    </a:cubicBezTo>
                    <a:cubicBezTo>
                      <a:pt x="3892" y="736"/>
                      <a:pt x="2010" y="383"/>
                      <a:pt x="1684" y="149"/>
                    </a:cubicBezTo>
                    <a:cubicBezTo>
                      <a:pt x="1592" y="85"/>
                      <a:pt x="1507" y="29"/>
                      <a:pt x="1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9" name="Google Shape;849;p36"/>
              <p:cNvSpPr/>
              <p:nvPr/>
            </p:nvSpPr>
            <p:spPr>
              <a:xfrm>
                <a:off x="3531476" y="4605511"/>
                <a:ext cx="69084" cy="128979"/>
              </a:xfrm>
              <a:custGeom>
                <a:rect b="b" l="l" r="r" t="t"/>
                <a:pathLst>
                  <a:path extrusionOk="0" h="3635" w="1947">
                    <a:moveTo>
                      <a:pt x="993" y="0"/>
                    </a:moveTo>
                    <a:cubicBezTo>
                      <a:pt x="754" y="0"/>
                      <a:pt x="514" y="90"/>
                      <a:pt x="383" y="246"/>
                    </a:cubicBezTo>
                    <a:cubicBezTo>
                      <a:pt x="291" y="359"/>
                      <a:pt x="263" y="508"/>
                      <a:pt x="234" y="628"/>
                    </a:cubicBezTo>
                    <a:cubicBezTo>
                      <a:pt x="1" y="1597"/>
                      <a:pt x="234" y="2630"/>
                      <a:pt x="319" y="3634"/>
                    </a:cubicBezTo>
                    <a:cubicBezTo>
                      <a:pt x="708" y="3571"/>
                      <a:pt x="1090" y="3514"/>
                      <a:pt x="1472" y="3429"/>
                    </a:cubicBezTo>
                    <a:cubicBezTo>
                      <a:pt x="1501" y="3429"/>
                      <a:pt x="1557" y="3429"/>
                      <a:pt x="1593" y="3366"/>
                    </a:cubicBezTo>
                    <a:cubicBezTo>
                      <a:pt x="1621" y="3366"/>
                      <a:pt x="1621" y="3309"/>
                      <a:pt x="1621" y="3281"/>
                    </a:cubicBezTo>
                    <a:cubicBezTo>
                      <a:pt x="1677" y="2630"/>
                      <a:pt x="1734" y="2014"/>
                      <a:pt x="1798" y="1364"/>
                    </a:cubicBezTo>
                    <a:cubicBezTo>
                      <a:pt x="1826" y="1130"/>
                      <a:pt x="1946" y="656"/>
                      <a:pt x="1854" y="423"/>
                    </a:cubicBezTo>
                    <a:cubicBezTo>
                      <a:pt x="1734" y="210"/>
                      <a:pt x="1295" y="34"/>
                      <a:pt x="1090" y="5"/>
                    </a:cubicBezTo>
                    <a:cubicBezTo>
                      <a:pt x="1058" y="2"/>
                      <a:pt x="1026" y="0"/>
                      <a:pt x="993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0" name="Google Shape;850;p36"/>
              <p:cNvSpPr/>
              <p:nvPr/>
            </p:nvSpPr>
            <p:spPr>
              <a:xfrm>
                <a:off x="3591972" y="3683204"/>
                <a:ext cx="60782" cy="130930"/>
              </a:xfrm>
              <a:custGeom>
                <a:rect b="b" l="l" r="r" t="t"/>
                <a:pathLst>
                  <a:path extrusionOk="0" h="3690" w="1713">
                    <a:moveTo>
                      <a:pt x="206" y="1"/>
                    </a:moveTo>
                    <a:cubicBezTo>
                      <a:pt x="149" y="1"/>
                      <a:pt x="93" y="1"/>
                      <a:pt x="64" y="29"/>
                    </a:cubicBezTo>
                    <a:cubicBezTo>
                      <a:pt x="1" y="65"/>
                      <a:pt x="1" y="178"/>
                      <a:pt x="1" y="270"/>
                    </a:cubicBezTo>
                    <a:cubicBezTo>
                      <a:pt x="1" y="418"/>
                      <a:pt x="29" y="560"/>
                      <a:pt x="64" y="708"/>
                    </a:cubicBezTo>
                    <a:lnTo>
                      <a:pt x="64" y="829"/>
                    </a:lnTo>
                    <a:cubicBezTo>
                      <a:pt x="121" y="1154"/>
                      <a:pt x="64" y="1479"/>
                      <a:pt x="29" y="1798"/>
                    </a:cubicBezTo>
                    <a:cubicBezTo>
                      <a:pt x="29" y="1862"/>
                      <a:pt x="1" y="1946"/>
                      <a:pt x="1" y="1975"/>
                    </a:cubicBezTo>
                    <a:cubicBezTo>
                      <a:pt x="1" y="2152"/>
                      <a:pt x="1" y="2300"/>
                      <a:pt x="64" y="2477"/>
                    </a:cubicBezTo>
                    <a:cubicBezTo>
                      <a:pt x="121" y="2859"/>
                      <a:pt x="475" y="3630"/>
                      <a:pt x="949" y="3687"/>
                    </a:cubicBezTo>
                    <a:cubicBezTo>
                      <a:pt x="957" y="3689"/>
                      <a:pt x="965" y="3690"/>
                      <a:pt x="973" y="3690"/>
                    </a:cubicBezTo>
                    <a:cubicBezTo>
                      <a:pt x="1079" y="3690"/>
                      <a:pt x="1188" y="3532"/>
                      <a:pt x="1267" y="3453"/>
                    </a:cubicBezTo>
                    <a:cubicBezTo>
                      <a:pt x="1479" y="3184"/>
                      <a:pt x="1656" y="2859"/>
                      <a:pt x="1713" y="2505"/>
                    </a:cubicBezTo>
                    <a:cubicBezTo>
                      <a:pt x="1713" y="2328"/>
                      <a:pt x="1713" y="2152"/>
                      <a:pt x="1684" y="2010"/>
                    </a:cubicBezTo>
                    <a:cubicBezTo>
                      <a:pt x="1656" y="1741"/>
                      <a:pt x="1656" y="1508"/>
                      <a:pt x="1621" y="1267"/>
                    </a:cubicBezTo>
                    <a:cubicBezTo>
                      <a:pt x="1621" y="1154"/>
                      <a:pt x="1592" y="1034"/>
                      <a:pt x="1592" y="914"/>
                    </a:cubicBezTo>
                    <a:cubicBezTo>
                      <a:pt x="1536" y="708"/>
                      <a:pt x="1444" y="503"/>
                      <a:pt x="1302" y="355"/>
                    </a:cubicBezTo>
                    <a:cubicBezTo>
                      <a:pt x="1034" y="29"/>
                      <a:pt x="595" y="1"/>
                      <a:pt x="206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1" name="Google Shape;851;p36"/>
              <p:cNvSpPr/>
              <p:nvPr/>
            </p:nvSpPr>
            <p:spPr>
              <a:xfrm>
                <a:off x="3591972" y="3690939"/>
                <a:ext cx="53508" cy="43537"/>
              </a:xfrm>
              <a:custGeom>
                <a:rect b="b" l="l" r="r" t="t"/>
                <a:pathLst>
                  <a:path extrusionOk="0" h="1227" w="1508">
                    <a:moveTo>
                      <a:pt x="681" y="1"/>
                    </a:moveTo>
                    <a:cubicBezTo>
                      <a:pt x="528" y="1"/>
                      <a:pt x="382" y="53"/>
                      <a:pt x="270" y="165"/>
                    </a:cubicBezTo>
                    <a:cubicBezTo>
                      <a:pt x="241" y="200"/>
                      <a:pt x="206" y="229"/>
                      <a:pt x="178" y="257"/>
                    </a:cubicBezTo>
                    <a:cubicBezTo>
                      <a:pt x="149" y="285"/>
                      <a:pt x="93" y="285"/>
                      <a:pt x="64" y="314"/>
                    </a:cubicBezTo>
                    <a:cubicBezTo>
                      <a:pt x="1" y="342"/>
                      <a:pt x="29" y="405"/>
                      <a:pt x="29" y="434"/>
                    </a:cubicBezTo>
                    <a:cubicBezTo>
                      <a:pt x="64" y="554"/>
                      <a:pt x="64" y="696"/>
                      <a:pt x="93" y="816"/>
                    </a:cubicBezTo>
                    <a:cubicBezTo>
                      <a:pt x="93" y="936"/>
                      <a:pt x="64" y="1085"/>
                      <a:pt x="64" y="1226"/>
                    </a:cubicBezTo>
                    <a:cubicBezTo>
                      <a:pt x="64" y="1226"/>
                      <a:pt x="736" y="1113"/>
                      <a:pt x="1005" y="1021"/>
                    </a:cubicBezTo>
                    <a:cubicBezTo>
                      <a:pt x="1154" y="993"/>
                      <a:pt x="1331" y="936"/>
                      <a:pt x="1508" y="872"/>
                    </a:cubicBezTo>
                    <a:lnTo>
                      <a:pt x="1508" y="788"/>
                    </a:lnTo>
                    <a:cubicBezTo>
                      <a:pt x="1508" y="696"/>
                      <a:pt x="1444" y="611"/>
                      <a:pt x="1416" y="519"/>
                    </a:cubicBezTo>
                    <a:cubicBezTo>
                      <a:pt x="1359" y="434"/>
                      <a:pt x="1331" y="377"/>
                      <a:pt x="1267" y="285"/>
                    </a:cubicBezTo>
                    <a:cubicBezTo>
                      <a:pt x="1182" y="200"/>
                      <a:pt x="1062" y="108"/>
                      <a:pt x="949" y="52"/>
                    </a:cubicBezTo>
                    <a:cubicBezTo>
                      <a:pt x="861" y="18"/>
                      <a:pt x="769" y="1"/>
                      <a:pt x="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2" name="Google Shape;852;p36"/>
              <p:cNvSpPr/>
              <p:nvPr/>
            </p:nvSpPr>
            <p:spPr>
              <a:xfrm>
                <a:off x="3646437" y="3627817"/>
                <a:ext cx="21893" cy="47156"/>
              </a:xfrm>
              <a:custGeom>
                <a:rect b="b" l="l" r="r" t="t"/>
                <a:pathLst>
                  <a:path extrusionOk="0" h="1329" w="617">
                    <a:moveTo>
                      <a:pt x="213" y="0"/>
                    </a:moveTo>
                    <a:cubicBezTo>
                      <a:pt x="180" y="0"/>
                      <a:pt x="149" y="10"/>
                      <a:pt x="121" y="34"/>
                    </a:cubicBezTo>
                    <a:cubicBezTo>
                      <a:pt x="1" y="119"/>
                      <a:pt x="178" y="472"/>
                      <a:pt x="234" y="593"/>
                    </a:cubicBezTo>
                    <a:cubicBezTo>
                      <a:pt x="326" y="770"/>
                      <a:pt x="298" y="946"/>
                      <a:pt x="326" y="1123"/>
                    </a:cubicBezTo>
                    <a:cubicBezTo>
                      <a:pt x="326" y="1180"/>
                      <a:pt x="326" y="1237"/>
                      <a:pt x="355" y="1272"/>
                    </a:cubicBezTo>
                    <a:cubicBezTo>
                      <a:pt x="383" y="1300"/>
                      <a:pt x="439" y="1328"/>
                      <a:pt x="503" y="1328"/>
                    </a:cubicBezTo>
                    <a:cubicBezTo>
                      <a:pt x="560" y="1300"/>
                      <a:pt x="560" y="1237"/>
                      <a:pt x="588" y="1180"/>
                    </a:cubicBezTo>
                    <a:lnTo>
                      <a:pt x="588" y="918"/>
                    </a:lnTo>
                    <a:cubicBezTo>
                      <a:pt x="616" y="706"/>
                      <a:pt x="616" y="472"/>
                      <a:pt x="560" y="267"/>
                    </a:cubicBezTo>
                    <a:cubicBezTo>
                      <a:pt x="514" y="171"/>
                      <a:pt x="349" y="0"/>
                      <a:pt x="2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3" name="Google Shape;853;p36"/>
              <p:cNvSpPr/>
              <p:nvPr/>
            </p:nvSpPr>
            <p:spPr>
              <a:xfrm>
                <a:off x="3656975" y="3663724"/>
                <a:ext cx="19870" cy="27180"/>
              </a:xfrm>
              <a:custGeom>
                <a:rect b="b" l="l" r="r" t="t"/>
                <a:pathLst>
                  <a:path extrusionOk="0" h="766" w="560">
                    <a:moveTo>
                      <a:pt x="214" y="0"/>
                    </a:moveTo>
                    <a:cubicBezTo>
                      <a:pt x="122" y="0"/>
                      <a:pt x="37" y="58"/>
                      <a:pt x="1" y="196"/>
                    </a:cubicBezTo>
                    <a:lnTo>
                      <a:pt x="142" y="755"/>
                    </a:lnTo>
                    <a:cubicBezTo>
                      <a:pt x="167" y="762"/>
                      <a:pt x="189" y="765"/>
                      <a:pt x="211" y="765"/>
                    </a:cubicBezTo>
                    <a:cubicBezTo>
                      <a:pt x="299" y="765"/>
                      <a:pt x="372" y="715"/>
                      <a:pt x="440" y="670"/>
                    </a:cubicBezTo>
                    <a:cubicBezTo>
                      <a:pt x="532" y="550"/>
                      <a:pt x="560" y="401"/>
                      <a:pt x="532" y="260"/>
                    </a:cubicBezTo>
                    <a:cubicBezTo>
                      <a:pt x="479" y="105"/>
                      <a:pt x="339" y="0"/>
                      <a:pt x="214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4" name="Google Shape;854;p36"/>
              <p:cNvSpPr/>
              <p:nvPr/>
            </p:nvSpPr>
            <p:spPr>
              <a:xfrm>
                <a:off x="3581683" y="3629165"/>
                <a:ext cx="84626" cy="101409"/>
              </a:xfrm>
              <a:custGeom>
                <a:rect b="b" l="l" r="r" t="t"/>
                <a:pathLst>
                  <a:path extrusionOk="0" h="2858" w="2385">
                    <a:moveTo>
                      <a:pt x="1958" y="1"/>
                    </a:moveTo>
                    <a:cubicBezTo>
                      <a:pt x="1709" y="1"/>
                      <a:pt x="1264" y="290"/>
                      <a:pt x="1062" y="314"/>
                    </a:cubicBezTo>
                    <a:cubicBezTo>
                      <a:pt x="850" y="378"/>
                      <a:pt x="496" y="434"/>
                      <a:pt x="319" y="583"/>
                    </a:cubicBezTo>
                    <a:cubicBezTo>
                      <a:pt x="1" y="937"/>
                      <a:pt x="57" y="1552"/>
                      <a:pt x="262" y="1998"/>
                    </a:cubicBezTo>
                    <a:cubicBezTo>
                      <a:pt x="291" y="2055"/>
                      <a:pt x="383" y="2260"/>
                      <a:pt x="411" y="2323"/>
                    </a:cubicBezTo>
                    <a:cubicBezTo>
                      <a:pt x="682" y="2729"/>
                      <a:pt x="1105" y="2858"/>
                      <a:pt x="1435" y="2858"/>
                    </a:cubicBezTo>
                    <a:cubicBezTo>
                      <a:pt x="1537" y="2858"/>
                      <a:pt x="1629" y="2846"/>
                      <a:pt x="1706" y="2826"/>
                    </a:cubicBezTo>
                    <a:cubicBezTo>
                      <a:pt x="2088" y="2734"/>
                      <a:pt x="2300" y="2408"/>
                      <a:pt x="2356" y="1970"/>
                    </a:cubicBezTo>
                    <a:cubicBezTo>
                      <a:pt x="2356" y="1906"/>
                      <a:pt x="2385" y="1644"/>
                      <a:pt x="2385" y="1552"/>
                    </a:cubicBezTo>
                    <a:cubicBezTo>
                      <a:pt x="2385" y="1057"/>
                      <a:pt x="2264" y="137"/>
                      <a:pt x="2059" y="24"/>
                    </a:cubicBezTo>
                    <a:cubicBezTo>
                      <a:pt x="2032" y="8"/>
                      <a:pt x="1997" y="1"/>
                      <a:pt x="1958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5" name="Google Shape;855;p36"/>
              <p:cNvSpPr/>
              <p:nvPr/>
            </p:nvSpPr>
            <p:spPr>
              <a:xfrm>
                <a:off x="3573167" y="3610431"/>
                <a:ext cx="94171" cy="76855"/>
              </a:xfrm>
              <a:custGeom>
                <a:rect b="b" l="l" r="r" t="t"/>
                <a:pathLst>
                  <a:path extrusionOk="0" h="2166" w="2654">
                    <a:moveTo>
                      <a:pt x="1228" y="0"/>
                    </a:moveTo>
                    <a:cubicBezTo>
                      <a:pt x="1132" y="0"/>
                      <a:pt x="1037" y="7"/>
                      <a:pt x="948" y="22"/>
                    </a:cubicBezTo>
                    <a:cubicBezTo>
                      <a:pt x="708" y="78"/>
                      <a:pt x="474" y="198"/>
                      <a:pt x="297" y="404"/>
                    </a:cubicBezTo>
                    <a:cubicBezTo>
                      <a:pt x="92" y="665"/>
                      <a:pt x="0" y="1054"/>
                      <a:pt x="92" y="1408"/>
                    </a:cubicBezTo>
                    <a:cubicBezTo>
                      <a:pt x="120" y="1642"/>
                      <a:pt x="205" y="2024"/>
                      <a:pt x="474" y="2144"/>
                    </a:cubicBezTo>
                    <a:cubicBezTo>
                      <a:pt x="511" y="2158"/>
                      <a:pt x="546" y="2165"/>
                      <a:pt x="578" y="2165"/>
                    </a:cubicBezTo>
                    <a:cubicBezTo>
                      <a:pt x="674" y="2165"/>
                      <a:pt x="745" y="2100"/>
                      <a:pt x="771" y="1967"/>
                    </a:cubicBezTo>
                    <a:cubicBezTo>
                      <a:pt x="800" y="1790"/>
                      <a:pt x="771" y="1585"/>
                      <a:pt x="771" y="1373"/>
                    </a:cubicBezTo>
                    <a:cubicBezTo>
                      <a:pt x="771" y="1345"/>
                      <a:pt x="771" y="1345"/>
                      <a:pt x="800" y="1316"/>
                    </a:cubicBezTo>
                    <a:cubicBezTo>
                      <a:pt x="828" y="1288"/>
                      <a:pt x="856" y="1288"/>
                      <a:pt x="884" y="1288"/>
                    </a:cubicBezTo>
                    <a:cubicBezTo>
                      <a:pt x="1330" y="1231"/>
                      <a:pt x="1684" y="1019"/>
                      <a:pt x="2038" y="757"/>
                    </a:cubicBezTo>
                    <a:cubicBezTo>
                      <a:pt x="2122" y="842"/>
                      <a:pt x="2214" y="906"/>
                      <a:pt x="2328" y="934"/>
                    </a:cubicBezTo>
                    <a:cubicBezTo>
                      <a:pt x="2391" y="934"/>
                      <a:pt x="2476" y="934"/>
                      <a:pt x="2540" y="906"/>
                    </a:cubicBezTo>
                    <a:cubicBezTo>
                      <a:pt x="2625" y="878"/>
                      <a:pt x="2653" y="814"/>
                      <a:pt x="2625" y="729"/>
                    </a:cubicBezTo>
                    <a:cubicBezTo>
                      <a:pt x="2625" y="665"/>
                      <a:pt x="2596" y="609"/>
                      <a:pt x="2540" y="552"/>
                    </a:cubicBezTo>
                    <a:cubicBezTo>
                      <a:pt x="2448" y="404"/>
                      <a:pt x="2328" y="312"/>
                      <a:pt x="2214" y="227"/>
                    </a:cubicBezTo>
                    <a:cubicBezTo>
                      <a:pt x="2009" y="106"/>
                      <a:pt x="1769" y="50"/>
                      <a:pt x="1507" y="22"/>
                    </a:cubicBezTo>
                    <a:cubicBezTo>
                      <a:pt x="1419" y="7"/>
                      <a:pt x="1323" y="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" name="Google Shape;856;p36"/>
              <p:cNvSpPr/>
              <p:nvPr/>
            </p:nvSpPr>
            <p:spPr>
              <a:xfrm>
                <a:off x="3574125" y="3667876"/>
                <a:ext cx="29450" cy="30586"/>
              </a:xfrm>
              <a:custGeom>
                <a:rect b="b" l="l" r="r" t="t"/>
                <a:pathLst>
                  <a:path extrusionOk="0" h="862" w="830">
                    <a:moveTo>
                      <a:pt x="435" y="1"/>
                    </a:moveTo>
                    <a:cubicBezTo>
                      <a:pt x="73" y="1"/>
                      <a:pt x="0" y="551"/>
                      <a:pt x="242" y="787"/>
                    </a:cubicBezTo>
                    <a:cubicBezTo>
                      <a:pt x="290" y="837"/>
                      <a:pt x="349" y="862"/>
                      <a:pt x="410" y="862"/>
                    </a:cubicBezTo>
                    <a:cubicBezTo>
                      <a:pt x="494" y="862"/>
                      <a:pt x="583" y="816"/>
                      <a:pt x="652" y="730"/>
                    </a:cubicBezTo>
                    <a:lnTo>
                      <a:pt x="829" y="284"/>
                    </a:lnTo>
                    <a:cubicBezTo>
                      <a:pt x="744" y="171"/>
                      <a:pt x="681" y="51"/>
                      <a:pt x="567" y="23"/>
                    </a:cubicBezTo>
                    <a:cubicBezTo>
                      <a:pt x="520" y="8"/>
                      <a:pt x="476" y="1"/>
                      <a:pt x="435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" name="Google Shape;857;p36"/>
              <p:cNvSpPr/>
              <p:nvPr/>
            </p:nvSpPr>
            <p:spPr>
              <a:xfrm>
                <a:off x="3507384" y="4019214"/>
                <a:ext cx="479972" cy="645249"/>
              </a:xfrm>
              <a:custGeom>
                <a:rect b="b" l="l" r="r" t="t"/>
                <a:pathLst>
                  <a:path extrusionOk="0" h="18185" w="13527">
                    <a:moveTo>
                      <a:pt x="2992" y="0"/>
                    </a:moveTo>
                    <a:cubicBezTo>
                      <a:pt x="2859" y="0"/>
                      <a:pt x="2725" y="8"/>
                      <a:pt x="2590" y="25"/>
                    </a:cubicBezTo>
                    <a:cubicBezTo>
                      <a:pt x="2003" y="81"/>
                      <a:pt x="1147" y="407"/>
                      <a:pt x="885" y="994"/>
                    </a:cubicBezTo>
                    <a:cubicBezTo>
                      <a:pt x="588" y="1673"/>
                      <a:pt x="383" y="2501"/>
                      <a:pt x="262" y="3237"/>
                    </a:cubicBezTo>
                    <a:cubicBezTo>
                      <a:pt x="29" y="4800"/>
                      <a:pt x="57" y="6300"/>
                      <a:pt x="86" y="7891"/>
                    </a:cubicBezTo>
                    <a:cubicBezTo>
                      <a:pt x="149" y="9342"/>
                      <a:pt x="1" y="11167"/>
                      <a:pt x="29" y="12638"/>
                    </a:cubicBezTo>
                    <a:cubicBezTo>
                      <a:pt x="57" y="14612"/>
                      <a:pt x="57" y="16147"/>
                      <a:pt x="206" y="18008"/>
                    </a:cubicBezTo>
                    <a:cubicBezTo>
                      <a:pt x="234" y="18093"/>
                      <a:pt x="765" y="18149"/>
                      <a:pt x="857" y="18149"/>
                    </a:cubicBezTo>
                    <a:cubicBezTo>
                      <a:pt x="1052" y="18164"/>
                      <a:pt x="1248" y="18169"/>
                      <a:pt x="1443" y="18169"/>
                    </a:cubicBezTo>
                    <a:cubicBezTo>
                      <a:pt x="1842" y="18169"/>
                      <a:pt x="2240" y="18149"/>
                      <a:pt x="2634" y="18149"/>
                    </a:cubicBezTo>
                    <a:cubicBezTo>
                      <a:pt x="2888" y="18149"/>
                      <a:pt x="3140" y="18157"/>
                      <a:pt x="3389" y="18185"/>
                    </a:cubicBezTo>
                    <a:cubicBezTo>
                      <a:pt x="3418" y="16324"/>
                      <a:pt x="3474" y="14471"/>
                      <a:pt x="3510" y="12610"/>
                    </a:cubicBezTo>
                    <a:cubicBezTo>
                      <a:pt x="3538" y="11315"/>
                      <a:pt x="3538" y="9985"/>
                      <a:pt x="3715" y="8691"/>
                    </a:cubicBezTo>
                    <a:cubicBezTo>
                      <a:pt x="3828" y="7573"/>
                      <a:pt x="3920" y="6448"/>
                      <a:pt x="4005" y="5359"/>
                    </a:cubicBezTo>
                    <a:cubicBezTo>
                      <a:pt x="4005" y="5154"/>
                      <a:pt x="3976" y="4885"/>
                      <a:pt x="4040" y="4708"/>
                    </a:cubicBezTo>
                    <a:cubicBezTo>
                      <a:pt x="4066" y="4590"/>
                      <a:pt x="4151" y="4556"/>
                      <a:pt x="4259" y="4556"/>
                    </a:cubicBezTo>
                    <a:cubicBezTo>
                      <a:pt x="4391" y="4556"/>
                      <a:pt x="4555" y="4608"/>
                      <a:pt x="4684" y="4623"/>
                    </a:cubicBezTo>
                    <a:cubicBezTo>
                      <a:pt x="5214" y="4743"/>
                      <a:pt x="5717" y="4920"/>
                      <a:pt x="6219" y="5062"/>
                    </a:cubicBezTo>
                    <a:cubicBezTo>
                      <a:pt x="7400" y="5479"/>
                      <a:pt x="8667" y="5805"/>
                      <a:pt x="9905" y="5946"/>
                    </a:cubicBezTo>
                    <a:cubicBezTo>
                      <a:pt x="9876" y="6010"/>
                      <a:pt x="9841" y="6066"/>
                      <a:pt x="9841" y="6123"/>
                    </a:cubicBezTo>
                    <a:lnTo>
                      <a:pt x="9841" y="6215"/>
                    </a:lnTo>
                    <a:cubicBezTo>
                      <a:pt x="9905" y="7043"/>
                      <a:pt x="9933" y="7835"/>
                      <a:pt x="9961" y="8663"/>
                    </a:cubicBezTo>
                    <a:cubicBezTo>
                      <a:pt x="9961" y="8896"/>
                      <a:pt x="10195" y="10757"/>
                      <a:pt x="10195" y="11344"/>
                    </a:cubicBezTo>
                    <a:cubicBezTo>
                      <a:pt x="10195" y="11429"/>
                      <a:pt x="10287" y="11492"/>
                      <a:pt x="10372" y="11492"/>
                    </a:cubicBezTo>
                    <a:cubicBezTo>
                      <a:pt x="10496" y="11454"/>
                      <a:pt x="10647" y="11443"/>
                      <a:pt x="10801" y="11443"/>
                    </a:cubicBezTo>
                    <a:cubicBezTo>
                      <a:pt x="11015" y="11443"/>
                      <a:pt x="11236" y="11464"/>
                      <a:pt x="11405" y="11464"/>
                    </a:cubicBezTo>
                    <a:cubicBezTo>
                      <a:pt x="11935" y="11429"/>
                      <a:pt x="12466" y="11400"/>
                      <a:pt x="12996" y="11344"/>
                    </a:cubicBezTo>
                    <a:cubicBezTo>
                      <a:pt x="13060" y="11344"/>
                      <a:pt x="13117" y="11315"/>
                      <a:pt x="13145" y="11287"/>
                    </a:cubicBezTo>
                    <a:cubicBezTo>
                      <a:pt x="13201" y="11252"/>
                      <a:pt x="13201" y="11195"/>
                      <a:pt x="13201" y="11139"/>
                    </a:cubicBezTo>
                    <a:cubicBezTo>
                      <a:pt x="13527" y="9221"/>
                      <a:pt x="13499" y="7425"/>
                      <a:pt x="13350" y="5451"/>
                    </a:cubicBezTo>
                    <a:cubicBezTo>
                      <a:pt x="13293" y="4651"/>
                      <a:pt x="13378" y="3442"/>
                      <a:pt x="12586" y="3003"/>
                    </a:cubicBezTo>
                    <a:cubicBezTo>
                      <a:pt x="11645" y="2409"/>
                      <a:pt x="10315" y="2267"/>
                      <a:pt x="9226" y="1998"/>
                    </a:cubicBezTo>
                    <a:cubicBezTo>
                      <a:pt x="8370" y="1765"/>
                      <a:pt x="7514" y="1560"/>
                      <a:pt x="6693" y="1234"/>
                    </a:cubicBezTo>
                    <a:cubicBezTo>
                      <a:pt x="6014" y="966"/>
                      <a:pt x="5391" y="640"/>
                      <a:pt x="4712" y="378"/>
                    </a:cubicBezTo>
                    <a:cubicBezTo>
                      <a:pt x="4162" y="159"/>
                      <a:pt x="3589" y="0"/>
                      <a:pt x="29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" name="Google Shape;858;p36"/>
              <p:cNvSpPr/>
              <p:nvPr/>
            </p:nvSpPr>
            <p:spPr>
              <a:xfrm>
                <a:off x="3470732" y="3752251"/>
                <a:ext cx="313807" cy="326404"/>
              </a:xfrm>
              <a:custGeom>
                <a:rect b="b" l="l" r="r" t="t"/>
                <a:pathLst>
                  <a:path extrusionOk="0" h="9199" w="8844">
                    <a:moveTo>
                      <a:pt x="3418" y="0"/>
                    </a:moveTo>
                    <a:cubicBezTo>
                      <a:pt x="3036" y="121"/>
                      <a:pt x="2654" y="92"/>
                      <a:pt x="2243" y="149"/>
                    </a:cubicBezTo>
                    <a:cubicBezTo>
                      <a:pt x="1975" y="177"/>
                      <a:pt x="1741" y="269"/>
                      <a:pt x="1444" y="298"/>
                    </a:cubicBezTo>
                    <a:cubicBezTo>
                      <a:pt x="913" y="418"/>
                      <a:pt x="439" y="800"/>
                      <a:pt x="206" y="1302"/>
                    </a:cubicBezTo>
                    <a:cubicBezTo>
                      <a:pt x="86" y="1536"/>
                      <a:pt x="1" y="1769"/>
                      <a:pt x="1" y="2038"/>
                    </a:cubicBezTo>
                    <a:cubicBezTo>
                      <a:pt x="1" y="2243"/>
                      <a:pt x="29" y="2476"/>
                      <a:pt x="57" y="2682"/>
                    </a:cubicBezTo>
                    <a:cubicBezTo>
                      <a:pt x="178" y="3453"/>
                      <a:pt x="206" y="4309"/>
                      <a:pt x="503" y="5016"/>
                    </a:cubicBezTo>
                    <a:cubicBezTo>
                      <a:pt x="616" y="5334"/>
                      <a:pt x="828" y="5632"/>
                      <a:pt x="1034" y="5929"/>
                    </a:cubicBezTo>
                    <a:cubicBezTo>
                      <a:pt x="1119" y="6077"/>
                      <a:pt x="1211" y="6219"/>
                      <a:pt x="1324" y="6339"/>
                    </a:cubicBezTo>
                    <a:cubicBezTo>
                      <a:pt x="1383" y="6366"/>
                      <a:pt x="1567" y="6547"/>
                      <a:pt x="1636" y="6547"/>
                    </a:cubicBezTo>
                    <a:cubicBezTo>
                      <a:pt x="1641" y="6547"/>
                      <a:pt x="1645" y="6546"/>
                      <a:pt x="1649" y="6544"/>
                    </a:cubicBezTo>
                    <a:lnTo>
                      <a:pt x="1677" y="6544"/>
                    </a:lnTo>
                    <a:cubicBezTo>
                      <a:pt x="1621" y="6898"/>
                      <a:pt x="1593" y="7315"/>
                      <a:pt x="1501" y="7697"/>
                    </a:cubicBezTo>
                    <a:cubicBezTo>
                      <a:pt x="1472" y="7931"/>
                      <a:pt x="1324" y="8284"/>
                      <a:pt x="1472" y="8518"/>
                    </a:cubicBezTo>
                    <a:cubicBezTo>
                      <a:pt x="1593" y="8730"/>
                      <a:pt x="1946" y="8787"/>
                      <a:pt x="2151" y="8815"/>
                    </a:cubicBezTo>
                    <a:cubicBezTo>
                      <a:pt x="2774" y="8935"/>
                      <a:pt x="3389" y="8992"/>
                      <a:pt x="4040" y="9084"/>
                    </a:cubicBezTo>
                    <a:cubicBezTo>
                      <a:pt x="4571" y="9140"/>
                      <a:pt x="5116" y="9199"/>
                      <a:pt x="5657" y="9199"/>
                    </a:cubicBezTo>
                    <a:cubicBezTo>
                      <a:pt x="6198" y="9199"/>
                      <a:pt x="6736" y="9140"/>
                      <a:pt x="7252" y="8964"/>
                    </a:cubicBezTo>
                    <a:cubicBezTo>
                      <a:pt x="7401" y="8907"/>
                      <a:pt x="7577" y="8843"/>
                      <a:pt x="7691" y="8730"/>
                    </a:cubicBezTo>
                    <a:cubicBezTo>
                      <a:pt x="7988" y="8433"/>
                      <a:pt x="7811" y="7697"/>
                      <a:pt x="7811" y="7315"/>
                    </a:cubicBezTo>
                    <a:cubicBezTo>
                      <a:pt x="7811" y="7223"/>
                      <a:pt x="7811" y="6693"/>
                      <a:pt x="7662" y="6693"/>
                    </a:cubicBezTo>
                    <a:cubicBezTo>
                      <a:pt x="7811" y="6693"/>
                      <a:pt x="7959" y="6664"/>
                      <a:pt x="8080" y="6608"/>
                    </a:cubicBezTo>
                    <a:cubicBezTo>
                      <a:pt x="8341" y="6431"/>
                      <a:pt x="8490" y="6106"/>
                      <a:pt x="8575" y="5780"/>
                    </a:cubicBezTo>
                    <a:cubicBezTo>
                      <a:pt x="8723" y="5306"/>
                      <a:pt x="8844" y="4776"/>
                      <a:pt x="8815" y="4273"/>
                    </a:cubicBezTo>
                    <a:cubicBezTo>
                      <a:pt x="8787" y="3920"/>
                      <a:pt x="8723" y="3601"/>
                      <a:pt x="8639" y="3276"/>
                    </a:cubicBezTo>
                    <a:cubicBezTo>
                      <a:pt x="8490" y="2653"/>
                      <a:pt x="8221" y="2094"/>
                      <a:pt x="7959" y="1564"/>
                    </a:cubicBezTo>
                    <a:cubicBezTo>
                      <a:pt x="7867" y="1387"/>
                      <a:pt x="7783" y="1210"/>
                      <a:pt x="7662" y="1062"/>
                    </a:cubicBezTo>
                    <a:cubicBezTo>
                      <a:pt x="7309" y="595"/>
                      <a:pt x="6870" y="241"/>
                      <a:pt x="6276" y="149"/>
                    </a:cubicBezTo>
                    <a:cubicBezTo>
                      <a:pt x="5894" y="92"/>
                      <a:pt x="5483" y="121"/>
                      <a:pt x="5101" y="29"/>
                    </a:cubicBezTo>
                    <a:cubicBezTo>
                      <a:pt x="5073" y="418"/>
                      <a:pt x="4719" y="708"/>
                      <a:pt x="4366" y="708"/>
                    </a:cubicBezTo>
                    <a:cubicBezTo>
                      <a:pt x="4012" y="708"/>
                      <a:pt x="3623" y="651"/>
                      <a:pt x="3481" y="326"/>
                    </a:cubicBezTo>
                    <a:cubicBezTo>
                      <a:pt x="3446" y="241"/>
                      <a:pt x="3418" y="121"/>
                      <a:pt x="3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" name="Google Shape;859;p36"/>
              <p:cNvSpPr/>
              <p:nvPr/>
            </p:nvSpPr>
            <p:spPr>
              <a:xfrm>
                <a:off x="3514658" y="3905638"/>
                <a:ext cx="168471" cy="85123"/>
              </a:xfrm>
              <a:custGeom>
                <a:rect b="b" l="l" r="r" t="t"/>
                <a:pathLst>
                  <a:path extrusionOk="0" h="2399" w="4748">
                    <a:moveTo>
                      <a:pt x="2468" y="0"/>
                    </a:moveTo>
                    <a:cubicBezTo>
                      <a:pt x="2068" y="0"/>
                      <a:pt x="1674" y="36"/>
                      <a:pt x="1295" y="163"/>
                    </a:cubicBezTo>
                    <a:cubicBezTo>
                      <a:pt x="652" y="396"/>
                      <a:pt x="29" y="955"/>
                      <a:pt x="29" y="1662"/>
                    </a:cubicBezTo>
                    <a:cubicBezTo>
                      <a:pt x="1" y="2313"/>
                      <a:pt x="737" y="2398"/>
                      <a:pt x="1211" y="2398"/>
                    </a:cubicBezTo>
                    <a:cubicBezTo>
                      <a:pt x="1593" y="2370"/>
                      <a:pt x="2003" y="2285"/>
                      <a:pt x="2385" y="2193"/>
                    </a:cubicBezTo>
                    <a:cubicBezTo>
                      <a:pt x="3064" y="2016"/>
                      <a:pt x="3771" y="1839"/>
                      <a:pt x="4479" y="1634"/>
                    </a:cubicBezTo>
                    <a:cubicBezTo>
                      <a:pt x="4571" y="1634"/>
                      <a:pt x="4656" y="1606"/>
                      <a:pt x="4748" y="1577"/>
                    </a:cubicBezTo>
                    <a:cubicBezTo>
                      <a:pt x="4479" y="1365"/>
                      <a:pt x="4245" y="1132"/>
                      <a:pt x="4012" y="927"/>
                    </a:cubicBezTo>
                    <a:cubicBezTo>
                      <a:pt x="3835" y="750"/>
                      <a:pt x="3623" y="601"/>
                      <a:pt x="3446" y="424"/>
                    </a:cubicBezTo>
                    <a:cubicBezTo>
                      <a:pt x="3305" y="247"/>
                      <a:pt x="3156" y="99"/>
                      <a:pt x="2951" y="14"/>
                    </a:cubicBezTo>
                    <a:cubicBezTo>
                      <a:pt x="2789" y="6"/>
                      <a:pt x="2628" y="0"/>
                      <a:pt x="2468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" name="Google Shape;860;p36"/>
              <p:cNvSpPr/>
              <p:nvPr/>
            </p:nvSpPr>
            <p:spPr>
              <a:xfrm>
                <a:off x="3625609" y="3907128"/>
                <a:ext cx="169464" cy="78878"/>
              </a:xfrm>
              <a:custGeom>
                <a:rect b="b" l="l" r="r" t="t"/>
                <a:pathLst>
                  <a:path extrusionOk="0" h="2223" w="4776">
                    <a:moveTo>
                      <a:pt x="1" y="0"/>
                    </a:moveTo>
                    <a:cubicBezTo>
                      <a:pt x="114" y="85"/>
                      <a:pt x="206" y="177"/>
                      <a:pt x="291" y="262"/>
                    </a:cubicBezTo>
                    <a:cubicBezTo>
                      <a:pt x="468" y="439"/>
                      <a:pt x="644" y="616"/>
                      <a:pt x="850" y="793"/>
                    </a:cubicBezTo>
                    <a:cubicBezTo>
                      <a:pt x="1147" y="1061"/>
                      <a:pt x="1444" y="1323"/>
                      <a:pt x="1734" y="1592"/>
                    </a:cubicBezTo>
                    <a:cubicBezTo>
                      <a:pt x="2088" y="1535"/>
                      <a:pt x="2441" y="1443"/>
                      <a:pt x="2767" y="1387"/>
                    </a:cubicBezTo>
                    <a:cubicBezTo>
                      <a:pt x="2964" y="1348"/>
                      <a:pt x="3161" y="1323"/>
                      <a:pt x="3338" y="1323"/>
                    </a:cubicBezTo>
                    <a:cubicBezTo>
                      <a:pt x="3453" y="1323"/>
                      <a:pt x="3559" y="1333"/>
                      <a:pt x="3651" y="1359"/>
                    </a:cubicBezTo>
                    <a:cubicBezTo>
                      <a:pt x="3828" y="1415"/>
                      <a:pt x="3976" y="1500"/>
                      <a:pt x="4068" y="1649"/>
                    </a:cubicBezTo>
                    <a:cubicBezTo>
                      <a:pt x="4125" y="1712"/>
                      <a:pt x="4182" y="1769"/>
                      <a:pt x="4182" y="1825"/>
                    </a:cubicBezTo>
                    <a:cubicBezTo>
                      <a:pt x="4210" y="1946"/>
                      <a:pt x="4153" y="2066"/>
                      <a:pt x="4125" y="2151"/>
                    </a:cubicBezTo>
                    <a:cubicBezTo>
                      <a:pt x="4125" y="2179"/>
                      <a:pt x="4125" y="2179"/>
                      <a:pt x="4153" y="2179"/>
                    </a:cubicBezTo>
                    <a:cubicBezTo>
                      <a:pt x="4153" y="2199"/>
                      <a:pt x="4167" y="2222"/>
                      <a:pt x="4185" y="2222"/>
                    </a:cubicBezTo>
                    <a:cubicBezTo>
                      <a:pt x="4193" y="2222"/>
                      <a:pt x="4201" y="2218"/>
                      <a:pt x="4210" y="2207"/>
                    </a:cubicBezTo>
                    <a:cubicBezTo>
                      <a:pt x="4468" y="2207"/>
                      <a:pt x="4572" y="1876"/>
                      <a:pt x="4571" y="1636"/>
                    </a:cubicBezTo>
                    <a:lnTo>
                      <a:pt x="4571" y="1636"/>
                    </a:lnTo>
                    <a:cubicBezTo>
                      <a:pt x="4583" y="1728"/>
                      <a:pt x="4607" y="1830"/>
                      <a:pt x="4627" y="1917"/>
                    </a:cubicBezTo>
                    <a:cubicBezTo>
                      <a:pt x="4627" y="1974"/>
                      <a:pt x="4564" y="2151"/>
                      <a:pt x="4627" y="2179"/>
                    </a:cubicBezTo>
                    <a:cubicBezTo>
                      <a:pt x="4636" y="2187"/>
                      <a:pt x="4644" y="2191"/>
                      <a:pt x="4651" y="2191"/>
                    </a:cubicBezTo>
                    <a:cubicBezTo>
                      <a:pt x="4670" y="2191"/>
                      <a:pt x="4684" y="2171"/>
                      <a:pt x="4684" y="2151"/>
                    </a:cubicBezTo>
                    <a:cubicBezTo>
                      <a:pt x="4776" y="2031"/>
                      <a:pt x="4776" y="1854"/>
                      <a:pt x="4776" y="1741"/>
                    </a:cubicBezTo>
                    <a:cubicBezTo>
                      <a:pt x="4776" y="1323"/>
                      <a:pt x="4656" y="941"/>
                      <a:pt x="4422" y="651"/>
                    </a:cubicBezTo>
                    <a:cubicBezTo>
                      <a:pt x="4182" y="382"/>
                      <a:pt x="3856" y="177"/>
                      <a:pt x="3502" y="149"/>
                    </a:cubicBezTo>
                    <a:cubicBezTo>
                      <a:pt x="3309" y="126"/>
                      <a:pt x="3112" y="119"/>
                      <a:pt x="2913" y="119"/>
                    </a:cubicBezTo>
                    <a:cubicBezTo>
                      <a:pt x="2676" y="119"/>
                      <a:pt x="2436" y="128"/>
                      <a:pt x="2194" y="128"/>
                    </a:cubicBezTo>
                    <a:cubicBezTo>
                      <a:pt x="2081" y="128"/>
                      <a:pt x="1968" y="126"/>
                      <a:pt x="1854" y="121"/>
                    </a:cubicBezTo>
                    <a:cubicBezTo>
                      <a:pt x="1239" y="57"/>
                      <a:pt x="616" y="29"/>
                      <a:pt x="1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1" name="Google Shape;861;p36"/>
              <p:cNvSpPr/>
              <p:nvPr/>
            </p:nvSpPr>
            <p:spPr>
              <a:xfrm>
                <a:off x="3781231" y="3945767"/>
                <a:ext cx="7593" cy="19870"/>
              </a:xfrm>
              <a:custGeom>
                <a:rect b="b" l="l" r="r" t="t"/>
                <a:pathLst>
                  <a:path extrusionOk="0" h="560" w="214">
                    <a:moveTo>
                      <a:pt x="1" y="1"/>
                    </a:moveTo>
                    <a:cubicBezTo>
                      <a:pt x="1" y="29"/>
                      <a:pt x="36" y="57"/>
                      <a:pt x="36" y="93"/>
                    </a:cubicBezTo>
                    <a:cubicBezTo>
                      <a:pt x="64" y="121"/>
                      <a:pt x="93" y="149"/>
                      <a:pt x="93" y="206"/>
                    </a:cubicBezTo>
                    <a:lnTo>
                      <a:pt x="93" y="270"/>
                    </a:lnTo>
                    <a:cubicBezTo>
                      <a:pt x="121" y="354"/>
                      <a:pt x="149" y="446"/>
                      <a:pt x="149" y="560"/>
                    </a:cubicBezTo>
                    <a:lnTo>
                      <a:pt x="213" y="560"/>
                    </a:lnTo>
                    <a:cubicBezTo>
                      <a:pt x="213" y="446"/>
                      <a:pt x="178" y="354"/>
                      <a:pt x="149" y="234"/>
                    </a:cubicBezTo>
                    <a:lnTo>
                      <a:pt x="149" y="178"/>
                    </a:lnTo>
                    <a:cubicBezTo>
                      <a:pt x="121" y="121"/>
                      <a:pt x="121" y="93"/>
                      <a:pt x="93" y="57"/>
                    </a:cubicBezTo>
                    <a:cubicBezTo>
                      <a:pt x="64" y="29"/>
                      <a:pt x="64" y="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2" name="Google Shape;862;p36"/>
              <p:cNvSpPr/>
              <p:nvPr/>
            </p:nvSpPr>
            <p:spPr>
              <a:xfrm>
                <a:off x="3774951" y="3946796"/>
                <a:ext cx="8587" cy="39918"/>
              </a:xfrm>
              <a:custGeom>
                <a:rect b="b" l="l" r="r" t="t"/>
                <a:pathLst>
                  <a:path extrusionOk="0" h="1125" w="242">
                    <a:moveTo>
                      <a:pt x="65" y="0"/>
                    </a:moveTo>
                    <a:lnTo>
                      <a:pt x="1" y="28"/>
                    </a:lnTo>
                    <a:cubicBezTo>
                      <a:pt x="1" y="64"/>
                      <a:pt x="36" y="92"/>
                      <a:pt x="36" y="120"/>
                    </a:cubicBezTo>
                    <a:cubicBezTo>
                      <a:pt x="65" y="149"/>
                      <a:pt x="65" y="177"/>
                      <a:pt x="93" y="241"/>
                    </a:cubicBezTo>
                    <a:cubicBezTo>
                      <a:pt x="178" y="531"/>
                      <a:pt x="149" y="828"/>
                      <a:pt x="1" y="1089"/>
                    </a:cubicBezTo>
                    <a:lnTo>
                      <a:pt x="36" y="1125"/>
                    </a:lnTo>
                    <a:cubicBezTo>
                      <a:pt x="213" y="856"/>
                      <a:pt x="241" y="531"/>
                      <a:pt x="149" y="241"/>
                    </a:cubicBezTo>
                    <a:cubicBezTo>
                      <a:pt x="121" y="177"/>
                      <a:pt x="121" y="120"/>
                      <a:pt x="93" y="92"/>
                    </a:cubicBezTo>
                    <a:cubicBezTo>
                      <a:pt x="93" y="64"/>
                      <a:pt x="65" y="28"/>
                      <a:pt x="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3" name="Google Shape;863;p36"/>
              <p:cNvSpPr/>
              <p:nvPr/>
            </p:nvSpPr>
            <p:spPr>
              <a:xfrm>
                <a:off x="3528212" y="3890948"/>
                <a:ext cx="252068" cy="102509"/>
              </a:xfrm>
              <a:custGeom>
                <a:rect b="b" l="l" r="r" t="t"/>
                <a:pathLst>
                  <a:path extrusionOk="0" h="2889" w="7104">
                    <a:moveTo>
                      <a:pt x="1566" y="0"/>
                    </a:moveTo>
                    <a:cubicBezTo>
                      <a:pt x="1198" y="0"/>
                      <a:pt x="836" y="69"/>
                      <a:pt x="503" y="251"/>
                    </a:cubicBezTo>
                    <a:cubicBezTo>
                      <a:pt x="326" y="336"/>
                      <a:pt x="206" y="456"/>
                      <a:pt x="121" y="605"/>
                    </a:cubicBezTo>
                    <a:cubicBezTo>
                      <a:pt x="57" y="690"/>
                      <a:pt x="29" y="782"/>
                      <a:pt x="1" y="867"/>
                    </a:cubicBezTo>
                    <a:lnTo>
                      <a:pt x="1" y="1072"/>
                    </a:lnTo>
                    <a:lnTo>
                      <a:pt x="1" y="1192"/>
                    </a:lnTo>
                    <a:cubicBezTo>
                      <a:pt x="121" y="1107"/>
                      <a:pt x="178" y="1015"/>
                      <a:pt x="298" y="959"/>
                    </a:cubicBezTo>
                    <a:cubicBezTo>
                      <a:pt x="475" y="867"/>
                      <a:pt x="623" y="782"/>
                      <a:pt x="800" y="690"/>
                    </a:cubicBezTo>
                    <a:lnTo>
                      <a:pt x="885" y="690"/>
                    </a:lnTo>
                    <a:cubicBezTo>
                      <a:pt x="1713" y="1072"/>
                      <a:pt x="2569" y="1461"/>
                      <a:pt x="3305" y="1991"/>
                    </a:cubicBezTo>
                    <a:cubicBezTo>
                      <a:pt x="3453" y="2076"/>
                      <a:pt x="3566" y="2168"/>
                      <a:pt x="3715" y="2253"/>
                    </a:cubicBezTo>
                    <a:cubicBezTo>
                      <a:pt x="3771" y="2281"/>
                      <a:pt x="3835" y="2345"/>
                      <a:pt x="3892" y="2373"/>
                    </a:cubicBezTo>
                    <a:cubicBezTo>
                      <a:pt x="4069" y="2487"/>
                      <a:pt x="4274" y="2550"/>
                      <a:pt x="4479" y="2663"/>
                    </a:cubicBezTo>
                    <a:cubicBezTo>
                      <a:pt x="4811" y="2822"/>
                      <a:pt x="5160" y="2888"/>
                      <a:pt x="5511" y="2888"/>
                    </a:cubicBezTo>
                    <a:cubicBezTo>
                      <a:pt x="5817" y="2888"/>
                      <a:pt x="6124" y="2838"/>
                      <a:pt x="6424" y="2755"/>
                    </a:cubicBezTo>
                    <a:cubicBezTo>
                      <a:pt x="7103" y="2579"/>
                      <a:pt x="6955" y="1843"/>
                      <a:pt x="6545" y="1425"/>
                    </a:cubicBezTo>
                    <a:cubicBezTo>
                      <a:pt x="6311" y="1135"/>
                      <a:pt x="5929" y="987"/>
                      <a:pt x="5575" y="838"/>
                    </a:cubicBezTo>
                    <a:cubicBezTo>
                      <a:pt x="4719" y="541"/>
                      <a:pt x="3835" y="456"/>
                      <a:pt x="2979" y="251"/>
                    </a:cubicBezTo>
                    <a:cubicBezTo>
                      <a:pt x="2528" y="115"/>
                      <a:pt x="2042" y="0"/>
                      <a:pt x="1566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4" name="Google Shape;864;p36"/>
              <p:cNvSpPr/>
              <p:nvPr/>
            </p:nvSpPr>
            <p:spPr>
              <a:xfrm>
                <a:off x="3551311" y="3911386"/>
                <a:ext cx="8338" cy="7309"/>
              </a:xfrm>
              <a:custGeom>
                <a:rect b="b" l="l" r="r" t="t"/>
                <a:pathLst>
                  <a:path extrusionOk="0" h="206" w="235">
                    <a:moveTo>
                      <a:pt x="1" y="1"/>
                    </a:moveTo>
                    <a:lnTo>
                      <a:pt x="1" y="57"/>
                    </a:lnTo>
                    <a:cubicBezTo>
                      <a:pt x="29" y="85"/>
                      <a:pt x="57" y="85"/>
                      <a:pt x="86" y="114"/>
                    </a:cubicBezTo>
                    <a:cubicBezTo>
                      <a:pt x="149" y="142"/>
                      <a:pt x="178" y="177"/>
                      <a:pt x="234" y="206"/>
                    </a:cubicBezTo>
                    <a:lnTo>
                      <a:pt x="234" y="142"/>
                    </a:lnTo>
                    <a:cubicBezTo>
                      <a:pt x="206" y="114"/>
                      <a:pt x="178" y="114"/>
                      <a:pt x="114" y="85"/>
                    </a:cubicBezTo>
                    <a:cubicBezTo>
                      <a:pt x="86" y="57"/>
                      <a:pt x="57" y="29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5" name="Google Shape;865;p36"/>
              <p:cNvSpPr/>
              <p:nvPr/>
            </p:nvSpPr>
            <p:spPr>
              <a:xfrm>
                <a:off x="3522961" y="3966595"/>
                <a:ext cx="7309" cy="10609"/>
              </a:xfrm>
              <a:custGeom>
                <a:rect b="b" l="l" r="r" t="t"/>
                <a:pathLst>
                  <a:path extrusionOk="0" h="299" w="206">
                    <a:moveTo>
                      <a:pt x="0" y="1"/>
                    </a:moveTo>
                    <a:cubicBezTo>
                      <a:pt x="0" y="121"/>
                      <a:pt x="92" y="241"/>
                      <a:pt x="205" y="298"/>
                    </a:cubicBezTo>
                    <a:lnTo>
                      <a:pt x="205" y="241"/>
                    </a:lnTo>
                    <a:cubicBezTo>
                      <a:pt x="121" y="213"/>
                      <a:pt x="64" y="12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6" name="Google Shape;866;p36"/>
              <p:cNvSpPr/>
              <p:nvPr/>
            </p:nvSpPr>
            <p:spPr>
              <a:xfrm>
                <a:off x="3753130" y="3974152"/>
                <a:ext cx="13590" cy="9296"/>
              </a:xfrm>
              <a:custGeom>
                <a:rect b="b" l="l" r="r" t="t"/>
                <a:pathLst>
                  <a:path extrusionOk="0" h="262" w="383">
                    <a:moveTo>
                      <a:pt x="354" y="0"/>
                    </a:moveTo>
                    <a:cubicBezTo>
                      <a:pt x="262" y="85"/>
                      <a:pt x="149" y="177"/>
                      <a:pt x="0" y="205"/>
                    </a:cubicBezTo>
                    <a:lnTo>
                      <a:pt x="0" y="262"/>
                    </a:lnTo>
                    <a:cubicBezTo>
                      <a:pt x="149" y="234"/>
                      <a:pt x="298" y="142"/>
                      <a:pt x="382" y="28"/>
                    </a:cubicBez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7" name="Google Shape;867;p36"/>
              <p:cNvSpPr/>
              <p:nvPr/>
            </p:nvSpPr>
            <p:spPr>
              <a:xfrm>
                <a:off x="3740569" y="3983413"/>
                <a:ext cx="8338" cy="3300"/>
              </a:xfrm>
              <a:custGeom>
                <a:rect b="b" l="l" r="r" t="t"/>
                <a:pathLst>
                  <a:path extrusionOk="0" h="93" w="235">
                    <a:moveTo>
                      <a:pt x="206" y="1"/>
                    </a:moveTo>
                    <a:lnTo>
                      <a:pt x="1" y="29"/>
                    </a:lnTo>
                    <a:lnTo>
                      <a:pt x="1" y="93"/>
                    </a:lnTo>
                    <a:lnTo>
                      <a:pt x="234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8" name="Google Shape;868;p36"/>
              <p:cNvSpPr/>
              <p:nvPr/>
            </p:nvSpPr>
            <p:spPr>
              <a:xfrm>
                <a:off x="3445647" y="4709330"/>
                <a:ext cx="162191" cy="56524"/>
              </a:xfrm>
              <a:custGeom>
                <a:rect b="b" l="l" r="r" t="t"/>
                <a:pathLst>
                  <a:path extrusionOk="0" h="1593" w="4571">
                    <a:moveTo>
                      <a:pt x="2682" y="1"/>
                    </a:moveTo>
                    <a:cubicBezTo>
                      <a:pt x="2384" y="206"/>
                      <a:pt x="2066" y="383"/>
                      <a:pt x="1712" y="532"/>
                    </a:cubicBezTo>
                    <a:cubicBezTo>
                      <a:pt x="1444" y="616"/>
                      <a:pt x="1238" y="737"/>
                      <a:pt x="970" y="885"/>
                    </a:cubicBezTo>
                    <a:cubicBezTo>
                      <a:pt x="736" y="998"/>
                      <a:pt x="0" y="1267"/>
                      <a:pt x="616" y="1501"/>
                    </a:cubicBezTo>
                    <a:cubicBezTo>
                      <a:pt x="856" y="1593"/>
                      <a:pt x="1118" y="1593"/>
                      <a:pt x="1359" y="1593"/>
                    </a:cubicBezTo>
                    <a:cubicBezTo>
                      <a:pt x="2094" y="1564"/>
                      <a:pt x="2858" y="1444"/>
                      <a:pt x="3622" y="1388"/>
                    </a:cubicBezTo>
                    <a:lnTo>
                      <a:pt x="3976" y="1388"/>
                    </a:lnTo>
                    <a:cubicBezTo>
                      <a:pt x="4040" y="1352"/>
                      <a:pt x="4125" y="1352"/>
                      <a:pt x="4217" y="1352"/>
                    </a:cubicBezTo>
                    <a:lnTo>
                      <a:pt x="4245" y="1352"/>
                    </a:lnTo>
                    <a:cubicBezTo>
                      <a:pt x="4570" y="1267"/>
                      <a:pt x="4245" y="114"/>
                      <a:pt x="4012" y="114"/>
                    </a:cubicBezTo>
                    <a:cubicBezTo>
                      <a:pt x="3901" y="123"/>
                      <a:pt x="3792" y="127"/>
                      <a:pt x="3682" y="127"/>
                    </a:cubicBezTo>
                    <a:cubicBezTo>
                      <a:pt x="3349" y="127"/>
                      <a:pt x="3017" y="86"/>
                      <a:pt x="26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" name="Google Shape;869;p36"/>
              <p:cNvSpPr/>
              <p:nvPr/>
            </p:nvSpPr>
            <p:spPr>
              <a:xfrm>
                <a:off x="3695650" y="3828572"/>
                <a:ext cx="17848" cy="81610"/>
              </a:xfrm>
              <a:custGeom>
                <a:rect b="b" l="l" r="r" t="t"/>
                <a:pathLst>
                  <a:path extrusionOk="0" h="2300" w="503">
                    <a:moveTo>
                      <a:pt x="0" y="0"/>
                    </a:moveTo>
                    <a:cubicBezTo>
                      <a:pt x="234" y="651"/>
                      <a:pt x="382" y="1415"/>
                      <a:pt x="439" y="2299"/>
                    </a:cubicBezTo>
                    <a:lnTo>
                      <a:pt x="503" y="2299"/>
                    </a:lnTo>
                    <a:cubicBezTo>
                      <a:pt x="439" y="1415"/>
                      <a:pt x="290" y="651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" name="Google Shape;870;p36"/>
              <p:cNvSpPr/>
              <p:nvPr/>
            </p:nvSpPr>
            <p:spPr>
              <a:xfrm>
                <a:off x="3544037" y="3828572"/>
                <a:ext cx="13590" cy="65039"/>
              </a:xfrm>
              <a:custGeom>
                <a:rect b="b" l="l" r="r" t="t"/>
                <a:pathLst>
                  <a:path extrusionOk="0" h="1833" w="383">
                    <a:moveTo>
                      <a:pt x="1" y="0"/>
                    </a:moveTo>
                    <a:lnTo>
                      <a:pt x="319" y="1832"/>
                    </a:lnTo>
                    <a:lnTo>
                      <a:pt x="383" y="1832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" name="Google Shape;871;p36"/>
              <p:cNvSpPr/>
              <p:nvPr/>
            </p:nvSpPr>
            <p:spPr>
              <a:xfrm>
                <a:off x="3586721" y="3674937"/>
                <a:ext cx="13838" cy="12596"/>
              </a:xfrm>
              <a:custGeom>
                <a:rect b="b" l="l" r="r" t="t"/>
                <a:pathLst>
                  <a:path extrusionOk="0" h="355" w="390">
                    <a:moveTo>
                      <a:pt x="0" y="0"/>
                    </a:moveTo>
                    <a:lnTo>
                      <a:pt x="0" y="57"/>
                    </a:lnTo>
                    <a:cubicBezTo>
                      <a:pt x="92" y="57"/>
                      <a:pt x="177" y="85"/>
                      <a:pt x="241" y="149"/>
                    </a:cubicBezTo>
                    <a:cubicBezTo>
                      <a:pt x="297" y="177"/>
                      <a:pt x="326" y="262"/>
                      <a:pt x="326" y="354"/>
                    </a:cubicBezTo>
                    <a:lnTo>
                      <a:pt x="389" y="354"/>
                    </a:lnTo>
                    <a:cubicBezTo>
                      <a:pt x="389" y="262"/>
                      <a:pt x="354" y="149"/>
                      <a:pt x="269" y="85"/>
                    </a:cubicBezTo>
                    <a:cubicBezTo>
                      <a:pt x="212" y="29"/>
                      <a:pt x="92" y="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" name="Google Shape;872;p36"/>
              <p:cNvSpPr/>
              <p:nvPr/>
            </p:nvSpPr>
            <p:spPr>
              <a:xfrm>
                <a:off x="3925144" y="4127255"/>
                <a:ext cx="51911" cy="52621"/>
              </a:xfrm>
              <a:custGeom>
                <a:rect b="b" l="l" r="r" t="t"/>
                <a:pathLst>
                  <a:path extrusionOk="0" h="1483" w="1463">
                    <a:moveTo>
                      <a:pt x="709" y="1"/>
                    </a:moveTo>
                    <a:cubicBezTo>
                      <a:pt x="298" y="1"/>
                      <a:pt x="1" y="584"/>
                      <a:pt x="487" y="1168"/>
                    </a:cubicBezTo>
                    <a:cubicBezTo>
                      <a:pt x="630" y="1335"/>
                      <a:pt x="835" y="1483"/>
                      <a:pt x="1047" y="1483"/>
                    </a:cubicBezTo>
                    <a:cubicBezTo>
                      <a:pt x="1096" y="1483"/>
                      <a:pt x="1145" y="1475"/>
                      <a:pt x="1194" y="1458"/>
                    </a:cubicBezTo>
                    <a:cubicBezTo>
                      <a:pt x="1343" y="1401"/>
                      <a:pt x="1427" y="1224"/>
                      <a:pt x="1463" y="1048"/>
                    </a:cubicBezTo>
                    <a:cubicBezTo>
                      <a:pt x="1463" y="871"/>
                      <a:pt x="1399" y="694"/>
                      <a:pt x="1343" y="545"/>
                    </a:cubicBezTo>
                    <a:cubicBezTo>
                      <a:pt x="1162" y="156"/>
                      <a:pt x="920" y="1"/>
                      <a:pt x="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" name="Google Shape;873;p36"/>
              <p:cNvSpPr/>
              <p:nvPr/>
            </p:nvSpPr>
            <p:spPr>
              <a:xfrm>
                <a:off x="3549040" y="4340074"/>
                <a:ext cx="51982" cy="50917"/>
              </a:xfrm>
              <a:custGeom>
                <a:rect b="b" l="l" r="r" t="t"/>
                <a:pathLst>
                  <a:path extrusionOk="0" h="1435" w="1465">
                    <a:moveTo>
                      <a:pt x="850" y="0"/>
                    </a:moveTo>
                    <a:cubicBezTo>
                      <a:pt x="431" y="0"/>
                      <a:pt x="146" y="485"/>
                      <a:pt x="36" y="829"/>
                    </a:cubicBezTo>
                    <a:cubicBezTo>
                      <a:pt x="36" y="858"/>
                      <a:pt x="1" y="886"/>
                      <a:pt x="1" y="886"/>
                    </a:cubicBezTo>
                    <a:lnTo>
                      <a:pt x="1" y="942"/>
                    </a:lnTo>
                    <a:cubicBezTo>
                      <a:pt x="1" y="1006"/>
                      <a:pt x="36" y="1034"/>
                      <a:pt x="65" y="1091"/>
                    </a:cubicBezTo>
                    <a:cubicBezTo>
                      <a:pt x="150" y="1268"/>
                      <a:pt x="298" y="1388"/>
                      <a:pt x="503" y="1416"/>
                    </a:cubicBezTo>
                    <a:cubicBezTo>
                      <a:pt x="550" y="1429"/>
                      <a:pt x="595" y="1435"/>
                      <a:pt x="639" y="1435"/>
                    </a:cubicBezTo>
                    <a:cubicBezTo>
                      <a:pt x="1127" y="1435"/>
                      <a:pt x="1465" y="727"/>
                      <a:pt x="1303" y="299"/>
                    </a:cubicBezTo>
                    <a:cubicBezTo>
                      <a:pt x="1239" y="150"/>
                      <a:pt x="1062" y="30"/>
                      <a:pt x="885" y="2"/>
                    </a:cubicBezTo>
                    <a:cubicBezTo>
                      <a:pt x="873" y="1"/>
                      <a:pt x="862" y="0"/>
                      <a:pt x="8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4" name="Google Shape;874;p36"/>
              <p:cNvSpPr/>
              <p:nvPr/>
            </p:nvSpPr>
            <p:spPr>
              <a:xfrm>
                <a:off x="3973754" y="4462343"/>
                <a:ext cx="36689" cy="23135"/>
              </a:xfrm>
              <a:custGeom>
                <a:rect b="b" l="l" r="r" t="t"/>
                <a:pathLst>
                  <a:path extrusionOk="0" h="652" w="1034">
                    <a:moveTo>
                      <a:pt x="234" y="1"/>
                    </a:moveTo>
                    <a:cubicBezTo>
                      <a:pt x="149" y="93"/>
                      <a:pt x="93" y="178"/>
                      <a:pt x="57" y="270"/>
                    </a:cubicBezTo>
                    <a:cubicBezTo>
                      <a:pt x="1" y="390"/>
                      <a:pt x="29" y="446"/>
                      <a:pt x="93" y="475"/>
                    </a:cubicBezTo>
                    <a:cubicBezTo>
                      <a:pt x="121" y="489"/>
                      <a:pt x="149" y="496"/>
                      <a:pt x="179" y="496"/>
                    </a:cubicBezTo>
                    <a:cubicBezTo>
                      <a:pt x="208" y="496"/>
                      <a:pt x="238" y="489"/>
                      <a:pt x="270" y="475"/>
                    </a:cubicBezTo>
                    <a:cubicBezTo>
                      <a:pt x="298" y="446"/>
                      <a:pt x="355" y="418"/>
                      <a:pt x="383" y="390"/>
                    </a:cubicBezTo>
                    <a:cubicBezTo>
                      <a:pt x="446" y="326"/>
                      <a:pt x="503" y="270"/>
                      <a:pt x="560" y="241"/>
                    </a:cubicBezTo>
                    <a:lnTo>
                      <a:pt x="560" y="241"/>
                    </a:lnTo>
                    <a:cubicBezTo>
                      <a:pt x="560" y="270"/>
                      <a:pt x="560" y="298"/>
                      <a:pt x="531" y="326"/>
                    </a:cubicBezTo>
                    <a:cubicBezTo>
                      <a:pt x="503" y="390"/>
                      <a:pt x="475" y="446"/>
                      <a:pt x="475" y="503"/>
                    </a:cubicBezTo>
                    <a:cubicBezTo>
                      <a:pt x="475" y="567"/>
                      <a:pt x="475" y="595"/>
                      <a:pt x="503" y="623"/>
                    </a:cubicBezTo>
                    <a:cubicBezTo>
                      <a:pt x="531" y="652"/>
                      <a:pt x="560" y="652"/>
                      <a:pt x="588" y="652"/>
                    </a:cubicBezTo>
                    <a:lnTo>
                      <a:pt x="652" y="652"/>
                    </a:lnTo>
                    <a:cubicBezTo>
                      <a:pt x="680" y="623"/>
                      <a:pt x="708" y="595"/>
                      <a:pt x="737" y="567"/>
                    </a:cubicBezTo>
                    <a:cubicBezTo>
                      <a:pt x="829" y="475"/>
                      <a:pt x="885" y="390"/>
                      <a:pt x="1005" y="355"/>
                    </a:cubicBezTo>
                    <a:cubicBezTo>
                      <a:pt x="1034" y="355"/>
                      <a:pt x="1034" y="326"/>
                      <a:pt x="1034" y="298"/>
                    </a:cubicBezTo>
                    <a:cubicBezTo>
                      <a:pt x="1034" y="270"/>
                      <a:pt x="1005" y="241"/>
                      <a:pt x="977" y="241"/>
                    </a:cubicBezTo>
                    <a:cubicBezTo>
                      <a:pt x="829" y="298"/>
                      <a:pt x="737" y="390"/>
                      <a:pt x="652" y="503"/>
                    </a:cubicBezTo>
                    <a:cubicBezTo>
                      <a:pt x="623" y="503"/>
                      <a:pt x="623" y="531"/>
                      <a:pt x="588" y="531"/>
                    </a:cubicBezTo>
                    <a:lnTo>
                      <a:pt x="588" y="503"/>
                    </a:lnTo>
                    <a:cubicBezTo>
                      <a:pt x="588" y="475"/>
                      <a:pt x="623" y="446"/>
                      <a:pt x="652" y="390"/>
                    </a:cubicBezTo>
                    <a:cubicBezTo>
                      <a:pt x="652" y="355"/>
                      <a:pt x="680" y="326"/>
                      <a:pt x="708" y="270"/>
                    </a:cubicBezTo>
                    <a:cubicBezTo>
                      <a:pt x="708" y="213"/>
                      <a:pt x="680" y="178"/>
                      <a:pt x="652" y="149"/>
                    </a:cubicBezTo>
                    <a:cubicBezTo>
                      <a:pt x="652" y="149"/>
                      <a:pt x="639" y="137"/>
                      <a:pt x="620" y="137"/>
                    </a:cubicBezTo>
                    <a:cubicBezTo>
                      <a:pt x="611" y="137"/>
                      <a:pt x="600" y="140"/>
                      <a:pt x="588" y="149"/>
                    </a:cubicBezTo>
                    <a:cubicBezTo>
                      <a:pt x="475" y="149"/>
                      <a:pt x="383" y="213"/>
                      <a:pt x="298" y="298"/>
                    </a:cubicBezTo>
                    <a:cubicBezTo>
                      <a:pt x="270" y="326"/>
                      <a:pt x="234" y="355"/>
                      <a:pt x="206" y="355"/>
                    </a:cubicBezTo>
                    <a:cubicBezTo>
                      <a:pt x="178" y="390"/>
                      <a:pt x="149" y="390"/>
                      <a:pt x="149" y="390"/>
                    </a:cubicBezTo>
                    <a:lnTo>
                      <a:pt x="149" y="326"/>
                    </a:lnTo>
                    <a:cubicBezTo>
                      <a:pt x="178" y="241"/>
                      <a:pt x="234" y="149"/>
                      <a:pt x="298" y="93"/>
                    </a:cubicBezTo>
                    <a:cubicBezTo>
                      <a:pt x="326" y="93"/>
                      <a:pt x="326" y="36"/>
                      <a:pt x="2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36"/>
              <p:cNvSpPr/>
              <p:nvPr/>
            </p:nvSpPr>
            <p:spPr>
              <a:xfrm>
                <a:off x="3485315" y="4717455"/>
                <a:ext cx="35660" cy="25299"/>
              </a:xfrm>
              <a:custGeom>
                <a:rect b="b" l="l" r="r" t="t"/>
                <a:pathLst>
                  <a:path extrusionOk="0" h="713" w="1005">
                    <a:moveTo>
                      <a:pt x="787" y="1"/>
                    </a:moveTo>
                    <a:cubicBezTo>
                      <a:pt x="768" y="1"/>
                      <a:pt x="750" y="5"/>
                      <a:pt x="736" y="5"/>
                    </a:cubicBezTo>
                    <a:cubicBezTo>
                      <a:pt x="651" y="62"/>
                      <a:pt x="651" y="211"/>
                      <a:pt x="679" y="274"/>
                    </a:cubicBezTo>
                    <a:lnTo>
                      <a:pt x="679" y="303"/>
                    </a:lnTo>
                    <a:cubicBezTo>
                      <a:pt x="708" y="303"/>
                      <a:pt x="708" y="331"/>
                      <a:pt x="708" y="359"/>
                    </a:cubicBezTo>
                    <a:lnTo>
                      <a:pt x="708" y="387"/>
                    </a:lnTo>
                    <a:cubicBezTo>
                      <a:pt x="708" y="387"/>
                      <a:pt x="679" y="387"/>
                      <a:pt x="623" y="359"/>
                    </a:cubicBezTo>
                    <a:cubicBezTo>
                      <a:pt x="594" y="331"/>
                      <a:pt x="594" y="331"/>
                      <a:pt x="559" y="303"/>
                    </a:cubicBezTo>
                    <a:lnTo>
                      <a:pt x="531" y="274"/>
                    </a:lnTo>
                    <a:cubicBezTo>
                      <a:pt x="531" y="239"/>
                      <a:pt x="502" y="211"/>
                      <a:pt x="474" y="211"/>
                    </a:cubicBezTo>
                    <a:cubicBezTo>
                      <a:pt x="441" y="177"/>
                      <a:pt x="405" y="164"/>
                      <a:pt x="376" y="164"/>
                    </a:cubicBezTo>
                    <a:cubicBezTo>
                      <a:pt x="355" y="164"/>
                      <a:pt x="337" y="171"/>
                      <a:pt x="326" y="182"/>
                    </a:cubicBezTo>
                    <a:cubicBezTo>
                      <a:pt x="241" y="211"/>
                      <a:pt x="205" y="303"/>
                      <a:pt x="241" y="359"/>
                    </a:cubicBezTo>
                    <a:cubicBezTo>
                      <a:pt x="241" y="387"/>
                      <a:pt x="241" y="416"/>
                      <a:pt x="269" y="451"/>
                    </a:cubicBezTo>
                    <a:lnTo>
                      <a:pt x="269" y="508"/>
                    </a:lnTo>
                    <a:cubicBezTo>
                      <a:pt x="297" y="536"/>
                      <a:pt x="297" y="564"/>
                      <a:pt x="269" y="593"/>
                    </a:cubicBezTo>
                    <a:cubicBezTo>
                      <a:pt x="269" y="593"/>
                      <a:pt x="241" y="593"/>
                      <a:pt x="205" y="564"/>
                    </a:cubicBezTo>
                    <a:cubicBezTo>
                      <a:pt x="205" y="564"/>
                      <a:pt x="149" y="508"/>
                      <a:pt x="149" y="451"/>
                    </a:cubicBezTo>
                    <a:cubicBezTo>
                      <a:pt x="120" y="451"/>
                      <a:pt x="120" y="416"/>
                      <a:pt x="120" y="416"/>
                    </a:cubicBezTo>
                    <a:cubicBezTo>
                      <a:pt x="106" y="402"/>
                      <a:pt x="92" y="395"/>
                      <a:pt x="77" y="395"/>
                    </a:cubicBezTo>
                    <a:cubicBezTo>
                      <a:pt x="62" y="395"/>
                      <a:pt x="46" y="402"/>
                      <a:pt x="28" y="416"/>
                    </a:cubicBezTo>
                    <a:cubicBezTo>
                      <a:pt x="0" y="416"/>
                      <a:pt x="0" y="451"/>
                      <a:pt x="0" y="479"/>
                    </a:cubicBezTo>
                    <a:cubicBezTo>
                      <a:pt x="28" y="508"/>
                      <a:pt x="28" y="508"/>
                      <a:pt x="28" y="536"/>
                    </a:cubicBezTo>
                    <a:cubicBezTo>
                      <a:pt x="92" y="593"/>
                      <a:pt x="120" y="656"/>
                      <a:pt x="149" y="685"/>
                    </a:cubicBezTo>
                    <a:cubicBezTo>
                      <a:pt x="177" y="685"/>
                      <a:pt x="205" y="713"/>
                      <a:pt x="269" y="713"/>
                    </a:cubicBezTo>
                    <a:cubicBezTo>
                      <a:pt x="297" y="713"/>
                      <a:pt x="326" y="685"/>
                      <a:pt x="354" y="685"/>
                    </a:cubicBezTo>
                    <a:cubicBezTo>
                      <a:pt x="417" y="628"/>
                      <a:pt x="417" y="536"/>
                      <a:pt x="382" y="479"/>
                    </a:cubicBezTo>
                    <a:lnTo>
                      <a:pt x="382" y="416"/>
                    </a:lnTo>
                    <a:cubicBezTo>
                      <a:pt x="354" y="387"/>
                      <a:pt x="354" y="359"/>
                      <a:pt x="354" y="331"/>
                    </a:cubicBezTo>
                    <a:lnTo>
                      <a:pt x="354" y="274"/>
                    </a:lnTo>
                    <a:cubicBezTo>
                      <a:pt x="382" y="274"/>
                      <a:pt x="382" y="274"/>
                      <a:pt x="417" y="303"/>
                    </a:cubicBezTo>
                    <a:lnTo>
                      <a:pt x="446" y="331"/>
                    </a:lnTo>
                    <a:lnTo>
                      <a:pt x="474" y="359"/>
                    </a:lnTo>
                    <a:cubicBezTo>
                      <a:pt x="502" y="387"/>
                      <a:pt x="531" y="416"/>
                      <a:pt x="559" y="451"/>
                    </a:cubicBezTo>
                    <a:cubicBezTo>
                      <a:pt x="606" y="493"/>
                      <a:pt x="664" y="519"/>
                      <a:pt x="716" y="519"/>
                    </a:cubicBezTo>
                    <a:cubicBezTo>
                      <a:pt x="736" y="519"/>
                      <a:pt x="754" y="515"/>
                      <a:pt x="771" y="508"/>
                    </a:cubicBezTo>
                    <a:cubicBezTo>
                      <a:pt x="828" y="479"/>
                      <a:pt x="828" y="416"/>
                      <a:pt x="828" y="331"/>
                    </a:cubicBezTo>
                    <a:cubicBezTo>
                      <a:pt x="828" y="303"/>
                      <a:pt x="828" y="274"/>
                      <a:pt x="800" y="239"/>
                    </a:cubicBezTo>
                    <a:lnTo>
                      <a:pt x="800" y="211"/>
                    </a:lnTo>
                    <a:cubicBezTo>
                      <a:pt x="771" y="182"/>
                      <a:pt x="800" y="154"/>
                      <a:pt x="800" y="126"/>
                    </a:cubicBezTo>
                    <a:lnTo>
                      <a:pt x="828" y="126"/>
                    </a:lnTo>
                    <a:cubicBezTo>
                      <a:pt x="828" y="154"/>
                      <a:pt x="856" y="182"/>
                      <a:pt x="856" y="239"/>
                    </a:cubicBezTo>
                    <a:cubicBezTo>
                      <a:pt x="876" y="264"/>
                      <a:pt x="897" y="286"/>
                      <a:pt x="919" y="286"/>
                    </a:cubicBezTo>
                    <a:cubicBezTo>
                      <a:pt x="928" y="286"/>
                      <a:pt x="938" y="282"/>
                      <a:pt x="948" y="274"/>
                    </a:cubicBezTo>
                    <a:cubicBezTo>
                      <a:pt x="976" y="274"/>
                      <a:pt x="1005" y="239"/>
                      <a:pt x="976" y="211"/>
                    </a:cubicBezTo>
                    <a:cubicBezTo>
                      <a:pt x="976" y="126"/>
                      <a:pt x="948" y="97"/>
                      <a:pt x="884" y="62"/>
                    </a:cubicBezTo>
                    <a:cubicBezTo>
                      <a:pt x="850" y="11"/>
                      <a:pt x="816" y="1"/>
                      <a:pt x="7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36"/>
              <p:cNvSpPr/>
              <p:nvPr/>
            </p:nvSpPr>
            <p:spPr>
              <a:xfrm>
                <a:off x="3898462" y="4420688"/>
                <a:ext cx="58511" cy="6316"/>
              </a:xfrm>
              <a:custGeom>
                <a:rect b="b" l="l" r="r" t="t"/>
                <a:pathLst>
                  <a:path extrusionOk="0" h="178" w="1649">
                    <a:moveTo>
                      <a:pt x="1649" y="0"/>
                    </a:moveTo>
                    <a:cubicBezTo>
                      <a:pt x="1415" y="0"/>
                      <a:pt x="1182" y="29"/>
                      <a:pt x="941" y="57"/>
                    </a:cubicBezTo>
                    <a:cubicBezTo>
                      <a:pt x="800" y="57"/>
                      <a:pt x="680" y="85"/>
                      <a:pt x="531" y="85"/>
                    </a:cubicBezTo>
                    <a:cubicBezTo>
                      <a:pt x="443" y="99"/>
                      <a:pt x="354" y="107"/>
                      <a:pt x="269" y="107"/>
                    </a:cubicBezTo>
                    <a:cubicBezTo>
                      <a:pt x="184" y="107"/>
                      <a:pt x="103" y="99"/>
                      <a:pt x="29" y="85"/>
                    </a:cubicBezTo>
                    <a:lnTo>
                      <a:pt x="1" y="149"/>
                    </a:lnTo>
                    <a:cubicBezTo>
                      <a:pt x="92" y="177"/>
                      <a:pt x="149" y="177"/>
                      <a:pt x="206" y="177"/>
                    </a:cubicBezTo>
                    <a:cubicBezTo>
                      <a:pt x="326" y="177"/>
                      <a:pt x="411" y="149"/>
                      <a:pt x="531" y="149"/>
                    </a:cubicBezTo>
                    <a:cubicBezTo>
                      <a:pt x="680" y="149"/>
                      <a:pt x="828" y="114"/>
                      <a:pt x="941" y="114"/>
                    </a:cubicBezTo>
                    <a:cubicBezTo>
                      <a:pt x="1182" y="85"/>
                      <a:pt x="1415" y="57"/>
                      <a:pt x="1649" y="57"/>
                    </a:cubicBezTo>
                    <a:lnTo>
                      <a:pt x="16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36"/>
              <p:cNvSpPr/>
              <p:nvPr/>
            </p:nvSpPr>
            <p:spPr>
              <a:xfrm>
                <a:off x="3535486" y="4662140"/>
                <a:ext cx="61811" cy="4329"/>
              </a:xfrm>
              <a:custGeom>
                <a:rect b="b" l="l" r="r" t="t"/>
                <a:pathLst>
                  <a:path extrusionOk="0" h="122" w="1742">
                    <a:moveTo>
                      <a:pt x="1" y="1"/>
                    </a:moveTo>
                    <a:lnTo>
                      <a:pt x="1" y="65"/>
                    </a:lnTo>
                    <a:cubicBezTo>
                      <a:pt x="206" y="93"/>
                      <a:pt x="383" y="121"/>
                      <a:pt x="595" y="121"/>
                    </a:cubicBezTo>
                    <a:lnTo>
                      <a:pt x="708" y="121"/>
                    </a:lnTo>
                    <a:cubicBezTo>
                      <a:pt x="829" y="121"/>
                      <a:pt x="949" y="121"/>
                      <a:pt x="1062" y="93"/>
                    </a:cubicBezTo>
                    <a:cubicBezTo>
                      <a:pt x="1165" y="79"/>
                      <a:pt x="1276" y="72"/>
                      <a:pt x="1391" y="72"/>
                    </a:cubicBezTo>
                    <a:cubicBezTo>
                      <a:pt x="1506" y="72"/>
                      <a:pt x="1625" y="79"/>
                      <a:pt x="1741" y="93"/>
                    </a:cubicBezTo>
                    <a:lnTo>
                      <a:pt x="1741" y="29"/>
                    </a:lnTo>
                    <a:cubicBezTo>
                      <a:pt x="1639" y="15"/>
                      <a:pt x="1520" y="8"/>
                      <a:pt x="1398" y="8"/>
                    </a:cubicBezTo>
                    <a:cubicBezTo>
                      <a:pt x="1276" y="8"/>
                      <a:pt x="1151" y="15"/>
                      <a:pt x="1034" y="29"/>
                    </a:cubicBezTo>
                    <a:cubicBezTo>
                      <a:pt x="949" y="65"/>
                      <a:pt x="829" y="65"/>
                      <a:pt x="708" y="65"/>
                    </a:cubicBezTo>
                    <a:cubicBezTo>
                      <a:pt x="475" y="65"/>
                      <a:pt x="242" y="6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36"/>
              <p:cNvSpPr/>
              <p:nvPr/>
            </p:nvSpPr>
            <p:spPr>
              <a:xfrm>
                <a:off x="3521932" y="4093370"/>
                <a:ext cx="49250" cy="27144"/>
              </a:xfrm>
              <a:custGeom>
                <a:rect b="b" l="l" r="r" t="t"/>
                <a:pathLst>
                  <a:path extrusionOk="0" h="765" w="1388">
                    <a:moveTo>
                      <a:pt x="1331" y="0"/>
                    </a:moveTo>
                    <a:cubicBezTo>
                      <a:pt x="1211" y="234"/>
                      <a:pt x="942" y="411"/>
                      <a:pt x="588" y="531"/>
                    </a:cubicBezTo>
                    <a:cubicBezTo>
                      <a:pt x="503" y="559"/>
                      <a:pt x="447" y="588"/>
                      <a:pt x="383" y="616"/>
                    </a:cubicBezTo>
                    <a:cubicBezTo>
                      <a:pt x="270" y="644"/>
                      <a:pt x="206" y="673"/>
                      <a:pt x="1" y="708"/>
                    </a:cubicBezTo>
                    <a:lnTo>
                      <a:pt x="1" y="764"/>
                    </a:lnTo>
                    <a:cubicBezTo>
                      <a:pt x="234" y="736"/>
                      <a:pt x="270" y="708"/>
                      <a:pt x="411" y="644"/>
                    </a:cubicBezTo>
                    <a:cubicBezTo>
                      <a:pt x="475" y="644"/>
                      <a:pt x="532" y="616"/>
                      <a:pt x="588" y="588"/>
                    </a:cubicBezTo>
                    <a:cubicBezTo>
                      <a:pt x="977" y="467"/>
                      <a:pt x="1239" y="291"/>
                      <a:pt x="1388" y="29"/>
                    </a:cubicBezTo>
                    <a:lnTo>
                      <a:pt x="13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36"/>
              <p:cNvSpPr/>
              <p:nvPr/>
            </p:nvSpPr>
            <p:spPr>
              <a:xfrm>
                <a:off x="3527219" y="3916318"/>
                <a:ext cx="129795" cy="53579"/>
              </a:xfrm>
              <a:custGeom>
                <a:rect b="b" l="l" r="r" t="t"/>
                <a:pathLst>
                  <a:path extrusionOk="0" h="1510" w="3658">
                    <a:moveTo>
                      <a:pt x="884" y="1"/>
                    </a:moveTo>
                    <a:cubicBezTo>
                      <a:pt x="852" y="1"/>
                      <a:pt x="820" y="11"/>
                      <a:pt x="793" y="38"/>
                    </a:cubicBezTo>
                    <a:cubicBezTo>
                      <a:pt x="651" y="95"/>
                      <a:pt x="531" y="152"/>
                      <a:pt x="411" y="244"/>
                    </a:cubicBezTo>
                    <a:cubicBezTo>
                      <a:pt x="262" y="300"/>
                      <a:pt x="149" y="392"/>
                      <a:pt x="1" y="449"/>
                    </a:cubicBezTo>
                    <a:lnTo>
                      <a:pt x="29" y="505"/>
                    </a:lnTo>
                    <a:cubicBezTo>
                      <a:pt x="177" y="449"/>
                      <a:pt x="298" y="357"/>
                      <a:pt x="439" y="300"/>
                    </a:cubicBezTo>
                    <a:cubicBezTo>
                      <a:pt x="559" y="215"/>
                      <a:pt x="680" y="152"/>
                      <a:pt x="793" y="67"/>
                    </a:cubicBezTo>
                    <a:cubicBezTo>
                      <a:pt x="812" y="58"/>
                      <a:pt x="830" y="55"/>
                      <a:pt x="847" y="55"/>
                    </a:cubicBezTo>
                    <a:cubicBezTo>
                      <a:pt x="890" y="55"/>
                      <a:pt x="930" y="75"/>
                      <a:pt x="970" y="95"/>
                    </a:cubicBezTo>
                    <a:cubicBezTo>
                      <a:pt x="1210" y="244"/>
                      <a:pt x="1500" y="392"/>
                      <a:pt x="1769" y="477"/>
                    </a:cubicBezTo>
                    <a:lnTo>
                      <a:pt x="1797" y="505"/>
                    </a:lnTo>
                    <a:cubicBezTo>
                      <a:pt x="2420" y="774"/>
                      <a:pt x="3035" y="1128"/>
                      <a:pt x="3623" y="1510"/>
                    </a:cubicBezTo>
                    <a:lnTo>
                      <a:pt x="3658" y="1453"/>
                    </a:lnTo>
                    <a:cubicBezTo>
                      <a:pt x="3064" y="1064"/>
                      <a:pt x="2448" y="710"/>
                      <a:pt x="1826" y="449"/>
                    </a:cubicBezTo>
                    <a:lnTo>
                      <a:pt x="1769" y="420"/>
                    </a:lnTo>
                    <a:cubicBezTo>
                      <a:pt x="1536" y="328"/>
                      <a:pt x="1239" y="180"/>
                      <a:pt x="1005" y="38"/>
                    </a:cubicBezTo>
                    <a:cubicBezTo>
                      <a:pt x="969" y="18"/>
                      <a:pt x="926" y="1"/>
                      <a:pt x="8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36"/>
              <p:cNvSpPr/>
              <p:nvPr/>
            </p:nvSpPr>
            <p:spPr>
              <a:xfrm>
                <a:off x="3686105" y="3909115"/>
                <a:ext cx="87890" cy="61811"/>
              </a:xfrm>
              <a:custGeom>
                <a:rect b="b" l="l" r="r" t="t"/>
                <a:pathLst>
                  <a:path extrusionOk="0" h="1742" w="2477">
                    <a:moveTo>
                      <a:pt x="29" y="1"/>
                    </a:moveTo>
                    <a:lnTo>
                      <a:pt x="1" y="65"/>
                    </a:lnTo>
                    <a:cubicBezTo>
                      <a:pt x="559" y="241"/>
                      <a:pt x="1182" y="418"/>
                      <a:pt x="1713" y="772"/>
                    </a:cubicBezTo>
                    <a:cubicBezTo>
                      <a:pt x="1861" y="857"/>
                      <a:pt x="1946" y="949"/>
                      <a:pt x="2038" y="1034"/>
                    </a:cubicBezTo>
                    <a:cubicBezTo>
                      <a:pt x="2187" y="1182"/>
                      <a:pt x="2300" y="1416"/>
                      <a:pt x="2420" y="1741"/>
                    </a:cubicBezTo>
                    <a:lnTo>
                      <a:pt x="2477" y="1713"/>
                    </a:lnTo>
                    <a:cubicBezTo>
                      <a:pt x="2420" y="1479"/>
                      <a:pt x="2300" y="1211"/>
                      <a:pt x="2095" y="977"/>
                    </a:cubicBezTo>
                    <a:cubicBezTo>
                      <a:pt x="2010" y="885"/>
                      <a:pt x="1889" y="800"/>
                      <a:pt x="1741" y="708"/>
                    </a:cubicBezTo>
                    <a:cubicBezTo>
                      <a:pt x="1182" y="355"/>
                      <a:pt x="559" y="178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36"/>
              <p:cNvSpPr/>
              <p:nvPr/>
            </p:nvSpPr>
            <p:spPr>
              <a:xfrm>
                <a:off x="3627631" y="3700022"/>
                <a:ext cx="24128" cy="9332"/>
              </a:xfrm>
              <a:custGeom>
                <a:rect b="b" l="l" r="r" t="t"/>
                <a:pathLst>
                  <a:path extrusionOk="0" h="263" w="680">
                    <a:moveTo>
                      <a:pt x="679" y="1"/>
                    </a:moveTo>
                    <a:lnTo>
                      <a:pt x="0" y="121"/>
                    </a:lnTo>
                    <a:cubicBezTo>
                      <a:pt x="85" y="206"/>
                      <a:pt x="234" y="263"/>
                      <a:pt x="382" y="263"/>
                    </a:cubicBezTo>
                    <a:cubicBezTo>
                      <a:pt x="531" y="234"/>
                      <a:pt x="651" y="121"/>
                      <a:pt x="6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36"/>
              <p:cNvSpPr/>
              <p:nvPr/>
            </p:nvSpPr>
            <p:spPr>
              <a:xfrm>
                <a:off x="3664284" y="3657125"/>
                <a:ext cx="3051" cy="19870"/>
              </a:xfrm>
              <a:custGeom>
                <a:rect b="b" l="l" r="r" t="t"/>
                <a:pathLst>
                  <a:path extrusionOk="0" h="560" w="86">
                    <a:moveTo>
                      <a:pt x="28" y="0"/>
                    </a:moveTo>
                    <a:cubicBezTo>
                      <a:pt x="28" y="177"/>
                      <a:pt x="28" y="354"/>
                      <a:pt x="0" y="531"/>
                    </a:cubicBezTo>
                    <a:lnTo>
                      <a:pt x="57" y="559"/>
                    </a:lnTo>
                    <a:cubicBezTo>
                      <a:pt x="85" y="382"/>
                      <a:pt x="85" y="177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" name="Google Shape;883;p36"/>
              <p:cNvSpPr/>
              <p:nvPr/>
            </p:nvSpPr>
            <p:spPr>
              <a:xfrm>
                <a:off x="3701930" y="3826549"/>
                <a:ext cx="5287" cy="23135"/>
              </a:xfrm>
              <a:custGeom>
                <a:rect b="b" l="l" r="r" t="t"/>
                <a:pathLst>
                  <a:path extrusionOk="0" h="652" w="149">
                    <a:moveTo>
                      <a:pt x="85" y="0"/>
                    </a:moveTo>
                    <a:cubicBezTo>
                      <a:pt x="29" y="206"/>
                      <a:pt x="0" y="446"/>
                      <a:pt x="0" y="651"/>
                    </a:cubicBezTo>
                    <a:lnTo>
                      <a:pt x="57" y="651"/>
                    </a:lnTo>
                    <a:cubicBezTo>
                      <a:pt x="57" y="446"/>
                      <a:pt x="85" y="206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36"/>
              <p:cNvSpPr/>
              <p:nvPr/>
            </p:nvSpPr>
            <p:spPr>
              <a:xfrm>
                <a:off x="3658997" y="3990722"/>
                <a:ext cx="14583" cy="14832"/>
              </a:xfrm>
              <a:custGeom>
                <a:rect b="b" l="l" r="r" t="t"/>
                <a:pathLst>
                  <a:path extrusionOk="0" h="418" w="411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5"/>
                      <a:pt x="85" y="417"/>
                      <a:pt x="206" y="417"/>
                    </a:cubicBezTo>
                    <a:cubicBezTo>
                      <a:pt x="326" y="417"/>
                      <a:pt x="411" y="325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36"/>
              <p:cNvSpPr/>
              <p:nvPr/>
            </p:nvSpPr>
            <p:spPr>
              <a:xfrm>
                <a:off x="3625609" y="3816011"/>
                <a:ext cx="14583" cy="14832"/>
              </a:xfrm>
              <a:custGeom>
                <a:rect b="b" l="l" r="r" t="t"/>
                <a:pathLst>
                  <a:path extrusionOk="0" h="418" w="411">
                    <a:moveTo>
                      <a:pt x="206" y="0"/>
                    </a:moveTo>
                    <a:cubicBezTo>
                      <a:pt x="86" y="0"/>
                      <a:pt x="1" y="92"/>
                      <a:pt x="1" y="213"/>
                    </a:cubicBezTo>
                    <a:cubicBezTo>
                      <a:pt x="1" y="326"/>
                      <a:pt x="86" y="418"/>
                      <a:pt x="206" y="418"/>
                    </a:cubicBezTo>
                    <a:cubicBezTo>
                      <a:pt x="319" y="418"/>
                      <a:pt x="411" y="326"/>
                      <a:pt x="411" y="213"/>
                    </a:cubicBezTo>
                    <a:cubicBezTo>
                      <a:pt x="411" y="92"/>
                      <a:pt x="319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6" name="Google Shape;886;p36"/>
              <p:cNvSpPr/>
              <p:nvPr/>
            </p:nvSpPr>
            <p:spPr>
              <a:xfrm>
                <a:off x="3553333" y="3777336"/>
                <a:ext cx="14583" cy="14867"/>
              </a:xfrm>
              <a:custGeom>
                <a:rect b="b" l="l" r="r" t="t"/>
                <a:pathLst>
                  <a:path extrusionOk="0" h="419" w="411">
                    <a:moveTo>
                      <a:pt x="205" y="1"/>
                    </a:moveTo>
                    <a:cubicBezTo>
                      <a:pt x="92" y="1"/>
                      <a:pt x="0" y="93"/>
                      <a:pt x="0" y="206"/>
                    </a:cubicBezTo>
                    <a:cubicBezTo>
                      <a:pt x="0" y="326"/>
                      <a:pt x="92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7" name="Google Shape;887;p36"/>
              <p:cNvSpPr/>
              <p:nvPr/>
            </p:nvSpPr>
            <p:spPr>
              <a:xfrm>
                <a:off x="3704946" y="3781630"/>
                <a:ext cx="14832" cy="14583"/>
              </a:xfrm>
              <a:custGeom>
                <a:rect b="b" l="l" r="r" t="t"/>
                <a:pathLst>
                  <a:path extrusionOk="0" h="411" w="418">
                    <a:moveTo>
                      <a:pt x="205" y="0"/>
                    </a:moveTo>
                    <a:cubicBezTo>
                      <a:pt x="92" y="0"/>
                      <a:pt x="0" y="85"/>
                      <a:pt x="0" y="205"/>
                    </a:cubicBezTo>
                    <a:cubicBezTo>
                      <a:pt x="0" y="326"/>
                      <a:pt x="92" y="410"/>
                      <a:pt x="205" y="410"/>
                    </a:cubicBezTo>
                    <a:cubicBezTo>
                      <a:pt x="326" y="410"/>
                      <a:pt x="418" y="326"/>
                      <a:pt x="418" y="205"/>
                    </a:cubicBezTo>
                    <a:cubicBezTo>
                      <a:pt x="418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8" name="Google Shape;888;p36"/>
              <p:cNvSpPr/>
              <p:nvPr/>
            </p:nvSpPr>
            <p:spPr>
              <a:xfrm>
                <a:off x="3658997" y="3876756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36"/>
              <p:cNvSpPr/>
              <p:nvPr/>
            </p:nvSpPr>
            <p:spPr>
              <a:xfrm>
                <a:off x="3699659" y="4039900"/>
                <a:ext cx="14832" cy="14583"/>
              </a:xfrm>
              <a:custGeom>
                <a:rect b="b" l="l" r="r" t="t"/>
                <a:pathLst>
                  <a:path extrusionOk="0" h="411" w="418">
                    <a:moveTo>
                      <a:pt x="213" y="1"/>
                    </a:moveTo>
                    <a:cubicBezTo>
                      <a:pt x="93" y="1"/>
                      <a:pt x="1" y="93"/>
                      <a:pt x="1" y="206"/>
                    </a:cubicBezTo>
                    <a:cubicBezTo>
                      <a:pt x="1" y="326"/>
                      <a:pt x="93" y="411"/>
                      <a:pt x="213" y="411"/>
                    </a:cubicBezTo>
                    <a:cubicBezTo>
                      <a:pt x="326" y="411"/>
                      <a:pt x="418" y="326"/>
                      <a:pt x="418" y="206"/>
                    </a:cubicBezTo>
                    <a:cubicBezTo>
                      <a:pt x="418" y="93"/>
                      <a:pt x="326" y="1"/>
                      <a:pt x="2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36"/>
              <p:cNvSpPr/>
              <p:nvPr/>
            </p:nvSpPr>
            <p:spPr>
              <a:xfrm>
                <a:off x="3574161" y="3862173"/>
                <a:ext cx="15861" cy="14619"/>
              </a:xfrm>
              <a:custGeom>
                <a:rect b="b" l="l" r="r" t="t"/>
                <a:pathLst>
                  <a:path extrusionOk="0" h="412" w="447">
                    <a:moveTo>
                      <a:pt x="241" y="1"/>
                    </a:moveTo>
                    <a:cubicBezTo>
                      <a:pt x="121" y="1"/>
                      <a:pt x="0" y="86"/>
                      <a:pt x="0" y="206"/>
                    </a:cubicBezTo>
                    <a:cubicBezTo>
                      <a:pt x="0" y="326"/>
                      <a:pt x="121" y="411"/>
                      <a:pt x="241" y="411"/>
                    </a:cubicBezTo>
                    <a:cubicBezTo>
                      <a:pt x="326" y="411"/>
                      <a:pt x="446" y="326"/>
                      <a:pt x="446" y="206"/>
                    </a:cubicBezTo>
                    <a:cubicBezTo>
                      <a:pt x="446" y="86"/>
                      <a:pt x="326" y="1"/>
                      <a:pt x="2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1" name="Google Shape;891;p36"/>
              <p:cNvSpPr/>
              <p:nvPr/>
            </p:nvSpPr>
            <p:spPr>
              <a:xfrm>
                <a:off x="3748872" y="3880020"/>
                <a:ext cx="15825" cy="14583"/>
              </a:xfrm>
              <a:custGeom>
                <a:rect b="b" l="l" r="r" t="t"/>
                <a:pathLst>
                  <a:path extrusionOk="0" h="411" w="446">
                    <a:moveTo>
                      <a:pt x="205" y="0"/>
                    </a:moveTo>
                    <a:cubicBezTo>
                      <a:pt x="120" y="0"/>
                      <a:pt x="0" y="85"/>
                      <a:pt x="0" y="205"/>
                    </a:cubicBezTo>
                    <a:cubicBezTo>
                      <a:pt x="0" y="319"/>
                      <a:pt x="120" y="411"/>
                      <a:pt x="205" y="411"/>
                    </a:cubicBezTo>
                    <a:cubicBezTo>
                      <a:pt x="326" y="411"/>
                      <a:pt x="446" y="319"/>
                      <a:pt x="446" y="205"/>
                    </a:cubicBezTo>
                    <a:cubicBezTo>
                      <a:pt x="446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36"/>
              <p:cNvSpPr/>
              <p:nvPr/>
            </p:nvSpPr>
            <p:spPr>
              <a:xfrm>
                <a:off x="3489573" y="3852664"/>
                <a:ext cx="14583" cy="15825"/>
              </a:xfrm>
              <a:custGeom>
                <a:rect b="b" l="l" r="r" t="t"/>
                <a:pathLst>
                  <a:path extrusionOk="0" h="446" w="411">
                    <a:moveTo>
                      <a:pt x="206" y="0"/>
                    </a:moveTo>
                    <a:cubicBezTo>
                      <a:pt x="85" y="0"/>
                      <a:pt x="0" y="120"/>
                      <a:pt x="0" y="241"/>
                    </a:cubicBezTo>
                    <a:cubicBezTo>
                      <a:pt x="0" y="326"/>
                      <a:pt x="85" y="446"/>
                      <a:pt x="206" y="446"/>
                    </a:cubicBezTo>
                    <a:cubicBezTo>
                      <a:pt x="326" y="446"/>
                      <a:pt x="411" y="326"/>
                      <a:pt x="411" y="241"/>
                    </a:cubicBezTo>
                    <a:cubicBezTo>
                      <a:pt x="411" y="120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36"/>
              <p:cNvSpPr/>
              <p:nvPr/>
            </p:nvSpPr>
            <p:spPr>
              <a:xfrm>
                <a:off x="3614077" y="4040893"/>
                <a:ext cx="14583" cy="14867"/>
              </a:xfrm>
              <a:custGeom>
                <a:rect b="b" l="l" r="r" t="t"/>
                <a:pathLst>
                  <a:path extrusionOk="0" h="419" w="411">
                    <a:moveTo>
                      <a:pt x="205" y="1"/>
                    </a:moveTo>
                    <a:cubicBezTo>
                      <a:pt x="85" y="1"/>
                      <a:pt x="0" y="93"/>
                      <a:pt x="0" y="206"/>
                    </a:cubicBezTo>
                    <a:cubicBezTo>
                      <a:pt x="0" y="326"/>
                      <a:pt x="85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" name="Google Shape;894;p36"/>
              <p:cNvSpPr/>
              <p:nvPr/>
            </p:nvSpPr>
            <p:spPr>
              <a:xfrm>
                <a:off x="3571145" y="4002254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0"/>
                    </a:moveTo>
                    <a:cubicBezTo>
                      <a:pt x="85" y="0"/>
                      <a:pt x="1" y="92"/>
                      <a:pt x="1" y="206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6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36"/>
              <p:cNvSpPr/>
              <p:nvPr/>
            </p:nvSpPr>
            <p:spPr>
              <a:xfrm>
                <a:off x="3537757" y="4039900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1"/>
                    </a:moveTo>
                    <a:cubicBezTo>
                      <a:pt x="86" y="1"/>
                      <a:pt x="1" y="93"/>
                      <a:pt x="1" y="206"/>
                    </a:cubicBezTo>
                    <a:cubicBezTo>
                      <a:pt x="1" y="326"/>
                      <a:pt x="86" y="411"/>
                      <a:pt x="206" y="411"/>
                    </a:cubicBezTo>
                    <a:cubicBezTo>
                      <a:pt x="319" y="411"/>
                      <a:pt x="411" y="326"/>
                      <a:pt x="411" y="206"/>
                    </a:cubicBezTo>
                    <a:cubicBezTo>
                      <a:pt x="411" y="93"/>
                      <a:pt x="319" y="1"/>
                      <a:pt x="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36"/>
              <p:cNvSpPr/>
              <p:nvPr/>
            </p:nvSpPr>
            <p:spPr>
              <a:xfrm>
                <a:off x="3514658" y="4645605"/>
                <a:ext cx="111983" cy="4045"/>
              </a:xfrm>
              <a:custGeom>
                <a:rect b="b" l="l" r="r" t="t"/>
                <a:pathLst>
                  <a:path extrusionOk="0" h="114" w="3156">
                    <a:moveTo>
                      <a:pt x="1" y="0"/>
                    </a:moveTo>
                    <a:lnTo>
                      <a:pt x="1" y="57"/>
                    </a:lnTo>
                    <a:cubicBezTo>
                      <a:pt x="680" y="85"/>
                      <a:pt x="1387" y="113"/>
                      <a:pt x="2067" y="113"/>
                    </a:cubicBezTo>
                    <a:lnTo>
                      <a:pt x="3156" y="113"/>
                    </a:lnTo>
                    <a:lnTo>
                      <a:pt x="3156" y="57"/>
                    </a:lnTo>
                    <a:cubicBezTo>
                      <a:pt x="2872" y="64"/>
                      <a:pt x="2587" y="68"/>
                      <a:pt x="2304" y="68"/>
                    </a:cubicBezTo>
                    <a:cubicBezTo>
                      <a:pt x="1528" y="68"/>
                      <a:pt x="757" y="42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" name="Google Shape;897;p36"/>
              <p:cNvSpPr/>
              <p:nvPr/>
            </p:nvSpPr>
            <p:spPr>
              <a:xfrm>
                <a:off x="3868090" y="4402592"/>
                <a:ext cx="109996" cy="9580"/>
              </a:xfrm>
              <a:custGeom>
                <a:rect b="b" l="l" r="r" t="t"/>
                <a:pathLst>
                  <a:path extrusionOk="0" h="270" w="3100">
                    <a:moveTo>
                      <a:pt x="2926" y="0"/>
                    </a:moveTo>
                    <a:cubicBezTo>
                      <a:pt x="2678" y="0"/>
                      <a:pt x="2414" y="42"/>
                      <a:pt x="2151" y="65"/>
                    </a:cubicBezTo>
                    <a:cubicBezTo>
                      <a:pt x="2066" y="93"/>
                      <a:pt x="2010" y="93"/>
                      <a:pt x="1918" y="128"/>
                    </a:cubicBezTo>
                    <a:cubicBezTo>
                      <a:pt x="1267" y="213"/>
                      <a:pt x="623" y="213"/>
                      <a:pt x="1" y="213"/>
                    </a:cubicBezTo>
                    <a:lnTo>
                      <a:pt x="1" y="270"/>
                    </a:lnTo>
                    <a:cubicBezTo>
                      <a:pt x="651" y="270"/>
                      <a:pt x="1302" y="270"/>
                      <a:pt x="1918" y="185"/>
                    </a:cubicBezTo>
                    <a:cubicBezTo>
                      <a:pt x="2010" y="157"/>
                      <a:pt x="2095" y="157"/>
                      <a:pt x="2151" y="128"/>
                    </a:cubicBezTo>
                    <a:cubicBezTo>
                      <a:pt x="2415" y="100"/>
                      <a:pt x="2679" y="57"/>
                      <a:pt x="2928" y="57"/>
                    </a:cubicBezTo>
                    <a:cubicBezTo>
                      <a:pt x="2986" y="57"/>
                      <a:pt x="3043" y="59"/>
                      <a:pt x="3099" y="65"/>
                    </a:cubicBezTo>
                    <a:lnTo>
                      <a:pt x="3099" y="8"/>
                    </a:lnTo>
                    <a:cubicBezTo>
                      <a:pt x="3042" y="3"/>
                      <a:pt x="2985" y="0"/>
                      <a:pt x="2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98" name="Google Shape;898;p36"/>
            <p:cNvGrpSpPr/>
            <p:nvPr/>
          </p:nvGrpSpPr>
          <p:grpSpPr>
            <a:xfrm>
              <a:off x="520010" y="1168622"/>
              <a:ext cx="4279321" cy="3269905"/>
              <a:chOff x="3245850" y="1388754"/>
              <a:chExt cx="1339926" cy="1023893"/>
            </a:xfrm>
          </p:grpSpPr>
          <p:grpSp>
            <p:nvGrpSpPr>
              <p:cNvPr id="899" name="Google Shape;899;p36"/>
              <p:cNvGrpSpPr/>
              <p:nvPr/>
            </p:nvGrpSpPr>
            <p:grpSpPr>
              <a:xfrm>
                <a:off x="3889166" y="1636096"/>
                <a:ext cx="633844" cy="776551"/>
                <a:chOff x="3889166" y="1636096"/>
                <a:chExt cx="633844" cy="776551"/>
              </a:xfrm>
            </p:grpSpPr>
            <p:sp>
              <p:nvSpPr>
                <p:cNvPr id="900" name="Google Shape;900;p36"/>
                <p:cNvSpPr/>
                <p:nvPr/>
              </p:nvSpPr>
              <p:spPr>
                <a:xfrm>
                  <a:off x="3889166" y="1636096"/>
                  <a:ext cx="51237" cy="78984"/>
                </a:xfrm>
                <a:custGeom>
                  <a:rect b="b" l="l" r="r" t="t"/>
                  <a:pathLst>
                    <a:path extrusionOk="0" h="2226" w="1444">
                      <a:moveTo>
                        <a:pt x="1234" y="0"/>
                      </a:moveTo>
                      <a:cubicBezTo>
                        <a:pt x="1175" y="0"/>
                        <a:pt x="1109" y="21"/>
                        <a:pt x="1062" y="68"/>
                      </a:cubicBezTo>
                      <a:lnTo>
                        <a:pt x="1" y="1165"/>
                      </a:lnTo>
                      <a:lnTo>
                        <a:pt x="1062" y="2162"/>
                      </a:lnTo>
                      <a:cubicBezTo>
                        <a:pt x="1118" y="2190"/>
                        <a:pt x="1175" y="2226"/>
                        <a:pt x="1203" y="2226"/>
                      </a:cubicBezTo>
                      <a:cubicBezTo>
                        <a:pt x="1267" y="2226"/>
                        <a:pt x="1324" y="2190"/>
                        <a:pt x="1380" y="2162"/>
                      </a:cubicBezTo>
                      <a:cubicBezTo>
                        <a:pt x="1444" y="2077"/>
                        <a:pt x="1444" y="1929"/>
                        <a:pt x="1352" y="1837"/>
                      </a:cubicBezTo>
                      <a:lnTo>
                        <a:pt x="616" y="1165"/>
                      </a:lnTo>
                      <a:lnTo>
                        <a:pt x="1380" y="365"/>
                      </a:lnTo>
                      <a:cubicBezTo>
                        <a:pt x="1444" y="280"/>
                        <a:pt x="1444" y="132"/>
                        <a:pt x="1352" y="40"/>
                      </a:cubicBezTo>
                      <a:cubicBezTo>
                        <a:pt x="1327" y="14"/>
                        <a:pt x="1282" y="0"/>
                        <a:pt x="1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1" name="Google Shape;901;p36"/>
                <p:cNvSpPr/>
                <p:nvPr/>
              </p:nvSpPr>
              <p:spPr>
                <a:xfrm>
                  <a:off x="3935114" y="1636096"/>
                  <a:ext cx="52230" cy="78984"/>
                </a:xfrm>
                <a:custGeom>
                  <a:rect b="b" l="l" r="r" t="t"/>
                  <a:pathLst>
                    <a:path extrusionOk="0" h="2226" w="1472">
                      <a:moveTo>
                        <a:pt x="1240" y="0"/>
                      </a:moveTo>
                      <a:cubicBezTo>
                        <a:pt x="1174" y="0"/>
                        <a:pt x="1108" y="21"/>
                        <a:pt x="1062" y="68"/>
                      </a:cubicBezTo>
                      <a:lnTo>
                        <a:pt x="0" y="1165"/>
                      </a:lnTo>
                      <a:lnTo>
                        <a:pt x="1090" y="2162"/>
                      </a:lnTo>
                      <a:cubicBezTo>
                        <a:pt x="1118" y="2190"/>
                        <a:pt x="1182" y="2226"/>
                        <a:pt x="1210" y="2226"/>
                      </a:cubicBezTo>
                      <a:cubicBezTo>
                        <a:pt x="1267" y="2226"/>
                        <a:pt x="1323" y="2190"/>
                        <a:pt x="1387" y="2162"/>
                      </a:cubicBezTo>
                      <a:cubicBezTo>
                        <a:pt x="1472" y="2077"/>
                        <a:pt x="1444" y="1929"/>
                        <a:pt x="1359" y="1837"/>
                      </a:cubicBezTo>
                      <a:lnTo>
                        <a:pt x="616" y="1165"/>
                      </a:lnTo>
                      <a:lnTo>
                        <a:pt x="1387" y="365"/>
                      </a:lnTo>
                      <a:cubicBezTo>
                        <a:pt x="1472" y="280"/>
                        <a:pt x="1444" y="132"/>
                        <a:pt x="1387" y="40"/>
                      </a:cubicBezTo>
                      <a:cubicBezTo>
                        <a:pt x="1346" y="14"/>
                        <a:pt x="1293" y="0"/>
                        <a:pt x="124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2" name="Google Shape;902;p36"/>
                <p:cNvSpPr/>
                <p:nvPr/>
              </p:nvSpPr>
              <p:spPr>
                <a:xfrm>
                  <a:off x="4470495" y="2333663"/>
                  <a:ext cx="52514" cy="78984"/>
                </a:xfrm>
                <a:custGeom>
                  <a:rect b="b" l="l" r="r" t="t"/>
                  <a:pathLst>
                    <a:path extrusionOk="0" h="2226" w="1480">
                      <a:moveTo>
                        <a:pt x="219" y="1"/>
                      </a:moveTo>
                      <a:cubicBezTo>
                        <a:pt x="174" y="1"/>
                        <a:pt x="130" y="15"/>
                        <a:pt x="93" y="39"/>
                      </a:cubicBezTo>
                      <a:cubicBezTo>
                        <a:pt x="1" y="131"/>
                        <a:pt x="1" y="280"/>
                        <a:pt x="93" y="365"/>
                      </a:cubicBezTo>
                      <a:lnTo>
                        <a:pt x="857" y="1136"/>
                      </a:lnTo>
                      <a:lnTo>
                        <a:pt x="93" y="1843"/>
                      </a:lnTo>
                      <a:cubicBezTo>
                        <a:pt x="1" y="1928"/>
                        <a:pt x="1" y="2077"/>
                        <a:pt x="93" y="2133"/>
                      </a:cubicBezTo>
                      <a:cubicBezTo>
                        <a:pt x="121" y="2197"/>
                        <a:pt x="178" y="2225"/>
                        <a:pt x="241" y="2225"/>
                      </a:cubicBezTo>
                      <a:cubicBezTo>
                        <a:pt x="298" y="2225"/>
                        <a:pt x="355" y="2197"/>
                        <a:pt x="383" y="2162"/>
                      </a:cubicBezTo>
                      <a:lnTo>
                        <a:pt x="1479" y="1164"/>
                      </a:lnTo>
                      <a:lnTo>
                        <a:pt x="383" y="75"/>
                      </a:lnTo>
                      <a:cubicBezTo>
                        <a:pt x="335" y="23"/>
                        <a:pt x="277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3" name="Google Shape;903;p36"/>
                <p:cNvSpPr/>
                <p:nvPr/>
              </p:nvSpPr>
              <p:spPr>
                <a:xfrm>
                  <a:off x="4424582" y="2333663"/>
                  <a:ext cx="51237" cy="78984"/>
                </a:xfrm>
                <a:custGeom>
                  <a:rect b="b" l="l" r="r" t="t"/>
                  <a:pathLst>
                    <a:path extrusionOk="0" h="2226" w="1444">
                      <a:moveTo>
                        <a:pt x="218" y="1"/>
                      </a:moveTo>
                      <a:cubicBezTo>
                        <a:pt x="172" y="1"/>
                        <a:pt x="126" y="15"/>
                        <a:pt x="85" y="39"/>
                      </a:cubicBezTo>
                      <a:cubicBezTo>
                        <a:pt x="0" y="131"/>
                        <a:pt x="0" y="280"/>
                        <a:pt x="85" y="365"/>
                      </a:cubicBezTo>
                      <a:lnTo>
                        <a:pt x="856" y="1136"/>
                      </a:lnTo>
                      <a:lnTo>
                        <a:pt x="85" y="1843"/>
                      </a:lnTo>
                      <a:cubicBezTo>
                        <a:pt x="0" y="1928"/>
                        <a:pt x="0" y="2077"/>
                        <a:pt x="85" y="2133"/>
                      </a:cubicBezTo>
                      <a:cubicBezTo>
                        <a:pt x="121" y="2197"/>
                        <a:pt x="177" y="2225"/>
                        <a:pt x="234" y="2225"/>
                      </a:cubicBezTo>
                      <a:cubicBezTo>
                        <a:pt x="297" y="2225"/>
                        <a:pt x="326" y="2197"/>
                        <a:pt x="382" y="2162"/>
                      </a:cubicBezTo>
                      <a:lnTo>
                        <a:pt x="1444" y="1164"/>
                      </a:lnTo>
                      <a:lnTo>
                        <a:pt x="382" y="75"/>
                      </a:lnTo>
                      <a:cubicBezTo>
                        <a:pt x="335" y="23"/>
                        <a:pt x="276" y="1"/>
                        <a:pt x="21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904" name="Google Shape;904;p36"/>
              <p:cNvSpPr/>
              <p:nvPr/>
            </p:nvSpPr>
            <p:spPr>
              <a:xfrm>
                <a:off x="4473760" y="1552892"/>
                <a:ext cx="16606" cy="71071"/>
              </a:xfrm>
              <a:custGeom>
                <a:rect b="b" l="l" r="r" t="t"/>
                <a:pathLst>
                  <a:path extrusionOk="0" h="2003" w="468">
                    <a:moveTo>
                      <a:pt x="1" y="1"/>
                    </a:moveTo>
                    <a:lnTo>
                      <a:pt x="1" y="29"/>
                    </a:lnTo>
                    <a:cubicBezTo>
                      <a:pt x="383" y="588"/>
                      <a:pt x="411" y="1387"/>
                      <a:pt x="58" y="1946"/>
                    </a:cubicBezTo>
                    <a:cubicBezTo>
                      <a:pt x="58" y="1974"/>
                      <a:pt x="58" y="1974"/>
                      <a:pt x="86" y="2003"/>
                    </a:cubicBezTo>
                    <a:cubicBezTo>
                      <a:pt x="86" y="2003"/>
                      <a:pt x="114" y="2003"/>
                      <a:pt x="114" y="1974"/>
                    </a:cubicBezTo>
                    <a:cubicBezTo>
                      <a:pt x="468" y="1387"/>
                      <a:pt x="440" y="560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36"/>
              <p:cNvSpPr/>
              <p:nvPr/>
            </p:nvSpPr>
            <p:spPr>
              <a:xfrm>
                <a:off x="3372342" y="1752689"/>
                <a:ext cx="40947" cy="59540"/>
              </a:xfrm>
              <a:custGeom>
                <a:rect b="b" l="l" r="r" t="t"/>
                <a:pathLst>
                  <a:path extrusionOk="0" h="1678" w="1154">
                    <a:moveTo>
                      <a:pt x="595" y="58"/>
                    </a:moveTo>
                    <a:cubicBezTo>
                      <a:pt x="857" y="58"/>
                      <a:pt x="1090" y="411"/>
                      <a:pt x="1090" y="850"/>
                    </a:cubicBezTo>
                    <a:cubicBezTo>
                      <a:pt x="1090" y="1267"/>
                      <a:pt x="857" y="1621"/>
                      <a:pt x="595" y="1621"/>
                    </a:cubicBezTo>
                    <a:cubicBezTo>
                      <a:pt x="298" y="1621"/>
                      <a:pt x="64" y="1267"/>
                      <a:pt x="64" y="850"/>
                    </a:cubicBezTo>
                    <a:cubicBezTo>
                      <a:pt x="64" y="411"/>
                      <a:pt x="298" y="58"/>
                      <a:pt x="595" y="58"/>
                    </a:cubicBezTo>
                    <a:close/>
                    <a:moveTo>
                      <a:pt x="595" y="1"/>
                    </a:moveTo>
                    <a:cubicBezTo>
                      <a:pt x="269" y="1"/>
                      <a:pt x="1" y="383"/>
                      <a:pt x="1" y="850"/>
                    </a:cubicBezTo>
                    <a:cubicBezTo>
                      <a:pt x="1" y="1296"/>
                      <a:pt x="269" y="1678"/>
                      <a:pt x="595" y="1678"/>
                    </a:cubicBezTo>
                    <a:cubicBezTo>
                      <a:pt x="885" y="1678"/>
                      <a:pt x="1154" y="1296"/>
                      <a:pt x="1154" y="850"/>
                    </a:cubicBezTo>
                    <a:cubicBezTo>
                      <a:pt x="1154" y="383"/>
                      <a:pt x="885" y="1"/>
                      <a:pt x="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36"/>
              <p:cNvSpPr/>
              <p:nvPr/>
            </p:nvSpPr>
            <p:spPr>
              <a:xfrm>
                <a:off x="4551074" y="1770287"/>
                <a:ext cx="34702" cy="52479"/>
              </a:xfrm>
              <a:custGeom>
                <a:rect b="b" l="l" r="r" t="t"/>
                <a:pathLst>
                  <a:path extrusionOk="0" h="1479" w="978">
                    <a:moveTo>
                      <a:pt x="475" y="64"/>
                    </a:moveTo>
                    <a:cubicBezTo>
                      <a:pt x="737" y="64"/>
                      <a:pt x="913" y="389"/>
                      <a:pt x="913" y="743"/>
                    </a:cubicBezTo>
                    <a:cubicBezTo>
                      <a:pt x="913" y="1125"/>
                      <a:pt x="737" y="1415"/>
                      <a:pt x="475" y="1415"/>
                    </a:cubicBezTo>
                    <a:cubicBezTo>
                      <a:pt x="234" y="1415"/>
                      <a:pt x="57" y="1125"/>
                      <a:pt x="57" y="743"/>
                    </a:cubicBezTo>
                    <a:cubicBezTo>
                      <a:pt x="57" y="389"/>
                      <a:pt x="234" y="64"/>
                      <a:pt x="475" y="64"/>
                    </a:cubicBezTo>
                    <a:close/>
                    <a:moveTo>
                      <a:pt x="475" y="0"/>
                    </a:moveTo>
                    <a:cubicBezTo>
                      <a:pt x="206" y="0"/>
                      <a:pt x="1" y="354"/>
                      <a:pt x="1" y="743"/>
                    </a:cubicBezTo>
                    <a:cubicBezTo>
                      <a:pt x="1" y="1153"/>
                      <a:pt x="206" y="1479"/>
                      <a:pt x="475" y="1479"/>
                    </a:cubicBezTo>
                    <a:cubicBezTo>
                      <a:pt x="765" y="1479"/>
                      <a:pt x="977" y="1153"/>
                      <a:pt x="977" y="743"/>
                    </a:cubicBezTo>
                    <a:cubicBezTo>
                      <a:pt x="977" y="354"/>
                      <a:pt x="765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" name="Google Shape;907;p36"/>
              <p:cNvSpPr/>
              <p:nvPr/>
            </p:nvSpPr>
            <p:spPr>
              <a:xfrm>
                <a:off x="3997846" y="1767271"/>
                <a:ext cx="35695" cy="52230"/>
              </a:xfrm>
              <a:custGeom>
                <a:rect b="b" l="l" r="r" t="t"/>
                <a:pathLst>
                  <a:path extrusionOk="0" h="1472" w="1006">
                    <a:moveTo>
                      <a:pt x="503" y="57"/>
                    </a:moveTo>
                    <a:cubicBezTo>
                      <a:pt x="737" y="57"/>
                      <a:pt x="942" y="354"/>
                      <a:pt x="942" y="736"/>
                    </a:cubicBezTo>
                    <a:cubicBezTo>
                      <a:pt x="942" y="1090"/>
                      <a:pt x="737" y="1415"/>
                      <a:pt x="503" y="1415"/>
                    </a:cubicBezTo>
                    <a:cubicBezTo>
                      <a:pt x="263" y="1415"/>
                      <a:pt x="58" y="1090"/>
                      <a:pt x="58" y="736"/>
                    </a:cubicBezTo>
                    <a:cubicBezTo>
                      <a:pt x="58" y="354"/>
                      <a:pt x="263" y="57"/>
                      <a:pt x="503" y="57"/>
                    </a:cubicBezTo>
                    <a:close/>
                    <a:moveTo>
                      <a:pt x="503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18"/>
                      <a:pt x="234" y="1472"/>
                      <a:pt x="503" y="1472"/>
                    </a:cubicBezTo>
                    <a:cubicBezTo>
                      <a:pt x="765" y="1472"/>
                      <a:pt x="1006" y="1118"/>
                      <a:pt x="1006" y="736"/>
                    </a:cubicBezTo>
                    <a:cubicBezTo>
                      <a:pt x="1006" y="326"/>
                      <a:pt x="765" y="0"/>
                      <a:pt x="5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" name="Google Shape;908;p36"/>
              <p:cNvSpPr/>
              <p:nvPr/>
            </p:nvSpPr>
            <p:spPr>
              <a:xfrm>
                <a:off x="4298055" y="2172613"/>
                <a:ext cx="48008" cy="124827"/>
              </a:xfrm>
              <a:custGeom>
                <a:rect b="b" l="l" r="r" t="t"/>
                <a:pathLst>
                  <a:path extrusionOk="0" h="3518" w="1353">
                    <a:moveTo>
                      <a:pt x="857" y="72"/>
                    </a:moveTo>
                    <a:cubicBezTo>
                      <a:pt x="1119" y="129"/>
                      <a:pt x="1211" y="454"/>
                      <a:pt x="1239" y="574"/>
                    </a:cubicBezTo>
                    <a:cubicBezTo>
                      <a:pt x="1295" y="836"/>
                      <a:pt x="1295" y="1077"/>
                      <a:pt x="1239" y="1338"/>
                    </a:cubicBezTo>
                    <a:cubicBezTo>
                      <a:pt x="1211" y="1430"/>
                      <a:pt x="1175" y="1544"/>
                      <a:pt x="1147" y="1636"/>
                    </a:cubicBezTo>
                    <a:cubicBezTo>
                      <a:pt x="1090" y="1841"/>
                      <a:pt x="998" y="2074"/>
                      <a:pt x="1034" y="2279"/>
                    </a:cubicBezTo>
                    <a:cubicBezTo>
                      <a:pt x="1034" y="2400"/>
                      <a:pt x="1062" y="2492"/>
                      <a:pt x="1090" y="2605"/>
                    </a:cubicBezTo>
                    <a:cubicBezTo>
                      <a:pt x="1090" y="2725"/>
                      <a:pt x="1147" y="2845"/>
                      <a:pt x="1119" y="2958"/>
                    </a:cubicBezTo>
                    <a:cubicBezTo>
                      <a:pt x="1119" y="3199"/>
                      <a:pt x="913" y="3461"/>
                      <a:pt x="680" y="3461"/>
                    </a:cubicBezTo>
                    <a:lnTo>
                      <a:pt x="560" y="3461"/>
                    </a:lnTo>
                    <a:cubicBezTo>
                      <a:pt x="263" y="3376"/>
                      <a:pt x="86" y="2987"/>
                      <a:pt x="86" y="2753"/>
                    </a:cubicBezTo>
                    <a:cubicBezTo>
                      <a:pt x="57" y="2548"/>
                      <a:pt x="149" y="2343"/>
                      <a:pt x="206" y="2138"/>
                    </a:cubicBezTo>
                    <a:cubicBezTo>
                      <a:pt x="263" y="1961"/>
                      <a:pt x="326" y="1784"/>
                      <a:pt x="326" y="1607"/>
                    </a:cubicBezTo>
                    <a:cubicBezTo>
                      <a:pt x="326" y="1430"/>
                      <a:pt x="291" y="1282"/>
                      <a:pt x="263" y="1105"/>
                    </a:cubicBezTo>
                    <a:cubicBezTo>
                      <a:pt x="263" y="1077"/>
                      <a:pt x="234" y="1013"/>
                      <a:pt x="234" y="956"/>
                    </a:cubicBezTo>
                    <a:cubicBezTo>
                      <a:pt x="206" y="780"/>
                      <a:pt x="178" y="546"/>
                      <a:pt x="291" y="334"/>
                    </a:cubicBezTo>
                    <a:cubicBezTo>
                      <a:pt x="383" y="192"/>
                      <a:pt x="560" y="72"/>
                      <a:pt x="737" y="72"/>
                    </a:cubicBezTo>
                    <a:close/>
                    <a:moveTo>
                      <a:pt x="741" y="1"/>
                    </a:moveTo>
                    <a:cubicBezTo>
                      <a:pt x="537" y="1"/>
                      <a:pt x="335" y="133"/>
                      <a:pt x="234" y="306"/>
                    </a:cubicBezTo>
                    <a:cubicBezTo>
                      <a:pt x="114" y="546"/>
                      <a:pt x="149" y="780"/>
                      <a:pt x="178" y="956"/>
                    </a:cubicBezTo>
                    <a:cubicBezTo>
                      <a:pt x="178" y="1013"/>
                      <a:pt x="206" y="1077"/>
                      <a:pt x="206" y="1133"/>
                    </a:cubicBezTo>
                    <a:cubicBezTo>
                      <a:pt x="234" y="1282"/>
                      <a:pt x="263" y="1430"/>
                      <a:pt x="263" y="1572"/>
                    </a:cubicBezTo>
                    <a:cubicBezTo>
                      <a:pt x="263" y="1784"/>
                      <a:pt x="206" y="1961"/>
                      <a:pt x="149" y="2138"/>
                    </a:cubicBezTo>
                    <a:cubicBezTo>
                      <a:pt x="86" y="2343"/>
                      <a:pt x="1" y="2548"/>
                      <a:pt x="29" y="2753"/>
                    </a:cubicBezTo>
                    <a:cubicBezTo>
                      <a:pt x="29" y="3022"/>
                      <a:pt x="234" y="3432"/>
                      <a:pt x="531" y="3517"/>
                    </a:cubicBezTo>
                    <a:lnTo>
                      <a:pt x="680" y="3517"/>
                    </a:lnTo>
                    <a:cubicBezTo>
                      <a:pt x="970" y="3517"/>
                      <a:pt x="1175" y="3227"/>
                      <a:pt x="1175" y="2958"/>
                    </a:cubicBezTo>
                    <a:cubicBezTo>
                      <a:pt x="1211" y="2845"/>
                      <a:pt x="1147" y="2725"/>
                      <a:pt x="1119" y="2576"/>
                    </a:cubicBezTo>
                    <a:cubicBezTo>
                      <a:pt x="1119" y="2492"/>
                      <a:pt x="1090" y="2371"/>
                      <a:pt x="1090" y="2279"/>
                    </a:cubicBezTo>
                    <a:cubicBezTo>
                      <a:pt x="1062" y="2074"/>
                      <a:pt x="1147" y="1869"/>
                      <a:pt x="1211" y="1664"/>
                    </a:cubicBezTo>
                    <a:cubicBezTo>
                      <a:pt x="1239" y="1544"/>
                      <a:pt x="1267" y="1459"/>
                      <a:pt x="1295" y="1338"/>
                    </a:cubicBezTo>
                    <a:cubicBezTo>
                      <a:pt x="1352" y="1105"/>
                      <a:pt x="1352" y="836"/>
                      <a:pt x="1295" y="574"/>
                    </a:cubicBezTo>
                    <a:cubicBezTo>
                      <a:pt x="1267" y="426"/>
                      <a:pt x="1175" y="100"/>
                      <a:pt x="857" y="16"/>
                    </a:cubicBezTo>
                    <a:cubicBezTo>
                      <a:pt x="819" y="5"/>
                      <a:pt x="780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" name="Google Shape;909;p36"/>
              <p:cNvSpPr/>
              <p:nvPr/>
            </p:nvSpPr>
            <p:spPr>
              <a:xfrm>
                <a:off x="4346026" y="1562188"/>
                <a:ext cx="104709" cy="53508"/>
              </a:xfrm>
              <a:custGeom>
                <a:rect b="b" l="l" r="r" t="t"/>
                <a:pathLst>
                  <a:path extrusionOk="0" h="1508" w="2951">
                    <a:moveTo>
                      <a:pt x="1479" y="64"/>
                    </a:moveTo>
                    <a:cubicBezTo>
                      <a:pt x="2186" y="64"/>
                      <a:pt x="2773" y="651"/>
                      <a:pt x="2893" y="772"/>
                    </a:cubicBezTo>
                    <a:cubicBezTo>
                      <a:pt x="2773" y="885"/>
                      <a:pt x="2186" y="1444"/>
                      <a:pt x="1479" y="1444"/>
                    </a:cubicBezTo>
                    <a:cubicBezTo>
                      <a:pt x="799" y="1444"/>
                      <a:pt x="212" y="885"/>
                      <a:pt x="92" y="772"/>
                    </a:cubicBezTo>
                    <a:cubicBezTo>
                      <a:pt x="212" y="651"/>
                      <a:pt x="799" y="64"/>
                      <a:pt x="1479" y="64"/>
                    </a:cubicBezTo>
                    <a:close/>
                    <a:moveTo>
                      <a:pt x="1479" y="0"/>
                    </a:moveTo>
                    <a:cubicBezTo>
                      <a:pt x="679" y="0"/>
                      <a:pt x="35" y="736"/>
                      <a:pt x="35" y="736"/>
                    </a:cubicBezTo>
                    <a:lnTo>
                      <a:pt x="0" y="772"/>
                    </a:lnTo>
                    <a:lnTo>
                      <a:pt x="35" y="772"/>
                    </a:lnTo>
                    <a:cubicBezTo>
                      <a:pt x="35" y="800"/>
                      <a:pt x="679" y="1507"/>
                      <a:pt x="1479" y="1507"/>
                    </a:cubicBezTo>
                    <a:cubicBezTo>
                      <a:pt x="2271" y="1507"/>
                      <a:pt x="2922" y="800"/>
                      <a:pt x="2950" y="772"/>
                    </a:cubicBezTo>
                    <a:lnTo>
                      <a:pt x="2950" y="736"/>
                    </a:lnTo>
                    <a:cubicBezTo>
                      <a:pt x="2922" y="736"/>
                      <a:pt x="2271" y="0"/>
                      <a:pt x="1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" name="Google Shape;910;p36"/>
              <p:cNvSpPr/>
              <p:nvPr/>
            </p:nvSpPr>
            <p:spPr>
              <a:xfrm>
                <a:off x="4376398" y="1563182"/>
                <a:ext cx="43963" cy="51521"/>
              </a:xfrm>
              <a:custGeom>
                <a:rect b="b" l="l" r="r" t="t"/>
                <a:pathLst>
                  <a:path extrusionOk="0" h="1452" w="1239">
                    <a:moveTo>
                      <a:pt x="623" y="1"/>
                    </a:moveTo>
                    <a:cubicBezTo>
                      <a:pt x="269" y="1"/>
                      <a:pt x="0" y="326"/>
                      <a:pt x="0" y="744"/>
                    </a:cubicBezTo>
                    <a:cubicBezTo>
                      <a:pt x="0" y="1126"/>
                      <a:pt x="269" y="1451"/>
                      <a:pt x="623" y="1451"/>
                    </a:cubicBezTo>
                    <a:cubicBezTo>
                      <a:pt x="976" y="1451"/>
                      <a:pt x="1238" y="1126"/>
                      <a:pt x="1238" y="744"/>
                    </a:cubicBezTo>
                    <a:cubicBezTo>
                      <a:pt x="1238" y="326"/>
                      <a:pt x="976" y="1"/>
                      <a:pt x="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1" name="Google Shape;911;p36"/>
              <p:cNvSpPr/>
              <p:nvPr/>
            </p:nvSpPr>
            <p:spPr>
              <a:xfrm>
                <a:off x="4306358" y="1388754"/>
                <a:ext cx="17848" cy="44956"/>
              </a:xfrm>
              <a:custGeom>
                <a:rect b="b" l="l" r="r" t="t"/>
                <a:pathLst>
                  <a:path extrusionOk="0" h="1267" w="503">
                    <a:moveTo>
                      <a:pt x="503" y="0"/>
                    </a:moveTo>
                    <a:cubicBezTo>
                      <a:pt x="474" y="0"/>
                      <a:pt x="474" y="0"/>
                      <a:pt x="446" y="28"/>
                    </a:cubicBezTo>
                    <a:lnTo>
                      <a:pt x="29" y="1238"/>
                    </a:lnTo>
                    <a:cubicBezTo>
                      <a:pt x="0" y="1238"/>
                      <a:pt x="29" y="1266"/>
                      <a:pt x="29" y="1266"/>
                    </a:cubicBezTo>
                    <a:lnTo>
                      <a:pt x="57" y="1266"/>
                    </a:lnTo>
                    <a:lnTo>
                      <a:pt x="57" y="1238"/>
                    </a:lnTo>
                    <a:lnTo>
                      <a:pt x="503" y="28"/>
                    </a:lnTo>
                    <a:lnTo>
                      <a:pt x="5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36"/>
              <p:cNvSpPr/>
              <p:nvPr/>
            </p:nvSpPr>
            <p:spPr>
              <a:xfrm>
                <a:off x="4326192" y="1388754"/>
                <a:ext cx="17848" cy="44956"/>
              </a:xfrm>
              <a:custGeom>
                <a:rect b="b" l="l" r="r" t="t"/>
                <a:pathLst>
                  <a:path extrusionOk="0" h="1267" w="503">
                    <a:moveTo>
                      <a:pt x="502" y="0"/>
                    </a:moveTo>
                    <a:cubicBezTo>
                      <a:pt x="474" y="0"/>
                      <a:pt x="446" y="0"/>
                      <a:pt x="446" y="28"/>
                    </a:cubicBezTo>
                    <a:lnTo>
                      <a:pt x="0" y="1238"/>
                    </a:lnTo>
                    <a:lnTo>
                      <a:pt x="28" y="1266"/>
                    </a:lnTo>
                    <a:cubicBezTo>
                      <a:pt x="64" y="1266"/>
                      <a:pt x="64" y="1266"/>
                      <a:pt x="64" y="1238"/>
                    </a:cubicBezTo>
                    <a:lnTo>
                      <a:pt x="502" y="28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36"/>
              <p:cNvSpPr/>
              <p:nvPr/>
            </p:nvSpPr>
            <p:spPr>
              <a:xfrm>
                <a:off x="3872348" y="1550657"/>
                <a:ext cx="17883" cy="45205"/>
              </a:xfrm>
              <a:custGeom>
                <a:rect b="b" l="l" r="r" t="t"/>
                <a:pathLst>
                  <a:path extrusionOk="0" h="1274" w="504">
                    <a:moveTo>
                      <a:pt x="475" y="0"/>
                    </a:moveTo>
                    <a:cubicBezTo>
                      <a:pt x="475" y="0"/>
                      <a:pt x="439" y="0"/>
                      <a:pt x="439" y="35"/>
                    </a:cubicBezTo>
                    <a:lnTo>
                      <a:pt x="1" y="1238"/>
                    </a:lnTo>
                    <a:cubicBezTo>
                      <a:pt x="1" y="1238"/>
                      <a:pt x="1" y="1273"/>
                      <a:pt x="29" y="1273"/>
                    </a:cubicBezTo>
                    <a:cubicBezTo>
                      <a:pt x="57" y="1273"/>
                      <a:pt x="57" y="1273"/>
                      <a:pt x="57" y="1238"/>
                    </a:cubicBezTo>
                    <a:lnTo>
                      <a:pt x="503" y="35"/>
                    </a:lnTo>
                    <a:cubicBezTo>
                      <a:pt x="503" y="35"/>
                      <a:pt x="503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36"/>
              <p:cNvSpPr/>
              <p:nvPr/>
            </p:nvSpPr>
            <p:spPr>
              <a:xfrm>
                <a:off x="4058590" y="1767271"/>
                <a:ext cx="17635" cy="44956"/>
              </a:xfrm>
              <a:custGeom>
                <a:rect b="b" l="l" r="r" t="t"/>
                <a:pathLst>
                  <a:path extrusionOk="0" h="1267" w="497">
                    <a:moveTo>
                      <a:pt x="468" y="0"/>
                    </a:moveTo>
                    <a:cubicBezTo>
                      <a:pt x="440" y="0"/>
                      <a:pt x="440" y="29"/>
                      <a:pt x="440" y="29"/>
                    </a:cubicBezTo>
                    <a:lnTo>
                      <a:pt x="1" y="1238"/>
                    </a:lnTo>
                    <a:lnTo>
                      <a:pt x="1" y="1267"/>
                    </a:lnTo>
                    <a:lnTo>
                      <a:pt x="58" y="1267"/>
                    </a:lnTo>
                    <a:lnTo>
                      <a:pt x="496" y="57"/>
                    </a:lnTo>
                    <a:cubicBezTo>
                      <a:pt x="496" y="29"/>
                      <a:pt x="496" y="29"/>
                      <a:pt x="4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36"/>
              <p:cNvSpPr/>
              <p:nvPr/>
            </p:nvSpPr>
            <p:spPr>
              <a:xfrm>
                <a:off x="3980034" y="1534087"/>
                <a:ext cx="7309" cy="8303"/>
              </a:xfrm>
              <a:custGeom>
                <a:rect b="b" l="l" r="r" t="t"/>
                <a:pathLst>
                  <a:path extrusionOk="0" h="234" w="206">
                    <a:moveTo>
                      <a:pt x="93" y="0"/>
                    </a:moveTo>
                    <a:cubicBezTo>
                      <a:pt x="29" y="0"/>
                      <a:pt x="1" y="57"/>
                      <a:pt x="1" y="113"/>
                    </a:cubicBezTo>
                    <a:cubicBezTo>
                      <a:pt x="1" y="177"/>
                      <a:pt x="29" y="234"/>
                      <a:pt x="93" y="234"/>
                    </a:cubicBezTo>
                    <a:cubicBezTo>
                      <a:pt x="149" y="234"/>
                      <a:pt x="206" y="177"/>
                      <a:pt x="206" y="113"/>
                    </a:cubicBezTo>
                    <a:cubicBezTo>
                      <a:pt x="206" y="57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36"/>
              <p:cNvSpPr/>
              <p:nvPr/>
            </p:nvSpPr>
            <p:spPr>
              <a:xfrm>
                <a:off x="3979041" y="1533058"/>
                <a:ext cx="9332" cy="10325"/>
              </a:xfrm>
              <a:custGeom>
                <a:rect b="b" l="l" r="r" t="t"/>
                <a:pathLst>
                  <a:path extrusionOk="0" h="291" w="263">
                    <a:moveTo>
                      <a:pt x="121" y="57"/>
                    </a:moveTo>
                    <a:cubicBezTo>
                      <a:pt x="177" y="57"/>
                      <a:pt x="206" y="86"/>
                      <a:pt x="206" y="142"/>
                    </a:cubicBezTo>
                    <a:cubicBezTo>
                      <a:pt x="206" y="178"/>
                      <a:pt x="177" y="234"/>
                      <a:pt x="121" y="234"/>
                    </a:cubicBezTo>
                    <a:cubicBezTo>
                      <a:pt x="85" y="234"/>
                      <a:pt x="57" y="178"/>
                      <a:pt x="57" y="142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42"/>
                    </a:cubicBezTo>
                    <a:cubicBezTo>
                      <a:pt x="0" y="234"/>
                      <a:pt x="57" y="291"/>
                      <a:pt x="121" y="291"/>
                    </a:cubicBezTo>
                    <a:cubicBezTo>
                      <a:pt x="206" y="291"/>
                      <a:pt x="262" y="234"/>
                      <a:pt x="262" y="142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" name="Google Shape;917;p36"/>
              <p:cNvSpPr/>
              <p:nvPr/>
            </p:nvSpPr>
            <p:spPr>
              <a:xfrm>
                <a:off x="3980034" y="1553921"/>
                <a:ext cx="7309" cy="7309"/>
              </a:xfrm>
              <a:custGeom>
                <a:rect b="b" l="l" r="r" t="t"/>
                <a:pathLst>
                  <a:path extrusionOk="0" h="206" w="206">
                    <a:moveTo>
                      <a:pt x="93" y="0"/>
                    </a:moveTo>
                    <a:cubicBezTo>
                      <a:pt x="29" y="0"/>
                      <a:pt x="1" y="28"/>
                      <a:pt x="1" y="85"/>
                    </a:cubicBezTo>
                    <a:cubicBezTo>
                      <a:pt x="1" y="177"/>
                      <a:pt x="29" y="205"/>
                      <a:pt x="93" y="205"/>
                    </a:cubicBezTo>
                    <a:cubicBezTo>
                      <a:pt x="149" y="205"/>
                      <a:pt x="206" y="177"/>
                      <a:pt x="206" y="85"/>
                    </a:cubicBezTo>
                    <a:cubicBezTo>
                      <a:pt x="206" y="28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36"/>
              <p:cNvSpPr/>
              <p:nvPr/>
            </p:nvSpPr>
            <p:spPr>
              <a:xfrm>
                <a:off x="3979041" y="1552892"/>
                <a:ext cx="9332" cy="9332"/>
              </a:xfrm>
              <a:custGeom>
                <a:rect b="b" l="l" r="r" t="t"/>
                <a:pathLst>
                  <a:path extrusionOk="0" h="263" w="263">
                    <a:moveTo>
                      <a:pt x="121" y="57"/>
                    </a:moveTo>
                    <a:cubicBezTo>
                      <a:pt x="177" y="57"/>
                      <a:pt x="206" y="86"/>
                      <a:pt x="206" y="114"/>
                    </a:cubicBezTo>
                    <a:cubicBezTo>
                      <a:pt x="206" y="178"/>
                      <a:pt x="177" y="206"/>
                      <a:pt x="121" y="206"/>
                    </a:cubicBezTo>
                    <a:cubicBezTo>
                      <a:pt x="85" y="206"/>
                      <a:pt x="57" y="178"/>
                      <a:pt x="57" y="114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14"/>
                    </a:cubicBezTo>
                    <a:cubicBezTo>
                      <a:pt x="0" y="206"/>
                      <a:pt x="57" y="262"/>
                      <a:pt x="121" y="262"/>
                    </a:cubicBezTo>
                    <a:cubicBezTo>
                      <a:pt x="206" y="262"/>
                      <a:pt x="262" y="206"/>
                      <a:pt x="262" y="114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36"/>
              <p:cNvSpPr/>
              <p:nvPr/>
            </p:nvSpPr>
            <p:spPr>
              <a:xfrm>
                <a:off x="4011400" y="1521526"/>
                <a:ext cx="36689" cy="52230"/>
              </a:xfrm>
              <a:custGeom>
                <a:rect b="b" l="l" r="r" t="t"/>
                <a:pathLst>
                  <a:path extrusionOk="0" h="1472" w="1034">
                    <a:moveTo>
                      <a:pt x="532" y="57"/>
                    </a:moveTo>
                    <a:cubicBezTo>
                      <a:pt x="765" y="57"/>
                      <a:pt x="977" y="354"/>
                      <a:pt x="977" y="736"/>
                    </a:cubicBezTo>
                    <a:cubicBezTo>
                      <a:pt x="977" y="1118"/>
                      <a:pt x="765" y="1415"/>
                      <a:pt x="532" y="1415"/>
                    </a:cubicBezTo>
                    <a:cubicBezTo>
                      <a:pt x="270" y="1415"/>
                      <a:pt x="58" y="1118"/>
                      <a:pt x="58" y="736"/>
                    </a:cubicBezTo>
                    <a:cubicBezTo>
                      <a:pt x="58" y="354"/>
                      <a:pt x="270" y="57"/>
                      <a:pt x="532" y="57"/>
                    </a:cubicBezTo>
                    <a:close/>
                    <a:moveTo>
                      <a:pt x="532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46"/>
                      <a:pt x="234" y="1472"/>
                      <a:pt x="532" y="1472"/>
                    </a:cubicBezTo>
                    <a:cubicBezTo>
                      <a:pt x="800" y="1472"/>
                      <a:pt x="1034" y="1146"/>
                      <a:pt x="1034" y="736"/>
                    </a:cubicBezTo>
                    <a:cubicBezTo>
                      <a:pt x="1034" y="326"/>
                      <a:pt x="800" y="0"/>
                      <a:pt x="5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" name="Google Shape;920;p36"/>
              <p:cNvSpPr/>
              <p:nvPr/>
            </p:nvSpPr>
            <p:spPr>
              <a:xfrm>
                <a:off x="4065899" y="1521526"/>
                <a:ext cx="36653" cy="52230"/>
              </a:xfrm>
              <a:custGeom>
                <a:rect b="b" l="l" r="r" t="t"/>
                <a:pathLst>
                  <a:path extrusionOk="0" h="1472" w="1033">
                    <a:moveTo>
                      <a:pt x="531" y="57"/>
                    </a:moveTo>
                    <a:cubicBezTo>
                      <a:pt x="764" y="57"/>
                      <a:pt x="969" y="354"/>
                      <a:pt x="969" y="736"/>
                    </a:cubicBezTo>
                    <a:cubicBezTo>
                      <a:pt x="969" y="1118"/>
                      <a:pt x="764" y="1415"/>
                      <a:pt x="531" y="1415"/>
                    </a:cubicBezTo>
                    <a:cubicBezTo>
                      <a:pt x="262" y="1415"/>
                      <a:pt x="57" y="1118"/>
                      <a:pt x="57" y="736"/>
                    </a:cubicBezTo>
                    <a:cubicBezTo>
                      <a:pt x="57" y="354"/>
                      <a:pt x="262" y="57"/>
                      <a:pt x="531" y="57"/>
                    </a:cubicBezTo>
                    <a:close/>
                    <a:moveTo>
                      <a:pt x="531" y="0"/>
                    </a:moveTo>
                    <a:cubicBezTo>
                      <a:pt x="234" y="0"/>
                      <a:pt x="0" y="326"/>
                      <a:pt x="0" y="736"/>
                    </a:cubicBezTo>
                    <a:cubicBezTo>
                      <a:pt x="0" y="1146"/>
                      <a:pt x="234" y="1472"/>
                      <a:pt x="531" y="1472"/>
                    </a:cubicBezTo>
                    <a:cubicBezTo>
                      <a:pt x="792" y="1472"/>
                      <a:pt x="1033" y="1146"/>
                      <a:pt x="1033" y="736"/>
                    </a:cubicBezTo>
                    <a:cubicBezTo>
                      <a:pt x="1033" y="326"/>
                      <a:pt x="792" y="0"/>
                      <a:pt x="5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1" name="Google Shape;921;p36"/>
              <p:cNvSpPr/>
              <p:nvPr/>
            </p:nvSpPr>
            <p:spPr>
              <a:xfrm>
                <a:off x="3245850" y="1932438"/>
                <a:ext cx="37682" cy="49214"/>
              </a:xfrm>
              <a:custGeom>
                <a:rect b="b" l="l" r="r" t="t"/>
                <a:pathLst>
                  <a:path extrusionOk="0" h="1387" w="1062">
                    <a:moveTo>
                      <a:pt x="1005" y="0"/>
                    </a:moveTo>
                    <a:lnTo>
                      <a:pt x="0" y="736"/>
                    </a:lnTo>
                    <a:lnTo>
                      <a:pt x="941" y="1387"/>
                    </a:lnTo>
                    <a:lnTo>
                      <a:pt x="976" y="1387"/>
                    </a:lnTo>
                    <a:cubicBezTo>
                      <a:pt x="976" y="1387"/>
                      <a:pt x="1005" y="1387"/>
                      <a:pt x="1005" y="1358"/>
                    </a:cubicBezTo>
                    <a:lnTo>
                      <a:pt x="1005" y="1330"/>
                    </a:lnTo>
                    <a:lnTo>
                      <a:pt x="92" y="736"/>
                    </a:lnTo>
                    <a:lnTo>
                      <a:pt x="1033" y="64"/>
                    </a:lnTo>
                    <a:cubicBezTo>
                      <a:pt x="1061" y="64"/>
                      <a:pt x="1061" y="28"/>
                      <a:pt x="1061" y="28"/>
                    </a:cubicBezTo>
                    <a:cubicBezTo>
                      <a:pt x="1033" y="0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2" name="Google Shape;922;p36"/>
              <p:cNvSpPr/>
              <p:nvPr/>
            </p:nvSpPr>
            <p:spPr>
              <a:xfrm>
                <a:off x="3370355" y="1934673"/>
                <a:ext cx="17848" cy="44992"/>
              </a:xfrm>
              <a:custGeom>
                <a:rect b="b" l="l" r="r" t="t"/>
                <a:pathLst>
                  <a:path extrusionOk="0" h="1268" w="503">
                    <a:moveTo>
                      <a:pt x="474" y="1"/>
                    </a:moveTo>
                    <a:cubicBezTo>
                      <a:pt x="474" y="1"/>
                      <a:pt x="439" y="1"/>
                      <a:pt x="439" y="29"/>
                    </a:cubicBezTo>
                    <a:lnTo>
                      <a:pt x="0" y="1239"/>
                    </a:lnTo>
                    <a:cubicBezTo>
                      <a:pt x="0" y="1239"/>
                      <a:pt x="0" y="1267"/>
                      <a:pt x="28" y="1267"/>
                    </a:cubicBezTo>
                    <a:cubicBezTo>
                      <a:pt x="57" y="1267"/>
                      <a:pt x="57" y="1267"/>
                      <a:pt x="57" y="1239"/>
                    </a:cubicBezTo>
                    <a:lnTo>
                      <a:pt x="502" y="29"/>
                    </a:lnTo>
                    <a:cubicBezTo>
                      <a:pt x="502" y="29"/>
                      <a:pt x="502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3" name="Google Shape;923;p36"/>
              <p:cNvSpPr/>
              <p:nvPr/>
            </p:nvSpPr>
            <p:spPr>
              <a:xfrm>
                <a:off x="3393418" y="1934673"/>
                <a:ext cx="17635" cy="44992"/>
              </a:xfrm>
              <a:custGeom>
                <a:rect b="b" l="l" r="r" t="t"/>
                <a:pathLst>
                  <a:path extrusionOk="0" h="1268" w="497">
                    <a:moveTo>
                      <a:pt x="496" y="1"/>
                    </a:moveTo>
                    <a:cubicBezTo>
                      <a:pt x="468" y="1"/>
                      <a:pt x="440" y="1"/>
                      <a:pt x="440" y="29"/>
                    </a:cubicBezTo>
                    <a:lnTo>
                      <a:pt x="1" y="1239"/>
                    </a:lnTo>
                    <a:lnTo>
                      <a:pt x="29" y="1267"/>
                    </a:lnTo>
                    <a:cubicBezTo>
                      <a:pt x="57" y="1267"/>
                      <a:pt x="57" y="1267"/>
                      <a:pt x="57" y="1239"/>
                    </a:cubicBezTo>
                    <a:lnTo>
                      <a:pt x="496" y="29"/>
                    </a:lnTo>
                    <a:lnTo>
                      <a:pt x="4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4" name="Google Shape;924;p36"/>
              <p:cNvSpPr/>
              <p:nvPr/>
            </p:nvSpPr>
            <p:spPr>
              <a:xfrm>
                <a:off x="3306594" y="1940954"/>
                <a:ext cx="36689" cy="30160"/>
              </a:xfrm>
              <a:custGeom>
                <a:rect b="b" l="l" r="r" t="t"/>
                <a:pathLst>
                  <a:path extrusionOk="0" h="850" w="1034">
                    <a:moveTo>
                      <a:pt x="0" y="1"/>
                    </a:moveTo>
                    <a:lnTo>
                      <a:pt x="0" y="850"/>
                    </a:lnTo>
                    <a:lnTo>
                      <a:pt x="1033" y="850"/>
                    </a:lnTo>
                    <a:lnTo>
                      <a:pt x="10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5" name="Google Shape;925;p36"/>
              <p:cNvSpPr/>
              <p:nvPr/>
            </p:nvSpPr>
            <p:spPr>
              <a:xfrm>
                <a:off x="3343247" y="2131241"/>
                <a:ext cx="47972" cy="35660"/>
              </a:xfrm>
              <a:custGeom>
                <a:rect b="b" l="l" r="r" t="t"/>
                <a:pathLst>
                  <a:path extrusionOk="0" h="1005" w="1352">
                    <a:moveTo>
                      <a:pt x="644" y="0"/>
                    </a:moveTo>
                    <a:lnTo>
                      <a:pt x="0" y="1005"/>
                    </a:lnTo>
                    <a:lnTo>
                      <a:pt x="1351" y="1005"/>
                    </a:lnTo>
                    <a:lnTo>
                      <a:pt x="6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6" name="Google Shape;926;p36"/>
              <p:cNvSpPr/>
              <p:nvPr/>
            </p:nvSpPr>
            <p:spPr>
              <a:xfrm>
                <a:off x="3379615" y="2107114"/>
                <a:ext cx="30409" cy="89913"/>
              </a:xfrm>
              <a:custGeom>
                <a:rect b="b" l="l" r="r" t="t"/>
                <a:pathLst>
                  <a:path extrusionOk="0" h="2534" w="857">
                    <a:moveTo>
                      <a:pt x="93" y="1"/>
                    </a:moveTo>
                    <a:cubicBezTo>
                      <a:pt x="64" y="1"/>
                      <a:pt x="64" y="29"/>
                      <a:pt x="64" y="29"/>
                    </a:cubicBezTo>
                    <a:cubicBezTo>
                      <a:pt x="64" y="58"/>
                      <a:pt x="64" y="58"/>
                      <a:pt x="93" y="58"/>
                    </a:cubicBezTo>
                    <a:cubicBezTo>
                      <a:pt x="326" y="58"/>
                      <a:pt x="531" y="270"/>
                      <a:pt x="531" y="503"/>
                    </a:cubicBezTo>
                    <a:lnTo>
                      <a:pt x="531" y="829"/>
                    </a:lnTo>
                    <a:cubicBezTo>
                      <a:pt x="531" y="977"/>
                      <a:pt x="567" y="1090"/>
                      <a:pt x="680" y="1182"/>
                    </a:cubicBezTo>
                    <a:lnTo>
                      <a:pt x="800" y="1296"/>
                    </a:lnTo>
                    <a:lnTo>
                      <a:pt x="708" y="1388"/>
                    </a:lnTo>
                    <a:cubicBezTo>
                      <a:pt x="623" y="1472"/>
                      <a:pt x="567" y="1621"/>
                      <a:pt x="567" y="1741"/>
                    </a:cubicBezTo>
                    <a:lnTo>
                      <a:pt x="567" y="2038"/>
                    </a:lnTo>
                    <a:cubicBezTo>
                      <a:pt x="567" y="2272"/>
                      <a:pt x="355" y="2477"/>
                      <a:pt x="121" y="2477"/>
                    </a:cubicBezTo>
                    <a:lnTo>
                      <a:pt x="36" y="2477"/>
                    </a:lnTo>
                    <a:cubicBezTo>
                      <a:pt x="36" y="2477"/>
                      <a:pt x="1" y="2477"/>
                      <a:pt x="1" y="2505"/>
                    </a:cubicBezTo>
                    <a:lnTo>
                      <a:pt x="36" y="2534"/>
                    </a:lnTo>
                    <a:lnTo>
                      <a:pt x="121" y="2534"/>
                    </a:lnTo>
                    <a:cubicBezTo>
                      <a:pt x="390" y="2534"/>
                      <a:pt x="623" y="2300"/>
                      <a:pt x="623" y="2038"/>
                    </a:cubicBezTo>
                    <a:lnTo>
                      <a:pt x="623" y="1741"/>
                    </a:lnTo>
                    <a:cubicBezTo>
                      <a:pt x="623" y="1621"/>
                      <a:pt x="680" y="1508"/>
                      <a:pt x="744" y="1416"/>
                    </a:cubicBezTo>
                    <a:lnTo>
                      <a:pt x="857" y="1296"/>
                    </a:lnTo>
                    <a:lnTo>
                      <a:pt x="708" y="1154"/>
                    </a:lnTo>
                    <a:cubicBezTo>
                      <a:pt x="623" y="1062"/>
                      <a:pt x="595" y="942"/>
                      <a:pt x="595" y="829"/>
                    </a:cubicBezTo>
                    <a:lnTo>
                      <a:pt x="595" y="503"/>
                    </a:lnTo>
                    <a:cubicBezTo>
                      <a:pt x="595" y="234"/>
                      <a:pt x="355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7" name="Google Shape;927;p36"/>
              <p:cNvSpPr/>
              <p:nvPr/>
            </p:nvSpPr>
            <p:spPr>
              <a:xfrm>
                <a:off x="3315855" y="2105127"/>
                <a:ext cx="30409" cy="88884"/>
              </a:xfrm>
              <a:custGeom>
                <a:rect b="b" l="l" r="r" t="t"/>
                <a:pathLst>
                  <a:path extrusionOk="0" h="2505" w="857">
                    <a:moveTo>
                      <a:pt x="800" y="0"/>
                    </a:moveTo>
                    <a:cubicBezTo>
                      <a:pt x="503" y="0"/>
                      <a:pt x="298" y="234"/>
                      <a:pt x="298" y="503"/>
                    </a:cubicBezTo>
                    <a:lnTo>
                      <a:pt x="298" y="821"/>
                    </a:lnTo>
                    <a:cubicBezTo>
                      <a:pt x="298" y="941"/>
                      <a:pt x="241" y="1062"/>
                      <a:pt x="149" y="1146"/>
                    </a:cubicBezTo>
                    <a:lnTo>
                      <a:pt x="1" y="1295"/>
                    </a:lnTo>
                    <a:lnTo>
                      <a:pt x="121" y="1415"/>
                    </a:lnTo>
                    <a:cubicBezTo>
                      <a:pt x="206" y="1500"/>
                      <a:pt x="241" y="1620"/>
                      <a:pt x="241" y="1741"/>
                    </a:cubicBezTo>
                    <a:lnTo>
                      <a:pt x="241" y="2002"/>
                    </a:lnTo>
                    <a:cubicBezTo>
                      <a:pt x="241" y="2300"/>
                      <a:pt x="475" y="2505"/>
                      <a:pt x="737" y="2505"/>
                    </a:cubicBezTo>
                    <a:lnTo>
                      <a:pt x="829" y="2505"/>
                    </a:lnTo>
                    <a:cubicBezTo>
                      <a:pt x="829" y="2505"/>
                      <a:pt x="857" y="2505"/>
                      <a:pt x="857" y="2476"/>
                    </a:cubicBezTo>
                    <a:lnTo>
                      <a:pt x="829" y="2448"/>
                    </a:lnTo>
                    <a:lnTo>
                      <a:pt x="737" y="2448"/>
                    </a:lnTo>
                    <a:cubicBezTo>
                      <a:pt x="503" y="2448"/>
                      <a:pt x="298" y="2271"/>
                      <a:pt x="298" y="2002"/>
                    </a:cubicBezTo>
                    <a:lnTo>
                      <a:pt x="298" y="1741"/>
                    </a:lnTo>
                    <a:cubicBezTo>
                      <a:pt x="298" y="1592"/>
                      <a:pt x="270" y="1472"/>
                      <a:pt x="149" y="1387"/>
                    </a:cubicBezTo>
                    <a:lnTo>
                      <a:pt x="93" y="1295"/>
                    </a:lnTo>
                    <a:lnTo>
                      <a:pt x="206" y="1175"/>
                    </a:lnTo>
                    <a:cubicBezTo>
                      <a:pt x="298" y="1090"/>
                      <a:pt x="355" y="970"/>
                      <a:pt x="355" y="821"/>
                    </a:cubicBezTo>
                    <a:lnTo>
                      <a:pt x="355" y="503"/>
                    </a:lnTo>
                    <a:cubicBezTo>
                      <a:pt x="355" y="262"/>
                      <a:pt x="560" y="57"/>
                      <a:pt x="800" y="57"/>
                    </a:cubicBezTo>
                    <a:cubicBezTo>
                      <a:pt x="800" y="57"/>
                      <a:pt x="829" y="57"/>
                      <a:pt x="829" y="29"/>
                    </a:cubicBezTo>
                    <a:cubicBezTo>
                      <a:pt x="829" y="0"/>
                      <a:pt x="800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36"/>
              <p:cNvSpPr/>
              <p:nvPr/>
            </p:nvSpPr>
            <p:spPr>
              <a:xfrm>
                <a:off x="3360810" y="2193972"/>
                <a:ext cx="9580" cy="19870"/>
              </a:xfrm>
              <a:custGeom>
                <a:rect b="b" l="l" r="r" t="t"/>
                <a:pathLst>
                  <a:path extrusionOk="0" h="560" w="270">
                    <a:moveTo>
                      <a:pt x="241" y="1"/>
                    </a:moveTo>
                    <a:cubicBezTo>
                      <a:pt x="241" y="1"/>
                      <a:pt x="212" y="1"/>
                      <a:pt x="212" y="29"/>
                    </a:cubicBezTo>
                    <a:lnTo>
                      <a:pt x="0" y="531"/>
                    </a:lnTo>
                    <a:cubicBezTo>
                      <a:pt x="0" y="560"/>
                      <a:pt x="0" y="560"/>
                      <a:pt x="36" y="560"/>
                    </a:cubicBezTo>
                    <a:lnTo>
                      <a:pt x="64" y="560"/>
                    </a:lnTo>
                    <a:lnTo>
                      <a:pt x="269" y="29"/>
                    </a:lnTo>
                    <a:cubicBezTo>
                      <a:pt x="269" y="29"/>
                      <a:pt x="269" y="1"/>
                      <a:pt x="2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" name="Google Shape;929;p36"/>
              <p:cNvSpPr/>
              <p:nvPr/>
            </p:nvSpPr>
            <p:spPr>
              <a:xfrm>
                <a:off x="3845240" y="1445205"/>
                <a:ext cx="8338" cy="18877"/>
              </a:xfrm>
              <a:custGeom>
                <a:rect b="b" l="l" r="r" t="t"/>
                <a:pathLst>
                  <a:path extrusionOk="0" h="532" w="235">
                    <a:moveTo>
                      <a:pt x="178" y="1"/>
                    </a:moveTo>
                    <a:lnTo>
                      <a:pt x="1" y="496"/>
                    </a:lnTo>
                    <a:cubicBezTo>
                      <a:pt x="1" y="496"/>
                      <a:pt x="1" y="531"/>
                      <a:pt x="29" y="531"/>
                    </a:cubicBezTo>
                    <a:cubicBezTo>
                      <a:pt x="29" y="531"/>
                      <a:pt x="57" y="531"/>
                      <a:pt x="57" y="496"/>
                    </a:cubicBezTo>
                    <a:lnTo>
                      <a:pt x="234" y="29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" name="Google Shape;930;p36"/>
              <p:cNvSpPr/>
              <p:nvPr/>
            </p:nvSpPr>
            <p:spPr>
              <a:xfrm>
                <a:off x="3800072" y="1393757"/>
                <a:ext cx="66033" cy="2306"/>
              </a:xfrm>
              <a:custGeom>
                <a:rect b="b" l="l" r="r" t="t"/>
                <a:pathLst>
                  <a:path extrusionOk="0" h="65" w="1861">
                    <a:moveTo>
                      <a:pt x="36" y="1"/>
                    </a:moveTo>
                    <a:cubicBezTo>
                      <a:pt x="0" y="1"/>
                      <a:pt x="0" y="36"/>
                      <a:pt x="0" y="36"/>
                    </a:cubicBezTo>
                    <a:cubicBezTo>
                      <a:pt x="0" y="64"/>
                      <a:pt x="0" y="64"/>
                      <a:pt x="36" y="64"/>
                    </a:cubicBezTo>
                    <a:lnTo>
                      <a:pt x="1833" y="64"/>
                    </a:lnTo>
                    <a:cubicBezTo>
                      <a:pt x="1861" y="64"/>
                      <a:pt x="1861" y="64"/>
                      <a:pt x="1861" y="36"/>
                    </a:cubicBezTo>
                    <a:cubicBezTo>
                      <a:pt x="1861" y="36"/>
                      <a:pt x="1861" y="1"/>
                      <a:pt x="18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" name="Google Shape;931;p36"/>
              <p:cNvSpPr/>
              <p:nvPr/>
            </p:nvSpPr>
            <p:spPr>
              <a:xfrm>
                <a:off x="4033505" y="1421113"/>
                <a:ext cx="64791" cy="2058"/>
              </a:xfrm>
              <a:custGeom>
                <a:rect b="b" l="l" r="r" t="t"/>
                <a:pathLst>
                  <a:path extrusionOk="0" h="58" w="1826">
                    <a:moveTo>
                      <a:pt x="29" y="1"/>
                    </a:moveTo>
                    <a:lnTo>
                      <a:pt x="1" y="29"/>
                    </a:lnTo>
                    <a:cubicBezTo>
                      <a:pt x="1" y="57"/>
                      <a:pt x="29" y="57"/>
                      <a:pt x="29" y="57"/>
                    </a:cubicBezTo>
                    <a:lnTo>
                      <a:pt x="1797" y="57"/>
                    </a:lnTo>
                    <a:cubicBezTo>
                      <a:pt x="1797" y="57"/>
                      <a:pt x="1826" y="57"/>
                      <a:pt x="1826" y="29"/>
                    </a:cubicBezTo>
                    <a:lnTo>
                      <a:pt x="17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" name="Google Shape;932;p36"/>
              <p:cNvSpPr/>
              <p:nvPr/>
            </p:nvSpPr>
            <p:spPr>
              <a:xfrm>
                <a:off x="3984292" y="1398583"/>
                <a:ext cx="37718" cy="48682"/>
              </a:xfrm>
              <a:custGeom>
                <a:rect b="b" l="l" r="r" t="t"/>
                <a:pathLst>
                  <a:path extrusionOk="0" h="1372" w="1063">
                    <a:moveTo>
                      <a:pt x="1024" y="1"/>
                    </a:moveTo>
                    <a:cubicBezTo>
                      <a:pt x="1018" y="1"/>
                      <a:pt x="1010" y="4"/>
                      <a:pt x="998" y="13"/>
                    </a:cubicBezTo>
                    <a:lnTo>
                      <a:pt x="1" y="749"/>
                    </a:lnTo>
                    <a:lnTo>
                      <a:pt x="970" y="1371"/>
                    </a:lnTo>
                    <a:lnTo>
                      <a:pt x="998" y="1371"/>
                    </a:lnTo>
                    <a:lnTo>
                      <a:pt x="998" y="1315"/>
                    </a:lnTo>
                    <a:lnTo>
                      <a:pt x="86" y="749"/>
                    </a:lnTo>
                    <a:lnTo>
                      <a:pt x="1062" y="41"/>
                    </a:lnTo>
                    <a:lnTo>
                      <a:pt x="1062" y="13"/>
                    </a:lnTo>
                    <a:cubicBezTo>
                      <a:pt x="1043" y="13"/>
                      <a:pt x="1037" y="1"/>
                      <a:pt x="1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33" name="Google Shape;933;p36"/>
          <p:cNvGrpSpPr/>
          <p:nvPr/>
        </p:nvGrpSpPr>
        <p:grpSpPr>
          <a:xfrm>
            <a:off x="2275429" y="822072"/>
            <a:ext cx="234788" cy="188409"/>
            <a:chOff x="2275429" y="822072"/>
            <a:chExt cx="234788" cy="188409"/>
          </a:xfrm>
        </p:grpSpPr>
        <p:sp>
          <p:nvSpPr>
            <p:cNvPr id="934" name="Google Shape;934;p36"/>
            <p:cNvSpPr/>
            <p:nvPr/>
          </p:nvSpPr>
          <p:spPr>
            <a:xfrm>
              <a:off x="2384950" y="8220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36"/>
            <p:cNvSpPr/>
            <p:nvPr/>
          </p:nvSpPr>
          <p:spPr>
            <a:xfrm>
              <a:off x="2275429" y="8220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3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Manfaat Polimorfisme</a:t>
            </a:r>
            <a:endParaRPr/>
          </a:p>
        </p:txBody>
      </p:sp>
      <p:sp>
        <p:nvSpPr>
          <p:cNvPr id="941" name="Google Shape;941;p37"/>
          <p:cNvSpPr txBox="1"/>
          <p:nvPr>
            <p:ph idx="1" type="subTitle"/>
          </p:nvPr>
        </p:nvSpPr>
        <p:spPr>
          <a:xfrm>
            <a:off x="454575" y="1258475"/>
            <a:ext cx="4092600" cy="350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b="1" lang="en" sz="1300">
                <a:solidFill>
                  <a:schemeClr val="accent2"/>
                </a:solidFill>
              </a:rPr>
              <a:t>Kode yang lebih fleksibel dan mudah dipelihara</a:t>
            </a:r>
            <a:r>
              <a:rPr b="1" lang="en" sz="1300">
                <a:solidFill>
                  <a:srgbClr val="000000"/>
                </a:solidFill>
              </a:rPr>
              <a:t> </a:t>
            </a:r>
            <a:br>
              <a:rPr b="1" lang="en" sz="1300">
                <a:solidFill>
                  <a:srgbClr val="000000"/>
                </a:solidFill>
              </a:rPr>
            </a:br>
            <a:r>
              <a:rPr lang="en" sz="1300">
                <a:solidFill>
                  <a:srgbClr val="000000"/>
                </a:solidFill>
              </a:rPr>
              <a:t>Dengan polimorfisme, kita dapat menulis kode yang lebih umum dan tidak terikat pada implementasi spesifik suatu objek. Hal ini membuat kode lebih mudah diubah dan dipelihara di masa depan.</a:t>
            </a:r>
            <a:endParaRPr sz="1300">
              <a:solidFill>
                <a:srgbClr val="000000"/>
              </a:solidFill>
            </a:endParaRPr>
          </a:p>
          <a:p>
            <a:pPr indent="-311150" lvl="0" marL="45720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b="1" lang="en" sz="1300">
                <a:solidFill>
                  <a:schemeClr val="accent2"/>
                </a:solidFill>
              </a:rPr>
              <a:t>Kode yang lebih ringkas </a:t>
            </a:r>
            <a:br>
              <a:rPr lang="en" sz="1300">
                <a:solidFill>
                  <a:srgbClr val="000000"/>
                </a:solidFill>
              </a:rPr>
            </a:br>
            <a:r>
              <a:rPr lang="en" sz="1300">
                <a:solidFill>
                  <a:srgbClr val="000000"/>
                </a:solidFill>
              </a:rPr>
              <a:t>Polimorfisme memungkinkan kita untuk menghindari pengulangan kode yang sama untuk objek-objek yang berbeda.</a:t>
            </a:r>
            <a:endParaRPr sz="1300">
              <a:solidFill>
                <a:srgbClr val="000000"/>
              </a:solidFill>
            </a:endParaRPr>
          </a:p>
          <a:p>
            <a:pPr indent="-311150" lvl="0" marL="45720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b="1" lang="en" sz="1300">
                <a:solidFill>
                  <a:schemeClr val="accent2"/>
                </a:solidFill>
              </a:rPr>
              <a:t>Kode yang lebih mudah dipahami </a:t>
            </a:r>
            <a:br>
              <a:rPr b="1" lang="en" sz="1300">
                <a:solidFill>
                  <a:srgbClr val="000000"/>
                </a:solidFill>
              </a:rPr>
            </a:br>
            <a:r>
              <a:rPr lang="en" sz="1300">
                <a:solidFill>
                  <a:srgbClr val="000000"/>
                </a:solidFill>
              </a:rPr>
              <a:t>Polimorfisme membuat kode lebih mudah dipahami karena kita dapat fokus pada apa yang ingin kita capai, bukan bagaimana mencapainya.</a:t>
            </a:r>
            <a:endParaRPr sz="1600"/>
          </a:p>
        </p:txBody>
      </p:sp>
      <p:grpSp>
        <p:nvGrpSpPr>
          <p:cNvPr id="942" name="Google Shape;942;p37"/>
          <p:cNvGrpSpPr/>
          <p:nvPr/>
        </p:nvGrpSpPr>
        <p:grpSpPr>
          <a:xfrm flipH="1">
            <a:off x="4954245" y="1281808"/>
            <a:ext cx="3843891" cy="3185759"/>
            <a:chOff x="5893995" y="1281808"/>
            <a:chExt cx="3843891" cy="3185759"/>
          </a:xfrm>
        </p:grpSpPr>
        <p:grpSp>
          <p:nvGrpSpPr>
            <p:cNvPr id="943" name="Google Shape;943;p37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944" name="Google Shape;944;p37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" name="Google Shape;945;p37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rect b="b" l="l" r="r" t="t"/>
                <a:pathLst>
                  <a:path extrusionOk="0" h="12595" w="13414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46" name="Google Shape;946;p37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947" name="Google Shape;947;p37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948" name="Google Shape;948;p37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9" name="Google Shape;949;p37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0" name="Google Shape;950;p37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rect b="b" l="l" r="r" t="t"/>
                  <a:pathLst>
                    <a:path extrusionOk="0" h="9403" w="532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1" name="Google Shape;951;p37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rect b="b" l="l" r="r" t="t"/>
                  <a:pathLst>
                    <a:path extrusionOk="0" h="9403" w="496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2" name="Google Shape;952;p37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953" name="Google Shape;953;p37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4" name="Google Shape;954;p37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5" name="Google Shape;955;p37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6" name="Google Shape;956;p37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rect b="b" l="l" r="r" t="t"/>
                  <a:pathLst>
                    <a:path extrusionOk="0" h="532" w="291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7" name="Google Shape;957;p37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8" name="Google Shape;958;p37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9" name="Google Shape;959;p37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rect b="b" l="l" r="r" t="t"/>
                  <a:pathLst>
                    <a:path extrusionOk="0" h="1126" w="1119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0" name="Google Shape;960;p37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rect b="b" l="l" r="r" t="t"/>
                  <a:pathLst>
                    <a:path extrusionOk="0" h="2590" w="503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1" name="Google Shape;961;p37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rect b="b" l="l" r="r" t="t"/>
                  <a:pathLst>
                    <a:path extrusionOk="0" h="2590" w="532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2" name="Google Shape;962;p37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rect b="b" l="l" r="r" t="t"/>
                  <a:pathLst>
                    <a:path extrusionOk="0" h="708" w="1508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3" name="Google Shape;963;p37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rect b="b" l="l" r="r" t="t"/>
                  <a:pathLst>
                    <a:path extrusionOk="0" h="708" w="1034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4" name="Google Shape;964;p37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rect b="b" l="l" r="r" t="t"/>
                  <a:pathLst>
                    <a:path extrusionOk="0" h="114" w="1034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5" name="Google Shape;965;p37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rect b="b" l="l" r="r" t="t"/>
                  <a:pathLst>
                    <a:path extrusionOk="0" h="114" w="617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6" name="Google Shape;966;p37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rect b="b" l="l" r="r" t="t"/>
                  <a:pathLst>
                    <a:path extrusionOk="0" h="2216" w="122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67" name="Google Shape;967;p37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968" name="Google Shape;968;p37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rect b="b" l="l" r="r" t="t"/>
                  <a:pathLst>
                    <a:path extrusionOk="0" h="8261" w="2477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9" name="Google Shape;969;p37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rect b="b" l="l" r="r" t="t"/>
                  <a:pathLst>
                    <a:path extrusionOk="0" h="596" w="743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0" name="Google Shape;970;p37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rect b="b" l="l" r="r" t="t"/>
                  <a:pathLst>
                    <a:path extrusionOk="0" h="14206" w="23665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1" name="Google Shape;971;p37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rect b="b" l="l" r="r" t="t"/>
                  <a:pathLst>
                    <a:path extrusionOk="0" h="11999" w="23438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2" name="Google Shape;972;p37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3" name="Google Shape;973;p37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4" name="Google Shape;974;p37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5" name="Google Shape;975;p37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6" name="Google Shape;976;p37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rect b="b" l="l" r="r" t="t"/>
                  <a:pathLst>
                    <a:path extrusionOk="0" h="355" w="595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7" name="Google Shape;977;p37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rect b="b" l="l" r="r" t="t"/>
                  <a:pathLst>
                    <a:path extrusionOk="0" h="355" w="27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8" name="Google Shape;978;p37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rect b="b" l="l" r="r" t="t"/>
                  <a:pathLst>
                    <a:path extrusionOk="0" h="355" w="4663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9" name="Google Shape;979;p37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rect b="b" l="l" r="r" t="t"/>
                  <a:pathLst>
                    <a:path extrusionOk="0" h="355" w="13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0" name="Google Shape;980;p37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rect b="b" l="l" r="r" t="t"/>
                  <a:pathLst>
                    <a:path extrusionOk="0" h="355" w="5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1" name="Google Shape;981;p37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rect b="b" l="l" r="r" t="t"/>
                  <a:pathLst>
                    <a:path extrusionOk="0" h="355" w="247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2" name="Google Shape;982;p37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rect b="b" l="l" r="r" t="t"/>
                  <a:pathLst>
                    <a:path extrusionOk="0" h="355" w="3276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3" name="Google Shape;983;p37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rect b="b" l="l" r="r" t="t"/>
                  <a:pathLst>
                    <a:path extrusionOk="0" h="355" w="56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4" name="Google Shape;984;p37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rect b="b" l="l" r="r" t="t"/>
                  <a:pathLst>
                    <a:path extrusionOk="0" h="390" w="475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5" name="Google Shape;985;p37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rect b="b" l="l" r="r" t="t"/>
                  <a:pathLst>
                    <a:path extrusionOk="0" h="390" w="4684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6" name="Google Shape;986;p37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rect b="b" l="l" r="r" t="t"/>
                  <a:pathLst>
                    <a:path extrusionOk="0" h="390" w="743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7" name="Google Shape;987;p37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rect b="b" l="l" r="r" t="t"/>
                  <a:pathLst>
                    <a:path extrusionOk="0" h="390" w="2187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8" name="Google Shape;988;p37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9" name="Google Shape;989;p37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0" name="Google Shape;990;p37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1" name="Google Shape;991;p37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2" name="Google Shape;992;p37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3" name="Google Shape;993;p37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4" name="Google Shape;994;p37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5" name="Google Shape;995;p37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6" name="Google Shape;996;p37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7" name="Google Shape;997;p37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8" name="Google Shape;998;p37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9" name="Google Shape;999;p37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rect b="b" l="l" r="r" t="t"/>
                  <a:pathLst>
                    <a:path extrusionOk="0" h="354" w="1805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0" name="Google Shape;1000;p37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rect b="b" l="l" r="r" t="t"/>
                  <a:pathLst>
                    <a:path extrusionOk="0" h="354" w="978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1" name="Google Shape;1001;p37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rect b="b" l="l" r="r" t="t"/>
                  <a:pathLst>
                    <a:path extrusionOk="0" h="354" w="4571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2" name="Google Shape;1002;p37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rect b="b" l="l" r="r" t="t"/>
                  <a:pathLst>
                    <a:path extrusionOk="0" h="354" w="949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3" name="Google Shape;1003;p37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rect b="b" l="l" r="r" t="t"/>
                  <a:pathLst>
                    <a:path extrusionOk="0" h="354" w="148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4" name="Google Shape;1004;p37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rect b="b" l="l" r="r" t="t"/>
                  <a:pathLst>
                    <a:path extrusionOk="0" h="354" w="2237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5" name="Google Shape;1005;p37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6" name="Google Shape;1006;p37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7" name="Google Shape;1007;p37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8" name="Google Shape;1008;p37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9" name="Google Shape;1009;p37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rect b="b" l="l" r="r" t="t"/>
                  <a:pathLst>
                    <a:path extrusionOk="0" h="390" w="595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0" name="Google Shape;1010;p37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rect b="b" l="l" r="r" t="t"/>
                  <a:pathLst>
                    <a:path extrusionOk="0" h="390" w="27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1" name="Google Shape;1011;p37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rect b="b" l="l" r="r" t="t"/>
                  <a:pathLst>
                    <a:path extrusionOk="0" h="390" w="4663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2" name="Google Shape;1012;p37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rect b="b" l="l" r="r" t="t"/>
                  <a:pathLst>
                    <a:path extrusionOk="0" h="390" w="13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3" name="Google Shape;1013;p37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rect b="b" l="l" r="r" t="t"/>
                  <a:pathLst>
                    <a:path extrusionOk="0" h="390" w="5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4" name="Google Shape;1014;p37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rect b="b" l="l" r="r" t="t"/>
                  <a:pathLst>
                    <a:path extrusionOk="0" h="390" w="247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5" name="Google Shape;1015;p37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rect b="b" l="l" r="r" t="t"/>
                  <a:pathLst>
                    <a:path extrusionOk="0" h="390" w="3276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6" name="Google Shape;1016;p37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rect b="b" l="l" r="r" t="t"/>
                  <a:pathLst>
                    <a:path extrusionOk="0" h="390" w="56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7" name="Google Shape;1017;p37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rect b="b" l="l" r="r" t="t"/>
                  <a:pathLst>
                    <a:path extrusionOk="0" h="355" w="475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8" name="Google Shape;1018;p37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rect b="b" l="l" r="r" t="t"/>
                  <a:pathLst>
                    <a:path extrusionOk="0" h="355" w="4684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9" name="Google Shape;1019;p37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rect b="b" l="l" r="r" t="t"/>
                  <a:pathLst>
                    <a:path extrusionOk="0" h="355" w="743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0" name="Google Shape;1020;p37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rect b="b" l="l" r="r" t="t"/>
                  <a:pathLst>
                    <a:path extrusionOk="0" h="355" w="218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1" name="Google Shape;1021;p37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2" name="Google Shape;1022;p37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3" name="Google Shape;1023;p37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4" name="Google Shape;1024;p37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5" name="Google Shape;1025;p37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6" name="Google Shape;1026;p37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7" name="Google Shape;1027;p37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8" name="Google Shape;1028;p37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9" name="Google Shape;1029;p37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0" name="Google Shape;1030;p37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1" name="Google Shape;1031;p37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2" name="Google Shape;1032;p37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rect b="b" l="l" r="r" t="t"/>
                  <a:pathLst>
                    <a:path extrusionOk="0" h="383" w="180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3" name="Google Shape;1033;p37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rect b="b" l="l" r="r" t="t"/>
                  <a:pathLst>
                    <a:path extrusionOk="0" h="383" w="978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4" name="Google Shape;1034;p37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rect b="b" l="l" r="r" t="t"/>
                  <a:pathLst>
                    <a:path extrusionOk="0" h="383" w="457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5" name="Google Shape;1035;p37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rect b="b" l="l" r="r" t="t"/>
                  <a:pathLst>
                    <a:path extrusionOk="0" h="383" w="94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6" name="Google Shape;1036;p37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rect b="b" l="l" r="r" t="t"/>
                  <a:pathLst>
                    <a:path extrusionOk="0" h="383" w="148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7" name="Google Shape;1037;p37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rect b="b" l="l" r="r" t="t"/>
                  <a:pathLst>
                    <a:path extrusionOk="0" h="383" w="2237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38" name="Google Shape;1038;p37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1039" name="Google Shape;1039;p37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rect b="b" l="l" r="r" t="t"/>
                  <a:pathLst>
                    <a:path extrusionOk="0" h="3984" w="2512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0" name="Google Shape;1040;p37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rect b="b" l="l" r="r" t="t"/>
                  <a:pathLst>
                    <a:path extrusionOk="0" h="6014" w="230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1" name="Google Shape;1041;p37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rect b="b" l="l" r="r" t="t"/>
                  <a:pathLst>
                    <a:path extrusionOk="0" h="1225" w="3687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2" name="Google Shape;1042;p37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rect b="b" l="l" r="r" t="t"/>
                  <a:pathLst>
                    <a:path extrusionOk="0" h="648" w="2477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3" name="Google Shape;1043;p37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rect b="b" l="l" r="r" t="t"/>
                  <a:pathLst>
                    <a:path extrusionOk="0" h="3744" w="1798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4" name="Google Shape;1044;p37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rect b="b" l="l" r="r" t="t"/>
                  <a:pathLst>
                    <a:path extrusionOk="0" h="3298" w="829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5" name="Google Shape;1045;p37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rect b="b" l="l" r="r" t="t"/>
                  <a:pathLst>
                    <a:path extrusionOk="0" h="2216" w="4748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46" name="Google Shape;1046;p37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1047" name="Google Shape;1047;p37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rect b="b" l="l" r="r" t="t"/>
                  <a:pathLst>
                    <a:path extrusionOk="0" h="503" w="6311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8" name="Google Shape;1048;p37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rect b="b" l="l" r="r" t="t"/>
                  <a:pathLst>
                    <a:path extrusionOk="0" h="3298" w="3007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9" name="Google Shape;1049;p37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rect b="b" l="l" r="r" t="t"/>
                  <a:pathLst>
                    <a:path extrusionOk="0" h="1837" w="2392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50" name="Google Shape;1050;p37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1051" name="Google Shape;1051;p37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rect b="b" l="l" r="r" t="t"/>
                  <a:pathLst>
                    <a:path extrusionOk="0" h="913" w="949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2" name="Google Shape;1052;p37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rect b="b" l="l" r="r" t="t"/>
                  <a:pathLst>
                    <a:path extrusionOk="0" h="998" w="1742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3" name="Google Shape;1053;p37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rect b="b" l="l" r="r" t="t"/>
                  <a:pathLst>
                    <a:path extrusionOk="0" h="1062" w="1034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4" name="Google Shape;1054;p37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rect b="b" l="l" r="r" t="t"/>
                  <a:pathLst>
                    <a:path extrusionOk="0" h="1062" w="1062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5" name="Google Shape;1055;p37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rect b="b" l="l" r="r" t="t"/>
                  <a:pathLst>
                    <a:path extrusionOk="0" h="1034" w="299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6" name="Google Shape;1056;p37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rect b="b" l="l" r="r" t="t"/>
                  <a:pathLst>
                    <a:path extrusionOk="0" h="1154" w="737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7" name="Google Shape;1057;p37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rect b="b" l="l" r="r" t="t"/>
                  <a:pathLst>
                    <a:path extrusionOk="0" h="1154" w="736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8" name="Google Shape;1058;p37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9" name="Google Shape;1059;p37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0" name="Google Shape;1060;p37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rect b="b" l="l" r="r" t="t"/>
                  <a:pathLst>
                    <a:path extrusionOk="0" h="1126" w="772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1" name="Google Shape;1061;p37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rect b="b" l="l" r="r" t="t"/>
                  <a:pathLst>
                    <a:path extrusionOk="0" h="1119" w="122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2" name="Google Shape;1062;p37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rect b="b" l="l" r="r" t="t"/>
                  <a:pathLst>
                    <a:path extrusionOk="0" h="942" w="595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3" name="Google Shape;1063;p37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rect b="b" l="l" r="r" t="t"/>
                  <a:pathLst>
                    <a:path extrusionOk="0" h="1062" w="97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4" name="Google Shape;1064;p37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rect b="b" l="l" r="r" t="t"/>
                  <a:pathLst>
                    <a:path extrusionOk="0" h="942" w="97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5" name="Google Shape;1065;p37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rect b="b" l="l" r="r" t="t"/>
                  <a:pathLst>
                    <a:path extrusionOk="0" h="1901" w="744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6" name="Google Shape;1066;p37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rect b="b" l="l" r="r" t="t"/>
                  <a:pathLst>
                    <a:path extrusionOk="0" h="1769" w="326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7" name="Google Shape;1067;p37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rect b="b" l="l" r="r" t="t"/>
                  <a:pathLst>
                    <a:path extrusionOk="0" h="2039" w="439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8" name="Google Shape;1068;p37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rect b="b" l="l" r="r" t="t"/>
                  <a:pathLst>
                    <a:path extrusionOk="0" h="1901" w="736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9" name="Google Shape;1069;p37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rect b="b" l="l" r="r" t="t"/>
                  <a:pathLst>
                    <a:path extrusionOk="0" h="1769" w="354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0" name="Google Shape;1070;p37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rect b="b" l="l" r="r" t="t"/>
                  <a:pathLst>
                    <a:path extrusionOk="0" h="2039" w="44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71" name="Google Shape;1071;p37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1072" name="Google Shape;1072;p37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rect b="b" l="l" r="r" t="t"/>
                  <a:pathLst>
                    <a:path extrusionOk="0" h="1176" w="736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3" name="Google Shape;1073;p37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rect b="b" l="l" r="r" t="t"/>
                  <a:pathLst>
                    <a:path extrusionOk="0" h="1176" w="708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4" name="Google Shape;1074;p37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rect b="b" l="l" r="r" t="t"/>
                  <a:pathLst>
                    <a:path extrusionOk="0" h="1097" w="765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5" name="Google Shape;1075;p37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rect b="b" l="l" r="r" t="t"/>
                  <a:pathLst>
                    <a:path extrusionOk="0" h="1097" w="121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6" name="Google Shape;1076;p37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rect b="b" l="l" r="r" t="t"/>
                  <a:pathLst>
                    <a:path extrusionOk="0" h="913" w="58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7" name="Google Shape;1077;p37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rect b="b" l="l" r="r" t="t"/>
                  <a:pathLst>
                    <a:path extrusionOk="0" h="1027" w="977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8" name="Google Shape;1078;p37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rect b="b" l="l" r="r" t="t"/>
                  <a:pathLst>
                    <a:path extrusionOk="0" h="913" w="94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9" name="Google Shape;1079;p37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0" name="Google Shape;1080;p37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rect b="b" l="l" r="r" t="t"/>
                  <a:pathLst>
                    <a:path extrusionOk="0" h="1735" w="319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1" name="Google Shape;1081;p37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82" name="Google Shape;1082;p37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1083" name="Google Shape;1083;p37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rect b="b" l="l" r="r" t="t"/>
                  <a:pathLst>
                    <a:path extrusionOk="0" h="3453" w="3454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4" name="Google Shape;1084;p37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rect b="b" l="l" r="r" t="t"/>
                  <a:pathLst>
                    <a:path extrusionOk="0" h="2095" w="230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5" name="Google Shape;1085;p37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rect b="b" l="l" r="r" t="t"/>
                  <a:pathLst>
                    <a:path extrusionOk="0" h="5307" w="5307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6" name="Google Shape;1086;p37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rect b="b" l="l" r="r" t="t"/>
                  <a:pathLst>
                    <a:path extrusionOk="0" h="4083" w="4628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7" name="Google Shape;1087;p37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rect b="b" l="l" r="r" t="t"/>
                  <a:pathLst>
                    <a:path extrusionOk="0" h="3305" w="3361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088" name="Google Shape;1088;p37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rect b="b" l="l" r="r" t="t"/>
                <a:pathLst>
                  <a:path extrusionOk="0" h="4431" w="5166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9" name="Google Shape;1089;p37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rect b="b" l="l" r="r" t="t"/>
                <a:pathLst>
                  <a:path extrusionOk="0" h="475" w="616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0" name="Google Shape;1090;p37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rect b="b" l="l" r="r" t="t"/>
                <a:pathLst>
                  <a:path extrusionOk="0" h="800" w="886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1" name="Google Shape;1091;p37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rect b="b" l="l" r="r" t="t"/>
                <a:pathLst>
                  <a:path extrusionOk="0" h="178" w="532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2" name="Google Shape;1092;p37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rect b="b" l="l" r="r" t="t"/>
                <a:pathLst>
                  <a:path extrusionOk="0" h="708" w="652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3" name="Google Shape;1093;p37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rect b="b" l="l" r="r" t="t"/>
                <a:pathLst>
                  <a:path extrusionOk="0" h="560" w="652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37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rect b="b" l="l" r="r" t="t"/>
                <a:pathLst>
                  <a:path extrusionOk="0" h="708" w="447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37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rect b="b" l="l" r="r" t="t"/>
                <a:pathLst>
                  <a:path extrusionOk="0" h="326" w="532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37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rect b="b" l="l" r="r" t="t"/>
                <a:pathLst>
                  <a:path extrusionOk="0" h="231" w="885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37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rect b="b" l="l" r="r" t="t"/>
                <a:pathLst>
                  <a:path extrusionOk="0" h="558" w="32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37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rect b="b" l="l" r="r" t="t"/>
                <a:pathLst>
                  <a:path extrusionOk="0" h="844" w="681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9" name="Google Shape;1099;p37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rect b="b" l="l" r="r" t="t"/>
                <a:pathLst>
                  <a:path extrusionOk="0" h="503" w="206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100" name="Google Shape;1100;p37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1101" name="Google Shape;1101;p37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rect b="b" l="l" r="r" t="t"/>
                  <a:pathLst>
                    <a:path extrusionOk="0" h="4639" w="3361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2" name="Google Shape;1102;p37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rect b="b" l="l" r="r" t="t"/>
                  <a:pathLst>
                    <a:path extrusionOk="0" h="949" w="1302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3" name="Google Shape;1103;p37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rect b="b" l="l" r="r" t="t"/>
                  <a:pathLst>
                    <a:path extrusionOk="0" h="2816" w="1741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4" name="Google Shape;1104;p37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rect b="b" l="l" r="r" t="t"/>
                  <a:pathLst>
                    <a:path extrusionOk="0" h="149" w="567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5" name="Google Shape;1105;p37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rect b="b" l="l" r="r" t="t"/>
                  <a:pathLst>
                    <a:path extrusionOk="0" h="432" w="44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6" name="Google Shape;1106;p37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rect b="b" l="l" r="r" t="t"/>
                  <a:pathLst>
                    <a:path extrusionOk="0" h="567" w="149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7" name="Google Shape;1107;p37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rect b="b" l="l" r="r" t="t"/>
                  <a:pathLst>
                    <a:path extrusionOk="0" h="652" w="114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8" name="Google Shape;1108;p37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rect b="b" l="l" r="r" t="t"/>
                  <a:pathLst>
                    <a:path extrusionOk="0" h="411" w="588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9" name="Google Shape;1109;p37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rect b="b" l="l" r="r" t="t"/>
                  <a:pathLst>
                    <a:path extrusionOk="0" h="93" w="595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10" name="Google Shape;1110;p37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rect b="b" l="l" r="r" t="t"/>
                  <a:pathLst>
                    <a:path extrusionOk="0" h="1657" w="109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11" name="Google Shape;1111;p37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1112" name="Google Shape;1112;p37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rect b="b" l="l" r="r" t="t"/>
                <a:pathLst>
                  <a:path extrusionOk="0" h="4964" w="4069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3" name="Google Shape;1113;p37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rect b="b" l="l" r="r" t="t"/>
                <a:pathLst>
                  <a:path extrusionOk="0" h="13612" w="8044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37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rect b="b" l="l" r="r" t="t"/>
                <a:pathLst>
                  <a:path extrusionOk="0" h="13676" w="8108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37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rect b="b" l="l" r="r" t="t"/>
                <a:pathLst>
                  <a:path extrusionOk="0" h="1444" w="645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6" name="Google Shape;1116;p37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rect b="b" l="l" r="r" t="t"/>
                <a:pathLst>
                  <a:path extrusionOk="0" h="1324" w="652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37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rect b="b" l="l" r="r" t="t"/>
                <a:pathLst>
                  <a:path extrusionOk="0" h="390" w="57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37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rect b="b" l="l" r="r" t="t"/>
                <a:pathLst>
                  <a:path extrusionOk="0" h="447" w="114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37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rect b="b" l="l" r="r" t="t"/>
                <a:pathLst>
                  <a:path extrusionOk="0" h="4620" w="3956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37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rect b="b" l="l" r="r" t="t"/>
                <a:pathLst>
                  <a:path extrusionOk="0" h="18044" w="15211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37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rect b="b" l="l" r="r" t="t"/>
                <a:pathLst>
                  <a:path extrusionOk="0" h="11645" w="13322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2" name="Google Shape;1122;p37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rect b="b" l="l" r="r" t="t"/>
                <a:pathLst>
                  <a:path extrusionOk="0" h="11557" w="10408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3" name="Google Shape;1123;p37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rect b="b" l="l" r="r" t="t"/>
                <a:pathLst>
                  <a:path extrusionOk="0" h="5700" w="4889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4" name="Google Shape;1124;p37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rect b="b" l="l" r="r" t="t"/>
                <a:pathLst>
                  <a:path extrusionOk="0" h="5753" w="4953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5" name="Google Shape;1125;p37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rect b="b" l="l" r="r" t="t"/>
                <a:pathLst>
                  <a:path extrusionOk="0" h="48" w="262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6" name="Google Shape;1126;p37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rect b="b" l="l" r="r" t="t"/>
                <a:pathLst>
                  <a:path extrusionOk="0" h="114" w="39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37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rect b="b" l="l" r="r" t="t"/>
                <a:pathLst>
                  <a:path extrusionOk="0" h="8921" w="8249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8" name="Google Shape;1128;p37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rect b="b" l="l" r="r" t="t"/>
                <a:pathLst>
                  <a:path extrusionOk="0" h="1672" w="2305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9" name="Google Shape;1129;p37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rect b="b" l="l" r="r" t="t"/>
                <a:pathLst>
                  <a:path extrusionOk="0" h="2859" w="97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37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rect b="b" l="l" r="r" t="t"/>
                <a:pathLst>
                  <a:path extrusionOk="0" h="3538" w="80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1" name="Google Shape;1131;p37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rect b="b" l="l" r="r" t="t"/>
                <a:pathLst>
                  <a:path extrusionOk="0" h="2316" w="3503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2" name="Google Shape;1132;p37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rect b="b" l="l" r="r" t="t"/>
                <a:pathLst>
                  <a:path extrusionOk="0" h="4197" w="6807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37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rect b="b" l="l" r="r" t="t"/>
                <a:pathLst>
                  <a:path extrusionOk="0" h="1855" w="2718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rect b="b" l="l" r="r" t="t"/>
                <a:pathLst>
                  <a:path extrusionOk="0" h="2506" w="737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37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rect b="b" l="l" r="r" t="t"/>
                <a:pathLst>
                  <a:path extrusionOk="0" h="1387" w="2746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37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rect b="b" l="l" r="r" t="t"/>
                <a:pathLst>
                  <a:path extrusionOk="0" h="1005" w="291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37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rect b="b" l="l" r="r" t="t"/>
                <a:pathLst>
                  <a:path extrusionOk="0" h="235" w="503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8" name="Google Shape;1138;p37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rect b="b" l="l" r="r" t="t"/>
                <a:pathLst>
                  <a:path extrusionOk="0" h="1097" w="27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37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rect b="b" l="l" r="r" t="t"/>
                <a:pathLst>
                  <a:path extrusionOk="0" h="1119" w="319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37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rect b="b" l="l" r="r" t="t"/>
                <a:pathLst>
                  <a:path extrusionOk="0" h="1132" w="354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37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rect b="b" l="l" r="r" t="t"/>
                <a:pathLst>
                  <a:path extrusionOk="0" h="1126" w="418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37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rect b="b" l="l" r="r" t="t"/>
                <a:pathLst>
                  <a:path extrusionOk="0" h="1074" w="411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3" name="Google Shape;1143;p37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rect b="b" l="l" r="r" t="t"/>
                <a:pathLst>
                  <a:path extrusionOk="0" h="1062" w="504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4" name="Google Shape;1144;p37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rect b="b" l="l" r="r" t="t"/>
                <a:pathLst>
                  <a:path extrusionOk="0" h="1006" w="645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5" name="Google Shape;1145;p37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rect b="b" l="l" r="r" t="t"/>
                <a:pathLst>
                  <a:path extrusionOk="0" h="1034" w="617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6" name="Google Shape;1146;p37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rect b="b" l="l" r="r" t="t"/>
                <a:pathLst>
                  <a:path extrusionOk="0" h="411" w="765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37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rect b="b" l="l" r="r" t="t"/>
                <a:pathLst>
                  <a:path extrusionOk="0" h="326" w="1593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37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rect b="b" l="l" r="r" t="t"/>
                <a:pathLst>
                  <a:path extrusionOk="0" h="17077" w="16364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37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rect b="b" l="l" r="r" t="t"/>
                <a:pathLst>
                  <a:path extrusionOk="0" h="19370" w="617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37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rect b="b" l="l" r="r" t="t"/>
                <a:pathLst>
                  <a:path extrusionOk="0" h="16216" w="15062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37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rect b="b" l="l" r="r" t="t"/>
                <a:pathLst>
                  <a:path extrusionOk="0" h="1126" w="235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37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rect b="b" l="l" r="r" t="t"/>
                <a:pathLst>
                  <a:path extrusionOk="0" h="2711" w="942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37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rect b="b" l="l" r="r" t="t"/>
                <a:pathLst>
                  <a:path extrusionOk="0" h="1125" w="291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4" name="Google Shape;1154;p37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rect b="b" l="l" r="r" t="t"/>
                <a:pathLst>
                  <a:path extrusionOk="0" h="624" w="15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55" name="Google Shape;1155;p37"/>
          <p:cNvGrpSpPr/>
          <p:nvPr/>
        </p:nvGrpSpPr>
        <p:grpSpPr>
          <a:xfrm>
            <a:off x="4873965" y="4537450"/>
            <a:ext cx="360758" cy="258297"/>
            <a:chOff x="4992850" y="4345375"/>
            <a:chExt cx="607336" cy="638400"/>
          </a:xfrm>
        </p:grpSpPr>
        <p:sp>
          <p:nvSpPr>
            <p:cNvPr id="1156" name="Google Shape;1156;p3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3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8" name="Google Shape;1158;p37"/>
          <p:cNvGrpSpPr/>
          <p:nvPr/>
        </p:nvGrpSpPr>
        <p:grpSpPr>
          <a:xfrm>
            <a:off x="5001147" y="1017735"/>
            <a:ext cx="3429621" cy="3207869"/>
            <a:chOff x="3889166" y="370287"/>
            <a:chExt cx="1437755" cy="1344793"/>
          </a:xfrm>
        </p:grpSpPr>
        <p:sp>
          <p:nvSpPr>
            <p:cNvPr id="1159" name="Google Shape;1159;p37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37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37"/>
            <p:cNvSpPr/>
            <p:nvPr/>
          </p:nvSpPr>
          <p:spPr>
            <a:xfrm>
              <a:off x="5274407" y="370287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37"/>
            <p:cNvSpPr/>
            <p:nvPr/>
          </p:nvSpPr>
          <p:spPr>
            <a:xfrm>
              <a:off x="5228494" y="370287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" name="Google Shape;1167;p38"/>
          <p:cNvGrpSpPr/>
          <p:nvPr/>
        </p:nvGrpSpPr>
        <p:grpSpPr>
          <a:xfrm flipH="1">
            <a:off x="6126500" y="838493"/>
            <a:ext cx="2697874" cy="3765515"/>
            <a:chOff x="-5808398" y="445034"/>
            <a:chExt cx="2883268" cy="4024276"/>
          </a:xfrm>
        </p:grpSpPr>
        <p:sp>
          <p:nvSpPr>
            <p:cNvPr id="1168" name="Google Shape;1168;p38"/>
            <p:cNvSpPr/>
            <p:nvPr/>
          </p:nvSpPr>
          <p:spPr>
            <a:xfrm rot="2744938">
              <a:off x="-3819530" y="1542726"/>
              <a:ext cx="754654" cy="708578"/>
            </a:xfrm>
            <a:custGeom>
              <a:rect b="b" l="l" r="r" t="t"/>
              <a:pathLst>
                <a:path extrusionOk="0" h="12595" w="13414">
                  <a:moveTo>
                    <a:pt x="6393" y="1"/>
                  </a:moveTo>
                  <a:cubicBezTo>
                    <a:pt x="6010" y="1"/>
                    <a:pt x="5626" y="38"/>
                    <a:pt x="5242" y="124"/>
                  </a:cubicBezTo>
                  <a:cubicBezTo>
                    <a:pt x="2766" y="598"/>
                    <a:pt x="354" y="2515"/>
                    <a:pt x="177" y="5048"/>
                  </a:cubicBezTo>
                  <a:cubicBezTo>
                    <a:pt x="0" y="7821"/>
                    <a:pt x="3063" y="10064"/>
                    <a:pt x="5129" y="11330"/>
                  </a:cubicBezTo>
                  <a:cubicBezTo>
                    <a:pt x="6309" y="12076"/>
                    <a:pt x="7558" y="12595"/>
                    <a:pt x="8729" y="12595"/>
                  </a:cubicBezTo>
                  <a:cubicBezTo>
                    <a:pt x="9868" y="12595"/>
                    <a:pt x="10932" y="12105"/>
                    <a:pt x="11786" y="10856"/>
                  </a:cubicBezTo>
                  <a:cubicBezTo>
                    <a:pt x="13144" y="8854"/>
                    <a:pt x="13413" y="6137"/>
                    <a:pt x="12409" y="3959"/>
                  </a:cubicBezTo>
                  <a:cubicBezTo>
                    <a:pt x="11404" y="1751"/>
                    <a:pt x="9169" y="160"/>
                    <a:pt x="6749" y="11"/>
                  </a:cubicBezTo>
                  <a:cubicBezTo>
                    <a:pt x="6631" y="4"/>
                    <a:pt x="6512" y="1"/>
                    <a:pt x="6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 rot="6300017">
              <a:off x="-5588098" y="1340012"/>
              <a:ext cx="2259327" cy="2189777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70" name="Google Shape;1170;p38"/>
            <p:cNvGrpSpPr/>
            <p:nvPr/>
          </p:nvGrpSpPr>
          <p:grpSpPr>
            <a:xfrm>
              <a:off x="-5163380" y="1291096"/>
              <a:ext cx="1547505" cy="3178214"/>
              <a:chOff x="-2207555" y="876296"/>
              <a:chExt cx="1547505" cy="3178214"/>
            </a:xfrm>
          </p:grpSpPr>
          <p:grpSp>
            <p:nvGrpSpPr>
              <p:cNvPr id="1171" name="Google Shape;1171;p38"/>
              <p:cNvGrpSpPr/>
              <p:nvPr/>
            </p:nvGrpSpPr>
            <p:grpSpPr>
              <a:xfrm>
                <a:off x="-2207555" y="876296"/>
                <a:ext cx="1547505" cy="3178214"/>
                <a:chOff x="-6810083" y="-1297691"/>
                <a:chExt cx="5037450" cy="10345749"/>
              </a:xfrm>
            </p:grpSpPr>
            <p:sp>
              <p:nvSpPr>
                <p:cNvPr id="1172" name="Google Shape;1172;p38"/>
                <p:cNvSpPr/>
                <p:nvPr/>
              </p:nvSpPr>
              <p:spPr>
                <a:xfrm>
                  <a:off x="-5891066" y="-605503"/>
                  <a:ext cx="3025992" cy="1331357"/>
                </a:xfrm>
                <a:custGeom>
                  <a:rect b="b" l="l" r="r" t="t"/>
                  <a:pathLst>
                    <a:path extrusionOk="0" h="2841" w="6457">
                      <a:moveTo>
                        <a:pt x="3104" y="1"/>
                      </a:moveTo>
                      <a:cubicBezTo>
                        <a:pt x="2964" y="175"/>
                        <a:pt x="2740" y="226"/>
                        <a:pt x="2506" y="226"/>
                      </a:cubicBezTo>
                      <a:cubicBezTo>
                        <a:pt x="2448" y="226"/>
                        <a:pt x="2390" y="223"/>
                        <a:pt x="2332" y="218"/>
                      </a:cubicBezTo>
                      <a:cubicBezTo>
                        <a:pt x="2068" y="175"/>
                        <a:pt x="1804" y="64"/>
                        <a:pt x="1518" y="64"/>
                      </a:cubicBezTo>
                      <a:cubicBezTo>
                        <a:pt x="1495" y="63"/>
                        <a:pt x="1472" y="63"/>
                        <a:pt x="1449" y="63"/>
                      </a:cubicBezTo>
                      <a:cubicBezTo>
                        <a:pt x="1098" y="63"/>
                        <a:pt x="756" y="213"/>
                        <a:pt x="508" y="461"/>
                      </a:cubicBezTo>
                      <a:cubicBezTo>
                        <a:pt x="22" y="947"/>
                        <a:pt x="1" y="1804"/>
                        <a:pt x="440" y="2311"/>
                      </a:cubicBezTo>
                      <a:cubicBezTo>
                        <a:pt x="709" y="2606"/>
                        <a:pt x="1111" y="2760"/>
                        <a:pt x="1503" y="2760"/>
                      </a:cubicBezTo>
                      <a:cubicBezTo>
                        <a:pt x="1788" y="2760"/>
                        <a:pt x="2068" y="2679"/>
                        <a:pt x="2290" y="2512"/>
                      </a:cubicBezTo>
                      <a:lnTo>
                        <a:pt x="5372" y="2840"/>
                      </a:lnTo>
                      <a:cubicBezTo>
                        <a:pt x="5880" y="2819"/>
                        <a:pt x="6345" y="2380"/>
                        <a:pt x="6409" y="1851"/>
                      </a:cubicBezTo>
                      <a:cubicBezTo>
                        <a:pt x="6456" y="1344"/>
                        <a:pt x="6060" y="815"/>
                        <a:pt x="5552" y="704"/>
                      </a:cubicBezTo>
                      <a:cubicBezTo>
                        <a:pt x="5351" y="662"/>
                        <a:pt x="5156" y="683"/>
                        <a:pt x="4955" y="593"/>
                      </a:cubicBezTo>
                      <a:cubicBezTo>
                        <a:pt x="4759" y="530"/>
                        <a:pt x="4558" y="350"/>
                        <a:pt x="4648" y="175"/>
                      </a:cubicBezTo>
                      <a:cubicBezTo>
                        <a:pt x="4119" y="86"/>
                        <a:pt x="3633" y="64"/>
                        <a:pt x="310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3" name="Google Shape;1173;p38"/>
                <p:cNvSpPr/>
                <p:nvPr/>
              </p:nvSpPr>
              <p:spPr>
                <a:xfrm>
                  <a:off x="-4661805" y="-429293"/>
                  <a:ext cx="805588" cy="1217013"/>
                </a:xfrm>
                <a:custGeom>
                  <a:rect b="b" l="l" r="r" t="t"/>
                  <a:pathLst>
                    <a:path extrusionOk="0" h="2597" w="1719">
                      <a:moveTo>
                        <a:pt x="571" y="0"/>
                      </a:moveTo>
                      <a:lnTo>
                        <a:pt x="0" y="1803"/>
                      </a:lnTo>
                      <a:lnTo>
                        <a:pt x="85" y="2464"/>
                      </a:lnTo>
                      <a:lnTo>
                        <a:pt x="1718" y="2596"/>
                      </a:lnTo>
                      <a:lnTo>
                        <a:pt x="1718" y="2596"/>
                      </a:lnTo>
                      <a:lnTo>
                        <a:pt x="1586" y="2068"/>
                      </a:lnTo>
                      <a:lnTo>
                        <a:pt x="1607" y="878"/>
                      </a:lnTo>
                      <a:lnTo>
                        <a:pt x="571" y="0"/>
                      </a:lnTo>
                      <a:close/>
                    </a:path>
                  </a:pathLst>
                </a:custGeom>
                <a:solidFill>
                  <a:srgbClr val="A3484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4" name="Google Shape;1174;p38"/>
                <p:cNvSpPr/>
                <p:nvPr/>
              </p:nvSpPr>
              <p:spPr>
                <a:xfrm>
                  <a:off x="-4218476" y="-119525"/>
                  <a:ext cx="359900" cy="463475"/>
                </a:xfrm>
                <a:custGeom>
                  <a:rect b="b" l="l" r="r" t="t"/>
                  <a:pathLst>
                    <a:path extrusionOk="0" h="989" w="662">
                      <a:moveTo>
                        <a:pt x="349" y="0"/>
                      </a:moveTo>
                      <a:cubicBezTo>
                        <a:pt x="244" y="43"/>
                        <a:pt x="133" y="85"/>
                        <a:pt x="0" y="132"/>
                      </a:cubicBezTo>
                      <a:cubicBezTo>
                        <a:pt x="85" y="481"/>
                        <a:pt x="328" y="814"/>
                        <a:pt x="640" y="989"/>
                      </a:cubicBezTo>
                      <a:lnTo>
                        <a:pt x="661" y="265"/>
                      </a:lnTo>
                      <a:lnTo>
                        <a:pt x="34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5" name="Google Shape;1175;p38"/>
                <p:cNvSpPr/>
                <p:nvPr/>
              </p:nvSpPr>
              <p:spPr>
                <a:xfrm>
                  <a:off x="-5777185" y="415673"/>
                  <a:ext cx="2961320" cy="743704"/>
                </a:xfrm>
                <a:custGeom>
                  <a:rect b="b" l="l" r="r" t="t"/>
                  <a:pathLst>
                    <a:path extrusionOk="0" h="1587" w="6319">
                      <a:moveTo>
                        <a:pt x="2380" y="0"/>
                      </a:moveTo>
                      <a:cubicBezTo>
                        <a:pt x="2380" y="0"/>
                        <a:pt x="1455" y="90"/>
                        <a:pt x="1058" y="265"/>
                      </a:cubicBezTo>
                      <a:cubicBezTo>
                        <a:pt x="746" y="397"/>
                        <a:pt x="1" y="1586"/>
                        <a:pt x="1" y="1586"/>
                      </a:cubicBezTo>
                      <a:lnTo>
                        <a:pt x="6319" y="1586"/>
                      </a:lnTo>
                      <a:cubicBezTo>
                        <a:pt x="6319" y="1586"/>
                        <a:pt x="5595" y="619"/>
                        <a:pt x="5351" y="465"/>
                      </a:cubicBezTo>
                      <a:cubicBezTo>
                        <a:pt x="5087" y="312"/>
                        <a:pt x="3966" y="265"/>
                        <a:pt x="3966" y="265"/>
                      </a:cubicBezTo>
                      <a:cubicBezTo>
                        <a:pt x="3827" y="438"/>
                        <a:pt x="3651" y="503"/>
                        <a:pt x="3468" y="503"/>
                      </a:cubicBezTo>
                      <a:cubicBezTo>
                        <a:pt x="2954" y="503"/>
                        <a:pt x="2380" y="0"/>
                        <a:pt x="238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6" name="Google Shape;1176;p38"/>
                <p:cNvSpPr/>
                <p:nvPr/>
              </p:nvSpPr>
              <p:spPr>
                <a:xfrm>
                  <a:off x="-4446227" y="-1297691"/>
                  <a:ext cx="1095206" cy="1449449"/>
                </a:xfrm>
                <a:custGeom>
                  <a:rect b="b" l="l" r="r" t="t"/>
                  <a:pathLst>
                    <a:path extrusionOk="0" h="3093" w="2337">
                      <a:moveTo>
                        <a:pt x="1228" y="0"/>
                      </a:moveTo>
                      <a:cubicBezTo>
                        <a:pt x="842" y="0"/>
                        <a:pt x="583" y="151"/>
                        <a:pt x="397" y="352"/>
                      </a:cubicBezTo>
                      <a:cubicBezTo>
                        <a:pt x="174" y="595"/>
                        <a:pt x="69" y="928"/>
                        <a:pt x="21" y="1124"/>
                      </a:cubicBezTo>
                      <a:lnTo>
                        <a:pt x="21" y="1166"/>
                      </a:lnTo>
                      <a:lnTo>
                        <a:pt x="21" y="1192"/>
                      </a:lnTo>
                      <a:lnTo>
                        <a:pt x="0" y="1192"/>
                      </a:lnTo>
                      <a:lnTo>
                        <a:pt x="0" y="1214"/>
                      </a:lnTo>
                      <a:lnTo>
                        <a:pt x="0" y="1256"/>
                      </a:lnTo>
                      <a:lnTo>
                        <a:pt x="0" y="1298"/>
                      </a:lnTo>
                      <a:lnTo>
                        <a:pt x="21" y="1367"/>
                      </a:lnTo>
                      <a:lnTo>
                        <a:pt x="418" y="2710"/>
                      </a:lnTo>
                      <a:cubicBezTo>
                        <a:pt x="418" y="2710"/>
                        <a:pt x="742" y="3093"/>
                        <a:pt x="1197" y="3093"/>
                      </a:cubicBezTo>
                      <a:cubicBezTo>
                        <a:pt x="1369" y="3093"/>
                        <a:pt x="1561" y="3037"/>
                        <a:pt x="1761" y="2884"/>
                      </a:cubicBezTo>
                      <a:cubicBezTo>
                        <a:pt x="2157" y="2578"/>
                        <a:pt x="2337" y="1721"/>
                        <a:pt x="2205" y="992"/>
                      </a:cubicBezTo>
                      <a:cubicBezTo>
                        <a:pt x="2184" y="970"/>
                        <a:pt x="2184" y="949"/>
                        <a:pt x="2184" y="928"/>
                      </a:cubicBezTo>
                      <a:lnTo>
                        <a:pt x="2184" y="902"/>
                      </a:lnTo>
                      <a:cubicBezTo>
                        <a:pt x="2157" y="881"/>
                        <a:pt x="2157" y="859"/>
                        <a:pt x="2157" y="838"/>
                      </a:cubicBezTo>
                      <a:lnTo>
                        <a:pt x="2157" y="817"/>
                      </a:lnTo>
                      <a:cubicBezTo>
                        <a:pt x="2136" y="796"/>
                        <a:pt x="2136" y="796"/>
                        <a:pt x="2136" y="770"/>
                      </a:cubicBezTo>
                      <a:cubicBezTo>
                        <a:pt x="2136" y="748"/>
                        <a:pt x="2115" y="727"/>
                        <a:pt x="2115" y="706"/>
                      </a:cubicBezTo>
                      <a:cubicBezTo>
                        <a:pt x="2025" y="463"/>
                        <a:pt x="1919" y="267"/>
                        <a:pt x="1739" y="156"/>
                      </a:cubicBezTo>
                      <a:cubicBezTo>
                        <a:pt x="1697" y="109"/>
                        <a:pt x="1655" y="88"/>
                        <a:pt x="1607" y="66"/>
                      </a:cubicBezTo>
                      <a:cubicBezTo>
                        <a:pt x="1586" y="66"/>
                        <a:pt x="1565" y="66"/>
                        <a:pt x="1544" y="45"/>
                      </a:cubicBezTo>
                      <a:cubicBezTo>
                        <a:pt x="1523" y="45"/>
                        <a:pt x="1496" y="45"/>
                        <a:pt x="1496" y="24"/>
                      </a:cubicBezTo>
                      <a:cubicBezTo>
                        <a:pt x="1433" y="24"/>
                        <a:pt x="1390" y="24"/>
                        <a:pt x="1343" y="3"/>
                      </a:cubicBezTo>
                      <a:lnTo>
                        <a:pt x="1322" y="3"/>
                      </a:lnTo>
                      <a:cubicBezTo>
                        <a:pt x="1290" y="1"/>
                        <a:pt x="1258" y="0"/>
                        <a:pt x="1228" y="0"/>
                      </a:cubicBezTo>
                      <a:close/>
                    </a:path>
                  </a:pathLst>
                </a:custGeom>
                <a:solidFill>
                  <a:srgbClr val="A3484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7" name="Google Shape;1177;p38"/>
                <p:cNvSpPr/>
                <p:nvPr/>
              </p:nvSpPr>
              <p:spPr>
                <a:xfrm>
                  <a:off x="-4622438" y="-781245"/>
                  <a:ext cx="332733" cy="428321"/>
                </a:xfrm>
                <a:custGeom>
                  <a:rect b="b" l="l" r="r" t="t"/>
                  <a:pathLst>
                    <a:path extrusionOk="0" h="914" w="710">
                      <a:moveTo>
                        <a:pt x="487" y="1"/>
                      </a:moveTo>
                      <a:cubicBezTo>
                        <a:pt x="397" y="1"/>
                        <a:pt x="313" y="22"/>
                        <a:pt x="223" y="90"/>
                      </a:cubicBezTo>
                      <a:cubicBezTo>
                        <a:pt x="69" y="223"/>
                        <a:pt x="1" y="461"/>
                        <a:pt x="91" y="661"/>
                      </a:cubicBezTo>
                      <a:cubicBezTo>
                        <a:pt x="167" y="811"/>
                        <a:pt x="353" y="914"/>
                        <a:pt x="531" y="914"/>
                      </a:cubicBezTo>
                      <a:cubicBezTo>
                        <a:pt x="561" y="914"/>
                        <a:pt x="590" y="911"/>
                        <a:pt x="619" y="905"/>
                      </a:cubicBezTo>
                      <a:lnTo>
                        <a:pt x="709" y="154"/>
                      </a:lnTo>
                      <a:cubicBezTo>
                        <a:pt x="662" y="64"/>
                        <a:pt x="577" y="22"/>
                        <a:pt x="487" y="1"/>
                      </a:cubicBezTo>
                      <a:close/>
                    </a:path>
                  </a:pathLst>
                </a:custGeom>
                <a:solidFill>
                  <a:srgbClr val="A3484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8" name="Google Shape;1178;p38"/>
                <p:cNvSpPr/>
                <p:nvPr/>
              </p:nvSpPr>
              <p:spPr>
                <a:xfrm>
                  <a:off x="-4436385" y="-1297691"/>
                  <a:ext cx="1001478" cy="565627"/>
                </a:xfrm>
                <a:custGeom>
                  <a:rect b="b" l="l" r="r" t="t"/>
                  <a:pathLst>
                    <a:path extrusionOk="0" h="1207" w="2137">
                      <a:moveTo>
                        <a:pt x="1207" y="0"/>
                      </a:moveTo>
                      <a:cubicBezTo>
                        <a:pt x="821" y="0"/>
                        <a:pt x="562" y="151"/>
                        <a:pt x="376" y="352"/>
                      </a:cubicBezTo>
                      <a:cubicBezTo>
                        <a:pt x="153" y="595"/>
                        <a:pt x="48" y="928"/>
                        <a:pt x="0" y="1124"/>
                      </a:cubicBezTo>
                      <a:cubicBezTo>
                        <a:pt x="92" y="1178"/>
                        <a:pt x="201" y="1207"/>
                        <a:pt x="311" y="1207"/>
                      </a:cubicBezTo>
                      <a:cubicBezTo>
                        <a:pt x="385" y="1207"/>
                        <a:pt x="459" y="1194"/>
                        <a:pt x="529" y="1166"/>
                      </a:cubicBezTo>
                      <a:cubicBezTo>
                        <a:pt x="751" y="1103"/>
                        <a:pt x="904" y="949"/>
                        <a:pt x="1058" y="770"/>
                      </a:cubicBezTo>
                      <a:cubicBezTo>
                        <a:pt x="1211" y="595"/>
                        <a:pt x="1343" y="373"/>
                        <a:pt x="1433" y="156"/>
                      </a:cubicBezTo>
                      <a:cubicBezTo>
                        <a:pt x="1454" y="241"/>
                        <a:pt x="1502" y="331"/>
                        <a:pt x="1544" y="421"/>
                      </a:cubicBezTo>
                      <a:cubicBezTo>
                        <a:pt x="1655" y="616"/>
                        <a:pt x="1851" y="796"/>
                        <a:pt x="2073" y="817"/>
                      </a:cubicBezTo>
                      <a:lnTo>
                        <a:pt x="2136" y="817"/>
                      </a:lnTo>
                      <a:cubicBezTo>
                        <a:pt x="2115" y="796"/>
                        <a:pt x="2115" y="796"/>
                        <a:pt x="2115" y="770"/>
                      </a:cubicBezTo>
                      <a:cubicBezTo>
                        <a:pt x="2115" y="748"/>
                        <a:pt x="2094" y="727"/>
                        <a:pt x="2094" y="706"/>
                      </a:cubicBezTo>
                      <a:cubicBezTo>
                        <a:pt x="2004" y="463"/>
                        <a:pt x="1898" y="267"/>
                        <a:pt x="1718" y="156"/>
                      </a:cubicBezTo>
                      <a:cubicBezTo>
                        <a:pt x="1676" y="109"/>
                        <a:pt x="1634" y="88"/>
                        <a:pt x="1586" y="66"/>
                      </a:cubicBezTo>
                      <a:cubicBezTo>
                        <a:pt x="1565" y="66"/>
                        <a:pt x="1544" y="66"/>
                        <a:pt x="1523" y="45"/>
                      </a:cubicBezTo>
                      <a:cubicBezTo>
                        <a:pt x="1502" y="45"/>
                        <a:pt x="1475" y="45"/>
                        <a:pt x="1475" y="24"/>
                      </a:cubicBezTo>
                      <a:cubicBezTo>
                        <a:pt x="1412" y="24"/>
                        <a:pt x="1369" y="24"/>
                        <a:pt x="1322" y="3"/>
                      </a:cubicBezTo>
                      <a:lnTo>
                        <a:pt x="1301" y="3"/>
                      </a:lnTo>
                      <a:cubicBezTo>
                        <a:pt x="1269" y="1"/>
                        <a:pt x="1237" y="0"/>
                        <a:pt x="120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9" name="Google Shape;1179;p38"/>
                <p:cNvSpPr/>
                <p:nvPr/>
              </p:nvSpPr>
              <p:spPr>
                <a:xfrm>
                  <a:off x="-3608755" y="8096285"/>
                  <a:ext cx="1836122" cy="951772"/>
                </a:xfrm>
                <a:custGeom>
                  <a:rect b="b" l="l" r="r" t="t"/>
                  <a:pathLst>
                    <a:path extrusionOk="0" h="2031" w="3918">
                      <a:moveTo>
                        <a:pt x="0" y="1"/>
                      </a:moveTo>
                      <a:lnTo>
                        <a:pt x="217" y="2031"/>
                      </a:lnTo>
                      <a:lnTo>
                        <a:pt x="3918" y="2031"/>
                      </a:lnTo>
                      <a:cubicBezTo>
                        <a:pt x="3918" y="1740"/>
                        <a:pt x="3764" y="1502"/>
                        <a:pt x="3542" y="1370"/>
                      </a:cubicBezTo>
                      <a:cubicBezTo>
                        <a:pt x="3347" y="1212"/>
                        <a:pt x="3082" y="1169"/>
                        <a:pt x="2860" y="1106"/>
                      </a:cubicBezTo>
                      <a:cubicBezTo>
                        <a:pt x="2617" y="1058"/>
                        <a:pt x="2379" y="974"/>
                        <a:pt x="2178" y="815"/>
                      </a:cubicBezTo>
                      <a:cubicBezTo>
                        <a:pt x="1956" y="619"/>
                        <a:pt x="1850" y="334"/>
                        <a:pt x="1824" y="22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0" name="Google Shape;1180;p38"/>
                <p:cNvSpPr/>
                <p:nvPr/>
              </p:nvSpPr>
              <p:spPr>
                <a:xfrm>
                  <a:off x="-6128670" y="8096285"/>
                  <a:ext cx="1900794" cy="951772"/>
                </a:xfrm>
                <a:custGeom>
                  <a:rect b="b" l="l" r="r" t="t"/>
                  <a:pathLst>
                    <a:path extrusionOk="0" h="2031" w="4056">
                      <a:moveTo>
                        <a:pt x="460" y="1"/>
                      </a:moveTo>
                      <a:lnTo>
                        <a:pt x="0" y="2031"/>
                      </a:lnTo>
                      <a:lnTo>
                        <a:pt x="4029" y="2031"/>
                      </a:lnTo>
                      <a:cubicBezTo>
                        <a:pt x="4055" y="1740"/>
                        <a:pt x="3876" y="1502"/>
                        <a:pt x="3680" y="1370"/>
                      </a:cubicBezTo>
                      <a:cubicBezTo>
                        <a:pt x="3458" y="1212"/>
                        <a:pt x="3215" y="1169"/>
                        <a:pt x="2971" y="1106"/>
                      </a:cubicBezTo>
                      <a:cubicBezTo>
                        <a:pt x="2734" y="1058"/>
                        <a:pt x="2490" y="974"/>
                        <a:pt x="2311" y="815"/>
                      </a:cubicBezTo>
                      <a:cubicBezTo>
                        <a:pt x="2094" y="619"/>
                        <a:pt x="1962" y="334"/>
                        <a:pt x="1962" y="22"/>
                      </a:cubicBezTo>
                      <a:lnTo>
                        <a:pt x="46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1" name="Google Shape;1181;p38"/>
                <p:cNvSpPr/>
                <p:nvPr/>
              </p:nvSpPr>
              <p:spPr>
                <a:xfrm>
                  <a:off x="-6170848" y="2377887"/>
                  <a:ext cx="3778624" cy="5812793"/>
                </a:xfrm>
                <a:custGeom>
                  <a:rect b="b" l="l" r="r" t="t"/>
                  <a:pathLst>
                    <a:path extrusionOk="0" h="12404" w="8063">
                      <a:moveTo>
                        <a:pt x="2776" y="0"/>
                      </a:moveTo>
                      <a:cubicBezTo>
                        <a:pt x="682" y="2929"/>
                        <a:pt x="0" y="12404"/>
                        <a:pt x="0" y="12404"/>
                      </a:cubicBezTo>
                      <a:lnTo>
                        <a:pt x="2998" y="12404"/>
                      </a:lnTo>
                      <a:lnTo>
                        <a:pt x="3590" y="8460"/>
                      </a:lnTo>
                      <a:lnTo>
                        <a:pt x="3791" y="6985"/>
                      </a:lnTo>
                      <a:lnTo>
                        <a:pt x="4098" y="8814"/>
                      </a:lnTo>
                      <a:lnTo>
                        <a:pt x="4716" y="12404"/>
                      </a:lnTo>
                      <a:lnTo>
                        <a:pt x="8063" y="12404"/>
                      </a:lnTo>
                      <a:lnTo>
                        <a:pt x="581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2" name="Google Shape;1182;p38"/>
                <p:cNvSpPr/>
                <p:nvPr/>
              </p:nvSpPr>
              <p:spPr>
                <a:xfrm>
                  <a:off x="-5851231" y="2563939"/>
                  <a:ext cx="1065682" cy="5636591"/>
                </a:xfrm>
                <a:custGeom>
                  <a:rect b="b" l="l" r="r" t="t"/>
                  <a:pathLst>
                    <a:path extrusionOk="0" h="12028" w="2274">
                      <a:moveTo>
                        <a:pt x="2163" y="0"/>
                      </a:moveTo>
                      <a:cubicBezTo>
                        <a:pt x="1655" y="1475"/>
                        <a:pt x="952" y="4055"/>
                        <a:pt x="423" y="7952"/>
                      </a:cubicBezTo>
                      <a:cubicBezTo>
                        <a:pt x="111" y="10288"/>
                        <a:pt x="0" y="11986"/>
                        <a:pt x="0" y="12007"/>
                      </a:cubicBezTo>
                      <a:lnTo>
                        <a:pt x="111" y="12028"/>
                      </a:lnTo>
                      <a:cubicBezTo>
                        <a:pt x="111" y="12007"/>
                        <a:pt x="222" y="10288"/>
                        <a:pt x="529" y="7973"/>
                      </a:cubicBezTo>
                      <a:cubicBezTo>
                        <a:pt x="1058" y="4076"/>
                        <a:pt x="1766" y="1496"/>
                        <a:pt x="2274" y="42"/>
                      </a:cubicBezTo>
                      <a:lnTo>
                        <a:pt x="216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3" name="Google Shape;1183;p38"/>
                <p:cNvSpPr/>
                <p:nvPr/>
              </p:nvSpPr>
              <p:spPr>
                <a:xfrm>
                  <a:off x="-6810083" y="1139260"/>
                  <a:ext cx="5027543" cy="3530602"/>
                </a:xfrm>
                <a:custGeom>
                  <a:rect b="b" l="l" r="r" t="t"/>
                  <a:pathLst>
                    <a:path extrusionOk="0" h="7534" w="10728">
                      <a:moveTo>
                        <a:pt x="0" y="0"/>
                      </a:moveTo>
                      <a:lnTo>
                        <a:pt x="0" y="7534"/>
                      </a:lnTo>
                      <a:lnTo>
                        <a:pt x="10728" y="7534"/>
                      </a:lnTo>
                      <a:lnTo>
                        <a:pt x="1072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4" name="Google Shape;1184;p38"/>
                <p:cNvSpPr/>
                <p:nvPr/>
              </p:nvSpPr>
              <p:spPr>
                <a:xfrm>
                  <a:off x="-6170848" y="999604"/>
                  <a:ext cx="528154" cy="459719"/>
                </a:xfrm>
                <a:custGeom>
                  <a:rect b="b" l="l" r="r" t="t"/>
                  <a:pathLst>
                    <a:path extrusionOk="0" h="981" w="1127">
                      <a:moveTo>
                        <a:pt x="635" y="1"/>
                      </a:moveTo>
                      <a:cubicBezTo>
                        <a:pt x="360" y="1"/>
                        <a:pt x="31" y="102"/>
                        <a:pt x="0" y="229"/>
                      </a:cubicBezTo>
                      <a:cubicBezTo>
                        <a:pt x="0" y="388"/>
                        <a:pt x="418" y="938"/>
                        <a:pt x="508" y="938"/>
                      </a:cubicBezTo>
                      <a:cubicBezTo>
                        <a:pt x="619" y="938"/>
                        <a:pt x="619" y="848"/>
                        <a:pt x="619" y="848"/>
                      </a:cubicBezTo>
                      <a:cubicBezTo>
                        <a:pt x="619" y="848"/>
                        <a:pt x="682" y="980"/>
                        <a:pt x="751" y="980"/>
                      </a:cubicBezTo>
                      <a:cubicBezTo>
                        <a:pt x="841" y="980"/>
                        <a:pt x="862" y="917"/>
                        <a:pt x="862" y="917"/>
                      </a:cubicBezTo>
                      <a:cubicBezTo>
                        <a:pt x="862" y="917"/>
                        <a:pt x="896" y="961"/>
                        <a:pt x="948" y="961"/>
                      </a:cubicBezTo>
                      <a:cubicBezTo>
                        <a:pt x="968" y="961"/>
                        <a:pt x="991" y="955"/>
                        <a:pt x="1015" y="938"/>
                      </a:cubicBezTo>
                      <a:cubicBezTo>
                        <a:pt x="1126" y="869"/>
                        <a:pt x="1126" y="229"/>
                        <a:pt x="973" y="97"/>
                      </a:cubicBezTo>
                      <a:cubicBezTo>
                        <a:pt x="911" y="29"/>
                        <a:pt x="780" y="1"/>
                        <a:pt x="635" y="1"/>
                      </a:cubicBezTo>
                      <a:close/>
                    </a:path>
                  </a:pathLst>
                </a:custGeom>
                <a:solidFill>
                  <a:srgbClr val="A3484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5" name="Google Shape;1185;p38"/>
                <p:cNvSpPr/>
                <p:nvPr/>
              </p:nvSpPr>
              <p:spPr>
                <a:xfrm>
                  <a:off x="-5809053" y="1149101"/>
                  <a:ext cx="62329" cy="280236"/>
                </a:xfrm>
                <a:custGeom>
                  <a:rect b="b" l="l" r="r" t="t"/>
                  <a:pathLst>
                    <a:path extrusionOk="0" h="598" w="133">
                      <a:moveTo>
                        <a:pt x="69" y="0"/>
                      </a:moveTo>
                      <a:lnTo>
                        <a:pt x="0" y="42"/>
                      </a:lnTo>
                      <a:cubicBezTo>
                        <a:pt x="69" y="333"/>
                        <a:pt x="69" y="571"/>
                        <a:pt x="69" y="598"/>
                      </a:cubicBezTo>
                      <a:lnTo>
                        <a:pt x="132" y="598"/>
                      </a:lnTo>
                      <a:cubicBezTo>
                        <a:pt x="132" y="571"/>
                        <a:pt x="132" y="307"/>
                        <a:pt x="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6" name="Google Shape;1186;p38"/>
                <p:cNvSpPr/>
                <p:nvPr/>
              </p:nvSpPr>
              <p:spPr>
                <a:xfrm>
                  <a:off x="-5923403" y="1180969"/>
                  <a:ext cx="62797" cy="225876"/>
                </a:xfrm>
                <a:custGeom>
                  <a:rect b="b" l="l" r="r" t="t"/>
                  <a:pathLst>
                    <a:path extrusionOk="0" h="482" w="134">
                      <a:moveTo>
                        <a:pt x="70" y="1"/>
                      </a:moveTo>
                      <a:lnTo>
                        <a:pt x="1" y="43"/>
                      </a:lnTo>
                      <a:cubicBezTo>
                        <a:pt x="49" y="239"/>
                        <a:pt x="70" y="482"/>
                        <a:pt x="70" y="482"/>
                      </a:cubicBezTo>
                      <a:lnTo>
                        <a:pt x="133" y="461"/>
                      </a:lnTo>
                      <a:cubicBezTo>
                        <a:pt x="133" y="440"/>
                        <a:pt x="112" y="218"/>
                        <a:pt x="7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7" name="Google Shape;1187;p38"/>
                <p:cNvSpPr/>
                <p:nvPr/>
              </p:nvSpPr>
              <p:spPr>
                <a:xfrm>
                  <a:off x="-2939995" y="999604"/>
                  <a:ext cx="528154" cy="459719"/>
                </a:xfrm>
                <a:custGeom>
                  <a:rect b="b" l="l" r="r" t="t"/>
                  <a:pathLst>
                    <a:path extrusionOk="0" h="981" w="1127">
                      <a:moveTo>
                        <a:pt x="642" y="1"/>
                      </a:moveTo>
                      <a:cubicBezTo>
                        <a:pt x="363" y="1"/>
                        <a:pt x="41" y="102"/>
                        <a:pt x="27" y="229"/>
                      </a:cubicBezTo>
                      <a:cubicBezTo>
                        <a:pt x="0" y="388"/>
                        <a:pt x="423" y="938"/>
                        <a:pt x="508" y="938"/>
                      </a:cubicBezTo>
                      <a:cubicBezTo>
                        <a:pt x="619" y="938"/>
                        <a:pt x="619" y="848"/>
                        <a:pt x="619" y="848"/>
                      </a:cubicBezTo>
                      <a:cubicBezTo>
                        <a:pt x="619" y="848"/>
                        <a:pt x="688" y="980"/>
                        <a:pt x="772" y="980"/>
                      </a:cubicBezTo>
                      <a:cubicBezTo>
                        <a:pt x="841" y="980"/>
                        <a:pt x="862" y="917"/>
                        <a:pt x="862" y="917"/>
                      </a:cubicBezTo>
                      <a:cubicBezTo>
                        <a:pt x="862" y="917"/>
                        <a:pt x="896" y="961"/>
                        <a:pt x="949" y="961"/>
                      </a:cubicBezTo>
                      <a:cubicBezTo>
                        <a:pt x="969" y="961"/>
                        <a:pt x="991" y="955"/>
                        <a:pt x="1016" y="938"/>
                      </a:cubicBezTo>
                      <a:cubicBezTo>
                        <a:pt x="1127" y="869"/>
                        <a:pt x="1127" y="229"/>
                        <a:pt x="994" y="97"/>
                      </a:cubicBezTo>
                      <a:cubicBezTo>
                        <a:pt x="925" y="29"/>
                        <a:pt x="790" y="1"/>
                        <a:pt x="642" y="1"/>
                      </a:cubicBezTo>
                      <a:close/>
                    </a:path>
                  </a:pathLst>
                </a:custGeom>
                <a:solidFill>
                  <a:srgbClr val="A3484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8" name="Google Shape;1188;p38"/>
                <p:cNvSpPr/>
                <p:nvPr/>
              </p:nvSpPr>
              <p:spPr>
                <a:xfrm>
                  <a:off x="-2588041" y="1149101"/>
                  <a:ext cx="62329" cy="280236"/>
                </a:xfrm>
                <a:custGeom>
                  <a:rect b="b" l="l" r="r" t="t"/>
                  <a:pathLst>
                    <a:path extrusionOk="0" h="598" w="133">
                      <a:moveTo>
                        <a:pt x="69" y="0"/>
                      </a:moveTo>
                      <a:lnTo>
                        <a:pt x="0" y="42"/>
                      </a:lnTo>
                      <a:cubicBezTo>
                        <a:pt x="69" y="333"/>
                        <a:pt x="69" y="571"/>
                        <a:pt x="69" y="598"/>
                      </a:cubicBezTo>
                      <a:lnTo>
                        <a:pt x="132" y="598"/>
                      </a:lnTo>
                      <a:cubicBezTo>
                        <a:pt x="132" y="571"/>
                        <a:pt x="132" y="307"/>
                        <a:pt x="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9" name="Google Shape;1189;p38"/>
                <p:cNvSpPr/>
                <p:nvPr/>
              </p:nvSpPr>
              <p:spPr>
                <a:xfrm>
                  <a:off x="-2701922" y="1180969"/>
                  <a:ext cx="52487" cy="225876"/>
                </a:xfrm>
                <a:custGeom>
                  <a:rect b="b" l="l" r="r" t="t"/>
                  <a:pathLst>
                    <a:path extrusionOk="0" h="482" w="112">
                      <a:moveTo>
                        <a:pt x="48" y="1"/>
                      </a:moveTo>
                      <a:lnTo>
                        <a:pt x="0" y="43"/>
                      </a:lnTo>
                      <a:cubicBezTo>
                        <a:pt x="48" y="239"/>
                        <a:pt x="69" y="482"/>
                        <a:pt x="69" y="482"/>
                      </a:cubicBezTo>
                      <a:lnTo>
                        <a:pt x="111" y="461"/>
                      </a:lnTo>
                      <a:cubicBezTo>
                        <a:pt x="111" y="440"/>
                        <a:pt x="90" y="218"/>
                        <a:pt x="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0" name="Google Shape;1190;p38"/>
                <p:cNvSpPr/>
                <p:nvPr/>
              </p:nvSpPr>
              <p:spPr>
                <a:xfrm>
                  <a:off x="-4488405" y="-729226"/>
                  <a:ext cx="146684" cy="124185"/>
                </a:xfrm>
                <a:custGeom>
                  <a:rect b="b" l="l" r="r" t="t"/>
                  <a:pathLst>
                    <a:path extrusionOk="0" h="265" w="313">
                      <a:moveTo>
                        <a:pt x="0" y="1"/>
                      </a:moveTo>
                      <a:lnTo>
                        <a:pt x="0" y="43"/>
                      </a:lnTo>
                      <a:cubicBezTo>
                        <a:pt x="69" y="43"/>
                        <a:pt x="132" y="64"/>
                        <a:pt x="180" y="112"/>
                      </a:cubicBezTo>
                      <a:cubicBezTo>
                        <a:pt x="243" y="133"/>
                        <a:pt x="264" y="196"/>
                        <a:pt x="264" y="265"/>
                      </a:cubicBezTo>
                      <a:lnTo>
                        <a:pt x="312" y="265"/>
                      </a:lnTo>
                      <a:cubicBezTo>
                        <a:pt x="312" y="196"/>
                        <a:pt x="264" y="112"/>
                        <a:pt x="222" y="64"/>
                      </a:cubicBezTo>
                      <a:cubicBezTo>
                        <a:pt x="159" y="22"/>
                        <a:pt x="90" y="1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1" name="Google Shape;1191;p38"/>
                <p:cNvSpPr/>
                <p:nvPr/>
              </p:nvSpPr>
              <p:spPr>
                <a:xfrm>
                  <a:off x="-3980860" y="-233400"/>
                  <a:ext cx="359914" cy="162612"/>
                </a:xfrm>
                <a:custGeom>
                  <a:rect b="b" l="l" r="r" t="t"/>
                  <a:pathLst>
                    <a:path extrusionOk="0" h="347" w="768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2" y="153"/>
                        <a:pt x="154" y="307"/>
                        <a:pt x="308" y="328"/>
                      </a:cubicBezTo>
                      <a:cubicBezTo>
                        <a:pt x="348" y="340"/>
                        <a:pt x="391" y="346"/>
                        <a:pt x="435" y="346"/>
                      </a:cubicBezTo>
                      <a:cubicBezTo>
                        <a:pt x="559" y="346"/>
                        <a:pt x="689" y="299"/>
                        <a:pt x="768" y="217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92" name="Google Shape;1192;p38"/>
              <p:cNvGrpSpPr/>
              <p:nvPr/>
            </p:nvGrpSpPr>
            <p:grpSpPr>
              <a:xfrm>
                <a:off x="-1949281" y="1820326"/>
                <a:ext cx="1051808" cy="229363"/>
                <a:chOff x="4002795" y="1877329"/>
                <a:chExt cx="345546" cy="75352"/>
              </a:xfrm>
            </p:grpSpPr>
            <p:sp>
              <p:nvSpPr>
                <p:cNvPr id="1193" name="Google Shape;1193;p38"/>
                <p:cNvSpPr/>
                <p:nvPr/>
              </p:nvSpPr>
              <p:spPr>
                <a:xfrm>
                  <a:off x="4002795" y="1877329"/>
                  <a:ext cx="345546" cy="75352"/>
                </a:xfrm>
                <a:custGeom>
                  <a:rect b="b" l="l" r="r" t="t"/>
                  <a:pathLst>
                    <a:path extrusionOk="0" h="2180" w="9997">
                      <a:moveTo>
                        <a:pt x="0" y="0"/>
                      </a:moveTo>
                      <a:lnTo>
                        <a:pt x="0" y="2179"/>
                      </a:lnTo>
                      <a:lnTo>
                        <a:pt x="9996" y="2179"/>
                      </a:lnTo>
                      <a:lnTo>
                        <a:pt x="999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4" name="Google Shape;1194;p38"/>
                <p:cNvSpPr/>
                <p:nvPr/>
              </p:nvSpPr>
              <p:spPr>
                <a:xfrm>
                  <a:off x="4270785" y="1897619"/>
                  <a:ext cx="21569" cy="34738"/>
                </a:xfrm>
                <a:custGeom>
                  <a:rect b="b" l="l" r="r" t="t"/>
                  <a:pathLst>
                    <a:path extrusionOk="0" h="1005" w="624">
                      <a:moveTo>
                        <a:pt x="559" y="0"/>
                      </a:moveTo>
                      <a:lnTo>
                        <a:pt x="1" y="595"/>
                      </a:lnTo>
                      <a:lnTo>
                        <a:pt x="559" y="1005"/>
                      </a:lnTo>
                      <a:lnTo>
                        <a:pt x="623" y="948"/>
                      </a:lnTo>
                      <a:lnTo>
                        <a:pt x="121" y="595"/>
                      </a:lnTo>
                      <a:lnTo>
                        <a:pt x="623" y="64"/>
                      </a:lnTo>
                      <a:lnTo>
                        <a:pt x="559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5" name="Google Shape;1195;p38"/>
                <p:cNvSpPr/>
                <p:nvPr/>
              </p:nvSpPr>
              <p:spPr>
                <a:xfrm>
                  <a:off x="4254401" y="1897619"/>
                  <a:ext cx="22536" cy="34738"/>
                </a:xfrm>
                <a:custGeom>
                  <a:rect b="b" l="l" r="r" t="t"/>
                  <a:pathLst>
                    <a:path extrusionOk="0" h="1005" w="652">
                      <a:moveTo>
                        <a:pt x="595" y="0"/>
                      </a:moveTo>
                      <a:lnTo>
                        <a:pt x="1" y="595"/>
                      </a:lnTo>
                      <a:lnTo>
                        <a:pt x="595" y="1005"/>
                      </a:lnTo>
                      <a:lnTo>
                        <a:pt x="651" y="948"/>
                      </a:lnTo>
                      <a:lnTo>
                        <a:pt x="149" y="595"/>
                      </a:lnTo>
                      <a:lnTo>
                        <a:pt x="651" y="64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6" name="Google Shape;1196;p38"/>
                <p:cNvSpPr/>
                <p:nvPr/>
              </p:nvSpPr>
              <p:spPr>
                <a:xfrm>
                  <a:off x="4055854" y="1885970"/>
                  <a:ext cx="19356" cy="57654"/>
                </a:xfrm>
                <a:custGeom>
                  <a:rect b="b" l="l" r="r" t="t"/>
                  <a:pathLst>
                    <a:path extrusionOk="0" h="1668" w="560">
                      <a:moveTo>
                        <a:pt x="305" y="0"/>
                      </a:moveTo>
                      <a:cubicBezTo>
                        <a:pt x="264" y="0"/>
                        <a:pt x="226" y="22"/>
                        <a:pt x="205" y="47"/>
                      </a:cubicBezTo>
                      <a:cubicBezTo>
                        <a:pt x="149" y="76"/>
                        <a:pt x="85" y="160"/>
                        <a:pt x="85" y="252"/>
                      </a:cubicBezTo>
                      <a:cubicBezTo>
                        <a:pt x="57" y="309"/>
                        <a:pt x="85" y="401"/>
                        <a:pt x="85" y="458"/>
                      </a:cubicBezTo>
                      <a:cubicBezTo>
                        <a:pt x="120" y="514"/>
                        <a:pt x="120" y="542"/>
                        <a:pt x="120" y="578"/>
                      </a:cubicBezTo>
                      <a:cubicBezTo>
                        <a:pt x="120" y="691"/>
                        <a:pt x="85" y="783"/>
                        <a:pt x="0" y="811"/>
                      </a:cubicBezTo>
                      <a:lnTo>
                        <a:pt x="28" y="896"/>
                      </a:lnTo>
                      <a:lnTo>
                        <a:pt x="57" y="896"/>
                      </a:lnTo>
                      <a:cubicBezTo>
                        <a:pt x="85" y="932"/>
                        <a:pt x="120" y="932"/>
                        <a:pt x="120" y="960"/>
                      </a:cubicBezTo>
                      <a:lnTo>
                        <a:pt x="120" y="1108"/>
                      </a:lnTo>
                      <a:lnTo>
                        <a:pt x="120" y="1137"/>
                      </a:lnTo>
                      <a:cubicBezTo>
                        <a:pt x="85" y="1314"/>
                        <a:pt x="120" y="1427"/>
                        <a:pt x="177" y="1519"/>
                      </a:cubicBezTo>
                      <a:cubicBezTo>
                        <a:pt x="234" y="1604"/>
                        <a:pt x="326" y="1667"/>
                        <a:pt x="439" y="1667"/>
                      </a:cubicBezTo>
                      <a:cubicBezTo>
                        <a:pt x="474" y="1667"/>
                        <a:pt x="531" y="1667"/>
                        <a:pt x="559" y="1639"/>
                      </a:cubicBezTo>
                      <a:lnTo>
                        <a:pt x="531" y="1547"/>
                      </a:lnTo>
                      <a:cubicBezTo>
                        <a:pt x="498" y="1567"/>
                        <a:pt x="459" y="1576"/>
                        <a:pt x="421" y="1576"/>
                      </a:cubicBezTo>
                      <a:cubicBezTo>
                        <a:pt x="352" y="1576"/>
                        <a:pt x="285" y="1545"/>
                        <a:pt x="262" y="1490"/>
                      </a:cubicBezTo>
                      <a:cubicBezTo>
                        <a:pt x="205" y="1398"/>
                        <a:pt x="177" y="1285"/>
                        <a:pt x="205" y="1137"/>
                      </a:cubicBezTo>
                      <a:lnTo>
                        <a:pt x="205" y="932"/>
                      </a:lnTo>
                      <a:cubicBezTo>
                        <a:pt x="177" y="896"/>
                        <a:pt x="149" y="868"/>
                        <a:pt x="120" y="840"/>
                      </a:cubicBezTo>
                      <a:cubicBezTo>
                        <a:pt x="177" y="783"/>
                        <a:pt x="205" y="663"/>
                        <a:pt x="205" y="578"/>
                      </a:cubicBezTo>
                      <a:cubicBezTo>
                        <a:pt x="205" y="542"/>
                        <a:pt x="205" y="486"/>
                        <a:pt x="177" y="458"/>
                      </a:cubicBezTo>
                      <a:cubicBezTo>
                        <a:pt x="177" y="366"/>
                        <a:pt x="149" y="309"/>
                        <a:pt x="177" y="252"/>
                      </a:cubicBezTo>
                      <a:cubicBezTo>
                        <a:pt x="177" y="189"/>
                        <a:pt x="205" y="132"/>
                        <a:pt x="262" y="104"/>
                      </a:cubicBezTo>
                      <a:cubicBezTo>
                        <a:pt x="262" y="90"/>
                        <a:pt x="271" y="83"/>
                        <a:pt x="283" y="83"/>
                      </a:cubicBezTo>
                      <a:cubicBezTo>
                        <a:pt x="296" y="83"/>
                        <a:pt x="311" y="90"/>
                        <a:pt x="326" y="104"/>
                      </a:cubicBezTo>
                      <a:lnTo>
                        <a:pt x="354" y="12"/>
                      </a:lnTo>
                      <a:cubicBezTo>
                        <a:pt x="338" y="4"/>
                        <a:pt x="321" y="0"/>
                        <a:pt x="30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7" name="Google Shape;1197;p38"/>
                <p:cNvSpPr/>
                <p:nvPr/>
              </p:nvSpPr>
              <p:spPr>
                <a:xfrm>
                  <a:off x="4034319" y="1888563"/>
                  <a:ext cx="9333" cy="51882"/>
                </a:xfrm>
                <a:custGeom>
                  <a:rect b="b" l="l" r="r" t="t"/>
                  <a:pathLst>
                    <a:path extrusionOk="0" h="1501" w="270">
                      <a:moveTo>
                        <a:pt x="213" y="1"/>
                      </a:moveTo>
                      <a:cubicBezTo>
                        <a:pt x="1" y="467"/>
                        <a:pt x="1" y="1033"/>
                        <a:pt x="177" y="1500"/>
                      </a:cubicBezTo>
                      <a:lnTo>
                        <a:pt x="269" y="1472"/>
                      </a:lnTo>
                      <a:cubicBezTo>
                        <a:pt x="93" y="1033"/>
                        <a:pt x="93" y="503"/>
                        <a:pt x="269" y="29"/>
                      </a:cubicBezTo>
                      <a:lnTo>
                        <a:pt x="213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8" name="Google Shape;1198;p38"/>
                <p:cNvSpPr/>
                <p:nvPr/>
              </p:nvSpPr>
              <p:spPr>
                <a:xfrm>
                  <a:off x="4303311" y="1885970"/>
                  <a:ext cx="19598" cy="57654"/>
                </a:xfrm>
                <a:custGeom>
                  <a:rect b="b" l="l" r="r" t="t"/>
                  <a:pathLst>
                    <a:path extrusionOk="0" h="1668" w="567">
                      <a:moveTo>
                        <a:pt x="256" y="0"/>
                      </a:moveTo>
                      <a:cubicBezTo>
                        <a:pt x="243" y="0"/>
                        <a:pt x="229" y="4"/>
                        <a:pt x="213" y="12"/>
                      </a:cubicBezTo>
                      <a:lnTo>
                        <a:pt x="241" y="104"/>
                      </a:lnTo>
                      <a:cubicBezTo>
                        <a:pt x="255" y="90"/>
                        <a:pt x="262" y="83"/>
                        <a:pt x="269" y="83"/>
                      </a:cubicBezTo>
                      <a:cubicBezTo>
                        <a:pt x="276" y="83"/>
                        <a:pt x="283" y="90"/>
                        <a:pt x="298" y="104"/>
                      </a:cubicBezTo>
                      <a:cubicBezTo>
                        <a:pt x="354" y="132"/>
                        <a:pt x="390" y="189"/>
                        <a:pt x="390" y="252"/>
                      </a:cubicBezTo>
                      <a:lnTo>
                        <a:pt x="390" y="458"/>
                      </a:lnTo>
                      <a:cubicBezTo>
                        <a:pt x="354" y="486"/>
                        <a:pt x="354" y="542"/>
                        <a:pt x="354" y="578"/>
                      </a:cubicBezTo>
                      <a:cubicBezTo>
                        <a:pt x="354" y="663"/>
                        <a:pt x="390" y="783"/>
                        <a:pt x="446" y="840"/>
                      </a:cubicBezTo>
                      <a:cubicBezTo>
                        <a:pt x="390" y="868"/>
                        <a:pt x="390" y="896"/>
                        <a:pt x="354" y="932"/>
                      </a:cubicBezTo>
                      <a:cubicBezTo>
                        <a:pt x="326" y="988"/>
                        <a:pt x="354" y="1073"/>
                        <a:pt x="354" y="1137"/>
                      </a:cubicBezTo>
                      <a:cubicBezTo>
                        <a:pt x="390" y="1285"/>
                        <a:pt x="354" y="1398"/>
                        <a:pt x="298" y="1490"/>
                      </a:cubicBezTo>
                      <a:cubicBezTo>
                        <a:pt x="261" y="1545"/>
                        <a:pt x="198" y="1576"/>
                        <a:pt x="135" y="1576"/>
                      </a:cubicBezTo>
                      <a:cubicBezTo>
                        <a:pt x="100" y="1576"/>
                        <a:pt x="66" y="1567"/>
                        <a:pt x="36" y="1547"/>
                      </a:cubicBezTo>
                      <a:lnTo>
                        <a:pt x="0" y="1639"/>
                      </a:lnTo>
                      <a:cubicBezTo>
                        <a:pt x="36" y="1667"/>
                        <a:pt x="92" y="1667"/>
                        <a:pt x="121" y="1667"/>
                      </a:cubicBezTo>
                      <a:cubicBezTo>
                        <a:pt x="213" y="1667"/>
                        <a:pt x="326" y="1604"/>
                        <a:pt x="390" y="1519"/>
                      </a:cubicBezTo>
                      <a:cubicBezTo>
                        <a:pt x="446" y="1427"/>
                        <a:pt x="474" y="1314"/>
                        <a:pt x="446" y="1137"/>
                      </a:cubicBezTo>
                      <a:lnTo>
                        <a:pt x="446" y="1108"/>
                      </a:lnTo>
                      <a:lnTo>
                        <a:pt x="446" y="960"/>
                      </a:lnTo>
                      <a:cubicBezTo>
                        <a:pt x="446" y="932"/>
                        <a:pt x="474" y="932"/>
                        <a:pt x="503" y="896"/>
                      </a:cubicBezTo>
                      <a:lnTo>
                        <a:pt x="531" y="896"/>
                      </a:lnTo>
                      <a:lnTo>
                        <a:pt x="566" y="811"/>
                      </a:lnTo>
                      <a:lnTo>
                        <a:pt x="531" y="811"/>
                      </a:lnTo>
                      <a:cubicBezTo>
                        <a:pt x="474" y="783"/>
                        <a:pt x="446" y="691"/>
                        <a:pt x="446" y="578"/>
                      </a:cubicBezTo>
                      <a:cubicBezTo>
                        <a:pt x="446" y="542"/>
                        <a:pt x="446" y="514"/>
                        <a:pt x="474" y="458"/>
                      </a:cubicBezTo>
                      <a:lnTo>
                        <a:pt x="474" y="252"/>
                      </a:lnTo>
                      <a:cubicBezTo>
                        <a:pt x="474" y="160"/>
                        <a:pt x="418" y="76"/>
                        <a:pt x="354" y="47"/>
                      </a:cubicBezTo>
                      <a:cubicBezTo>
                        <a:pt x="314" y="22"/>
                        <a:pt x="288" y="0"/>
                        <a:pt x="25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9" name="Google Shape;1199;p38"/>
                <p:cNvSpPr/>
                <p:nvPr/>
              </p:nvSpPr>
              <p:spPr>
                <a:xfrm>
                  <a:off x="4167847" y="1898587"/>
                  <a:ext cx="21534" cy="31834"/>
                </a:xfrm>
                <a:custGeom>
                  <a:rect b="b" l="l" r="r" t="t"/>
                  <a:pathLst>
                    <a:path extrusionOk="0" h="921" w="623">
                      <a:moveTo>
                        <a:pt x="531" y="93"/>
                      </a:moveTo>
                      <a:lnTo>
                        <a:pt x="531" y="828"/>
                      </a:lnTo>
                      <a:lnTo>
                        <a:pt x="92" y="828"/>
                      </a:lnTo>
                      <a:lnTo>
                        <a:pt x="92" y="93"/>
                      </a:lnTo>
                      <a:close/>
                      <a:moveTo>
                        <a:pt x="0" y="1"/>
                      </a:moveTo>
                      <a:lnTo>
                        <a:pt x="0" y="920"/>
                      </a:lnTo>
                      <a:lnTo>
                        <a:pt x="623" y="920"/>
                      </a:lnTo>
                      <a:lnTo>
                        <a:pt x="623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0" name="Google Shape;1200;p38"/>
                <p:cNvSpPr/>
                <p:nvPr/>
              </p:nvSpPr>
              <p:spPr>
                <a:xfrm>
                  <a:off x="4128235" y="1898587"/>
                  <a:ext cx="29622" cy="31834"/>
                </a:xfrm>
                <a:custGeom>
                  <a:rect b="b" l="l" r="r" t="t"/>
                  <a:pathLst>
                    <a:path extrusionOk="0" h="921" w="857">
                      <a:moveTo>
                        <a:pt x="764" y="93"/>
                      </a:moveTo>
                      <a:lnTo>
                        <a:pt x="764" y="828"/>
                      </a:lnTo>
                      <a:lnTo>
                        <a:pt x="85" y="828"/>
                      </a:lnTo>
                      <a:lnTo>
                        <a:pt x="85" y="93"/>
                      </a:lnTo>
                      <a:close/>
                      <a:moveTo>
                        <a:pt x="0" y="1"/>
                      </a:moveTo>
                      <a:lnTo>
                        <a:pt x="0" y="920"/>
                      </a:lnTo>
                      <a:lnTo>
                        <a:pt x="856" y="920"/>
                      </a:lnTo>
                      <a:lnTo>
                        <a:pt x="856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1" name="Google Shape;1201;p38"/>
                <p:cNvSpPr/>
                <p:nvPr/>
              </p:nvSpPr>
              <p:spPr>
                <a:xfrm>
                  <a:off x="4086410" y="1898587"/>
                  <a:ext cx="32560" cy="31834"/>
                </a:xfrm>
                <a:custGeom>
                  <a:rect b="b" l="l" r="r" t="t"/>
                  <a:pathLst>
                    <a:path extrusionOk="0" h="921" w="942">
                      <a:moveTo>
                        <a:pt x="856" y="93"/>
                      </a:moveTo>
                      <a:lnTo>
                        <a:pt x="856" y="828"/>
                      </a:lnTo>
                      <a:lnTo>
                        <a:pt x="85" y="828"/>
                      </a:lnTo>
                      <a:lnTo>
                        <a:pt x="85" y="93"/>
                      </a:lnTo>
                      <a:close/>
                      <a:moveTo>
                        <a:pt x="0" y="1"/>
                      </a:moveTo>
                      <a:lnTo>
                        <a:pt x="0" y="920"/>
                      </a:lnTo>
                      <a:lnTo>
                        <a:pt x="941" y="920"/>
                      </a:lnTo>
                      <a:lnTo>
                        <a:pt x="941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2" name="Google Shape;1202;p38"/>
                <p:cNvSpPr/>
                <p:nvPr/>
              </p:nvSpPr>
              <p:spPr>
                <a:xfrm>
                  <a:off x="4223844" y="1897619"/>
                  <a:ext cx="22536" cy="34738"/>
                </a:xfrm>
                <a:custGeom>
                  <a:rect b="b" l="l" r="r" t="t"/>
                  <a:pathLst>
                    <a:path extrusionOk="0" h="1005" w="652">
                      <a:moveTo>
                        <a:pt x="326" y="92"/>
                      </a:moveTo>
                      <a:cubicBezTo>
                        <a:pt x="446" y="92"/>
                        <a:pt x="566" y="269"/>
                        <a:pt x="566" y="503"/>
                      </a:cubicBezTo>
                      <a:cubicBezTo>
                        <a:pt x="566" y="708"/>
                        <a:pt x="446" y="913"/>
                        <a:pt x="326" y="913"/>
                      </a:cubicBezTo>
                      <a:cubicBezTo>
                        <a:pt x="177" y="913"/>
                        <a:pt x="92" y="708"/>
                        <a:pt x="92" y="503"/>
                      </a:cubicBezTo>
                      <a:cubicBezTo>
                        <a:pt x="92" y="269"/>
                        <a:pt x="177" y="92"/>
                        <a:pt x="326" y="92"/>
                      </a:cubicBezTo>
                      <a:close/>
                      <a:moveTo>
                        <a:pt x="326" y="0"/>
                      </a:moveTo>
                      <a:cubicBezTo>
                        <a:pt x="149" y="0"/>
                        <a:pt x="0" y="205"/>
                        <a:pt x="0" y="503"/>
                      </a:cubicBezTo>
                      <a:cubicBezTo>
                        <a:pt x="0" y="771"/>
                        <a:pt x="149" y="1005"/>
                        <a:pt x="326" y="1005"/>
                      </a:cubicBezTo>
                      <a:cubicBezTo>
                        <a:pt x="503" y="1005"/>
                        <a:pt x="651" y="771"/>
                        <a:pt x="651" y="503"/>
                      </a:cubicBezTo>
                      <a:cubicBezTo>
                        <a:pt x="651" y="205"/>
                        <a:pt x="503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3" name="Google Shape;1203;p38"/>
                <p:cNvSpPr/>
                <p:nvPr/>
              </p:nvSpPr>
              <p:spPr>
                <a:xfrm>
                  <a:off x="4200616" y="1899831"/>
                  <a:ext cx="2973" cy="30590"/>
                </a:xfrm>
                <a:custGeom>
                  <a:rect b="b" l="l" r="r" t="t"/>
                  <a:pathLst>
                    <a:path extrusionOk="0" h="885" w="86">
                      <a:moveTo>
                        <a:pt x="0" y="0"/>
                      </a:moveTo>
                      <a:lnTo>
                        <a:pt x="0" y="884"/>
                      </a:lnTo>
                      <a:lnTo>
                        <a:pt x="85" y="884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204" name="Google Shape;1204;p38"/>
              <p:cNvGrpSpPr/>
              <p:nvPr/>
            </p:nvGrpSpPr>
            <p:grpSpPr>
              <a:xfrm>
                <a:off x="-2025807" y="2235105"/>
                <a:ext cx="1184014" cy="258193"/>
                <a:chOff x="3734768" y="858742"/>
                <a:chExt cx="1184014" cy="258193"/>
              </a:xfrm>
            </p:grpSpPr>
            <p:grpSp>
              <p:nvGrpSpPr>
                <p:cNvPr id="1205" name="Google Shape;1205;p38"/>
                <p:cNvGrpSpPr/>
                <p:nvPr/>
              </p:nvGrpSpPr>
              <p:grpSpPr>
                <a:xfrm>
                  <a:off x="3734768" y="858742"/>
                  <a:ext cx="1184014" cy="258193"/>
                  <a:chOff x="4002795" y="1877329"/>
                  <a:chExt cx="345546" cy="75352"/>
                </a:xfrm>
              </p:grpSpPr>
              <p:sp>
                <p:nvSpPr>
                  <p:cNvPr id="1206" name="Google Shape;1206;p38"/>
                  <p:cNvSpPr/>
                  <p:nvPr/>
                </p:nvSpPr>
                <p:spPr>
                  <a:xfrm>
                    <a:off x="4002795" y="1877329"/>
                    <a:ext cx="345546" cy="75352"/>
                  </a:xfrm>
                  <a:custGeom>
                    <a:rect b="b" l="l" r="r" t="t"/>
                    <a:pathLst>
                      <a:path extrusionOk="0" h="2180" w="9997">
                        <a:moveTo>
                          <a:pt x="0" y="0"/>
                        </a:moveTo>
                        <a:lnTo>
                          <a:pt x="0" y="2179"/>
                        </a:lnTo>
                        <a:lnTo>
                          <a:pt x="9996" y="2179"/>
                        </a:lnTo>
                        <a:lnTo>
                          <a:pt x="9996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07" name="Google Shape;1207;p38"/>
                  <p:cNvSpPr/>
                  <p:nvPr/>
                </p:nvSpPr>
                <p:spPr>
                  <a:xfrm>
                    <a:off x="4270785" y="1897619"/>
                    <a:ext cx="21569" cy="34738"/>
                  </a:xfrm>
                  <a:custGeom>
                    <a:rect b="b" l="l" r="r" t="t"/>
                    <a:pathLst>
                      <a:path extrusionOk="0" h="1005" w="624">
                        <a:moveTo>
                          <a:pt x="559" y="0"/>
                        </a:moveTo>
                        <a:lnTo>
                          <a:pt x="1" y="595"/>
                        </a:lnTo>
                        <a:lnTo>
                          <a:pt x="559" y="1005"/>
                        </a:lnTo>
                        <a:lnTo>
                          <a:pt x="623" y="948"/>
                        </a:lnTo>
                        <a:lnTo>
                          <a:pt x="121" y="595"/>
                        </a:lnTo>
                        <a:lnTo>
                          <a:pt x="623" y="64"/>
                        </a:lnTo>
                        <a:lnTo>
                          <a:pt x="559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08" name="Google Shape;1208;p38"/>
                  <p:cNvSpPr/>
                  <p:nvPr/>
                </p:nvSpPr>
                <p:spPr>
                  <a:xfrm>
                    <a:off x="4254401" y="1897619"/>
                    <a:ext cx="22536" cy="34738"/>
                  </a:xfrm>
                  <a:custGeom>
                    <a:rect b="b" l="l" r="r" t="t"/>
                    <a:pathLst>
                      <a:path extrusionOk="0" h="1005" w="652">
                        <a:moveTo>
                          <a:pt x="595" y="0"/>
                        </a:moveTo>
                        <a:lnTo>
                          <a:pt x="1" y="595"/>
                        </a:lnTo>
                        <a:lnTo>
                          <a:pt x="595" y="1005"/>
                        </a:lnTo>
                        <a:lnTo>
                          <a:pt x="651" y="948"/>
                        </a:lnTo>
                        <a:lnTo>
                          <a:pt x="149" y="595"/>
                        </a:lnTo>
                        <a:lnTo>
                          <a:pt x="651" y="64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09" name="Google Shape;1209;p38"/>
                  <p:cNvSpPr/>
                  <p:nvPr/>
                </p:nvSpPr>
                <p:spPr>
                  <a:xfrm>
                    <a:off x="4055854" y="1885970"/>
                    <a:ext cx="19356" cy="57654"/>
                  </a:xfrm>
                  <a:custGeom>
                    <a:rect b="b" l="l" r="r" t="t"/>
                    <a:pathLst>
                      <a:path extrusionOk="0" h="1668" w="560">
                        <a:moveTo>
                          <a:pt x="305" y="0"/>
                        </a:moveTo>
                        <a:cubicBezTo>
                          <a:pt x="264" y="0"/>
                          <a:pt x="226" y="22"/>
                          <a:pt x="205" y="47"/>
                        </a:cubicBezTo>
                        <a:cubicBezTo>
                          <a:pt x="149" y="76"/>
                          <a:pt x="85" y="160"/>
                          <a:pt x="85" y="252"/>
                        </a:cubicBezTo>
                        <a:cubicBezTo>
                          <a:pt x="57" y="309"/>
                          <a:pt x="85" y="401"/>
                          <a:pt x="85" y="458"/>
                        </a:cubicBezTo>
                        <a:cubicBezTo>
                          <a:pt x="120" y="514"/>
                          <a:pt x="120" y="542"/>
                          <a:pt x="120" y="578"/>
                        </a:cubicBezTo>
                        <a:cubicBezTo>
                          <a:pt x="120" y="691"/>
                          <a:pt x="85" y="783"/>
                          <a:pt x="0" y="811"/>
                        </a:cubicBezTo>
                        <a:lnTo>
                          <a:pt x="28" y="896"/>
                        </a:lnTo>
                        <a:lnTo>
                          <a:pt x="57" y="896"/>
                        </a:lnTo>
                        <a:cubicBezTo>
                          <a:pt x="85" y="932"/>
                          <a:pt x="120" y="932"/>
                          <a:pt x="120" y="960"/>
                        </a:cubicBezTo>
                        <a:lnTo>
                          <a:pt x="120" y="1108"/>
                        </a:lnTo>
                        <a:lnTo>
                          <a:pt x="120" y="1137"/>
                        </a:lnTo>
                        <a:cubicBezTo>
                          <a:pt x="85" y="1314"/>
                          <a:pt x="120" y="1427"/>
                          <a:pt x="177" y="1519"/>
                        </a:cubicBezTo>
                        <a:cubicBezTo>
                          <a:pt x="234" y="1604"/>
                          <a:pt x="326" y="1667"/>
                          <a:pt x="439" y="1667"/>
                        </a:cubicBezTo>
                        <a:cubicBezTo>
                          <a:pt x="474" y="1667"/>
                          <a:pt x="531" y="1667"/>
                          <a:pt x="559" y="1639"/>
                        </a:cubicBezTo>
                        <a:lnTo>
                          <a:pt x="531" y="1547"/>
                        </a:lnTo>
                        <a:cubicBezTo>
                          <a:pt x="498" y="1567"/>
                          <a:pt x="459" y="1576"/>
                          <a:pt x="421" y="1576"/>
                        </a:cubicBezTo>
                        <a:cubicBezTo>
                          <a:pt x="352" y="1576"/>
                          <a:pt x="285" y="1545"/>
                          <a:pt x="262" y="1490"/>
                        </a:cubicBezTo>
                        <a:cubicBezTo>
                          <a:pt x="205" y="1398"/>
                          <a:pt x="177" y="1285"/>
                          <a:pt x="205" y="1137"/>
                        </a:cubicBezTo>
                        <a:lnTo>
                          <a:pt x="205" y="932"/>
                        </a:lnTo>
                        <a:cubicBezTo>
                          <a:pt x="177" y="896"/>
                          <a:pt x="149" y="868"/>
                          <a:pt x="120" y="840"/>
                        </a:cubicBezTo>
                        <a:cubicBezTo>
                          <a:pt x="177" y="783"/>
                          <a:pt x="205" y="663"/>
                          <a:pt x="205" y="578"/>
                        </a:cubicBezTo>
                        <a:cubicBezTo>
                          <a:pt x="205" y="542"/>
                          <a:pt x="205" y="486"/>
                          <a:pt x="177" y="458"/>
                        </a:cubicBezTo>
                        <a:cubicBezTo>
                          <a:pt x="177" y="366"/>
                          <a:pt x="149" y="309"/>
                          <a:pt x="177" y="252"/>
                        </a:cubicBezTo>
                        <a:cubicBezTo>
                          <a:pt x="177" y="189"/>
                          <a:pt x="205" y="132"/>
                          <a:pt x="262" y="104"/>
                        </a:cubicBezTo>
                        <a:cubicBezTo>
                          <a:pt x="262" y="90"/>
                          <a:pt x="271" y="83"/>
                          <a:pt x="283" y="83"/>
                        </a:cubicBezTo>
                        <a:cubicBezTo>
                          <a:pt x="296" y="83"/>
                          <a:pt x="311" y="90"/>
                          <a:pt x="326" y="104"/>
                        </a:cubicBezTo>
                        <a:lnTo>
                          <a:pt x="354" y="12"/>
                        </a:lnTo>
                        <a:cubicBezTo>
                          <a:pt x="338" y="4"/>
                          <a:pt x="321" y="0"/>
                          <a:pt x="305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10" name="Google Shape;1210;p38"/>
                  <p:cNvSpPr/>
                  <p:nvPr/>
                </p:nvSpPr>
                <p:spPr>
                  <a:xfrm>
                    <a:off x="4034319" y="1888563"/>
                    <a:ext cx="9333" cy="51882"/>
                  </a:xfrm>
                  <a:custGeom>
                    <a:rect b="b" l="l" r="r" t="t"/>
                    <a:pathLst>
                      <a:path extrusionOk="0" h="1501" w="270">
                        <a:moveTo>
                          <a:pt x="213" y="1"/>
                        </a:moveTo>
                        <a:cubicBezTo>
                          <a:pt x="1" y="467"/>
                          <a:pt x="1" y="1033"/>
                          <a:pt x="177" y="1500"/>
                        </a:cubicBezTo>
                        <a:lnTo>
                          <a:pt x="269" y="1472"/>
                        </a:lnTo>
                        <a:cubicBezTo>
                          <a:pt x="93" y="1033"/>
                          <a:pt x="93" y="503"/>
                          <a:pt x="269" y="29"/>
                        </a:cubicBezTo>
                        <a:lnTo>
                          <a:pt x="213" y="1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11" name="Google Shape;1211;p38"/>
                  <p:cNvSpPr/>
                  <p:nvPr/>
                </p:nvSpPr>
                <p:spPr>
                  <a:xfrm>
                    <a:off x="4303311" y="1885970"/>
                    <a:ext cx="19598" cy="57654"/>
                  </a:xfrm>
                  <a:custGeom>
                    <a:rect b="b" l="l" r="r" t="t"/>
                    <a:pathLst>
                      <a:path extrusionOk="0" h="1668" w="567">
                        <a:moveTo>
                          <a:pt x="256" y="0"/>
                        </a:moveTo>
                        <a:cubicBezTo>
                          <a:pt x="243" y="0"/>
                          <a:pt x="229" y="4"/>
                          <a:pt x="213" y="12"/>
                        </a:cubicBezTo>
                        <a:lnTo>
                          <a:pt x="241" y="104"/>
                        </a:lnTo>
                        <a:cubicBezTo>
                          <a:pt x="255" y="90"/>
                          <a:pt x="262" y="83"/>
                          <a:pt x="269" y="83"/>
                        </a:cubicBezTo>
                        <a:cubicBezTo>
                          <a:pt x="276" y="83"/>
                          <a:pt x="283" y="90"/>
                          <a:pt x="298" y="104"/>
                        </a:cubicBezTo>
                        <a:cubicBezTo>
                          <a:pt x="354" y="132"/>
                          <a:pt x="390" y="189"/>
                          <a:pt x="390" y="252"/>
                        </a:cubicBezTo>
                        <a:lnTo>
                          <a:pt x="390" y="458"/>
                        </a:lnTo>
                        <a:cubicBezTo>
                          <a:pt x="354" y="486"/>
                          <a:pt x="354" y="542"/>
                          <a:pt x="354" y="578"/>
                        </a:cubicBezTo>
                        <a:cubicBezTo>
                          <a:pt x="354" y="663"/>
                          <a:pt x="390" y="783"/>
                          <a:pt x="446" y="840"/>
                        </a:cubicBezTo>
                        <a:cubicBezTo>
                          <a:pt x="390" y="868"/>
                          <a:pt x="390" y="896"/>
                          <a:pt x="354" y="932"/>
                        </a:cubicBezTo>
                        <a:cubicBezTo>
                          <a:pt x="326" y="988"/>
                          <a:pt x="354" y="1073"/>
                          <a:pt x="354" y="1137"/>
                        </a:cubicBezTo>
                        <a:cubicBezTo>
                          <a:pt x="390" y="1285"/>
                          <a:pt x="354" y="1398"/>
                          <a:pt x="298" y="1490"/>
                        </a:cubicBezTo>
                        <a:cubicBezTo>
                          <a:pt x="261" y="1545"/>
                          <a:pt x="198" y="1576"/>
                          <a:pt x="135" y="1576"/>
                        </a:cubicBezTo>
                        <a:cubicBezTo>
                          <a:pt x="100" y="1576"/>
                          <a:pt x="66" y="1567"/>
                          <a:pt x="36" y="1547"/>
                        </a:cubicBezTo>
                        <a:lnTo>
                          <a:pt x="0" y="1639"/>
                        </a:lnTo>
                        <a:cubicBezTo>
                          <a:pt x="36" y="1667"/>
                          <a:pt x="92" y="1667"/>
                          <a:pt x="121" y="1667"/>
                        </a:cubicBezTo>
                        <a:cubicBezTo>
                          <a:pt x="213" y="1667"/>
                          <a:pt x="326" y="1604"/>
                          <a:pt x="390" y="1519"/>
                        </a:cubicBezTo>
                        <a:cubicBezTo>
                          <a:pt x="446" y="1427"/>
                          <a:pt x="474" y="1314"/>
                          <a:pt x="446" y="1137"/>
                        </a:cubicBezTo>
                        <a:lnTo>
                          <a:pt x="446" y="1108"/>
                        </a:lnTo>
                        <a:lnTo>
                          <a:pt x="446" y="960"/>
                        </a:lnTo>
                        <a:cubicBezTo>
                          <a:pt x="446" y="932"/>
                          <a:pt x="474" y="932"/>
                          <a:pt x="503" y="896"/>
                        </a:cubicBezTo>
                        <a:lnTo>
                          <a:pt x="531" y="896"/>
                        </a:lnTo>
                        <a:lnTo>
                          <a:pt x="566" y="811"/>
                        </a:lnTo>
                        <a:lnTo>
                          <a:pt x="531" y="811"/>
                        </a:lnTo>
                        <a:cubicBezTo>
                          <a:pt x="474" y="783"/>
                          <a:pt x="446" y="691"/>
                          <a:pt x="446" y="578"/>
                        </a:cubicBezTo>
                        <a:cubicBezTo>
                          <a:pt x="446" y="542"/>
                          <a:pt x="446" y="514"/>
                          <a:pt x="474" y="458"/>
                        </a:cubicBezTo>
                        <a:lnTo>
                          <a:pt x="474" y="252"/>
                        </a:lnTo>
                        <a:cubicBezTo>
                          <a:pt x="474" y="160"/>
                          <a:pt x="418" y="76"/>
                          <a:pt x="354" y="47"/>
                        </a:cubicBezTo>
                        <a:cubicBezTo>
                          <a:pt x="314" y="22"/>
                          <a:pt x="288" y="0"/>
                          <a:pt x="256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1212" name="Google Shape;1212;p38"/>
                <p:cNvGrpSpPr/>
                <p:nvPr/>
              </p:nvGrpSpPr>
              <p:grpSpPr>
                <a:xfrm>
                  <a:off x="3990034" y="875479"/>
                  <a:ext cx="568881" cy="224795"/>
                  <a:chOff x="300879" y="4170864"/>
                  <a:chExt cx="505357" cy="199693"/>
                </a:xfrm>
              </p:grpSpPr>
              <p:sp>
                <p:nvSpPr>
                  <p:cNvPr id="1213" name="Google Shape;1213;p38"/>
                  <p:cNvSpPr/>
                  <p:nvPr/>
                </p:nvSpPr>
                <p:spPr>
                  <a:xfrm>
                    <a:off x="518149" y="4197063"/>
                    <a:ext cx="71544" cy="111736"/>
                  </a:xfrm>
                  <a:custGeom>
                    <a:rect b="b" l="l" r="r" t="t"/>
                    <a:pathLst>
                      <a:path extrusionOk="0" h="1062" w="680">
                        <a:moveTo>
                          <a:pt x="57" y="0"/>
                        </a:moveTo>
                        <a:lnTo>
                          <a:pt x="1" y="57"/>
                        </a:lnTo>
                        <a:lnTo>
                          <a:pt x="531" y="616"/>
                        </a:lnTo>
                        <a:lnTo>
                          <a:pt x="1" y="1005"/>
                        </a:lnTo>
                        <a:lnTo>
                          <a:pt x="57" y="1061"/>
                        </a:lnTo>
                        <a:lnTo>
                          <a:pt x="680" y="651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14" name="Google Shape;1214;p38"/>
                  <p:cNvSpPr/>
                  <p:nvPr/>
                </p:nvSpPr>
                <p:spPr>
                  <a:xfrm>
                    <a:off x="568021" y="4197063"/>
                    <a:ext cx="71544" cy="111736"/>
                  </a:xfrm>
                  <a:custGeom>
                    <a:rect b="b" l="l" r="r" t="t"/>
                    <a:pathLst>
                      <a:path extrusionOk="0" h="1062" w="680">
                        <a:moveTo>
                          <a:pt x="57" y="0"/>
                        </a:moveTo>
                        <a:lnTo>
                          <a:pt x="1" y="57"/>
                        </a:lnTo>
                        <a:lnTo>
                          <a:pt x="531" y="616"/>
                        </a:lnTo>
                        <a:lnTo>
                          <a:pt x="1" y="1005"/>
                        </a:lnTo>
                        <a:lnTo>
                          <a:pt x="57" y="1061"/>
                        </a:lnTo>
                        <a:lnTo>
                          <a:pt x="680" y="651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15" name="Google Shape;1215;p38"/>
                  <p:cNvSpPr/>
                  <p:nvPr/>
                </p:nvSpPr>
                <p:spPr>
                  <a:xfrm>
                    <a:off x="623794" y="4170864"/>
                    <a:ext cx="64811" cy="187804"/>
                  </a:xfrm>
                  <a:custGeom>
                    <a:rect b="b" l="l" r="r" t="t"/>
                    <a:pathLst>
                      <a:path extrusionOk="0" h="1785" w="616">
                        <a:moveTo>
                          <a:pt x="286" y="1"/>
                        </a:moveTo>
                        <a:cubicBezTo>
                          <a:pt x="268" y="1"/>
                          <a:pt x="251" y="5"/>
                          <a:pt x="234" y="16"/>
                        </a:cubicBezTo>
                        <a:lnTo>
                          <a:pt x="262" y="101"/>
                        </a:lnTo>
                        <a:lnTo>
                          <a:pt x="354" y="101"/>
                        </a:lnTo>
                        <a:cubicBezTo>
                          <a:pt x="383" y="157"/>
                          <a:pt x="411" y="221"/>
                          <a:pt x="439" y="278"/>
                        </a:cubicBezTo>
                        <a:cubicBezTo>
                          <a:pt x="439" y="334"/>
                          <a:pt x="411" y="398"/>
                          <a:pt x="411" y="483"/>
                        </a:cubicBezTo>
                        <a:cubicBezTo>
                          <a:pt x="411" y="511"/>
                          <a:pt x="383" y="575"/>
                          <a:pt x="383" y="631"/>
                        </a:cubicBezTo>
                        <a:cubicBezTo>
                          <a:pt x="383" y="723"/>
                          <a:pt x="411" y="836"/>
                          <a:pt x="467" y="900"/>
                        </a:cubicBezTo>
                        <a:cubicBezTo>
                          <a:pt x="439" y="928"/>
                          <a:pt x="411" y="957"/>
                          <a:pt x="411" y="985"/>
                        </a:cubicBezTo>
                        <a:cubicBezTo>
                          <a:pt x="383" y="1077"/>
                          <a:pt x="383" y="1134"/>
                          <a:pt x="383" y="1190"/>
                        </a:cubicBezTo>
                        <a:lnTo>
                          <a:pt x="411" y="1218"/>
                        </a:lnTo>
                        <a:cubicBezTo>
                          <a:pt x="411" y="1367"/>
                          <a:pt x="411" y="1487"/>
                          <a:pt x="354" y="1572"/>
                        </a:cubicBezTo>
                        <a:cubicBezTo>
                          <a:pt x="308" y="1639"/>
                          <a:pt x="218" y="1687"/>
                          <a:pt x="139" y="1687"/>
                        </a:cubicBezTo>
                        <a:cubicBezTo>
                          <a:pt x="109" y="1687"/>
                          <a:pt x="81" y="1680"/>
                          <a:pt x="57" y="1664"/>
                        </a:cubicBezTo>
                        <a:lnTo>
                          <a:pt x="1" y="1721"/>
                        </a:lnTo>
                        <a:cubicBezTo>
                          <a:pt x="57" y="1749"/>
                          <a:pt x="85" y="1784"/>
                          <a:pt x="142" y="1784"/>
                        </a:cubicBezTo>
                        <a:cubicBezTo>
                          <a:pt x="234" y="1784"/>
                          <a:pt x="354" y="1721"/>
                          <a:pt x="411" y="1636"/>
                        </a:cubicBezTo>
                        <a:cubicBezTo>
                          <a:pt x="467" y="1516"/>
                          <a:pt x="496" y="1395"/>
                          <a:pt x="467" y="1218"/>
                        </a:cubicBezTo>
                        <a:lnTo>
                          <a:pt x="467" y="1190"/>
                        </a:lnTo>
                        <a:lnTo>
                          <a:pt x="467" y="1013"/>
                        </a:lnTo>
                        <a:cubicBezTo>
                          <a:pt x="496" y="985"/>
                          <a:pt x="496" y="985"/>
                          <a:pt x="531" y="957"/>
                        </a:cubicBezTo>
                        <a:lnTo>
                          <a:pt x="588" y="957"/>
                        </a:lnTo>
                        <a:lnTo>
                          <a:pt x="616" y="865"/>
                        </a:lnTo>
                        <a:lnTo>
                          <a:pt x="588" y="865"/>
                        </a:lnTo>
                        <a:cubicBezTo>
                          <a:pt x="496" y="836"/>
                          <a:pt x="467" y="723"/>
                          <a:pt x="467" y="631"/>
                        </a:cubicBezTo>
                        <a:cubicBezTo>
                          <a:pt x="467" y="575"/>
                          <a:pt x="496" y="546"/>
                          <a:pt x="496" y="483"/>
                        </a:cubicBezTo>
                        <a:cubicBezTo>
                          <a:pt x="496" y="426"/>
                          <a:pt x="531" y="334"/>
                          <a:pt x="531" y="249"/>
                        </a:cubicBezTo>
                        <a:cubicBezTo>
                          <a:pt x="496" y="193"/>
                          <a:pt x="467" y="101"/>
                          <a:pt x="383" y="44"/>
                        </a:cubicBezTo>
                        <a:cubicBezTo>
                          <a:pt x="363" y="24"/>
                          <a:pt x="326" y="1"/>
                          <a:pt x="286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16" name="Google Shape;1216;p38"/>
                  <p:cNvSpPr/>
                  <p:nvPr/>
                </p:nvSpPr>
                <p:spPr>
                  <a:xfrm>
                    <a:off x="725748" y="4178439"/>
                    <a:ext cx="31353" cy="167604"/>
                  </a:xfrm>
                  <a:custGeom>
                    <a:rect b="b" l="l" r="r" t="t"/>
                    <a:pathLst>
                      <a:path extrusionOk="0" h="1593" w="298">
                        <a:moveTo>
                          <a:pt x="93" y="0"/>
                        </a:moveTo>
                        <a:lnTo>
                          <a:pt x="1" y="29"/>
                        </a:lnTo>
                        <a:cubicBezTo>
                          <a:pt x="206" y="531"/>
                          <a:pt x="206" y="1090"/>
                          <a:pt x="1" y="1564"/>
                        </a:cubicBezTo>
                        <a:lnTo>
                          <a:pt x="93" y="1592"/>
                        </a:lnTo>
                        <a:cubicBezTo>
                          <a:pt x="298" y="1090"/>
                          <a:pt x="298" y="503"/>
                          <a:pt x="93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17" name="Google Shape;1217;p38"/>
                  <p:cNvSpPr/>
                  <p:nvPr/>
                </p:nvSpPr>
                <p:spPr>
                  <a:xfrm>
                    <a:off x="765940" y="4175493"/>
                    <a:ext cx="40296" cy="195064"/>
                  </a:xfrm>
                  <a:custGeom>
                    <a:rect b="b" l="l" r="r" t="t"/>
                    <a:pathLst>
                      <a:path extrusionOk="0" h="1854" w="383">
                        <a:moveTo>
                          <a:pt x="121" y="0"/>
                        </a:moveTo>
                        <a:lnTo>
                          <a:pt x="29" y="28"/>
                        </a:lnTo>
                        <a:cubicBezTo>
                          <a:pt x="298" y="587"/>
                          <a:pt x="270" y="1266"/>
                          <a:pt x="1" y="1825"/>
                        </a:cubicBezTo>
                        <a:lnTo>
                          <a:pt x="64" y="1854"/>
                        </a:lnTo>
                        <a:cubicBezTo>
                          <a:pt x="383" y="1295"/>
                          <a:pt x="383" y="587"/>
                          <a:pt x="121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18" name="Google Shape;1218;p38"/>
                  <p:cNvSpPr/>
                  <p:nvPr/>
                </p:nvSpPr>
                <p:spPr>
                  <a:xfrm>
                    <a:off x="419141" y="4170864"/>
                    <a:ext cx="64916" cy="187804"/>
                  </a:xfrm>
                  <a:custGeom>
                    <a:rect b="b" l="l" r="r" t="t"/>
                    <a:pathLst>
                      <a:path extrusionOk="0" h="1785" w="617">
                        <a:moveTo>
                          <a:pt x="331" y="1"/>
                        </a:moveTo>
                        <a:cubicBezTo>
                          <a:pt x="291" y="1"/>
                          <a:pt x="254" y="24"/>
                          <a:pt x="234" y="44"/>
                        </a:cubicBezTo>
                        <a:cubicBezTo>
                          <a:pt x="149" y="101"/>
                          <a:pt x="114" y="193"/>
                          <a:pt x="86" y="249"/>
                        </a:cubicBezTo>
                        <a:cubicBezTo>
                          <a:pt x="86" y="334"/>
                          <a:pt x="114" y="426"/>
                          <a:pt x="114" y="483"/>
                        </a:cubicBezTo>
                        <a:cubicBezTo>
                          <a:pt x="114" y="546"/>
                          <a:pt x="149" y="575"/>
                          <a:pt x="149" y="631"/>
                        </a:cubicBezTo>
                        <a:cubicBezTo>
                          <a:pt x="149" y="723"/>
                          <a:pt x="114" y="836"/>
                          <a:pt x="29" y="865"/>
                        </a:cubicBezTo>
                        <a:lnTo>
                          <a:pt x="1" y="865"/>
                        </a:lnTo>
                        <a:lnTo>
                          <a:pt x="29" y="957"/>
                        </a:lnTo>
                        <a:lnTo>
                          <a:pt x="86" y="957"/>
                        </a:lnTo>
                        <a:cubicBezTo>
                          <a:pt x="114" y="985"/>
                          <a:pt x="114" y="985"/>
                          <a:pt x="149" y="1013"/>
                        </a:cubicBezTo>
                        <a:lnTo>
                          <a:pt x="149" y="1190"/>
                        </a:lnTo>
                        <a:lnTo>
                          <a:pt x="114" y="1218"/>
                        </a:lnTo>
                        <a:cubicBezTo>
                          <a:pt x="114" y="1395"/>
                          <a:pt x="149" y="1516"/>
                          <a:pt x="206" y="1636"/>
                        </a:cubicBezTo>
                        <a:cubicBezTo>
                          <a:pt x="263" y="1721"/>
                          <a:pt x="383" y="1784"/>
                          <a:pt x="468" y="1784"/>
                        </a:cubicBezTo>
                        <a:cubicBezTo>
                          <a:pt x="531" y="1784"/>
                          <a:pt x="560" y="1749"/>
                          <a:pt x="616" y="1721"/>
                        </a:cubicBezTo>
                        <a:lnTo>
                          <a:pt x="560" y="1664"/>
                        </a:lnTo>
                        <a:cubicBezTo>
                          <a:pt x="534" y="1680"/>
                          <a:pt x="505" y="1687"/>
                          <a:pt x="475" y="1687"/>
                        </a:cubicBezTo>
                        <a:cubicBezTo>
                          <a:pt x="396" y="1687"/>
                          <a:pt x="309" y="1639"/>
                          <a:pt x="263" y="1572"/>
                        </a:cubicBezTo>
                        <a:cubicBezTo>
                          <a:pt x="206" y="1487"/>
                          <a:pt x="206" y="1367"/>
                          <a:pt x="206" y="1218"/>
                        </a:cubicBezTo>
                        <a:lnTo>
                          <a:pt x="234" y="1190"/>
                        </a:lnTo>
                        <a:cubicBezTo>
                          <a:pt x="234" y="1134"/>
                          <a:pt x="234" y="1077"/>
                          <a:pt x="206" y="985"/>
                        </a:cubicBezTo>
                        <a:cubicBezTo>
                          <a:pt x="206" y="957"/>
                          <a:pt x="178" y="928"/>
                          <a:pt x="149" y="900"/>
                        </a:cubicBezTo>
                        <a:cubicBezTo>
                          <a:pt x="206" y="836"/>
                          <a:pt x="234" y="723"/>
                          <a:pt x="234" y="631"/>
                        </a:cubicBezTo>
                        <a:cubicBezTo>
                          <a:pt x="234" y="575"/>
                          <a:pt x="206" y="511"/>
                          <a:pt x="206" y="483"/>
                        </a:cubicBezTo>
                        <a:cubicBezTo>
                          <a:pt x="206" y="398"/>
                          <a:pt x="178" y="334"/>
                          <a:pt x="178" y="278"/>
                        </a:cubicBezTo>
                        <a:cubicBezTo>
                          <a:pt x="206" y="221"/>
                          <a:pt x="234" y="157"/>
                          <a:pt x="263" y="101"/>
                        </a:cubicBezTo>
                        <a:lnTo>
                          <a:pt x="355" y="101"/>
                        </a:lnTo>
                        <a:lnTo>
                          <a:pt x="383" y="16"/>
                        </a:lnTo>
                        <a:cubicBezTo>
                          <a:pt x="366" y="5"/>
                          <a:pt x="348" y="1"/>
                          <a:pt x="331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19" name="Google Shape;1219;p38"/>
                  <p:cNvSpPr/>
                  <p:nvPr/>
                </p:nvSpPr>
                <p:spPr>
                  <a:xfrm>
                    <a:off x="350751" y="4178439"/>
                    <a:ext cx="31353" cy="167604"/>
                  </a:xfrm>
                  <a:custGeom>
                    <a:rect b="b" l="l" r="r" t="t"/>
                    <a:pathLst>
                      <a:path extrusionOk="0" h="1593" w="298">
                        <a:moveTo>
                          <a:pt x="205" y="0"/>
                        </a:moveTo>
                        <a:cubicBezTo>
                          <a:pt x="0" y="503"/>
                          <a:pt x="0" y="1090"/>
                          <a:pt x="205" y="1592"/>
                        </a:cubicBezTo>
                        <a:lnTo>
                          <a:pt x="297" y="1564"/>
                        </a:lnTo>
                        <a:cubicBezTo>
                          <a:pt x="92" y="1090"/>
                          <a:pt x="92" y="531"/>
                          <a:pt x="297" y="29"/>
                        </a:cubicBezTo>
                        <a:lnTo>
                          <a:pt x="205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20" name="Google Shape;1220;p38"/>
                  <p:cNvSpPr/>
                  <p:nvPr/>
                </p:nvSpPr>
                <p:spPr>
                  <a:xfrm>
                    <a:off x="300879" y="4175493"/>
                    <a:ext cx="41033" cy="195064"/>
                  </a:xfrm>
                  <a:custGeom>
                    <a:rect b="b" l="l" r="r" t="t"/>
                    <a:pathLst>
                      <a:path extrusionOk="0" h="1854" w="390">
                        <a:moveTo>
                          <a:pt x="269" y="0"/>
                        </a:moveTo>
                        <a:lnTo>
                          <a:pt x="269" y="0"/>
                        </a:lnTo>
                        <a:cubicBezTo>
                          <a:pt x="0" y="587"/>
                          <a:pt x="0" y="1295"/>
                          <a:pt x="325" y="1854"/>
                        </a:cubicBezTo>
                        <a:lnTo>
                          <a:pt x="389" y="1825"/>
                        </a:lnTo>
                        <a:cubicBezTo>
                          <a:pt x="120" y="1266"/>
                          <a:pt x="92" y="587"/>
                          <a:pt x="354" y="28"/>
                        </a:cubicBezTo>
                        <a:lnTo>
                          <a:pt x="269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</p:grpSp>
        <p:grpSp>
          <p:nvGrpSpPr>
            <p:cNvPr id="1221" name="Google Shape;1221;p38"/>
            <p:cNvGrpSpPr/>
            <p:nvPr/>
          </p:nvGrpSpPr>
          <p:grpSpPr>
            <a:xfrm>
              <a:off x="-5163370" y="445034"/>
              <a:ext cx="1789390" cy="838699"/>
              <a:chOff x="-4182420" y="20059"/>
              <a:chExt cx="1789390" cy="838699"/>
            </a:xfrm>
          </p:grpSpPr>
          <p:grpSp>
            <p:nvGrpSpPr>
              <p:cNvPr id="1222" name="Google Shape;1222;p38"/>
              <p:cNvGrpSpPr/>
              <p:nvPr/>
            </p:nvGrpSpPr>
            <p:grpSpPr>
              <a:xfrm>
                <a:off x="-3554488" y="20059"/>
                <a:ext cx="688617" cy="567202"/>
                <a:chOff x="4646862" y="1815214"/>
                <a:chExt cx="226229" cy="186341"/>
              </a:xfrm>
            </p:grpSpPr>
            <p:sp>
              <p:nvSpPr>
                <p:cNvPr id="1223" name="Google Shape;1223;p38"/>
                <p:cNvSpPr/>
                <p:nvPr/>
              </p:nvSpPr>
              <p:spPr>
                <a:xfrm>
                  <a:off x="4646862" y="1841622"/>
                  <a:ext cx="199578" cy="159932"/>
                </a:xfrm>
                <a:custGeom>
                  <a:rect b="b" l="l" r="r" t="t"/>
                  <a:pathLst>
                    <a:path extrusionOk="0" h="4627" w="5774">
                      <a:moveTo>
                        <a:pt x="1" y="0"/>
                      </a:moveTo>
                      <a:lnTo>
                        <a:pt x="1" y="4627"/>
                      </a:lnTo>
                      <a:lnTo>
                        <a:pt x="5774" y="4627"/>
                      </a:lnTo>
                      <a:lnTo>
                        <a:pt x="577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24" name="Google Shape;1224;p38"/>
                <p:cNvSpPr/>
                <p:nvPr/>
              </p:nvSpPr>
              <p:spPr>
                <a:xfrm>
                  <a:off x="4673271" y="1815214"/>
                  <a:ext cx="199820" cy="159932"/>
                </a:xfrm>
                <a:custGeom>
                  <a:rect b="b" l="l" r="r" t="t"/>
                  <a:pathLst>
                    <a:path extrusionOk="0" h="4627" w="5781">
                      <a:moveTo>
                        <a:pt x="1" y="0"/>
                      </a:moveTo>
                      <a:lnTo>
                        <a:pt x="1" y="4627"/>
                      </a:lnTo>
                      <a:lnTo>
                        <a:pt x="5781" y="4627"/>
                      </a:lnTo>
                      <a:lnTo>
                        <a:pt x="578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25" name="Google Shape;1225;p38"/>
                <p:cNvSpPr/>
                <p:nvPr/>
              </p:nvSpPr>
              <p:spPr>
                <a:xfrm>
                  <a:off x="4844441" y="1827415"/>
                  <a:ext cx="16418" cy="3975"/>
                </a:xfrm>
                <a:custGeom>
                  <a:rect b="b" l="l" r="r" t="t"/>
                  <a:pathLst>
                    <a:path extrusionOk="0" h="115" w="475">
                      <a:moveTo>
                        <a:pt x="1" y="1"/>
                      </a:moveTo>
                      <a:lnTo>
                        <a:pt x="1" y="114"/>
                      </a:lnTo>
                      <a:lnTo>
                        <a:pt x="475" y="11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26" name="Google Shape;1226;p38"/>
                <p:cNvSpPr/>
                <p:nvPr/>
              </p:nvSpPr>
              <p:spPr>
                <a:xfrm>
                  <a:off x="4735386" y="1827415"/>
                  <a:ext cx="90768" cy="3975"/>
                </a:xfrm>
                <a:custGeom>
                  <a:rect b="b" l="l" r="r" t="t"/>
                  <a:pathLst>
                    <a:path extrusionOk="0" h="115" w="2626">
                      <a:moveTo>
                        <a:pt x="1" y="1"/>
                      </a:moveTo>
                      <a:lnTo>
                        <a:pt x="1" y="114"/>
                      </a:lnTo>
                      <a:lnTo>
                        <a:pt x="2625" y="114"/>
                      </a:lnTo>
                      <a:lnTo>
                        <a:pt x="262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27" name="Google Shape;1227;p38"/>
                <p:cNvSpPr/>
                <p:nvPr/>
              </p:nvSpPr>
              <p:spPr>
                <a:xfrm>
                  <a:off x="4843473" y="1847740"/>
                  <a:ext cx="3940" cy="26442"/>
                </a:xfrm>
                <a:custGeom>
                  <a:rect b="b" l="l" r="r" t="t"/>
                  <a:pathLst>
                    <a:path extrusionOk="0" h="765" w="114">
                      <a:moveTo>
                        <a:pt x="1" y="0"/>
                      </a:moveTo>
                      <a:lnTo>
                        <a:pt x="1" y="764"/>
                      </a:lnTo>
                      <a:lnTo>
                        <a:pt x="114" y="764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28" name="Google Shape;1228;p38"/>
                <p:cNvSpPr/>
                <p:nvPr/>
              </p:nvSpPr>
              <p:spPr>
                <a:xfrm>
                  <a:off x="4843473" y="1886350"/>
                  <a:ext cx="3940" cy="54094"/>
                </a:xfrm>
                <a:custGeom>
                  <a:rect b="b" l="l" r="r" t="t"/>
                  <a:pathLst>
                    <a:path extrusionOk="0" h="1565" w="114">
                      <a:moveTo>
                        <a:pt x="1" y="1"/>
                      </a:moveTo>
                      <a:lnTo>
                        <a:pt x="1" y="1564"/>
                      </a:lnTo>
                      <a:lnTo>
                        <a:pt x="114" y="1564"/>
                      </a:lnTo>
                      <a:lnTo>
                        <a:pt x="11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29" name="Google Shape;1229;p38"/>
                <p:cNvSpPr/>
                <p:nvPr/>
              </p:nvSpPr>
              <p:spPr>
                <a:xfrm>
                  <a:off x="4855710" y="1904705"/>
                  <a:ext cx="3940" cy="18389"/>
                </a:xfrm>
                <a:custGeom>
                  <a:rect b="b" l="l" r="r" t="t"/>
                  <a:pathLst>
                    <a:path extrusionOk="0" h="532" w="114">
                      <a:moveTo>
                        <a:pt x="0" y="0"/>
                      </a:moveTo>
                      <a:lnTo>
                        <a:pt x="0" y="531"/>
                      </a:lnTo>
                      <a:lnTo>
                        <a:pt x="114" y="531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230" name="Google Shape;1230;p38"/>
              <p:cNvGrpSpPr/>
              <p:nvPr/>
            </p:nvGrpSpPr>
            <p:grpSpPr>
              <a:xfrm>
                <a:off x="-4182420" y="71225"/>
                <a:ext cx="1789390" cy="787533"/>
                <a:chOff x="4802651" y="2120880"/>
                <a:chExt cx="587861" cy="258725"/>
              </a:xfrm>
            </p:grpSpPr>
            <p:sp>
              <p:nvSpPr>
                <p:cNvPr id="1231" name="Google Shape;1231;p38"/>
                <p:cNvSpPr/>
                <p:nvPr/>
              </p:nvSpPr>
              <p:spPr>
                <a:xfrm>
                  <a:off x="4820971" y="2152404"/>
                  <a:ext cx="538972" cy="223048"/>
                </a:xfrm>
                <a:custGeom>
                  <a:rect b="b" l="l" r="r" t="t"/>
                  <a:pathLst>
                    <a:path extrusionOk="0" h="6453" w="15593">
                      <a:moveTo>
                        <a:pt x="15388" y="1"/>
                      </a:moveTo>
                      <a:lnTo>
                        <a:pt x="11235" y="6042"/>
                      </a:lnTo>
                      <a:lnTo>
                        <a:pt x="8228" y="2180"/>
                      </a:lnTo>
                      <a:lnTo>
                        <a:pt x="5101" y="6071"/>
                      </a:lnTo>
                      <a:lnTo>
                        <a:pt x="2420" y="2774"/>
                      </a:lnTo>
                      <a:lnTo>
                        <a:pt x="1" y="5865"/>
                      </a:lnTo>
                      <a:lnTo>
                        <a:pt x="178" y="6014"/>
                      </a:lnTo>
                      <a:lnTo>
                        <a:pt x="2420" y="3156"/>
                      </a:lnTo>
                      <a:lnTo>
                        <a:pt x="5101" y="6424"/>
                      </a:lnTo>
                      <a:lnTo>
                        <a:pt x="8228" y="2562"/>
                      </a:lnTo>
                      <a:lnTo>
                        <a:pt x="11235" y="6453"/>
                      </a:lnTo>
                      <a:lnTo>
                        <a:pt x="15593" y="121"/>
                      </a:lnTo>
                      <a:lnTo>
                        <a:pt x="1538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32" name="Google Shape;1232;p38"/>
                <p:cNvSpPr/>
                <p:nvPr/>
              </p:nvSpPr>
              <p:spPr>
                <a:xfrm>
                  <a:off x="4802651" y="2335811"/>
                  <a:ext cx="42826" cy="43794"/>
                </a:xfrm>
                <a:custGeom>
                  <a:rect b="b" l="l" r="r" t="t"/>
                  <a:pathLst>
                    <a:path extrusionOk="0" h="1267" w="1239">
                      <a:moveTo>
                        <a:pt x="623" y="1"/>
                      </a:moveTo>
                      <a:cubicBezTo>
                        <a:pt x="269" y="1"/>
                        <a:pt x="0" y="262"/>
                        <a:pt x="0" y="616"/>
                      </a:cubicBezTo>
                      <a:cubicBezTo>
                        <a:pt x="0" y="970"/>
                        <a:pt x="269" y="1267"/>
                        <a:pt x="623" y="1267"/>
                      </a:cubicBezTo>
                      <a:cubicBezTo>
                        <a:pt x="977" y="1267"/>
                        <a:pt x="1238" y="970"/>
                        <a:pt x="1238" y="616"/>
                      </a:cubicBezTo>
                      <a:cubicBezTo>
                        <a:pt x="1238" y="262"/>
                        <a:pt x="977" y="1"/>
                        <a:pt x="6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33" name="Google Shape;1233;p38"/>
                <p:cNvSpPr/>
                <p:nvPr/>
              </p:nvSpPr>
              <p:spPr>
                <a:xfrm>
                  <a:off x="4981875" y="2346077"/>
                  <a:ext cx="33805" cy="33528"/>
                </a:xfrm>
                <a:custGeom>
                  <a:rect b="b" l="l" r="r" t="t"/>
                  <a:pathLst>
                    <a:path extrusionOk="0" h="970" w="978">
                      <a:moveTo>
                        <a:pt x="475" y="1"/>
                      </a:moveTo>
                      <a:cubicBezTo>
                        <a:pt x="213" y="1"/>
                        <a:pt x="1" y="206"/>
                        <a:pt x="1" y="468"/>
                      </a:cubicBezTo>
                      <a:cubicBezTo>
                        <a:pt x="1" y="736"/>
                        <a:pt x="213" y="970"/>
                        <a:pt x="475" y="970"/>
                      </a:cubicBezTo>
                      <a:cubicBezTo>
                        <a:pt x="744" y="970"/>
                        <a:pt x="977" y="736"/>
                        <a:pt x="977" y="468"/>
                      </a:cubicBezTo>
                      <a:cubicBezTo>
                        <a:pt x="977" y="206"/>
                        <a:pt x="744" y="1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34" name="Google Shape;1234;p38"/>
                <p:cNvSpPr/>
                <p:nvPr/>
              </p:nvSpPr>
              <p:spPr>
                <a:xfrm>
                  <a:off x="5191932" y="2346077"/>
                  <a:ext cx="33528" cy="33528"/>
                </a:xfrm>
                <a:custGeom>
                  <a:rect b="b" l="l" r="r" t="t"/>
                  <a:pathLst>
                    <a:path extrusionOk="0" h="970" w="970">
                      <a:moveTo>
                        <a:pt x="468" y="1"/>
                      </a:moveTo>
                      <a:cubicBezTo>
                        <a:pt x="206" y="1"/>
                        <a:pt x="1" y="206"/>
                        <a:pt x="1" y="468"/>
                      </a:cubicBezTo>
                      <a:cubicBezTo>
                        <a:pt x="1" y="736"/>
                        <a:pt x="206" y="970"/>
                        <a:pt x="468" y="970"/>
                      </a:cubicBezTo>
                      <a:cubicBezTo>
                        <a:pt x="736" y="970"/>
                        <a:pt x="970" y="736"/>
                        <a:pt x="970" y="468"/>
                      </a:cubicBezTo>
                      <a:cubicBezTo>
                        <a:pt x="970" y="206"/>
                        <a:pt x="736" y="1"/>
                        <a:pt x="46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35" name="Google Shape;1235;p38"/>
                <p:cNvSpPr/>
                <p:nvPr/>
              </p:nvSpPr>
              <p:spPr>
                <a:xfrm>
                  <a:off x="5340600" y="2138232"/>
                  <a:ext cx="33805" cy="33528"/>
                </a:xfrm>
                <a:custGeom>
                  <a:rect b="b" l="l" r="r" t="t"/>
                  <a:pathLst>
                    <a:path extrusionOk="0" h="970" w="978">
                      <a:moveTo>
                        <a:pt x="475" y="1"/>
                      </a:moveTo>
                      <a:cubicBezTo>
                        <a:pt x="206" y="1"/>
                        <a:pt x="1" y="206"/>
                        <a:pt x="1" y="467"/>
                      </a:cubicBezTo>
                      <a:cubicBezTo>
                        <a:pt x="1" y="736"/>
                        <a:pt x="206" y="970"/>
                        <a:pt x="475" y="970"/>
                      </a:cubicBezTo>
                      <a:cubicBezTo>
                        <a:pt x="737" y="970"/>
                        <a:pt x="977" y="736"/>
                        <a:pt x="977" y="467"/>
                      </a:cubicBezTo>
                      <a:cubicBezTo>
                        <a:pt x="977" y="206"/>
                        <a:pt x="737" y="1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36" name="Google Shape;1236;p38"/>
                <p:cNvSpPr/>
                <p:nvPr/>
              </p:nvSpPr>
              <p:spPr>
                <a:xfrm>
                  <a:off x="4882118" y="2231906"/>
                  <a:ext cx="44796" cy="44762"/>
                </a:xfrm>
                <a:custGeom>
                  <a:rect b="b" l="l" r="r" t="t"/>
                  <a:pathLst>
                    <a:path extrusionOk="0" h="1295" w="1296">
                      <a:moveTo>
                        <a:pt x="651" y="0"/>
                      </a:moveTo>
                      <a:cubicBezTo>
                        <a:pt x="298" y="0"/>
                        <a:pt x="0" y="297"/>
                        <a:pt x="0" y="651"/>
                      </a:cubicBezTo>
                      <a:cubicBezTo>
                        <a:pt x="0" y="1005"/>
                        <a:pt x="298" y="1295"/>
                        <a:pt x="651" y="1295"/>
                      </a:cubicBezTo>
                      <a:cubicBezTo>
                        <a:pt x="1005" y="1295"/>
                        <a:pt x="1295" y="1005"/>
                        <a:pt x="1295" y="651"/>
                      </a:cubicBezTo>
                      <a:cubicBezTo>
                        <a:pt x="1295" y="297"/>
                        <a:pt x="1005" y="0"/>
                        <a:pt x="6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37" name="Google Shape;1237;p38"/>
                <p:cNvSpPr/>
                <p:nvPr/>
              </p:nvSpPr>
              <p:spPr>
                <a:xfrm>
                  <a:off x="5088995" y="2213551"/>
                  <a:ext cx="38678" cy="38678"/>
                </a:xfrm>
                <a:custGeom>
                  <a:rect b="b" l="l" r="r" t="t"/>
                  <a:pathLst>
                    <a:path extrusionOk="0" h="1119" w="1119">
                      <a:moveTo>
                        <a:pt x="559" y="0"/>
                      </a:moveTo>
                      <a:cubicBezTo>
                        <a:pt x="234" y="0"/>
                        <a:pt x="0" y="262"/>
                        <a:pt x="0" y="559"/>
                      </a:cubicBezTo>
                      <a:cubicBezTo>
                        <a:pt x="0" y="885"/>
                        <a:pt x="234" y="1118"/>
                        <a:pt x="559" y="1118"/>
                      </a:cubicBezTo>
                      <a:cubicBezTo>
                        <a:pt x="856" y="1118"/>
                        <a:pt x="1118" y="885"/>
                        <a:pt x="1118" y="559"/>
                      </a:cubicBezTo>
                      <a:cubicBezTo>
                        <a:pt x="1118" y="262"/>
                        <a:pt x="856" y="0"/>
                        <a:pt x="5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38" name="Google Shape;1238;p38"/>
                <p:cNvSpPr/>
                <p:nvPr/>
              </p:nvSpPr>
              <p:spPr>
                <a:xfrm>
                  <a:off x="5323248" y="2120880"/>
                  <a:ext cx="67263" cy="67263"/>
                </a:xfrm>
                <a:custGeom>
                  <a:rect b="b" l="l" r="r" t="t"/>
                  <a:pathLst>
                    <a:path extrusionOk="0" h="1946" w="1946">
                      <a:moveTo>
                        <a:pt x="977" y="113"/>
                      </a:moveTo>
                      <a:cubicBezTo>
                        <a:pt x="1444" y="113"/>
                        <a:pt x="1833" y="503"/>
                        <a:pt x="1833" y="969"/>
                      </a:cubicBezTo>
                      <a:cubicBezTo>
                        <a:pt x="1833" y="1443"/>
                        <a:pt x="1444" y="1825"/>
                        <a:pt x="977" y="1825"/>
                      </a:cubicBezTo>
                      <a:cubicBezTo>
                        <a:pt x="503" y="1825"/>
                        <a:pt x="121" y="1443"/>
                        <a:pt x="121" y="969"/>
                      </a:cubicBezTo>
                      <a:cubicBezTo>
                        <a:pt x="121" y="503"/>
                        <a:pt x="503" y="113"/>
                        <a:pt x="977" y="113"/>
                      </a:cubicBezTo>
                      <a:close/>
                      <a:moveTo>
                        <a:pt x="977" y="0"/>
                      </a:moveTo>
                      <a:cubicBezTo>
                        <a:pt x="446" y="0"/>
                        <a:pt x="1" y="439"/>
                        <a:pt x="1" y="969"/>
                      </a:cubicBezTo>
                      <a:cubicBezTo>
                        <a:pt x="1" y="1500"/>
                        <a:pt x="446" y="1946"/>
                        <a:pt x="977" y="1946"/>
                      </a:cubicBezTo>
                      <a:cubicBezTo>
                        <a:pt x="1507" y="1946"/>
                        <a:pt x="1946" y="1500"/>
                        <a:pt x="1946" y="969"/>
                      </a:cubicBezTo>
                      <a:cubicBezTo>
                        <a:pt x="1946" y="439"/>
                        <a:pt x="1507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sp>
        <p:nvSpPr>
          <p:cNvPr id="1239" name="Google Shape;1239;p38"/>
          <p:cNvSpPr txBox="1"/>
          <p:nvPr>
            <p:ph type="title"/>
          </p:nvPr>
        </p:nvSpPr>
        <p:spPr>
          <a:xfrm>
            <a:off x="112175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Jenis Polimorfisme</a:t>
            </a:r>
            <a:endParaRPr/>
          </a:p>
        </p:txBody>
      </p:sp>
      <p:sp>
        <p:nvSpPr>
          <p:cNvPr id="1240" name="Google Shape;1240;p38"/>
          <p:cNvSpPr txBox="1"/>
          <p:nvPr>
            <p:ph idx="1" type="subTitle"/>
          </p:nvPr>
        </p:nvSpPr>
        <p:spPr>
          <a:xfrm>
            <a:off x="1121725" y="2605957"/>
            <a:ext cx="2305500" cy="186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</a:t>
            </a:r>
            <a:r>
              <a:rPr lang="en"/>
              <a:t>erjadi ketika subkelas mendefinisikan ulang metode yang didefinisikan di kelas induknya</a:t>
            </a:r>
            <a:endParaRPr/>
          </a:p>
        </p:txBody>
      </p:sp>
      <p:sp>
        <p:nvSpPr>
          <p:cNvPr id="1241" name="Google Shape;1241;p38"/>
          <p:cNvSpPr txBox="1"/>
          <p:nvPr>
            <p:ph idx="2" type="subTitle"/>
          </p:nvPr>
        </p:nvSpPr>
        <p:spPr>
          <a:xfrm>
            <a:off x="3820996" y="26059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</a:t>
            </a:r>
            <a:r>
              <a:rPr lang="en"/>
              <a:t>erjadi ketika dua atau lebih metode dalam satu kelas memiliki nama yang sama tetapi parameter yang berbeda</a:t>
            </a:r>
            <a:endParaRPr/>
          </a:p>
        </p:txBody>
      </p:sp>
      <p:sp>
        <p:nvSpPr>
          <p:cNvPr id="1242" name="Google Shape;1242;p38"/>
          <p:cNvSpPr txBox="1"/>
          <p:nvPr>
            <p:ph idx="5" type="title"/>
          </p:nvPr>
        </p:nvSpPr>
        <p:spPr>
          <a:xfrm>
            <a:off x="1121725" y="1543526"/>
            <a:ext cx="734700" cy="54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243" name="Google Shape;1243;p38"/>
          <p:cNvSpPr txBox="1"/>
          <p:nvPr>
            <p:ph idx="7" type="title"/>
          </p:nvPr>
        </p:nvSpPr>
        <p:spPr>
          <a:xfrm>
            <a:off x="3820996" y="1543526"/>
            <a:ext cx="734700" cy="54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244" name="Google Shape;1244;p38"/>
          <p:cNvSpPr txBox="1"/>
          <p:nvPr>
            <p:ph idx="9" type="subTitle"/>
          </p:nvPr>
        </p:nvSpPr>
        <p:spPr>
          <a:xfrm>
            <a:off x="1121725" y="21919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Overriding</a:t>
            </a:r>
            <a:endParaRPr/>
          </a:p>
        </p:txBody>
      </p:sp>
      <p:sp>
        <p:nvSpPr>
          <p:cNvPr id="1245" name="Google Shape;1245;p38"/>
          <p:cNvSpPr txBox="1"/>
          <p:nvPr>
            <p:ph idx="13" type="subTitle"/>
          </p:nvPr>
        </p:nvSpPr>
        <p:spPr>
          <a:xfrm>
            <a:off x="3820996" y="21919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Overloading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39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Overriding</a:t>
            </a:r>
            <a:endParaRPr/>
          </a:p>
        </p:txBody>
      </p:sp>
      <p:sp>
        <p:nvSpPr>
          <p:cNvPr id="1251" name="Google Shape;1251;p39"/>
          <p:cNvSpPr txBox="1"/>
          <p:nvPr>
            <p:ph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252" name="Google Shape;1252;p39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Menimpa </a:t>
            </a:r>
            <a:r>
              <a:rPr lang="en"/>
              <a:t>ulang Method</a:t>
            </a:r>
            <a:endParaRPr/>
          </a:p>
        </p:txBody>
      </p:sp>
      <p:sp>
        <p:nvSpPr>
          <p:cNvPr id="1253" name="Google Shape;1253;p39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54" name="Google Shape;1254;p39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1255" name="Google Shape;1255;p39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1256" name="Google Shape;1256;p39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7" name="Google Shape;1257;p39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258" name="Google Shape;1258;p39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1259" name="Google Shape;1259;p39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rect b="b" l="l" r="r" t="t"/>
                  <a:pathLst>
                    <a:path extrusionOk="0" h="4815" w="2142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60" name="Google Shape;1260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61" name="Google Shape;1261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62" name="Google Shape;1262;p39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rect b="b" l="l" r="r" t="t"/>
                  <a:pathLst>
                    <a:path extrusionOk="0" h="2712" w="3125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63" name="Google Shape;1263;p39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rect b="b" l="l" r="r" t="t"/>
                  <a:pathLst>
                    <a:path extrusionOk="0" h="1016" w="1037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64" name="Google Shape;1264;p39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rect b="b" l="l" r="r" t="t"/>
                  <a:pathLst>
                    <a:path extrusionOk="0" h="3068" w="2052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65" name="Google Shape;1265;p39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rect b="b" l="l" r="r" t="t"/>
                  <a:pathLst>
                    <a:path extrusionOk="0" h="322" w="535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66" name="Google Shape;1266;p39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rect b="b" l="l" r="r" t="t"/>
                  <a:pathLst>
                    <a:path extrusionOk="0" h="1379" w="995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67" name="Google Shape;1267;p39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rect b="b" l="l" r="r" t="t"/>
                  <a:pathLst>
                    <a:path extrusionOk="0" h="1100" w="836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68" name="Google Shape;1268;p39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rect b="b" l="l" r="r" t="t"/>
                  <a:pathLst>
                    <a:path extrusionOk="0" h="884" w="1788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69" name="Google Shape;1269;p39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rect b="b" l="l" r="r" t="t"/>
                  <a:pathLst>
                    <a:path extrusionOk="0" h="1190" w="1148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70" name="Google Shape;1270;p39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rect b="b" l="l" r="r" t="t"/>
                  <a:pathLst>
                    <a:path extrusionOk="0" h="12751" w="6277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71" name="Google Shape;1271;p39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rect b="b" l="l" r="r" t="t"/>
                  <a:pathLst>
                    <a:path extrusionOk="0" h="12404" w="752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72" name="Google Shape;1272;p39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rect b="b" l="l" r="r" t="t"/>
                  <a:pathLst>
                    <a:path extrusionOk="0" h="12203" w="2422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73" name="Google Shape;1273;p39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rect b="b" l="l" r="r" t="t"/>
                  <a:pathLst>
                    <a:path extrusionOk="0" h="3901" w="3221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74" name="Google Shape;1274;p39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rect b="b" l="l" r="r" t="t"/>
                  <a:pathLst>
                    <a:path extrusionOk="0" h="3873" w="4056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75" name="Google Shape;1275;p39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rect b="b" l="l" r="r" t="t"/>
                  <a:pathLst>
                    <a:path extrusionOk="0" h="2879" w="3728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76" name="Google Shape;1276;p39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rect b="b" l="l" r="r" t="t"/>
                  <a:pathLst>
                    <a:path extrusionOk="0" h="455" w="662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77" name="Google Shape;1277;p39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rect b="b" l="l" r="r" t="t"/>
                  <a:pathLst>
                    <a:path extrusionOk="0" h="308" w="1698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78" name="Google Shape;1278;p39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rect b="b" l="l" r="r" t="t"/>
                  <a:pathLst>
                    <a:path extrusionOk="0" h="2819" w="5087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79" name="Google Shape;1279;p39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rect b="b" l="l" r="r" t="t"/>
                  <a:pathLst>
                    <a:path extrusionOk="0" h="508" w="509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80" name="Google Shape;1280;p39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rect b="b" l="l" r="r" t="t"/>
                  <a:pathLst>
                    <a:path extrusionOk="0" h="418" w="9142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81" name="Google Shape;1281;p39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rect b="b" l="l" r="r" t="t"/>
                  <a:pathLst>
                    <a:path extrusionOk="0" h="4384" w="3612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82" name="Google Shape;1282;p39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rect b="b" l="l" r="r" t="t"/>
                  <a:pathLst>
                    <a:path extrusionOk="0" h="4495" w="3723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83" name="Google Shape;1283;p39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rect b="b" l="l" r="r" t="t"/>
                  <a:pathLst>
                    <a:path extrusionOk="0" h="2205" w="1455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84" name="Google Shape;1284;p39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rect b="b" l="l" r="r" t="t"/>
                  <a:pathLst>
                    <a:path extrusionOk="0" h="572" w="1016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85" name="Google Shape;1285;p39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rect b="b" l="l" r="r" t="t"/>
                  <a:pathLst>
                    <a:path extrusionOk="0" h="398" w="1872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86" name="Google Shape;1286;p39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rect b="b" l="l" r="r" t="t"/>
                  <a:pathLst>
                    <a:path extrusionOk="0" h="969" w="1677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87" name="Google Shape;1287;p39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rect b="b" l="l" r="r" t="t"/>
                  <a:pathLst>
                    <a:path extrusionOk="0" h="163" w="239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88" name="Google Shape;1288;p39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rect b="b" l="l" r="r" t="t"/>
                  <a:pathLst>
                    <a:path extrusionOk="0" h="183" w="556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289" name="Google Shape;1289;p39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290" name="Google Shape;1290;p39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1" name="Google Shape;1291;p39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92" name="Google Shape;1292;p39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293" name="Google Shape;1293;p39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4" name="Google Shape;1294;p39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95" name="Google Shape;1295;p39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296" name="Google Shape;1296;p39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7" name="Google Shape;1297;p39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98" name="Google Shape;1298;p39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299" name="Google Shape;1299;p39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0" name="Google Shape;1300;p39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1" name="Google Shape;1301;p39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rect b="b" l="l" r="r" t="t"/>
                <a:pathLst>
                  <a:path extrusionOk="0" h="1034" w="68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2" name="Google Shape;1302;p39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3" name="Google Shape;1303;p39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rect b="b" l="l" r="r" t="t"/>
                <a:pathLst>
                  <a:path extrusionOk="0" h="970" w="652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4" name="Google Shape;1304;p39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rect b="b" l="l" r="r" t="t"/>
                <a:pathLst>
                  <a:path extrusionOk="0" h="970" w="885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5" name="Google Shape;1305;p39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rect b="b" l="l" r="r" t="t"/>
                <a:pathLst>
                  <a:path extrusionOk="0" h="970" w="1006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6" name="Google Shape;1306;p39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7" name="Google Shape;1307;p39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8" name="Google Shape;1308;p39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9" name="Google Shape;1309;p39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0" name="Google Shape;1310;p39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1" name="Google Shape;1311;p39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12" name="Google Shape;1312;p39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313" name="Google Shape;1313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4" name="Google Shape;1314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5" name="Google Shape;1315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6" name="Google Shape;1316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7" name="Google Shape;1317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8" name="Google Shape;1318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9" name="Google Shape;1319;p39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rect b="b" l="l" r="r" t="t"/>
                <a:pathLst>
                  <a:path extrusionOk="0" h="921" w="623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0" name="Google Shape;1320;p39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rect b="b" l="l" r="r" t="t"/>
                <a:pathLst>
                  <a:path extrusionOk="0" h="921" w="857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1" name="Google Shape;1321;p39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rect b="b" l="l" r="r" t="t"/>
                <a:pathLst>
                  <a:path extrusionOk="0" h="921" w="942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2" name="Google Shape;1322;p39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3" name="Google Shape;1323;p39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rect b="b" l="l" r="r" t="t"/>
                <a:pathLst>
                  <a:path extrusionOk="0" h="885" w="86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24" name="Google Shape;1324;p39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325" name="Google Shape;1325;p39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rect b="b" l="l" r="r" t="t"/>
                <a:pathLst>
                  <a:path extrusionOk="0" h="913" w="949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6" name="Google Shape;1326;p39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rect b="b" l="l" r="r" t="t"/>
                <a:pathLst>
                  <a:path extrusionOk="0" h="998" w="1742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7" name="Google Shape;1327;p39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rect b="b" l="l" r="r" t="t"/>
                <a:pathLst>
                  <a:path extrusionOk="0" h="1062" w="1034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8" name="Google Shape;1328;p39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rect b="b" l="l" r="r" t="t"/>
                <a:pathLst>
                  <a:path extrusionOk="0" h="1062" w="1062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9" name="Google Shape;1329;p39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rect b="b" l="l" r="r" t="t"/>
                <a:pathLst>
                  <a:path extrusionOk="0" h="1034" w="299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0" name="Google Shape;1330;p39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rect b="b" l="l" r="r" t="t"/>
                <a:pathLst>
                  <a:path extrusionOk="0" h="1154" w="737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1" name="Google Shape;1331;p39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rect b="b" l="l" r="r" t="t"/>
                <a:pathLst>
                  <a:path extrusionOk="0" h="1154" w="736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2" name="Google Shape;1332;p39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3" name="Google Shape;1333;p39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4" name="Google Shape;1334;p39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rect b="b" l="l" r="r" t="t"/>
                <a:pathLst>
                  <a:path extrusionOk="0" h="1126" w="772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5" name="Google Shape;1335;p39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rect b="b" l="l" r="r" t="t"/>
                <a:pathLst>
                  <a:path extrusionOk="0" h="1119" w="122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6" name="Google Shape;1336;p39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rect b="b" l="l" r="r" t="t"/>
                <a:pathLst>
                  <a:path extrusionOk="0" h="942" w="595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7" name="Google Shape;1337;p39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rect b="b" l="l" r="r" t="t"/>
                <a:pathLst>
                  <a:path extrusionOk="0" h="1062" w="97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8" name="Google Shape;1338;p39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rect b="b" l="l" r="r" t="t"/>
                <a:pathLst>
                  <a:path extrusionOk="0" h="942" w="97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9" name="Google Shape;1339;p39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rect b="b" l="l" r="r" t="t"/>
                <a:pathLst>
                  <a:path extrusionOk="0" h="1901" w="744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0" name="Google Shape;1340;p39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rect b="b" l="l" r="r" t="t"/>
                <a:pathLst>
                  <a:path extrusionOk="0" h="1769" w="326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1" name="Google Shape;1341;p39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rect b="b" l="l" r="r" t="t"/>
                <a:pathLst>
                  <a:path extrusionOk="0" h="2039" w="439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2" name="Google Shape;1342;p39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rect b="b" l="l" r="r" t="t"/>
                <a:pathLst>
                  <a:path extrusionOk="0" h="1901" w="736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3" name="Google Shape;1343;p39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rect b="b" l="l" r="r" t="t"/>
                <a:pathLst>
                  <a:path extrusionOk="0" h="1769" w="354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4" name="Google Shape;1344;p39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rect b="b" l="l" r="r" t="t"/>
                <a:pathLst>
                  <a:path extrusionOk="0" h="2039" w="44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45" name="Google Shape;1345;p39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346" name="Google Shape;1346;p39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rect b="b" l="l" r="r" t="t"/>
                <a:pathLst>
                  <a:path extrusionOk="0" h="3453" w="3454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7" name="Google Shape;1347;p39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rect b="b" l="l" r="r" t="t"/>
                <a:pathLst>
                  <a:path extrusionOk="0" h="2095" w="230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8" name="Google Shape;1348;p39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rect b="b" l="l" r="r" t="t"/>
                <a:pathLst>
                  <a:path extrusionOk="0" h="5307" w="5307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9" name="Google Shape;1349;p39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rect b="b" l="l" r="r" t="t"/>
                <a:pathLst>
                  <a:path extrusionOk="0" h="4083" w="4628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0" name="Google Shape;1350;p39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rect b="b" l="l" r="r" t="t"/>
                <a:pathLst>
                  <a:path extrusionOk="0" h="3305" w="3361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51" name="Google Shape;1351;p39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352" name="Google Shape;1352;p39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rect b="b" l="l" r="r" t="t"/>
                <a:pathLst>
                  <a:path extrusionOk="0" h="4639" w="3361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3" name="Google Shape;1353;p39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rect b="b" l="l" r="r" t="t"/>
                <a:pathLst>
                  <a:path extrusionOk="0" h="949" w="1302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4" name="Google Shape;1354;p39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rect b="b" l="l" r="r" t="t"/>
                <a:pathLst>
                  <a:path extrusionOk="0" h="2816" w="1741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5" name="Google Shape;1355;p39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rect b="b" l="l" r="r" t="t"/>
                <a:pathLst>
                  <a:path extrusionOk="0" h="149" w="567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6" name="Google Shape;1356;p39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rect b="b" l="l" r="r" t="t"/>
                <a:pathLst>
                  <a:path extrusionOk="0" h="432" w="44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7" name="Google Shape;1357;p39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rect b="b" l="l" r="r" t="t"/>
                <a:pathLst>
                  <a:path extrusionOk="0" h="567" w="149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8" name="Google Shape;1358;p39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rect b="b" l="l" r="r" t="t"/>
                <a:pathLst>
                  <a:path extrusionOk="0" h="652" w="114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9" name="Google Shape;1359;p39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rect b="b" l="l" r="r" t="t"/>
                <a:pathLst>
                  <a:path extrusionOk="0" h="411" w="588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0" name="Google Shape;1360;p39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rect b="b" l="l" r="r" t="t"/>
                <a:pathLst>
                  <a:path extrusionOk="0" h="93" w="595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1" name="Google Shape;1361;p39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rect b="b" l="l" r="r" t="t"/>
                <a:pathLst>
                  <a:path extrusionOk="0" h="1657" w="109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5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40"/>
          <p:cNvSpPr txBox="1"/>
          <p:nvPr>
            <p:ph type="title"/>
          </p:nvPr>
        </p:nvSpPr>
        <p:spPr>
          <a:xfrm>
            <a:off x="720000" y="2926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Overriding</a:t>
            </a:r>
            <a:endParaRPr sz="3400"/>
          </a:p>
        </p:txBody>
      </p:sp>
      <p:sp>
        <p:nvSpPr>
          <p:cNvPr id="1367" name="Google Shape;1367;p40"/>
          <p:cNvSpPr txBox="1"/>
          <p:nvPr>
            <p:ph idx="1" type="subTitle"/>
          </p:nvPr>
        </p:nvSpPr>
        <p:spPr>
          <a:xfrm>
            <a:off x="839975" y="3327775"/>
            <a:ext cx="7584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Ekspresi subclass yang dioveride harus sama dengan induk kelas nya atau lebih dari itu.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Subclass hanya dapat dan boleh meng-override method superclass satu kali saja. Tidak boleh ada lebih dari satu method yang sama pada kelas.</a:t>
            </a:r>
            <a:endParaRPr/>
          </a:p>
        </p:txBody>
      </p:sp>
      <p:sp>
        <p:nvSpPr>
          <p:cNvPr id="1368" name="Google Shape;1368;p40"/>
          <p:cNvSpPr txBox="1"/>
          <p:nvPr>
            <p:ph idx="2" type="subTitle"/>
          </p:nvPr>
        </p:nvSpPr>
        <p:spPr>
          <a:xfrm>
            <a:off x="839975" y="1836950"/>
            <a:ext cx="7532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r>
              <a:rPr b="1" lang="en"/>
              <a:t>Overriding </a:t>
            </a:r>
            <a:r>
              <a:rPr lang="en"/>
              <a:t>terjadi ketika subkelas mendefinisikan ulang metode yang didefinisikan di kelas induknya. (Menimpa)</a:t>
            </a:r>
            <a:endParaRPr/>
          </a:p>
        </p:txBody>
      </p:sp>
      <p:sp>
        <p:nvSpPr>
          <p:cNvPr id="1369" name="Google Shape;1369;p40"/>
          <p:cNvSpPr txBox="1"/>
          <p:nvPr>
            <p:ph idx="3" type="subTitle"/>
          </p:nvPr>
        </p:nvSpPr>
        <p:spPr>
          <a:xfrm>
            <a:off x="839975" y="894650"/>
            <a:ext cx="3612000" cy="101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Definisi</a:t>
            </a:r>
            <a:endParaRPr/>
          </a:p>
        </p:txBody>
      </p:sp>
      <p:sp>
        <p:nvSpPr>
          <p:cNvPr id="1370" name="Google Shape;1370;p40"/>
          <p:cNvSpPr txBox="1"/>
          <p:nvPr>
            <p:ph idx="4" type="subTitle"/>
          </p:nvPr>
        </p:nvSpPr>
        <p:spPr>
          <a:xfrm>
            <a:off x="840000" y="2610900"/>
            <a:ext cx="3612000" cy="78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Aturan</a:t>
            </a:r>
            <a:endParaRPr/>
          </a:p>
        </p:txBody>
      </p:sp>
      <p:grpSp>
        <p:nvGrpSpPr>
          <p:cNvPr id="1371" name="Google Shape;1371;p40"/>
          <p:cNvGrpSpPr/>
          <p:nvPr/>
        </p:nvGrpSpPr>
        <p:grpSpPr>
          <a:xfrm>
            <a:off x="2369130" y="2688945"/>
            <a:ext cx="754638" cy="708563"/>
            <a:chOff x="4691955" y="1207420"/>
            <a:chExt cx="754638" cy="708563"/>
          </a:xfrm>
        </p:grpSpPr>
        <p:sp>
          <p:nvSpPr>
            <p:cNvPr id="1372" name="Google Shape;1372;p40"/>
            <p:cNvSpPr/>
            <p:nvPr/>
          </p:nvSpPr>
          <p:spPr>
            <a:xfrm>
              <a:off x="4691955" y="1207420"/>
              <a:ext cx="754638" cy="708563"/>
            </a:xfrm>
            <a:custGeom>
              <a:rect b="b" l="l" r="r" t="t"/>
              <a:pathLst>
                <a:path extrusionOk="0" h="12595" w="13414">
                  <a:moveTo>
                    <a:pt x="6393" y="1"/>
                  </a:moveTo>
                  <a:cubicBezTo>
                    <a:pt x="6010" y="1"/>
                    <a:pt x="5626" y="38"/>
                    <a:pt x="5242" y="124"/>
                  </a:cubicBezTo>
                  <a:cubicBezTo>
                    <a:pt x="2766" y="598"/>
                    <a:pt x="354" y="2515"/>
                    <a:pt x="177" y="5048"/>
                  </a:cubicBezTo>
                  <a:cubicBezTo>
                    <a:pt x="0" y="7821"/>
                    <a:pt x="3063" y="10064"/>
                    <a:pt x="5129" y="11330"/>
                  </a:cubicBezTo>
                  <a:cubicBezTo>
                    <a:pt x="6309" y="12076"/>
                    <a:pt x="7558" y="12595"/>
                    <a:pt x="8729" y="12595"/>
                  </a:cubicBezTo>
                  <a:cubicBezTo>
                    <a:pt x="9868" y="12595"/>
                    <a:pt x="10932" y="12105"/>
                    <a:pt x="11786" y="10856"/>
                  </a:cubicBezTo>
                  <a:cubicBezTo>
                    <a:pt x="13144" y="8854"/>
                    <a:pt x="13413" y="6137"/>
                    <a:pt x="12409" y="3959"/>
                  </a:cubicBezTo>
                  <a:cubicBezTo>
                    <a:pt x="11404" y="1751"/>
                    <a:pt x="9169" y="160"/>
                    <a:pt x="6749" y="11"/>
                  </a:cubicBezTo>
                  <a:cubicBezTo>
                    <a:pt x="6631" y="4"/>
                    <a:pt x="6512" y="1"/>
                    <a:pt x="6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40"/>
            <p:cNvSpPr/>
            <p:nvPr/>
          </p:nvSpPr>
          <p:spPr>
            <a:xfrm>
              <a:off x="4897676" y="1441596"/>
              <a:ext cx="343177" cy="240206"/>
            </a:xfrm>
            <a:custGeom>
              <a:rect b="b" l="l" r="r" t="t"/>
              <a:pathLst>
                <a:path extrusionOk="0" h="10446" w="14924">
                  <a:moveTo>
                    <a:pt x="7270" y="1937"/>
                  </a:moveTo>
                  <a:lnTo>
                    <a:pt x="7270" y="2664"/>
                  </a:lnTo>
                  <a:lnTo>
                    <a:pt x="6514" y="2664"/>
                  </a:lnTo>
                  <a:lnTo>
                    <a:pt x="6514" y="1937"/>
                  </a:lnTo>
                  <a:close/>
                  <a:moveTo>
                    <a:pt x="6078" y="3101"/>
                  </a:moveTo>
                  <a:lnTo>
                    <a:pt x="6078" y="3804"/>
                  </a:lnTo>
                  <a:lnTo>
                    <a:pt x="5327" y="3804"/>
                  </a:lnTo>
                  <a:lnTo>
                    <a:pt x="5327" y="3101"/>
                  </a:lnTo>
                  <a:close/>
                  <a:moveTo>
                    <a:pt x="7270" y="3101"/>
                  </a:moveTo>
                  <a:lnTo>
                    <a:pt x="7270" y="3804"/>
                  </a:lnTo>
                  <a:lnTo>
                    <a:pt x="6514" y="3804"/>
                  </a:lnTo>
                  <a:lnTo>
                    <a:pt x="6514" y="3101"/>
                  </a:lnTo>
                  <a:close/>
                  <a:moveTo>
                    <a:pt x="436" y="3758"/>
                  </a:moveTo>
                  <a:lnTo>
                    <a:pt x="942" y="5985"/>
                  </a:lnTo>
                  <a:lnTo>
                    <a:pt x="942" y="6322"/>
                  </a:lnTo>
                  <a:lnTo>
                    <a:pt x="797" y="6322"/>
                  </a:lnTo>
                  <a:cubicBezTo>
                    <a:pt x="605" y="6322"/>
                    <a:pt x="436" y="6154"/>
                    <a:pt x="436" y="5939"/>
                  </a:cubicBezTo>
                  <a:lnTo>
                    <a:pt x="436" y="3758"/>
                  </a:lnTo>
                  <a:close/>
                  <a:moveTo>
                    <a:pt x="12161" y="1524"/>
                  </a:moveTo>
                  <a:cubicBezTo>
                    <a:pt x="12329" y="1524"/>
                    <a:pt x="12452" y="1647"/>
                    <a:pt x="12452" y="1815"/>
                  </a:cubicBezTo>
                  <a:lnTo>
                    <a:pt x="12452" y="4578"/>
                  </a:lnTo>
                  <a:cubicBezTo>
                    <a:pt x="12452" y="4700"/>
                    <a:pt x="12550" y="4799"/>
                    <a:pt x="12673" y="4799"/>
                  </a:cubicBezTo>
                  <a:cubicBezTo>
                    <a:pt x="12795" y="4799"/>
                    <a:pt x="12888" y="4700"/>
                    <a:pt x="12888" y="4578"/>
                  </a:cubicBezTo>
                  <a:lnTo>
                    <a:pt x="12888" y="2932"/>
                  </a:lnTo>
                  <a:cubicBezTo>
                    <a:pt x="12888" y="2763"/>
                    <a:pt x="13033" y="2618"/>
                    <a:pt x="13202" y="2618"/>
                  </a:cubicBezTo>
                  <a:cubicBezTo>
                    <a:pt x="13277" y="2618"/>
                    <a:pt x="13347" y="2641"/>
                    <a:pt x="13423" y="2688"/>
                  </a:cubicBezTo>
                  <a:cubicBezTo>
                    <a:pt x="13469" y="2763"/>
                    <a:pt x="13522" y="2833"/>
                    <a:pt x="13522" y="2909"/>
                  </a:cubicBezTo>
                  <a:lnTo>
                    <a:pt x="13522" y="6904"/>
                  </a:lnTo>
                  <a:cubicBezTo>
                    <a:pt x="13522" y="7218"/>
                    <a:pt x="13400" y="7509"/>
                    <a:pt x="13179" y="7730"/>
                  </a:cubicBezTo>
                  <a:cubicBezTo>
                    <a:pt x="13109" y="7829"/>
                    <a:pt x="13056" y="7945"/>
                    <a:pt x="13056" y="8044"/>
                  </a:cubicBezTo>
                  <a:lnTo>
                    <a:pt x="13056" y="10010"/>
                  </a:lnTo>
                  <a:lnTo>
                    <a:pt x="10468" y="10010"/>
                  </a:lnTo>
                  <a:lnTo>
                    <a:pt x="10468" y="8090"/>
                  </a:lnTo>
                  <a:cubicBezTo>
                    <a:pt x="10468" y="7945"/>
                    <a:pt x="10416" y="7776"/>
                    <a:pt x="10294" y="7707"/>
                  </a:cubicBezTo>
                  <a:lnTo>
                    <a:pt x="9567" y="7270"/>
                  </a:lnTo>
                  <a:cubicBezTo>
                    <a:pt x="9329" y="7148"/>
                    <a:pt x="9131" y="6956"/>
                    <a:pt x="8985" y="6735"/>
                  </a:cubicBezTo>
                  <a:lnTo>
                    <a:pt x="8020" y="5427"/>
                  </a:lnTo>
                  <a:lnTo>
                    <a:pt x="8165" y="5427"/>
                  </a:lnTo>
                  <a:cubicBezTo>
                    <a:pt x="8201" y="5421"/>
                    <a:pt x="8236" y="5418"/>
                    <a:pt x="8269" y="5418"/>
                  </a:cubicBezTo>
                  <a:cubicBezTo>
                    <a:pt x="8371" y="5418"/>
                    <a:pt x="8462" y="5445"/>
                    <a:pt x="8549" y="5502"/>
                  </a:cubicBezTo>
                  <a:lnTo>
                    <a:pt x="9666" y="6131"/>
                  </a:lnTo>
                  <a:cubicBezTo>
                    <a:pt x="9704" y="6154"/>
                    <a:pt x="9746" y="6165"/>
                    <a:pt x="9785" y="6165"/>
                  </a:cubicBezTo>
                  <a:cubicBezTo>
                    <a:pt x="9824" y="6165"/>
                    <a:pt x="9861" y="6154"/>
                    <a:pt x="9887" y="6131"/>
                  </a:cubicBezTo>
                  <a:cubicBezTo>
                    <a:pt x="9957" y="6084"/>
                    <a:pt x="10003" y="6008"/>
                    <a:pt x="10003" y="5939"/>
                  </a:cubicBezTo>
                  <a:lnTo>
                    <a:pt x="10003" y="5549"/>
                  </a:lnTo>
                  <a:cubicBezTo>
                    <a:pt x="10003" y="5526"/>
                    <a:pt x="10003" y="5502"/>
                    <a:pt x="9980" y="5473"/>
                  </a:cubicBezTo>
                  <a:lnTo>
                    <a:pt x="9131" y="2856"/>
                  </a:lnTo>
                  <a:cubicBezTo>
                    <a:pt x="9084" y="2688"/>
                    <a:pt x="9183" y="2519"/>
                    <a:pt x="9352" y="2472"/>
                  </a:cubicBezTo>
                  <a:cubicBezTo>
                    <a:pt x="9382" y="2461"/>
                    <a:pt x="9414" y="2456"/>
                    <a:pt x="9446" y="2456"/>
                  </a:cubicBezTo>
                  <a:cubicBezTo>
                    <a:pt x="9564" y="2456"/>
                    <a:pt x="9682" y="2531"/>
                    <a:pt x="9741" y="2664"/>
                  </a:cubicBezTo>
                  <a:lnTo>
                    <a:pt x="10370" y="4630"/>
                  </a:lnTo>
                  <a:cubicBezTo>
                    <a:pt x="10389" y="4728"/>
                    <a:pt x="10479" y="4781"/>
                    <a:pt x="10566" y="4781"/>
                  </a:cubicBezTo>
                  <a:cubicBezTo>
                    <a:pt x="10582" y="4781"/>
                    <a:pt x="10598" y="4779"/>
                    <a:pt x="10614" y="4775"/>
                  </a:cubicBezTo>
                  <a:cubicBezTo>
                    <a:pt x="10707" y="4775"/>
                    <a:pt x="10806" y="4677"/>
                    <a:pt x="10806" y="4578"/>
                  </a:cubicBezTo>
                  <a:lnTo>
                    <a:pt x="10806" y="1815"/>
                  </a:lnTo>
                  <a:cubicBezTo>
                    <a:pt x="10806" y="1647"/>
                    <a:pt x="10928" y="1524"/>
                    <a:pt x="11096" y="1524"/>
                  </a:cubicBezTo>
                  <a:cubicBezTo>
                    <a:pt x="11265" y="1524"/>
                    <a:pt x="11411" y="1647"/>
                    <a:pt x="11411" y="1815"/>
                  </a:cubicBezTo>
                  <a:lnTo>
                    <a:pt x="11411" y="4578"/>
                  </a:lnTo>
                  <a:cubicBezTo>
                    <a:pt x="11411" y="4700"/>
                    <a:pt x="11509" y="4799"/>
                    <a:pt x="11632" y="4799"/>
                  </a:cubicBezTo>
                  <a:cubicBezTo>
                    <a:pt x="11748" y="4799"/>
                    <a:pt x="11847" y="4700"/>
                    <a:pt x="11847" y="4578"/>
                  </a:cubicBezTo>
                  <a:lnTo>
                    <a:pt x="11847" y="1815"/>
                  </a:lnTo>
                  <a:cubicBezTo>
                    <a:pt x="11847" y="1647"/>
                    <a:pt x="11992" y="1524"/>
                    <a:pt x="12161" y="1524"/>
                  </a:cubicBezTo>
                  <a:close/>
                  <a:moveTo>
                    <a:pt x="797" y="1"/>
                  </a:moveTo>
                  <a:cubicBezTo>
                    <a:pt x="361" y="1"/>
                    <a:pt x="0" y="361"/>
                    <a:pt x="0" y="798"/>
                  </a:cubicBezTo>
                  <a:lnTo>
                    <a:pt x="0" y="5939"/>
                  </a:lnTo>
                  <a:cubicBezTo>
                    <a:pt x="0" y="6398"/>
                    <a:pt x="361" y="6759"/>
                    <a:pt x="797" y="6759"/>
                  </a:cubicBezTo>
                  <a:lnTo>
                    <a:pt x="942" y="6759"/>
                  </a:lnTo>
                  <a:lnTo>
                    <a:pt x="942" y="6904"/>
                  </a:lnTo>
                  <a:cubicBezTo>
                    <a:pt x="942" y="7340"/>
                    <a:pt x="1088" y="7730"/>
                    <a:pt x="1378" y="8044"/>
                  </a:cubicBezTo>
                  <a:lnTo>
                    <a:pt x="1402" y="8044"/>
                  </a:lnTo>
                  <a:lnTo>
                    <a:pt x="1402" y="8916"/>
                  </a:lnTo>
                  <a:cubicBezTo>
                    <a:pt x="1402" y="9038"/>
                    <a:pt x="1501" y="9137"/>
                    <a:pt x="1623" y="9137"/>
                  </a:cubicBezTo>
                  <a:cubicBezTo>
                    <a:pt x="1745" y="9137"/>
                    <a:pt x="1838" y="9038"/>
                    <a:pt x="1838" y="8916"/>
                  </a:cubicBezTo>
                  <a:lnTo>
                    <a:pt x="1838" y="8044"/>
                  </a:lnTo>
                  <a:cubicBezTo>
                    <a:pt x="1838" y="7945"/>
                    <a:pt x="1791" y="7829"/>
                    <a:pt x="1692" y="7730"/>
                  </a:cubicBezTo>
                  <a:cubicBezTo>
                    <a:pt x="1501" y="7509"/>
                    <a:pt x="1378" y="7218"/>
                    <a:pt x="1378" y="6904"/>
                  </a:cubicBezTo>
                  <a:lnTo>
                    <a:pt x="1378" y="5962"/>
                  </a:lnTo>
                  <a:lnTo>
                    <a:pt x="1378" y="5910"/>
                  </a:lnTo>
                  <a:lnTo>
                    <a:pt x="820" y="3467"/>
                  </a:lnTo>
                  <a:cubicBezTo>
                    <a:pt x="797" y="3391"/>
                    <a:pt x="820" y="3292"/>
                    <a:pt x="872" y="3223"/>
                  </a:cubicBezTo>
                  <a:cubicBezTo>
                    <a:pt x="896" y="3176"/>
                    <a:pt x="965" y="3124"/>
                    <a:pt x="1041" y="3101"/>
                  </a:cubicBezTo>
                  <a:cubicBezTo>
                    <a:pt x="1066" y="3094"/>
                    <a:pt x="1090" y="3091"/>
                    <a:pt x="1112" y="3091"/>
                  </a:cubicBezTo>
                  <a:cubicBezTo>
                    <a:pt x="1174" y="3091"/>
                    <a:pt x="1228" y="3113"/>
                    <a:pt x="1280" y="3147"/>
                  </a:cubicBezTo>
                  <a:cubicBezTo>
                    <a:pt x="1355" y="3176"/>
                    <a:pt x="1402" y="3246"/>
                    <a:pt x="1425" y="3322"/>
                  </a:cubicBezTo>
                  <a:lnTo>
                    <a:pt x="1745" y="4723"/>
                  </a:lnTo>
                  <a:cubicBezTo>
                    <a:pt x="1765" y="4828"/>
                    <a:pt x="1836" y="4898"/>
                    <a:pt x="1918" y="4898"/>
                  </a:cubicBezTo>
                  <a:cubicBezTo>
                    <a:pt x="1931" y="4898"/>
                    <a:pt x="1946" y="4896"/>
                    <a:pt x="1960" y="4892"/>
                  </a:cubicBezTo>
                  <a:cubicBezTo>
                    <a:pt x="2082" y="4892"/>
                    <a:pt x="2152" y="4799"/>
                    <a:pt x="2152" y="4677"/>
                  </a:cubicBezTo>
                  <a:lnTo>
                    <a:pt x="2152" y="1815"/>
                  </a:lnTo>
                  <a:cubicBezTo>
                    <a:pt x="2152" y="1647"/>
                    <a:pt x="2297" y="1524"/>
                    <a:pt x="2472" y="1524"/>
                  </a:cubicBezTo>
                  <a:cubicBezTo>
                    <a:pt x="2640" y="1524"/>
                    <a:pt x="2786" y="1647"/>
                    <a:pt x="2786" y="1815"/>
                  </a:cubicBezTo>
                  <a:lnTo>
                    <a:pt x="2786" y="4578"/>
                  </a:lnTo>
                  <a:cubicBezTo>
                    <a:pt x="2786" y="4700"/>
                    <a:pt x="2879" y="4799"/>
                    <a:pt x="3001" y="4799"/>
                  </a:cubicBezTo>
                  <a:cubicBezTo>
                    <a:pt x="3123" y="4799"/>
                    <a:pt x="3222" y="4700"/>
                    <a:pt x="3222" y="4578"/>
                  </a:cubicBezTo>
                  <a:lnTo>
                    <a:pt x="3222" y="1815"/>
                  </a:lnTo>
                  <a:cubicBezTo>
                    <a:pt x="3222" y="1647"/>
                    <a:pt x="3367" y="1524"/>
                    <a:pt x="3536" y="1524"/>
                  </a:cubicBezTo>
                  <a:cubicBezTo>
                    <a:pt x="3705" y="1524"/>
                    <a:pt x="3827" y="1647"/>
                    <a:pt x="3827" y="1815"/>
                  </a:cubicBezTo>
                  <a:lnTo>
                    <a:pt x="3827" y="4578"/>
                  </a:lnTo>
                  <a:cubicBezTo>
                    <a:pt x="3827" y="4700"/>
                    <a:pt x="3926" y="4799"/>
                    <a:pt x="4042" y="4799"/>
                  </a:cubicBezTo>
                  <a:cubicBezTo>
                    <a:pt x="4164" y="4799"/>
                    <a:pt x="4263" y="4700"/>
                    <a:pt x="4263" y="4578"/>
                  </a:cubicBezTo>
                  <a:lnTo>
                    <a:pt x="4263" y="2496"/>
                  </a:lnTo>
                  <a:cubicBezTo>
                    <a:pt x="4263" y="2420"/>
                    <a:pt x="4310" y="2327"/>
                    <a:pt x="4362" y="2275"/>
                  </a:cubicBezTo>
                  <a:cubicBezTo>
                    <a:pt x="4432" y="2228"/>
                    <a:pt x="4507" y="2182"/>
                    <a:pt x="4600" y="2182"/>
                  </a:cubicBezTo>
                  <a:cubicBezTo>
                    <a:pt x="4746" y="2205"/>
                    <a:pt x="4891" y="2350"/>
                    <a:pt x="4891" y="2519"/>
                  </a:cubicBezTo>
                  <a:lnTo>
                    <a:pt x="4891" y="5863"/>
                  </a:lnTo>
                  <a:cubicBezTo>
                    <a:pt x="4891" y="5962"/>
                    <a:pt x="4943" y="6055"/>
                    <a:pt x="5013" y="6107"/>
                  </a:cubicBezTo>
                  <a:cubicBezTo>
                    <a:pt x="5063" y="6131"/>
                    <a:pt x="5111" y="6142"/>
                    <a:pt x="5159" y="6142"/>
                  </a:cubicBezTo>
                  <a:cubicBezTo>
                    <a:pt x="5207" y="6142"/>
                    <a:pt x="5255" y="6131"/>
                    <a:pt x="5304" y="6107"/>
                  </a:cubicBezTo>
                  <a:lnTo>
                    <a:pt x="6345" y="5526"/>
                  </a:lnTo>
                  <a:cubicBezTo>
                    <a:pt x="6420" y="5469"/>
                    <a:pt x="6521" y="5441"/>
                    <a:pt x="6618" y="5441"/>
                  </a:cubicBezTo>
                  <a:cubicBezTo>
                    <a:pt x="6650" y="5441"/>
                    <a:pt x="6681" y="5444"/>
                    <a:pt x="6711" y="5450"/>
                  </a:cubicBezTo>
                  <a:lnTo>
                    <a:pt x="6880" y="5450"/>
                  </a:lnTo>
                  <a:lnTo>
                    <a:pt x="5909" y="6782"/>
                  </a:lnTo>
                  <a:cubicBezTo>
                    <a:pt x="5740" y="7003"/>
                    <a:pt x="5548" y="7172"/>
                    <a:pt x="5327" y="7317"/>
                  </a:cubicBezTo>
                  <a:lnTo>
                    <a:pt x="4600" y="7730"/>
                  </a:lnTo>
                  <a:cubicBezTo>
                    <a:pt x="4507" y="7800"/>
                    <a:pt x="4432" y="7922"/>
                    <a:pt x="4432" y="8044"/>
                  </a:cubicBezTo>
                  <a:lnTo>
                    <a:pt x="4432" y="10010"/>
                  </a:lnTo>
                  <a:lnTo>
                    <a:pt x="1838" y="10010"/>
                  </a:lnTo>
                  <a:lnTo>
                    <a:pt x="1838" y="9957"/>
                  </a:lnTo>
                  <a:cubicBezTo>
                    <a:pt x="1838" y="9835"/>
                    <a:pt x="1745" y="9742"/>
                    <a:pt x="1623" y="9742"/>
                  </a:cubicBezTo>
                  <a:cubicBezTo>
                    <a:pt x="1501" y="9742"/>
                    <a:pt x="1402" y="9835"/>
                    <a:pt x="1402" y="9957"/>
                  </a:cubicBezTo>
                  <a:lnTo>
                    <a:pt x="1402" y="10079"/>
                  </a:lnTo>
                  <a:cubicBezTo>
                    <a:pt x="1402" y="10271"/>
                    <a:pt x="1547" y="10446"/>
                    <a:pt x="1768" y="10446"/>
                  </a:cubicBezTo>
                  <a:lnTo>
                    <a:pt x="4507" y="10446"/>
                  </a:lnTo>
                  <a:cubicBezTo>
                    <a:pt x="4699" y="10446"/>
                    <a:pt x="4868" y="10271"/>
                    <a:pt x="4868" y="10079"/>
                  </a:cubicBezTo>
                  <a:lnTo>
                    <a:pt x="4868" y="8090"/>
                  </a:lnTo>
                  <a:lnTo>
                    <a:pt x="5548" y="7683"/>
                  </a:lnTo>
                  <a:cubicBezTo>
                    <a:pt x="5816" y="7509"/>
                    <a:pt x="6054" y="7294"/>
                    <a:pt x="6275" y="7026"/>
                  </a:cubicBezTo>
                  <a:lnTo>
                    <a:pt x="6467" y="6759"/>
                  </a:lnTo>
                  <a:lnTo>
                    <a:pt x="8433" y="6759"/>
                  </a:lnTo>
                  <a:lnTo>
                    <a:pt x="8625" y="7003"/>
                  </a:lnTo>
                  <a:cubicBezTo>
                    <a:pt x="8817" y="7270"/>
                    <a:pt x="9061" y="7486"/>
                    <a:pt x="9352" y="7654"/>
                  </a:cubicBezTo>
                  <a:lnTo>
                    <a:pt x="10032" y="8044"/>
                  </a:lnTo>
                  <a:lnTo>
                    <a:pt x="10032" y="8090"/>
                  </a:lnTo>
                  <a:lnTo>
                    <a:pt x="10032" y="10079"/>
                  </a:lnTo>
                  <a:cubicBezTo>
                    <a:pt x="10032" y="10271"/>
                    <a:pt x="10201" y="10446"/>
                    <a:pt x="10393" y="10446"/>
                  </a:cubicBezTo>
                  <a:lnTo>
                    <a:pt x="13132" y="10446"/>
                  </a:lnTo>
                  <a:cubicBezTo>
                    <a:pt x="13324" y="10446"/>
                    <a:pt x="13493" y="10271"/>
                    <a:pt x="13493" y="10079"/>
                  </a:cubicBezTo>
                  <a:lnTo>
                    <a:pt x="13493" y="8044"/>
                  </a:lnTo>
                  <a:cubicBezTo>
                    <a:pt x="13783" y="7730"/>
                    <a:pt x="13958" y="7340"/>
                    <a:pt x="13958" y="6904"/>
                  </a:cubicBezTo>
                  <a:lnTo>
                    <a:pt x="13958" y="6759"/>
                  </a:lnTo>
                  <a:lnTo>
                    <a:pt x="14126" y="6759"/>
                  </a:lnTo>
                  <a:cubicBezTo>
                    <a:pt x="14563" y="6759"/>
                    <a:pt x="14923" y="6398"/>
                    <a:pt x="14923" y="5939"/>
                  </a:cubicBezTo>
                  <a:lnTo>
                    <a:pt x="14923" y="798"/>
                  </a:lnTo>
                  <a:cubicBezTo>
                    <a:pt x="14923" y="361"/>
                    <a:pt x="14563" y="1"/>
                    <a:pt x="14126" y="1"/>
                  </a:cubicBezTo>
                  <a:lnTo>
                    <a:pt x="12475" y="1"/>
                  </a:lnTo>
                  <a:cubicBezTo>
                    <a:pt x="12359" y="1"/>
                    <a:pt x="12260" y="94"/>
                    <a:pt x="12260" y="216"/>
                  </a:cubicBezTo>
                  <a:cubicBezTo>
                    <a:pt x="12260" y="338"/>
                    <a:pt x="12359" y="437"/>
                    <a:pt x="12475" y="437"/>
                  </a:cubicBezTo>
                  <a:lnTo>
                    <a:pt x="14126" y="437"/>
                  </a:lnTo>
                  <a:cubicBezTo>
                    <a:pt x="14318" y="437"/>
                    <a:pt x="14487" y="606"/>
                    <a:pt x="14487" y="798"/>
                  </a:cubicBezTo>
                  <a:lnTo>
                    <a:pt x="14487" y="5939"/>
                  </a:lnTo>
                  <a:cubicBezTo>
                    <a:pt x="14487" y="6154"/>
                    <a:pt x="14318" y="6322"/>
                    <a:pt x="14126" y="6322"/>
                  </a:cubicBezTo>
                  <a:lnTo>
                    <a:pt x="13958" y="6322"/>
                  </a:lnTo>
                  <a:lnTo>
                    <a:pt x="13958" y="2909"/>
                  </a:lnTo>
                  <a:cubicBezTo>
                    <a:pt x="13958" y="2711"/>
                    <a:pt x="13882" y="2519"/>
                    <a:pt x="13737" y="2374"/>
                  </a:cubicBezTo>
                  <a:cubicBezTo>
                    <a:pt x="13590" y="2247"/>
                    <a:pt x="13442" y="2177"/>
                    <a:pt x="13260" y="2177"/>
                  </a:cubicBezTo>
                  <a:cubicBezTo>
                    <a:pt x="13234" y="2177"/>
                    <a:pt x="13206" y="2179"/>
                    <a:pt x="13179" y="2182"/>
                  </a:cubicBezTo>
                  <a:cubicBezTo>
                    <a:pt x="13085" y="2182"/>
                    <a:pt x="12987" y="2205"/>
                    <a:pt x="12888" y="2228"/>
                  </a:cubicBezTo>
                  <a:lnTo>
                    <a:pt x="12888" y="1815"/>
                  </a:lnTo>
                  <a:cubicBezTo>
                    <a:pt x="12888" y="1402"/>
                    <a:pt x="12574" y="1088"/>
                    <a:pt x="12161" y="1088"/>
                  </a:cubicBezTo>
                  <a:cubicBezTo>
                    <a:pt x="11946" y="1088"/>
                    <a:pt x="11777" y="1164"/>
                    <a:pt x="11632" y="1309"/>
                  </a:cubicBezTo>
                  <a:cubicBezTo>
                    <a:pt x="11486" y="1164"/>
                    <a:pt x="11312" y="1088"/>
                    <a:pt x="11096" y="1088"/>
                  </a:cubicBezTo>
                  <a:cubicBezTo>
                    <a:pt x="10684" y="1088"/>
                    <a:pt x="10370" y="1402"/>
                    <a:pt x="10370" y="1815"/>
                  </a:cubicBezTo>
                  <a:lnTo>
                    <a:pt x="10370" y="3176"/>
                  </a:lnTo>
                  <a:lnTo>
                    <a:pt x="10149" y="2542"/>
                  </a:lnTo>
                  <a:cubicBezTo>
                    <a:pt x="10056" y="2212"/>
                    <a:pt x="9758" y="2023"/>
                    <a:pt x="9443" y="2023"/>
                  </a:cubicBezTo>
                  <a:cubicBezTo>
                    <a:pt x="9364" y="2023"/>
                    <a:pt x="9284" y="2035"/>
                    <a:pt x="9206" y="2060"/>
                  </a:cubicBezTo>
                  <a:cubicBezTo>
                    <a:pt x="8817" y="2182"/>
                    <a:pt x="8602" y="2595"/>
                    <a:pt x="8724" y="3002"/>
                  </a:cubicBezTo>
                  <a:lnTo>
                    <a:pt x="9567" y="5572"/>
                  </a:lnTo>
                  <a:lnTo>
                    <a:pt x="8770" y="5113"/>
                  </a:lnTo>
                  <a:cubicBezTo>
                    <a:pt x="8611" y="5031"/>
                    <a:pt x="8432" y="4985"/>
                    <a:pt x="8252" y="4985"/>
                  </a:cubicBezTo>
                  <a:cubicBezTo>
                    <a:pt x="8216" y="4985"/>
                    <a:pt x="8179" y="4987"/>
                    <a:pt x="8142" y="4991"/>
                  </a:cubicBezTo>
                  <a:lnTo>
                    <a:pt x="7968" y="4991"/>
                  </a:lnTo>
                  <a:cubicBezTo>
                    <a:pt x="7799" y="5014"/>
                    <a:pt x="7677" y="5113"/>
                    <a:pt x="7607" y="5258"/>
                  </a:cubicBezTo>
                  <a:cubicBezTo>
                    <a:pt x="7531" y="5404"/>
                    <a:pt x="7561" y="5572"/>
                    <a:pt x="7654" y="5694"/>
                  </a:cubicBezTo>
                  <a:lnTo>
                    <a:pt x="8113" y="6322"/>
                  </a:lnTo>
                  <a:lnTo>
                    <a:pt x="6804" y="6322"/>
                  </a:lnTo>
                  <a:lnTo>
                    <a:pt x="7241" y="5718"/>
                  </a:lnTo>
                  <a:cubicBezTo>
                    <a:pt x="7316" y="5595"/>
                    <a:pt x="7340" y="5427"/>
                    <a:pt x="7293" y="5281"/>
                  </a:cubicBezTo>
                  <a:cubicBezTo>
                    <a:pt x="7217" y="5136"/>
                    <a:pt x="7072" y="5037"/>
                    <a:pt x="6927" y="5037"/>
                  </a:cubicBezTo>
                  <a:lnTo>
                    <a:pt x="6758" y="5014"/>
                  </a:lnTo>
                  <a:cubicBezTo>
                    <a:pt x="6721" y="5010"/>
                    <a:pt x="6685" y="5008"/>
                    <a:pt x="6648" y="5008"/>
                  </a:cubicBezTo>
                  <a:cubicBezTo>
                    <a:pt x="6468" y="5008"/>
                    <a:pt x="6289" y="5054"/>
                    <a:pt x="6130" y="5136"/>
                  </a:cubicBezTo>
                  <a:lnTo>
                    <a:pt x="5327" y="5595"/>
                  </a:lnTo>
                  <a:lnTo>
                    <a:pt x="5327" y="4240"/>
                  </a:lnTo>
                  <a:lnTo>
                    <a:pt x="6078" y="4240"/>
                  </a:lnTo>
                  <a:lnTo>
                    <a:pt x="6078" y="4601"/>
                  </a:lnTo>
                  <a:cubicBezTo>
                    <a:pt x="6078" y="4723"/>
                    <a:pt x="6176" y="4822"/>
                    <a:pt x="6299" y="4822"/>
                  </a:cubicBezTo>
                  <a:cubicBezTo>
                    <a:pt x="6421" y="4822"/>
                    <a:pt x="6514" y="4723"/>
                    <a:pt x="6514" y="4601"/>
                  </a:cubicBezTo>
                  <a:lnTo>
                    <a:pt x="6514" y="4240"/>
                  </a:lnTo>
                  <a:lnTo>
                    <a:pt x="7270" y="4240"/>
                  </a:lnTo>
                  <a:lnTo>
                    <a:pt x="7270" y="4601"/>
                  </a:lnTo>
                  <a:cubicBezTo>
                    <a:pt x="7270" y="4723"/>
                    <a:pt x="7363" y="4822"/>
                    <a:pt x="7485" y="4822"/>
                  </a:cubicBezTo>
                  <a:cubicBezTo>
                    <a:pt x="7607" y="4822"/>
                    <a:pt x="7706" y="4723"/>
                    <a:pt x="7706" y="4601"/>
                  </a:cubicBezTo>
                  <a:lnTo>
                    <a:pt x="7706" y="4240"/>
                  </a:lnTo>
                  <a:lnTo>
                    <a:pt x="8235" y="4240"/>
                  </a:lnTo>
                  <a:cubicBezTo>
                    <a:pt x="8357" y="4240"/>
                    <a:pt x="8456" y="4142"/>
                    <a:pt x="8456" y="4019"/>
                  </a:cubicBezTo>
                  <a:cubicBezTo>
                    <a:pt x="8456" y="3903"/>
                    <a:pt x="8357" y="3804"/>
                    <a:pt x="8235" y="3804"/>
                  </a:cubicBezTo>
                  <a:lnTo>
                    <a:pt x="7706" y="3804"/>
                  </a:lnTo>
                  <a:lnTo>
                    <a:pt x="7706" y="3101"/>
                  </a:lnTo>
                  <a:lnTo>
                    <a:pt x="7822" y="3101"/>
                  </a:lnTo>
                  <a:cubicBezTo>
                    <a:pt x="7944" y="3101"/>
                    <a:pt x="8043" y="3002"/>
                    <a:pt x="8043" y="2885"/>
                  </a:cubicBezTo>
                  <a:cubicBezTo>
                    <a:pt x="8043" y="2763"/>
                    <a:pt x="7944" y="2664"/>
                    <a:pt x="7822" y="2664"/>
                  </a:cubicBezTo>
                  <a:lnTo>
                    <a:pt x="7706" y="2664"/>
                  </a:lnTo>
                  <a:lnTo>
                    <a:pt x="7706" y="1937"/>
                  </a:lnTo>
                  <a:lnTo>
                    <a:pt x="8648" y="1937"/>
                  </a:lnTo>
                  <a:cubicBezTo>
                    <a:pt x="8770" y="1937"/>
                    <a:pt x="8869" y="1839"/>
                    <a:pt x="8869" y="1722"/>
                  </a:cubicBezTo>
                  <a:cubicBezTo>
                    <a:pt x="8869" y="1600"/>
                    <a:pt x="8770" y="1501"/>
                    <a:pt x="8648" y="1501"/>
                  </a:cubicBezTo>
                  <a:lnTo>
                    <a:pt x="7706" y="1501"/>
                  </a:lnTo>
                  <a:lnTo>
                    <a:pt x="7706" y="1356"/>
                  </a:lnTo>
                  <a:cubicBezTo>
                    <a:pt x="7706" y="1234"/>
                    <a:pt x="7607" y="1141"/>
                    <a:pt x="7485" y="1141"/>
                  </a:cubicBezTo>
                  <a:cubicBezTo>
                    <a:pt x="7363" y="1141"/>
                    <a:pt x="7270" y="1234"/>
                    <a:pt x="7270" y="1356"/>
                  </a:cubicBezTo>
                  <a:lnTo>
                    <a:pt x="7270" y="1501"/>
                  </a:lnTo>
                  <a:lnTo>
                    <a:pt x="6514" y="1501"/>
                  </a:lnTo>
                  <a:lnTo>
                    <a:pt x="6514" y="1356"/>
                  </a:lnTo>
                  <a:cubicBezTo>
                    <a:pt x="6514" y="1234"/>
                    <a:pt x="6421" y="1141"/>
                    <a:pt x="6299" y="1141"/>
                  </a:cubicBezTo>
                  <a:cubicBezTo>
                    <a:pt x="6176" y="1141"/>
                    <a:pt x="6078" y="1234"/>
                    <a:pt x="6078" y="1356"/>
                  </a:cubicBezTo>
                  <a:lnTo>
                    <a:pt x="6078" y="1501"/>
                  </a:lnTo>
                  <a:lnTo>
                    <a:pt x="5862" y="1501"/>
                  </a:lnTo>
                  <a:cubicBezTo>
                    <a:pt x="5740" y="1501"/>
                    <a:pt x="5641" y="1600"/>
                    <a:pt x="5641" y="1722"/>
                  </a:cubicBezTo>
                  <a:cubicBezTo>
                    <a:pt x="5641" y="1839"/>
                    <a:pt x="5740" y="1937"/>
                    <a:pt x="5862" y="1937"/>
                  </a:cubicBezTo>
                  <a:lnTo>
                    <a:pt x="6078" y="1937"/>
                  </a:lnTo>
                  <a:lnTo>
                    <a:pt x="6078" y="2664"/>
                  </a:lnTo>
                  <a:lnTo>
                    <a:pt x="5327" y="2664"/>
                  </a:lnTo>
                  <a:lnTo>
                    <a:pt x="5327" y="2519"/>
                  </a:lnTo>
                  <a:cubicBezTo>
                    <a:pt x="5327" y="2106"/>
                    <a:pt x="5013" y="1769"/>
                    <a:pt x="4600" y="1745"/>
                  </a:cubicBezTo>
                  <a:cubicBezTo>
                    <a:pt x="4478" y="1745"/>
                    <a:pt x="4385" y="1769"/>
                    <a:pt x="4263" y="1815"/>
                  </a:cubicBezTo>
                  <a:cubicBezTo>
                    <a:pt x="4263" y="1402"/>
                    <a:pt x="3926" y="1088"/>
                    <a:pt x="3536" y="1088"/>
                  </a:cubicBezTo>
                  <a:cubicBezTo>
                    <a:pt x="3315" y="1088"/>
                    <a:pt x="3123" y="1164"/>
                    <a:pt x="3001" y="1309"/>
                  </a:cubicBezTo>
                  <a:cubicBezTo>
                    <a:pt x="2856" y="1164"/>
                    <a:pt x="2687" y="1088"/>
                    <a:pt x="2472" y="1088"/>
                  </a:cubicBezTo>
                  <a:cubicBezTo>
                    <a:pt x="2059" y="1088"/>
                    <a:pt x="1716" y="1402"/>
                    <a:pt x="1716" y="1815"/>
                  </a:cubicBezTo>
                  <a:lnTo>
                    <a:pt x="1716" y="2978"/>
                  </a:lnTo>
                  <a:cubicBezTo>
                    <a:pt x="1669" y="2885"/>
                    <a:pt x="1599" y="2810"/>
                    <a:pt x="1524" y="2763"/>
                  </a:cubicBezTo>
                  <a:cubicBezTo>
                    <a:pt x="1400" y="2691"/>
                    <a:pt x="1263" y="2646"/>
                    <a:pt x="1121" y="2646"/>
                  </a:cubicBezTo>
                  <a:cubicBezTo>
                    <a:pt x="1070" y="2646"/>
                    <a:pt x="1018" y="2652"/>
                    <a:pt x="965" y="2664"/>
                  </a:cubicBezTo>
                  <a:cubicBezTo>
                    <a:pt x="727" y="2740"/>
                    <a:pt x="529" y="2885"/>
                    <a:pt x="436" y="3101"/>
                  </a:cubicBezTo>
                  <a:lnTo>
                    <a:pt x="436" y="1937"/>
                  </a:lnTo>
                  <a:lnTo>
                    <a:pt x="1332" y="1937"/>
                  </a:lnTo>
                  <a:cubicBezTo>
                    <a:pt x="1454" y="1937"/>
                    <a:pt x="1547" y="1839"/>
                    <a:pt x="1547" y="1722"/>
                  </a:cubicBezTo>
                  <a:cubicBezTo>
                    <a:pt x="1547" y="1600"/>
                    <a:pt x="1454" y="1501"/>
                    <a:pt x="1332" y="1501"/>
                  </a:cubicBezTo>
                  <a:lnTo>
                    <a:pt x="436" y="1501"/>
                  </a:lnTo>
                  <a:lnTo>
                    <a:pt x="436" y="798"/>
                  </a:lnTo>
                  <a:cubicBezTo>
                    <a:pt x="436" y="606"/>
                    <a:pt x="605" y="437"/>
                    <a:pt x="797" y="437"/>
                  </a:cubicBezTo>
                  <a:lnTo>
                    <a:pt x="11387" y="437"/>
                  </a:lnTo>
                  <a:cubicBezTo>
                    <a:pt x="11509" y="437"/>
                    <a:pt x="11602" y="338"/>
                    <a:pt x="11602" y="216"/>
                  </a:cubicBezTo>
                  <a:cubicBezTo>
                    <a:pt x="11602" y="94"/>
                    <a:pt x="11509" y="1"/>
                    <a:pt x="1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74" name="Google Shape;1374;p40"/>
          <p:cNvGrpSpPr/>
          <p:nvPr/>
        </p:nvGrpSpPr>
        <p:grpSpPr>
          <a:xfrm>
            <a:off x="2369130" y="1045720"/>
            <a:ext cx="754638" cy="708563"/>
            <a:chOff x="839980" y="445420"/>
            <a:chExt cx="754638" cy="708563"/>
          </a:xfrm>
        </p:grpSpPr>
        <p:sp>
          <p:nvSpPr>
            <p:cNvPr id="1375" name="Google Shape;1375;p40"/>
            <p:cNvSpPr/>
            <p:nvPr/>
          </p:nvSpPr>
          <p:spPr>
            <a:xfrm>
              <a:off x="839980" y="445420"/>
              <a:ext cx="754638" cy="708563"/>
            </a:xfrm>
            <a:custGeom>
              <a:rect b="b" l="l" r="r" t="t"/>
              <a:pathLst>
                <a:path extrusionOk="0" h="12595" w="13414">
                  <a:moveTo>
                    <a:pt x="6393" y="1"/>
                  </a:moveTo>
                  <a:cubicBezTo>
                    <a:pt x="6010" y="1"/>
                    <a:pt x="5626" y="38"/>
                    <a:pt x="5242" y="124"/>
                  </a:cubicBezTo>
                  <a:cubicBezTo>
                    <a:pt x="2766" y="598"/>
                    <a:pt x="354" y="2515"/>
                    <a:pt x="177" y="5048"/>
                  </a:cubicBezTo>
                  <a:cubicBezTo>
                    <a:pt x="0" y="7821"/>
                    <a:pt x="3063" y="10064"/>
                    <a:pt x="5129" y="11330"/>
                  </a:cubicBezTo>
                  <a:cubicBezTo>
                    <a:pt x="6309" y="12076"/>
                    <a:pt x="7558" y="12595"/>
                    <a:pt x="8729" y="12595"/>
                  </a:cubicBezTo>
                  <a:cubicBezTo>
                    <a:pt x="9868" y="12595"/>
                    <a:pt x="10932" y="12105"/>
                    <a:pt x="11786" y="10856"/>
                  </a:cubicBezTo>
                  <a:cubicBezTo>
                    <a:pt x="13144" y="8854"/>
                    <a:pt x="13413" y="6137"/>
                    <a:pt x="12409" y="3959"/>
                  </a:cubicBezTo>
                  <a:cubicBezTo>
                    <a:pt x="11404" y="1751"/>
                    <a:pt x="9169" y="160"/>
                    <a:pt x="6749" y="11"/>
                  </a:cubicBezTo>
                  <a:cubicBezTo>
                    <a:pt x="6631" y="4"/>
                    <a:pt x="6512" y="1"/>
                    <a:pt x="6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376" name="Google Shape;1376;p40"/>
            <p:cNvGrpSpPr/>
            <p:nvPr/>
          </p:nvGrpSpPr>
          <p:grpSpPr>
            <a:xfrm>
              <a:off x="1045644" y="668699"/>
              <a:ext cx="343315" cy="262005"/>
              <a:chOff x="3342744" y="1167512"/>
              <a:chExt cx="343315" cy="262005"/>
            </a:xfrm>
          </p:grpSpPr>
          <p:sp>
            <p:nvSpPr>
              <p:cNvPr id="1377" name="Google Shape;1377;p40"/>
              <p:cNvSpPr/>
              <p:nvPr/>
            </p:nvSpPr>
            <p:spPr>
              <a:xfrm>
                <a:off x="3406279" y="1373179"/>
                <a:ext cx="279780" cy="56338"/>
              </a:xfrm>
              <a:custGeom>
                <a:rect b="b" l="l" r="r" t="t"/>
                <a:pathLst>
                  <a:path extrusionOk="0" h="2450" w="12167">
                    <a:moveTo>
                      <a:pt x="11946" y="1"/>
                    </a:moveTo>
                    <a:cubicBezTo>
                      <a:pt x="11829" y="1"/>
                      <a:pt x="11730" y="123"/>
                      <a:pt x="11730" y="245"/>
                    </a:cubicBezTo>
                    <a:lnTo>
                      <a:pt x="11730" y="1333"/>
                    </a:lnTo>
                    <a:cubicBezTo>
                      <a:pt x="11730" y="1722"/>
                      <a:pt x="11440" y="2013"/>
                      <a:pt x="11050" y="2013"/>
                    </a:cubicBezTo>
                    <a:lnTo>
                      <a:pt x="221" y="2013"/>
                    </a:lnTo>
                    <a:cubicBezTo>
                      <a:pt x="99" y="2013"/>
                      <a:pt x="0" y="2106"/>
                      <a:pt x="0" y="2228"/>
                    </a:cubicBezTo>
                    <a:cubicBezTo>
                      <a:pt x="0" y="2350"/>
                      <a:pt x="99" y="2449"/>
                      <a:pt x="221" y="2449"/>
                    </a:cubicBezTo>
                    <a:lnTo>
                      <a:pt x="11050" y="2449"/>
                    </a:lnTo>
                    <a:cubicBezTo>
                      <a:pt x="11684" y="2449"/>
                      <a:pt x="12167" y="1937"/>
                      <a:pt x="12167" y="1333"/>
                    </a:cubicBezTo>
                    <a:lnTo>
                      <a:pt x="12167" y="245"/>
                    </a:lnTo>
                    <a:cubicBezTo>
                      <a:pt x="12167" y="123"/>
                      <a:pt x="12068" y="1"/>
                      <a:pt x="119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8" name="Google Shape;1378;p40"/>
              <p:cNvSpPr/>
              <p:nvPr/>
            </p:nvSpPr>
            <p:spPr>
              <a:xfrm>
                <a:off x="3342744" y="1167512"/>
                <a:ext cx="343315" cy="262005"/>
              </a:xfrm>
              <a:custGeom>
                <a:rect b="b" l="l" r="r" t="t"/>
                <a:pathLst>
                  <a:path extrusionOk="0" h="11394" w="14930">
                    <a:moveTo>
                      <a:pt x="1141" y="0"/>
                    </a:moveTo>
                    <a:cubicBezTo>
                      <a:pt x="512" y="0"/>
                      <a:pt x="1" y="512"/>
                      <a:pt x="1" y="1140"/>
                    </a:cubicBezTo>
                    <a:lnTo>
                      <a:pt x="1" y="10277"/>
                    </a:lnTo>
                    <a:cubicBezTo>
                      <a:pt x="1" y="10881"/>
                      <a:pt x="512" y="11393"/>
                      <a:pt x="1141" y="11393"/>
                    </a:cubicBezTo>
                    <a:lnTo>
                      <a:pt x="1891" y="11393"/>
                    </a:lnTo>
                    <a:cubicBezTo>
                      <a:pt x="2013" y="11393"/>
                      <a:pt x="2112" y="11294"/>
                      <a:pt x="2112" y="11172"/>
                    </a:cubicBezTo>
                    <a:cubicBezTo>
                      <a:pt x="2112" y="11050"/>
                      <a:pt x="2013" y="10957"/>
                      <a:pt x="1891" y="10957"/>
                    </a:cubicBezTo>
                    <a:lnTo>
                      <a:pt x="1141" y="10957"/>
                    </a:lnTo>
                    <a:cubicBezTo>
                      <a:pt x="751" y="10957"/>
                      <a:pt x="437" y="10666"/>
                      <a:pt x="437" y="10277"/>
                    </a:cubicBezTo>
                    <a:lnTo>
                      <a:pt x="437" y="2937"/>
                    </a:lnTo>
                    <a:lnTo>
                      <a:pt x="14493" y="2937"/>
                    </a:lnTo>
                    <a:lnTo>
                      <a:pt x="14493" y="8072"/>
                    </a:lnTo>
                    <a:cubicBezTo>
                      <a:pt x="14493" y="8195"/>
                      <a:pt x="14592" y="8288"/>
                      <a:pt x="14709" y="8288"/>
                    </a:cubicBezTo>
                    <a:cubicBezTo>
                      <a:pt x="14831" y="8288"/>
                      <a:pt x="14930" y="8195"/>
                      <a:pt x="14930" y="8072"/>
                    </a:cubicBezTo>
                    <a:lnTo>
                      <a:pt x="14930" y="1140"/>
                    </a:lnTo>
                    <a:cubicBezTo>
                      <a:pt x="14930" y="512"/>
                      <a:pt x="14447" y="0"/>
                      <a:pt x="13813" y="0"/>
                    </a:cubicBezTo>
                    <a:lnTo>
                      <a:pt x="10085" y="0"/>
                    </a:lnTo>
                    <a:cubicBezTo>
                      <a:pt x="9963" y="0"/>
                      <a:pt x="9864" y="99"/>
                      <a:pt x="9864" y="221"/>
                    </a:cubicBezTo>
                    <a:cubicBezTo>
                      <a:pt x="9864" y="343"/>
                      <a:pt x="9963" y="436"/>
                      <a:pt x="10085" y="436"/>
                    </a:cubicBezTo>
                    <a:lnTo>
                      <a:pt x="13813" y="436"/>
                    </a:lnTo>
                    <a:cubicBezTo>
                      <a:pt x="14203" y="436"/>
                      <a:pt x="14493" y="756"/>
                      <a:pt x="14493" y="1140"/>
                    </a:cubicBezTo>
                    <a:lnTo>
                      <a:pt x="14493" y="2501"/>
                    </a:lnTo>
                    <a:lnTo>
                      <a:pt x="437" y="2501"/>
                    </a:lnTo>
                    <a:lnTo>
                      <a:pt x="437" y="1140"/>
                    </a:lnTo>
                    <a:cubicBezTo>
                      <a:pt x="437" y="756"/>
                      <a:pt x="751" y="436"/>
                      <a:pt x="1141" y="436"/>
                    </a:cubicBezTo>
                    <a:lnTo>
                      <a:pt x="8945" y="436"/>
                    </a:lnTo>
                    <a:cubicBezTo>
                      <a:pt x="9067" y="436"/>
                      <a:pt x="9160" y="343"/>
                      <a:pt x="9160" y="221"/>
                    </a:cubicBezTo>
                    <a:cubicBezTo>
                      <a:pt x="9160" y="99"/>
                      <a:pt x="9067" y="0"/>
                      <a:pt x="89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9" name="Google Shape;1379;p40"/>
              <p:cNvSpPr/>
              <p:nvPr/>
            </p:nvSpPr>
            <p:spPr>
              <a:xfrm>
                <a:off x="3375121" y="1191910"/>
                <a:ext cx="20604" cy="18741"/>
              </a:xfrm>
              <a:custGeom>
                <a:rect b="b" l="l" r="r" t="t"/>
                <a:pathLst>
                  <a:path extrusionOk="0" h="815" w="896">
                    <a:moveTo>
                      <a:pt x="460" y="1"/>
                    </a:moveTo>
                    <a:cubicBezTo>
                      <a:pt x="356" y="1"/>
                      <a:pt x="253" y="44"/>
                      <a:pt x="169" y="131"/>
                    </a:cubicBezTo>
                    <a:cubicBezTo>
                      <a:pt x="0" y="277"/>
                      <a:pt x="0" y="539"/>
                      <a:pt x="169" y="684"/>
                    </a:cubicBezTo>
                    <a:cubicBezTo>
                      <a:pt x="253" y="771"/>
                      <a:pt x="356" y="815"/>
                      <a:pt x="460" y="815"/>
                    </a:cubicBezTo>
                    <a:cubicBezTo>
                      <a:pt x="563" y="815"/>
                      <a:pt x="666" y="771"/>
                      <a:pt x="750" y="684"/>
                    </a:cubicBezTo>
                    <a:cubicBezTo>
                      <a:pt x="896" y="539"/>
                      <a:pt x="896" y="277"/>
                      <a:pt x="750" y="131"/>
                    </a:cubicBezTo>
                    <a:cubicBezTo>
                      <a:pt x="666" y="44"/>
                      <a:pt x="563" y="1"/>
                      <a:pt x="4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0" name="Google Shape;1380;p40"/>
              <p:cNvSpPr/>
              <p:nvPr/>
            </p:nvSpPr>
            <p:spPr>
              <a:xfrm>
                <a:off x="3404140" y="1191910"/>
                <a:ext cx="20604" cy="18741"/>
              </a:xfrm>
              <a:custGeom>
                <a:rect b="b" l="l" r="r" t="t"/>
                <a:pathLst>
                  <a:path extrusionOk="0" h="815" w="896">
                    <a:moveTo>
                      <a:pt x="445" y="1"/>
                    </a:moveTo>
                    <a:cubicBezTo>
                      <a:pt x="339" y="1"/>
                      <a:pt x="230" y="44"/>
                      <a:pt x="146" y="131"/>
                    </a:cubicBezTo>
                    <a:cubicBezTo>
                      <a:pt x="0" y="277"/>
                      <a:pt x="0" y="539"/>
                      <a:pt x="146" y="684"/>
                    </a:cubicBezTo>
                    <a:cubicBezTo>
                      <a:pt x="230" y="771"/>
                      <a:pt x="339" y="815"/>
                      <a:pt x="445" y="815"/>
                    </a:cubicBezTo>
                    <a:cubicBezTo>
                      <a:pt x="551" y="815"/>
                      <a:pt x="654" y="771"/>
                      <a:pt x="727" y="684"/>
                    </a:cubicBezTo>
                    <a:cubicBezTo>
                      <a:pt x="896" y="539"/>
                      <a:pt x="896" y="277"/>
                      <a:pt x="727" y="131"/>
                    </a:cubicBezTo>
                    <a:cubicBezTo>
                      <a:pt x="654" y="44"/>
                      <a:pt x="551" y="1"/>
                      <a:pt x="4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1" name="Google Shape;1381;p40"/>
              <p:cNvSpPr/>
              <p:nvPr/>
            </p:nvSpPr>
            <p:spPr>
              <a:xfrm>
                <a:off x="3432493" y="1192185"/>
                <a:ext cx="21132" cy="18718"/>
              </a:xfrm>
              <a:custGeom>
                <a:rect b="b" l="l" r="r" t="t"/>
                <a:pathLst>
                  <a:path extrusionOk="0" h="814" w="919">
                    <a:moveTo>
                      <a:pt x="448" y="0"/>
                    </a:moveTo>
                    <a:cubicBezTo>
                      <a:pt x="304" y="0"/>
                      <a:pt x="164" y="78"/>
                      <a:pt x="99" y="213"/>
                    </a:cubicBezTo>
                    <a:cubicBezTo>
                      <a:pt x="0" y="410"/>
                      <a:pt x="76" y="649"/>
                      <a:pt x="268" y="771"/>
                    </a:cubicBezTo>
                    <a:cubicBezTo>
                      <a:pt x="324" y="800"/>
                      <a:pt x="384" y="814"/>
                      <a:pt x="445" y="814"/>
                    </a:cubicBezTo>
                    <a:cubicBezTo>
                      <a:pt x="592" y="814"/>
                      <a:pt x="739" y="731"/>
                      <a:pt x="826" y="579"/>
                    </a:cubicBezTo>
                    <a:cubicBezTo>
                      <a:pt x="919" y="381"/>
                      <a:pt x="849" y="143"/>
                      <a:pt x="628" y="44"/>
                    </a:cubicBezTo>
                    <a:cubicBezTo>
                      <a:pt x="571" y="14"/>
                      <a:pt x="509" y="0"/>
                      <a:pt x="4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2" name="Google Shape;1382;p40"/>
              <p:cNvSpPr/>
              <p:nvPr/>
            </p:nvSpPr>
            <p:spPr>
              <a:xfrm>
                <a:off x="3372844" y="1252823"/>
                <a:ext cx="76918" cy="10049"/>
              </a:xfrm>
              <a:custGeom>
                <a:rect b="b" l="l" r="r" t="t"/>
                <a:pathLst>
                  <a:path extrusionOk="0" h="437" w="3345">
                    <a:moveTo>
                      <a:pt x="221" y="1"/>
                    </a:moveTo>
                    <a:cubicBezTo>
                      <a:pt x="99" y="1"/>
                      <a:pt x="0" y="100"/>
                      <a:pt x="0" y="216"/>
                    </a:cubicBezTo>
                    <a:cubicBezTo>
                      <a:pt x="0" y="338"/>
                      <a:pt x="99" y="437"/>
                      <a:pt x="221" y="437"/>
                    </a:cubicBezTo>
                    <a:lnTo>
                      <a:pt x="3129" y="437"/>
                    </a:lnTo>
                    <a:cubicBezTo>
                      <a:pt x="3251" y="437"/>
                      <a:pt x="3344" y="338"/>
                      <a:pt x="3344" y="216"/>
                    </a:cubicBezTo>
                    <a:cubicBezTo>
                      <a:pt x="3344" y="100"/>
                      <a:pt x="3251" y="1"/>
                      <a:pt x="31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3" name="Google Shape;1383;p40"/>
              <p:cNvSpPr/>
              <p:nvPr/>
            </p:nvSpPr>
            <p:spPr>
              <a:xfrm>
                <a:off x="3462042" y="1252823"/>
                <a:ext cx="26237" cy="10049"/>
              </a:xfrm>
              <a:custGeom>
                <a:rect b="b" l="l" r="r" t="t"/>
                <a:pathLst>
                  <a:path extrusionOk="0" h="437" w="1141">
                    <a:moveTo>
                      <a:pt x="216" y="1"/>
                    </a:moveTo>
                    <a:cubicBezTo>
                      <a:pt x="99" y="1"/>
                      <a:pt x="0" y="100"/>
                      <a:pt x="0" y="216"/>
                    </a:cubicBezTo>
                    <a:cubicBezTo>
                      <a:pt x="0" y="338"/>
                      <a:pt x="99" y="437"/>
                      <a:pt x="216" y="437"/>
                    </a:cubicBezTo>
                    <a:lnTo>
                      <a:pt x="919" y="437"/>
                    </a:lnTo>
                    <a:cubicBezTo>
                      <a:pt x="1041" y="437"/>
                      <a:pt x="1140" y="338"/>
                      <a:pt x="1140" y="216"/>
                    </a:cubicBezTo>
                    <a:cubicBezTo>
                      <a:pt x="1140" y="100"/>
                      <a:pt x="1041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4" name="Google Shape;1384;p40"/>
              <p:cNvSpPr/>
              <p:nvPr/>
            </p:nvSpPr>
            <p:spPr>
              <a:xfrm>
                <a:off x="3501616" y="1252823"/>
                <a:ext cx="47899" cy="10049"/>
              </a:xfrm>
              <a:custGeom>
                <a:rect b="b" l="l" r="r" t="t"/>
                <a:pathLst>
                  <a:path extrusionOk="0" h="437" w="2083">
                    <a:moveTo>
                      <a:pt x="216" y="1"/>
                    </a:moveTo>
                    <a:cubicBezTo>
                      <a:pt x="94" y="1"/>
                      <a:pt x="1" y="100"/>
                      <a:pt x="1" y="216"/>
                    </a:cubicBezTo>
                    <a:cubicBezTo>
                      <a:pt x="1" y="338"/>
                      <a:pt x="94" y="437"/>
                      <a:pt x="216" y="437"/>
                    </a:cubicBezTo>
                    <a:lnTo>
                      <a:pt x="1868" y="437"/>
                    </a:lnTo>
                    <a:cubicBezTo>
                      <a:pt x="1984" y="437"/>
                      <a:pt x="2083" y="338"/>
                      <a:pt x="2083" y="216"/>
                    </a:cubicBezTo>
                    <a:cubicBezTo>
                      <a:pt x="2083" y="100"/>
                      <a:pt x="1984" y="1"/>
                      <a:pt x="18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5" name="Google Shape;1385;p40"/>
              <p:cNvSpPr/>
              <p:nvPr/>
            </p:nvSpPr>
            <p:spPr>
              <a:xfrm>
                <a:off x="3372844" y="1277290"/>
                <a:ext cx="40126" cy="10072"/>
              </a:xfrm>
              <a:custGeom>
                <a:rect b="b" l="l" r="r" t="t"/>
                <a:pathLst>
                  <a:path extrusionOk="0" h="438" w="1745">
                    <a:moveTo>
                      <a:pt x="221" y="1"/>
                    </a:moveTo>
                    <a:cubicBezTo>
                      <a:pt x="99" y="1"/>
                      <a:pt x="0" y="100"/>
                      <a:pt x="0" y="222"/>
                    </a:cubicBezTo>
                    <a:cubicBezTo>
                      <a:pt x="0" y="344"/>
                      <a:pt x="99" y="437"/>
                      <a:pt x="221" y="437"/>
                    </a:cubicBezTo>
                    <a:lnTo>
                      <a:pt x="1530" y="437"/>
                    </a:lnTo>
                    <a:cubicBezTo>
                      <a:pt x="1652" y="437"/>
                      <a:pt x="1745" y="344"/>
                      <a:pt x="1745" y="222"/>
                    </a:cubicBezTo>
                    <a:cubicBezTo>
                      <a:pt x="1745" y="100"/>
                      <a:pt x="1652" y="1"/>
                      <a:pt x="15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6" name="Google Shape;1386;p40"/>
              <p:cNvSpPr/>
              <p:nvPr/>
            </p:nvSpPr>
            <p:spPr>
              <a:xfrm>
                <a:off x="3424721" y="1277290"/>
                <a:ext cx="42288" cy="10072"/>
              </a:xfrm>
              <a:custGeom>
                <a:rect b="b" l="l" r="r" t="t"/>
                <a:pathLst>
                  <a:path extrusionOk="0" h="438" w="1839">
                    <a:moveTo>
                      <a:pt x="216" y="1"/>
                    </a:moveTo>
                    <a:cubicBezTo>
                      <a:pt x="94" y="1"/>
                      <a:pt x="1" y="100"/>
                      <a:pt x="1" y="222"/>
                    </a:cubicBezTo>
                    <a:cubicBezTo>
                      <a:pt x="1" y="344"/>
                      <a:pt x="94" y="437"/>
                      <a:pt x="216" y="437"/>
                    </a:cubicBezTo>
                    <a:lnTo>
                      <a:pt x="1600" y="437"/>
                    </a:lnTo>
                    <a:cubicBezTo>
                      <a:pt x="1722" y="437"/>
                      <a:pt x="1839" y="344"/>
                      <a:pt x="1839" y="222"/>
                    </a:cubicBezTo>
                    <a:cubicBezTo>
                      <a:pt x="1839" y="100"/>
                      <a:pt x="1722" y="1"/>
                      <a:pt x="16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7" name="Google Shape;1387;p40"/>
              <p:cNvSpPr/>
              <p:nvPr/>
            </p:nvSpPr>
            <p:spPr>
              <a:xfrm>
                <a:off x="3579592" y="1277290"/>
                <a:ext cx="57396" cy="10072"/>
              </a:xfrm>
              <a:custGeom>
                <a:rect b="b" l="l" r="r" t="t"/>
                <a:pathLst>
                  <a:path extrusionOk="0" h="438" w="2496">
                    <a:moveTo>
                      <a:pt x="221" y="1"/>
                    </a:moveTo>
                    <a:cubicBezTo>
                      <a:pt x="99" y="1"/>
                      <a:pt x="0" y="100"/>
                      <a:pt x="0" y="222"/>
                    </a:cubicBezTo>
                    <a:cubicBezTo>
                      <a:pt x="0" y="344"/>
                      <a:pt x="99" y="437"/>
                      <a:pt x="221" y="437"/>
                    </a:cubicBezTo>
                    <a:lnTo>
                      <a:pt x="2280" y="437"/>
                    </a:lnTo>
                    <a:cubicBezTo>
                      <a:pt x="2402" y="437"/>
                      <a:pt x="2495" y="344"/>
                      <a:pt x="2495" y="222"/>
                    </a:cubicBezTo>
                    <a:cubicBezTo>
                      <a:pt x="2495" y="100"/>
                      <a:pt x="2402" y="1"/>
                      <a:pt x="2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8" name="Google Shape;1388;p40"/>
              <p:cNvSpPr/>
              <p:nvPr/>
            </p:nvSpPr>
            <p:spPr>
              <a:xfrm>
                <a:off x="3479817" y="1277290"/>
                <a:ext cx="86415" cy="10072"/>
              </a:xfrm>
              <a:custGeom>
                <a:rect b="b" l="l" r="r" t="t"/>
                <a:pathLst>
                  <a:path extrusionOk="0" h="438" w="3758">
                    <a:moveTo>
                      <a:pt x="222" y="1"/>
                    </a:moveTo>
                    <a:cubicBezTo>
                      <a:pt x="100" y="1"/>
                      <a:pt x="1" y="100"/>
                      <a:pt x="1" y="222"/>
                    </a:cubicBezTo>
                    <a:cubicBezTo>
                      <a:pt x="1" y="344"/>
                      <a:pt x="100" y="437"/>
                      <a:pt x="222" y="437"/>
                    </a:cubicBezTo>
                    <a:lnTo>
                      <a:pt x="3543" y="437"/>
                    </a:lnTo>
                    <a:cubicBezTo>
                      <a:pt x="3659" y="437"/>
                      <a:pt x="3758" y="344"/>
                      <a:pt x="3758" y="222"/>
                    </a:cubicBezTo>
                    <a:cubicBezTo>
                      <a:pt x="3758" y="100"/>
                      <a:pt x="3659" y="1"/>
                      <a:pt x="35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9" name="Google Shape;1389;p40"/>
              <p:cNvSpPr/>
              <p:nvPr/>
            </p:nvSpPr>
            <p:spPr>
              <a:xfrm>
                <a:off x="3372844" y="1353128"/>
                <a:ext cx="21270" cy="10049"/>
              </a:xfrm>
              <a:custGeom>
                <a:rect b="b" l="l" r="r" t="t"/>
                <a:pathLst>
                  <a:path extrusionOk="0" h="437" w="925">
                    <a:moveTo>
                      <a:pt x="221" y="0"/>
                    </a:moveTo>
                    <a:cubicBezTo>
                      <a:pt x="99" y="0"/>
                      <a:pt x="0" y="99"/>
                      <a:pt x="0" y="216"/>
                    </a:cubicBezTo>
                    <a:cubicBezTo>
                      <a:pt x="0" y="338"/>
                      <a:pt x="99" y="437"/>
                      <a:pt x="221" y="437"/>
                    </a:cubicBezTo>
                    <a:lnTo>
                      <a:pt x="704" y="437"/>
                    </a:lnTo>
                    <a:cubicBezTo>
                      <a:pt x="826" y="437"/>
                      <a:pt x="925" y="338"/>
                      <a:pt x="925" y="216"/>
                    </a:cubicBezTo>
                    <a:cubicBezTo>
                      <a:pt x="925" y="99"/>
                      <a:pt x="826" y="0"/>
                      <a:pt x="7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0" name="Google Shape;1390;p40"/>
              <p:cNvSpPr/>
              <p:nvPr/>
            </p:nvSpPr>
            <p:spPr>
              <a:xfrm>
                <a:off x="3406279" y="1353128"/>
                <a:ext cx="82000" cy="10049"/>
              </a:xfrm>
              <a:custGeom>
                <a:rect b="b" l="l" r="r" t="t"/>
                <a:pathLst>
                  <a:path extrusionOk="0" h="437" w="3566">
                    <a:moveTo>
                      <a:pt x="221" y="0"/>
                    </a:moveTo>
                    <a:cubicBezTo>
                      <a:pt x="99" y="0"/>
                      <a:pt x="0" y="99"/>
                      <a:pt x="0" y="216"/>
                    </a:cubicBezTo>
                    <a:cubicBezTo>
                      <a:pt x="0" y="338"/>
                      <a:pt x="99" y="437"/>
                      <a:pt x="221" y="437"/>
                    </a:cubicBezTo>
                    <a:lnTo>
                      <a:pt x="3344" y="437"/>
                    </a:lnTo>
                    <a:cubicBezTo>
                      <a:pt x="3466" y="437"/>
                      <a:pt x="3565" y="338"/>
                      <a:pt x="3565" y="216"/>
                    </a:cubicBezTo>
                    <a:cubicBezTo>
                      <a:pt x="3565" y="99"/>
                      <a:pt x="3466" y="0"/>
                      <a:pt x="33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1" name="Google Shape;1391;p40"/>
              <p:cNvSpPr/>
              <p:nvPr/>
            </p:nvSpPr>
            <p:spPr>
              <a:xfrm>
                <a:off x="3501616" y="1353128"/>
                <a:ext cx="47899" cy="10049"/>
              </a:xfrm>
              <a:custGeom>
                <a:rect b="b" l="l" r="r" t="t"/>
                <a:pathLst>
                  <a:path extrusionOk="0" h="437" w="2083">
                    <a:moveTo>
                      <a:pt x="216" y="0"/>
                    </a:moveTo>
                    <a:cubicBezTo>
                      <a:pt x="94" y="0"/>
                      <a:pt x="1" y="99"/>
                      <a:pt x="1" y="216"/>
                    </a:cubicBezTo>
                    <a:cubicBezTo>
                      <a:pt x="1" y="338"/>
                      <a:pt x="94" y="437"/>
                      <a:pt x="216" y="437"/>
                    </a:cubicBezTo>
                    <a:lnTo>
                      <a:pt x="1868" y="437"/>
                    </a:lnTo>
                    <a:cubicBezTo>
                      <a:pt x="1984" y="437"/>
                      <a:pt x="2083" y="338"/>
                      <a:pt x="2083" y="216"/>
                    </a:cubicBezTo>
                    <a:cubicBezTo>
                      <a:pt x="2083" y="99"/>
                      <a:pt x="1984" y="0"/>
                      <a:pt x="18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2" name="Google Shape;1392;p40"/>
              <p:cNvSpPr/>
              <p:nvPr/>
            </p:nvSpPr>
            <p:spPr>
              <a:xfrm>
                <a:off x="3372844" y="1378123"/>
                <a:ext cx="40126" cy="10072"/>
              </a:xfrm>
              <a:custGeom>
                <a:rect b="b" l="l" r="r" t="t"/>
                <a:pathLst>
                  <a:path extrusionOk="0" h="438" w="1745">
                    <a:moveTo>
                      <a:pt x="221" y="1"/>
                    </a:moveTo>
                    <a:cubicBezTo>
                      <a:pt x="99" y="1"/>
                      <a:pt x="0" y="100"/>
                      <a:pt x="0" y="222"/>
                    </a:cubicBezTo>
                    <a:cubicBezTo>
                      <a:pt x="0" y="344"/>
                      <a:pt x="99" y="437"/>
                      <a:pt x="221" y="437"/>
                    </a:cubicBezTo>
                    <a:lnTo>
                      <a:pt x="1530" y="437"/>
                    </a:lnTo>
                    <a:cubicBezTo>
                      <a:pt x="1652" y="437"/>
                      <a:pt x="1745" y="344"/>
                      <a:pt x="1745" y="222"/>
                    </a:cubicBezTo>
                    <a:cubicBezTo>
                      <a:pt x="1745" y="100"/>
                      <a:pt x="1652" y="1"/>
                      <a:pt x="15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3" name="Google Shape;1393;p40"/>
              <p:cNvSpPr/>
              <p:nvPr/>
            </p:nvSpPr>
            <p:spPr>
              <a:xfrm>
                <a:off x="3424721" y="1378123"/>
                <a:ext cx="42288" cy="10072"/>
              </a:xfrm>
              <a:custGeom>
                <a:rect b="b" l="l" r="r" t="t"/>
                <a:pathLst>
                  <a:path extrusionOk="0" h="438" w="1839">
                    <a:moveTo>
                      <a:pt x="216" y="1"/>
                    </a:moveTo>
                    <a:cubicBezTo>
                      <a:pt x="94" y="1"/>
                      <a:pt x="1" y="100"/>
                      <a:pt x="1" y="222"/>
                    </a:cubicBezTo>
                    <a:cubicBezTo>
                      <a:pt x="1" y="344"/>
                      <a:pt x="94" y="437"/>
                      <a:pt x="216" y="437"/>
                    </a:cubicBezTo>
                    <a:lnTo>
                      <a:pt x="1600" y="437"/>
                    </a:lnTo>
                    <a:cubicBezTo>
                      <a:pt x="1722" y="437"/>
                      <a:pt x="1839" y="344"/>
                      <a:pt x="1839" y="222"/>
                    </a:cubicBezTo>
                    <a:cubicBezTo>
                      <a:pt x="1839" y="100"/>
                      <a:pt x="1722" y="1"/>
                      <a:pt x="16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4" name="Google Shape;1394;p40"/>
              <p:cNvSpPr/>
              <p:nvPr/>
            </p:nvSpPr>
            <p:spPr>
              <a:xfrm>
                <a:off x="3579592" y="1378123"/>
                <a:ext cx="28514" cy="10072"/>
              </a:xfrm>
              <a:custGeom>
                <a:rect b="b" l="l" r="r" t="t"/>
                <a:pathLst>
                  <a:path extrusionOk="0" h="438" w="1240">
                    <a:moveTo>
                      <a:pt x="221" y="1"/>
                    </a:moveTo>
                    <a:cubicBezTo>
                      <a:pt x="99" y="1"/>
                      <a:pt x="0" y="100"/>
                      <a:pt x="0" y="222"/>
                    </a:cubicBezTo>
                    <a:cubicBezTo>
                      <a:pt x="0" y="344"/>
                      <a:pt x="99" y="437"/>
                      <a:pt x="221" y="437"/>
                    </a:cubicBezTo>
                    <a:lnTo>
                      <a:pt x="1018" y="437"/>
                    </a:lnTo>
                    <a:cubicBezTo>
                      <a:pt x="1140" y="437"/>
                      <a:pt x="1239" y="344"/>
                      <a:pt x="1239" y="222"/>
                    </a:cubicBezTo>
                    <a:cubicBezTo>
                      <a:pt x="1239" y="100"/>
                      <a:pt x="1140" y="1"/>
                      <a:pt x="10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5" name="Google Shape;1395;p40"/>
              <p:cNvSpPr/>
              <p:nvPr/>
            </p:nvSpPr>
            <p:spPr>
              <a:xfrm>
                <a:off x="3479817" y="1378123"/>
                <a:ext cx="86415" cy="10072"/>
              </a:xfrm>
              <a:custGeom>
                <a:rect b="b" l="l" r="r" t="t"/>
                <a:pathLst>
                  <a:path extrusionOk="0" h="438" w="3758">
                    <a:moveTo>
                      <a:pt x="222" y="1"/>
                    </a:moveTo>
                    <a:cubicBezTo>
                      <a:pt x="100" y="1"/>
                      <a:pt x="1" y="100"/>
                      <a:pt x="1" y="222"/>
                    </a:cubicBezTo>
                    <a:cubicBezTo>
                      <a:pt x="1" y="344"/>
                      <a:pt x="100" y="437"/>
                      <a:pt x="222" y="437"/>
                    </a:cubicBezTo>
                    <a:lnTo>
                      <a:pt x="3543" y="437"/>
                    </a:lnTo>
                    <a:cubicBezTo>
                      <a:pt x="3659" y="437"/>
                      <a:pt x="3758" y="344"/>
                      <a:pt x="3758" y="222"/>
                    </a:cubicBezTo>
                    <a:cubicBezTo>
                      <a:pt x="3758" y="100"/>
                      <a:pt x="3659" y="1"/>
                      <a:pt x="35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6" name="Google Shape;1396;p40"/>
              <p:cNvSpPr/>
              <p:nvPr/>
            </p:nvSpPr>
            <p:spPr>
              <a:xfrm>
                <a:off x="3409084" y="1303504"/>
                <a:ext cx="77447" cy="10049"/>
              </a:xfrm>
              <a:custGeom>
                <a:rect b="b" l="l" r="r" t="t"/>
                <a:pathLst>
                  <a:path extrusionOk="0" h="437" w="3368">
                    <a:moveTo>
                      <a:pt x="221" y="1"/>
                    </a:moveTo>
                    <a:cubicBezTo>
                      <a:pt x="99" y="1"/>
                      <a:pt x="0" y="100"/>
                      <a:pt x="0" y="222"/>
                    </a:cubicBezTo>
                    <a:cubicBezTo>
                      <a:pt x="0" y="338"/>
                      <a:pt x="99" y="437"/>
                      <a:pt x="221" y="437"/>
                    </a:cubicBezTo>
                    <a:lnTo>
                      <a:pt x="3129" y="437"/>
                    </a:lnTo>
                    <a:cubicBezTo>
                      <a:pt x="3245" y="437"/>
                      <a:pt x="3368" y="338"/>
                      <a:pt x="3368" y="222"/>
                    </a:cubicBezTo>
                    <a:cubicBezTo>
                      <a:pt x="3368" y="100"/>
                      <a:pt x="3245" y="1"/>
                      <a:pt x="31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7" name="Google Shape;1397;p40"/>
              <p:cNvSpPr/>
              <p:nvPr/>
            </p:nvSpPr>
            <p:spPr>
              <a:xfrm>
                <a:off x="3498811" y="1303504"/>
                <a:ext cx="24490" cy="10049"/>
              </a:xfrm>
              <a:custGeom>
                <a:rect b="b" l="l" r="r" t="t"/>
                <a:pathLst>
                  <a:path extrusionOk="0" h="437" w="1065">
                    <a:moveTo>
                      <a:pt x="216" y="1"/>
                    </a:moveTo>
                    <a:cubicBezTo>
                      <a:pt x="100" y="1"/>
                      <a:pt x="1" y="100"/>
                      <a:pt x="1" y="222"/>
                    </a:cubicBezTo>
                    <a:cubicBezTo>
                      <a:pt x="1" y="338"/>
                      <a:pt x="100" y="437"/>
                      <a:pt x="216" y="437"/>
                    </a:cubicBezTo>
                    <a:lnTo>
                      <a:pt x="850" y="437"/>
                    </a:lnTo>
                    <a:cubicBezTo>
                      <a:pt x="972" y="437"/>
                      <a:pt x="1065" y="338"/>
                      <a:pt x="1065" y="222"/>
                    </a:cubicBezTo>
                    <a:cubicBezTo>
                      <a:pt x="1065" y="100"/>
                      <a:pt x="972" y="1"/>
                      <a:pt x="8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8" name="Google Shape;1398;p40"/>
              <p:cNvSpPr/>
              <p:nvPr/>
            </p:nvSpPr>
            <p:spPr>
              <a:xfrm>
                <a:off x="3535580" y="1303504"/>
                <a:ext cx="50175" cy="10049"/>
              </a:xfrm>
              <a:custGeom>
                <a:rect b="b" l="l" r="r" t="t"/>
                <a:pathLst>
                  <a:path extrusionOk="0" h="437" w="2182">
                    <a:moveTo>
                      <a:pt x="216" y="1"/>
                    </a:moveTo>
                    <a:cubicBezTo>
                      <a:pt x="100" y="1"/>
                      <a:pt x="1" y="100"/>
                      <a:pt x="1" y="222"/>
                    </a:cubicBezTo>
                    <a:cubicBezTo>
                      <a:pt x="1" y="338"/>
                      <a:pt x="100" y="437"/>
                      <a:pt x="216" y="437"/>
                    </a:cubicBezTo>
                    <a:lnTo>
                      <a:pt x="1961" y="437"/>
                    </a:lnTo>
                    <a:cubicBezTo>
                      <a:pt x="2083" y="437"/>
                      <a:pt x="2182" y="338"/>
                      <a:pt x="2182" y="222"/>
                    </a:cubicBezTo>
                    <a:cubicBezTo>
                      <a:pt x="2182" y="100"/>
                      <a:pt x="2083" y="1"/>
                      <a:pt x="19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9" name="Google Shape;1399;p40"/>
              <p:cNvSpPr/>
              <p:nvPr/>
            </p:nvSpPr>
            <p:spPr>
              <a:xfrm>
                <a:off x="3409084" y="1327994"/>
                <a:ext cx="40149" cy="10049"/>
              </a:xfrm>
              <a:custGeom>
                <a:rect b="b" l="l" r="r" t="t"/>
                <a:pathLst>
                  <a:path extrusionOk="0" h="437" w="1746">
                    <a:moveTo>
                      <a:pt x="221" y="0"/>
                    </a:moveTo>
                    <a:cubicBezTo>
                      <a:pt x="99" y="0"/>
                      <a:pt x="0" y="99"/>
                      <a:pt x="0" y="221"/>
                    </a:cubicBezTo>
                    <a:cubicBezTo>
                      <a:pt x="0" y="343"/>
                      <a:pt x="99" y="436"/>
                      <a:pt x="221" y="436"/>
                    </a:cubicBezTo>
                    <a:lnTo>
                      <a:pt x="1530" y="436"/>
                    </a:lnTo>
                    <a:cubicBezTo>
                      <a:pt x="1646" y="436"/>
                      <a:pt x="1745" y="343"/>
                      <a:pt x="1745" y="221"/>
                    </a:cubicBezTo>
                    <a:cubicBezTo>
                      <a:pt x="1745" y="99"/>
                      <a:pt x="1646" y="0"/>
                      <a:pt x="15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0" name="Google Shape;1400;p40"/>
              <p:cNvSpPr/>
              <p:nvPr/>
            </p:nvSpPr>
            <p:spPr>
              <a:xfrm>
                <a:off x="3461513" y="1327994"/>
                <a:ext cx="66869" cy="10049"/>
              </a:xfrm>
              <a:custGeom>
                <a:rect b="b" l="l" r="r" t="t"/>
                <a:pathLst>
                  <a:path extrusionOk="0" h="437" w="2908">
                    <a:moveTo>
                      <a:pt x="215" y="0"/>
                    </a:moveTo>
                    <a:cubicBezTo>
                      <a:pt x="93" y="0"/>
                      <a:pt x="0" y="99"/>
                      <a:pt x="0" y="221"/>
                    </a:cubicBezTo>
                    <a:cubicBezTo>
                      <a:pt x="0" y="343"/>
                      <a:pt x="93" y="436"/>
                      <a:pt x="215" y="436"/>
                    </a:cubicBezTo>
                    <a:lnTo>
                      <a:pt x="2687" y="436"/>
                    </a:lnTo>
                    <a:cubicBezTo>
                      <a:pt x="2809" y="436"/>
                      <a:pt x="2908" y="343"/>
                      <a:pt x="2908" y="221"/>
                    </a:cubicBezTo>
                    <a:cubicBezTo>
                      <a:pt x="2908" y="99"/>
                      <a:pt x="2809" y="0"/>
                      <a:pt x="26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1" name="Google Shape;1401;p40"/>
              <p:cNvSpPr/>
              <p:nvPr/>
            </p:nvSpPr>
            <p:spPr>
              <a:xfrm>
                <a:off x="3539995" y="1327994"/>
                <a:ext cx="63558" cy="10049"/>
              </a:xfrm>
              <a:custGeom>
                <a:rect b="b" l="l" r="r" t="t"/>
                <a:pathLst>
                  <a:path extrusionOk="0" h="437" w="2764">
                    <a:moveTo>
                      <a:pt x="222" y="0"/>
                    </a:moveTo>
                    <a:cubicBezTo>
                      <a:pt x="100" y="0"/>
                      <a:pt x="1" y="99"/>
                      <a:pt x="1" y="221"/>
                    </a:cubicBezTo>
                    <a:cubicBezTo>
                      <a:pt x="1" y="343"/>
                      <a:pt x="100" y="436"/>
                      <a:pt x="222" y="436"/>
                    </a:cubicBezTo>
                    <a:lnTo>
                      <a:pt x="2548" y="436"/>
                    </a:lnTo>
                    <a:cubicBezTo>
                      <a:pt x="2670" y="436"/>
                      <a:pt x="2763" y="343"/>
                      <a:pt x="2763" y="221"/>
                    </a:cubicBezTo>
                    <a:cubicBezTo>
                      <a:pt x="2763" y="99"/>
                      <a:pt x="2670" y="0"/>
                      <a:pt x="25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5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6" name="Google Shape;140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0" y="972350"/>
            <a:ext cx="4907999" cy="1217184"/>
          </a:xfrm>
          <a:prstGeom prst="rect">
            <a:avLst/>
          </a:prstGeom>
          <a:noFill/>
          <a:ln>
            <a:noFill/>
          </a:ln>
        </p:spPr>
      </p:pic>
      <p:sp>
        <p:nvSpPr>
          <p:cNvPr id="1407" name="Google Shape;1407;p41"/>
          <p:cNvSpPr txBox="1"/>
          <p:nvPr>
            <p:ph idx="4294967295" type="title"/>
          </p:nvPr>
        </p:nvSpPr>
        <p:spPr>
          <a:xfrm>
            <a:off x="720000" y="2926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Contoh Kode</a:t>
            </a:r>
            <a:endParaRPr sz="3400"/>
          </a:p>
        </p:txBody>
      </p:sp>
      <p:pic>
        <p:nvPicPr>
          <p:cNvPr id="1408" name="Google Shape;1408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000" y="2284243"/>
            <a:ext cx="4908003" cy="26401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9" name="Google Shape;1409;p41"/>
          <p:cNvGrpSpPr/>
          <p:nvPr/>
        </p:nvGrpSpPr>
        <p:grpSpPr>
          <a:xfrm>
            <a:off x="5855455" y="1521763"/>
            <a:ext cx="2904196" cy="2204167"/>
            <a:chOff x="3793280" y="843383"/>
            <a:chExt cx="4955121" cy="3760735"/>
          </a:xfrm>
        </p:grpSpPr>
        <p:sp>
          <p:nvSpPr>
            <p:cNvPr id="1410" name="Google Shape;1410;p41"/>
            <p:cNvSpPr/>
            <p:nvPr/>
          </p:nvSpPr>
          <p:spPr>
            <a:xfrm>
              <a:off x="6353631" y="1846814"/>
              <a:ext cx="2394769" cy="1973794"/>
            </a:xfrm>
            <a:custGeom>
              <a:rect b="b" l="l" r="r" t="t"/>
              <a:pathLst>
                <a:path extrusionOk="0" h="35085" w="42568">
                  <a:moveTo>
                    <a:pt x="28184" y="1"/>
                  </a:moveTo>
                  <a:cubicBezTo>
                    <a:pt x="27147" y="1"/>
                    <a:pt x="26108" y="74"/>
                    <a:pt x="25087" y="208"/>
                  </a:cubicBezTo>
                  <a:cubicBezTo>
                    <a:pt x="23049" y="477"/>
                    <a:pt x="21019" y="979"/>
                    <a:pt x="19130" y="1771"/>
                  </a:cubicBezTo>
                  <a:cubicBezTo>
                    <a:pt x="14857" y="3603"/>
                    <a:pt x="12530" y="8343"/>
                    <a:pt x="9049" y="11237"/>
                  </a:cubicBezTo>
                  <a:cubicBezTo>
                    <a:pt x="6750" y="13118"/>
                    <a:pt x="3920" y="13918"/>
                    <a:pt x="2357" y="16514"/>
                  </a:cubicBezTo>
                  <a:cubicBezTo>
                    <a:pt x="616" y="19344"/>
                    <a:pt x="1" y="22527"/>
                    <a:pt x="1182" y="25739"/>
                  </a:cubicBezTo>
                  <a:cubicBezTo>
                    <a:pt x="1239" y="25824"/>
                    <a:pt x="1267" y="25944"/>
                    <a:pt x="1296" y="26065"/>
                  </a:cubicBezTo>
                  <a:cubicBezTo>
                    <a:pt x="2654" y="29276"/>
                    <a:pt x="5484" y="31752"/>
                    <a:pt x="8695" y="33167"/>
                  </a:cubicBezTo>
                  <a:cubicBezTo>
                    <a:pt x="11999" y="34639"/>
                    <a:pt x="15685" y="35049"/>
                    <a:pt x="19279" y="35084"/>
                  </a:cubicBezTo>
                  <a:cubicBezTo>
                    <a:pt x="22519" y="35084"/>
                    <a:pt x="25822" y="34759"/>
                    <a:pt x="28624" y="33167"/>
                  </a:cubicBezTo>
                  <a:cubicBezTo>
                    <a:pt x="31807" y="31335"/>
                    <a:pt x="32097" y="28951"/>
                    <a:pt x="33307" y="25916"/>
                  </a:cubicBezTo>
                  <a:cubicBezTo>
                    <a:pt x="34340" y="23320"/>
                    <a:pt x="36936" y="21403"/>
                    <a:pt x="38641" y="19280"/>
                  </a:cubicBezTo>
                  <a:cubicBezTo>
                    <a:pt x="41032" y="16337"/>
                    <a:pt x="42567" y="12411"/>
                    <a:pt x="41683" y="8697"/>
                  </a:cubicBezTo>
                  <a:cubicBezTo>
                    <a:pt x="40884" y="5400"/>
                    <a:pt x="38231" y="2719"/>
                    <a:pt x="35104" y="1333"/>
                  </a:cubicBezTo>
                  <a:cubicBezTo>
                    <a:pt x="32933" y="387"/>
                    <a:pt x="30559" y="1"/>
                    <a:pt x="28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1" name="Google Shape;1411;p41"/>
            <p:cNvSpPr/>
            <p:nvPr/>
          </p:nvSpPr>
          <p:spPr>
            <a:xfrm>
              <a:off x="6193364" y="1417471"/>
              <a:ext cx="815928" cy="1020576"/>
            </a:xfrm>
            <a:custGeom>
              <a:rect b="b" l="l" r="r" t="t"/>
              <a:pathLst>
                <a:path extrusionOk="0" h="9619" w="7690">
                  <a:moveTo>
                    <a:pt x="1814" y="0"/>
                  </a:moveTo>
                  <a:cubicBezTo>
                    <a:pt x="1314" y="0"/>
                    <a:pt x="835" y="161"/>
                    <a:pt x="503" y="527"/>
                  </a:cubicBezTo>
                  <a:cubicBezTo>
                    <a:pt x="114" y="938"/>
                    <a:pt x="1" y="1532"/>
                    <a:pt x="29" y="2063"/>
                  </a:cubicBezTo>
                  <a:cubicBezTo>
                    <a:pt x="57" y="2621"/>
                    <a:pt x="234" y="3152"/>
                    <a:pt x="383" y="3683"/>
                  </a:cubicBezTo>
                  <a:cubicBezTo>
                    <a:pt x="913" y="5777"/>
                    <a:pt x="149" y="9017"/>
                    <a:pt x="3064" y="9547"/>
                  </a:cubicBezTo>
                  <a:cubicBezTo>
                    <a:pt x="3307" y="9596"/>
                    <a:pt x="3542" y="9619"/>
                    <a:pt x="3768" y="9619"/>
                  </a:cubicBezTo>
                  <a:cubicBezTo>
                    <a:pt x="6281" y="9619"/>
                    <a:pt x="7690" y="6774"/>
                    <a:pt x="7365" y="4418"/>
                  </a:cubicBezTo>
                  <a:cubicBezTo>
                    <a:pt x="7252" y="3739"/>
                    <a:pt x="6983" y="3060"/>
                    <a:pt x="6573" y="2501"/>
                  </a:cubicBezTo>
                  <a:cubicBezTo>
                    <a:pt x="6276" y="2119"/>
                    <a:pt x="5922" y="1822"/>
                    <a:pt x="5512" y="1589"/>
                  </a:cubicBezTo>
                  <a:cubicBezTo>
                    <a:pt x="5129" y="1383"/>
                    <a:pt x="4684" y="1263"/>
                    <a:pt x="4274" y="1058"/>
                  </a:cubicBezTo>
                  <a:cubicBezTo>
                    <a:pt x="3863" y="825"/>
                    <a:pt x="3474" y="527"/>
                    <a:pt x="3064" y="322"/>
                  </a:cubicBezTo>
                  <a:cubicBezTo>
                    <a:pt x="2683" y="117"/>
                    <a:pt x="2240" y="0"/>
                    <a:pt x="18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412" name="Google Shape;1412;p41"/>
            <p:cNvGrpSpPr/>
            <p:nvPr/>
          </p:nvGrpSpPr>
          <p:grpSpPr>
            <a:xfrm>
              <a:off x="5350673" y="843383"/>
              <a:ext cx="2350000" cy="1348751"/>
              <a:chOff x="6516473" y="1820321"/>
              <a:chExt cx="2350000" cy="1348751"/>
            </a:xfrm>
          </p:grpSpPr>
          <p:grpSp>
            <p:nvGrpSpPr>
              <p:cNvPr id="1413" name="Google Shape;1413;p41"/>
              <p:cNvGrpSpPr/>
              <p:nvPr/>
            </p:nvGrpSpPr>
            <p:grpSpPr>
              <a:xfrm>
                <a:off x="6516473" y="1820321"/>
                <a:ext cx="1504917" cy="1021126"/>
                <a:chOff x="5128378" y="1759883"/>
                <a:chExt cx="525423" cy="356526"/>
              </a:xfrm>
            </p:grpSpPr>
            <p:sp>
              <p:nvSpPr>
                <p:cNvPr id="1414" name="Google Shape;1414;p41"/>
                <p:cNvSpPr/>
                <p:nvPr/>
              </p:nvSpPr>
              <p:spPr>
                <a:xfrm>
                  <a:off x="5128378" y="1759883"/>
                  <a:ext cx="525423" cy="356526"/>
                </a:xfrm>
                <a:custGeom>
                  <a:rect b="b" l="l" r="r" t="t"/>
                  <a:pathLst>
                    <a:path extrusionOk="0" h="10259" w="15119">
                      <a:moveTo>
                        <a:pt x="114" y="1"/>
                      </a:moveTo>
                      <a:cubicBezTo>
                        <a:pt x="58" y="1"/>
                        <a:pt x="1" y="58"/>
                        <a:pt x="1" y="150"/>
                      </a:cubicBezTo>
                      <a:lnTo>
                        <a:pt x="1" y="10139"/>
                      </a:lnTo>
                      <a:cubicBezTo>
                        <a:pt x="1" y="10195"/>
                        <a:pt x="58" y="10259"/>
                        <a:pt x="114" y="10259"/>
                      </a:cubicBezTo>
                      <a:lnTo>
                        <a:pt x="15006" y="10259"/>
                      </a:lnTo>
                      <a:cubicBezTo>
                        <a:pt x="15062" y="10259"/>
                        <a:pt x="15119" y="10195"/>
                        <a:pt x="15119" y="10139"/>
                      </a:cubicBezTo>
                      <a:lnTo>
                        <a:pt x="15119" y="150"/>
                      </a:lnTo>
                      <a:cubicBezTo>
                        <a:pt x="15119" y="58"/>
                        <a:pt x="15062" y="1"/>
                        <a:pt x="1500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15" name="Google Shape;1415;p41"/>
                <p:cNvSpPr/>
                <p:nvPr/>
              </p:nvSpPr>
              <p:spPr>
                <a:xfrm>
                  <a:off x="5472603" y="1829458"/>
                  <a:ext cx="117776" cy="6186"/>
                </a:xfrm>
                <a:custGeom>
                  <a:rect b="b" l="l" r="r" t="t"/>
                  <a:pathLst>
                    <a:path extrusionOk="0" h="178" w="3389">
                      <a:moveTo>
                        <a:pt x="0" y="1"/>
                      </a:moveTo>
                      <a:lnTo>
                        <a:pt x="0" y="178"/>
                      </a:lnTo>
                      <a:lnTo>
                        <a:pt x="3389" y="178"/>
                      </a:lnTo>
                      <a:lnTo>
                        <a:pt x="3389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16" name="Google Shape;1416;p41"/>
                <p:cNvSpPr/>
                <p:nvPr/>
              </p:nvSpPr>
              <p:spPr>
                <a:xfrm>
                  <a:off x="5405948" y="1829458"/>
                  <a:ext cx="47263" cy="6186"/>
                </a:xfrm>
                <a:custGeom>
                  <a:rect b="b" l="l" r="r" t="t"/>
                  <a:pathLst>
                    <a:path extrusionOk="0" h="178" w="1360">
                      <a:moveTo>
                        <a:pt x="1" y="1"/>
                      </a:moveTo>
                      <a:lnTo>
                        <a:pt x="1" y="178"/>
                      </a:lnTo>
                      <a:lnTo>
                        <a:pt x="1359" y="178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17" name="Google Shape;1417;p41"/>
                <p:cNvSpPr/>
                <p:nvPr/>
              </p:nvSpPr>
              <p:spPr>
                <a:xfrm>
                  <a:off x="5362924" y="1829458"/>
                  <a:ext cx="30791" cy="6186"/>
                </a:xfrm>
                <a:custGeom>
                  <a:rect b="b" l="l" r="r" t="t"/>
                  <a:pathLst>
                    <a:path extrusionOk="0" h="178" w="886">
                      <a:moveTo>
                        <a:pt x="1" y="1"/>
                      </a:moveTo>
                      <a:lnTo>
                        <a:pt x="1" y="178"/>
                      </a:lnTo>
                      <a:lnTo>
                        <a:pt x="885" y="178"/>
                      </a:lnTo>
                      <a:lnTo>
                        <a:pt x="88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18" name="Google Shape;1418;p41"/>
                <p:cNvSpPr/>
                <p:nvPr/>
              </p:nvSpPr>
              <p:spPr>
                <a:xfrm>
                  <a:off x="5341308" y="1829458"/>
                  <a:ext cx="12337" cy="6186"/>
                </a:xfrm>
                <a:custGeom>
                  <a:rect b="b" l="l" r="r" t="t"/>
                  <a:pathLst>
                    <a:path extrusionOk="0" h="178" w="355">
                      <a:moveTo>
                        <a:pt x="0" y="1"/>
                      </a:moveTo>
                      <a:lnTo>
                        <a:pt x="0" y="178"/>
                      </a:lnTo>
                      <a:lnTo>
                        <a:pt x="354" y="178"/>
                      </a:lnTo>
                      <a:lnTo>
                        <a:pt x="354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19" name="Google Shape;1419;p41"/>
                <p:cNvSpPr/>
                <p:nvPr/>
              </p:nvSpPr>
              <p:spPr>
                <a:xfrm>
                  <a:off x="5198960" y="1829458"/>
                  <a:ext cx="126152" cy="6186"/>
                </a:xfrm>
                <a:custGeom>
                  <a:rect b="b" l="l" r="r" t="t"/>
                  <a:pathLst>
                    <a:path extrusionOk="0" h="178" w="3630">
                      <a:moveTo>
                        <a:pt x="0" y="1"/>
                      </a:moveTo>
                      <a:lnTo>
                        <a:pt x="0" y="178"/>
                      </a:lnTo>
                      <a:lnTo>
                        <a:pt x="3629" y="178"/>
                      </a:lnTo>
                      <a:lnTo>
                        <a:pt x="3629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20" name="Google Shape;1420;p41"/>
                <p:cNvSpPr/>
                <p:nvPr/>
              </p:nvSpPr>
              <p:spPr>
                <a:xfrm>
                  <a:off x="5513403" y="1858233"/>
                  <a:ext cx="102555" cy="7159"/>
                </a:xfrm>
                <a:custGeom>
                  <a:rect b="b" l="l" r="r" t="t"/>
                  <a:pathLst>
                    <a:path extrusionOk="0" h="206" w="2951">
                      <a:moveTo>
                        <a:pt x="0" y="1"/>
                      </a:moveTo>
                      <a:lnTo>
                        <a:pt x="0" y="206"/>
                      </a:lnTo>
                      <a:lnTo>
                        <a:pt x="2950" y="206"/>
                      </a:lnTo>
                      <a:lnTo>
                        <a:pt x="2950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21" name="Google Shape;1421;p41"/>
                <p:cNvSpPr/>
                <p:nvPr/>
              </p:nvSpPr>
              <p:spPr>
                <a:xfrm>
                  <a:off x="5355799" y="1858233"/>
                  <a:ext cx="133033" cy="7159"/>
                </a:xfrm>
                <a:custGeom>
                  <a:rect b="b" l="l" r="r" t="t"/>
                  <a:pathLst>
                    <a:path extrusionOk="0" h="206" w="3828">
                      <a:moveTo>
                        <a:pt x="1" y="1"/>
                      </a:moveTo>
                      <a:lnTo>
                        <a:pt x="1" y="206"/>
                      </a:lnTo>
                      <a:lnTo>
                        <a:pt x="3828" y="206"/>
                      </a:lnTo>
                      <a:lnTo>
                        <a:pt x="3828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22" name="Google Shape;1422;p41"/>
                <p:cNvSpPr/>
                <p:nvPr/>
              </p:nvSpPr>
              <p:spPr>
                <a:xfrm>
                  <a:off x="5318927" y="1858233"/>
                  <a:ext cx="14283" cy="7159"/>
                </a:xfrm>
                <a:custGeom>
                  <a:rect b="b" l="l" r="r" t="t"/>
                  <a:pathLst>
                    <a:path extrusionOk="0" h="206" w="411">
                      <a:moveTo>
                        <a:pt x="1" y="1"/>
                      </a:moveTo>
                      <a:lnTo>
                        <a:pt x="1" y="206"/>
                      </a:lnTo>
                      <a:lnTo>
                        <a:pt x="411" y="206"/>
                      </a:lnTo>
                      <a:lnTo>
                        <a:pt x="411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23" name="Google Shape;1423;p41"/>
                <p:cNvSpPr/>
                <p:nvPr/>
              </p:nvSpPr>
              <p:spPr>
                <a:xfrm>
                  <a:off x="5223531" y="1858233"/>
                  <a:ext cx="67663" cy="7159"/>
                </a:xfrm>
                <a:custGeom>
                  <a:rect b="b" l="l" r="r" t="t"/>
                  <a:pathLst>
                    <a:path extrusionOk="0" h="206" w="1947">
                      <a:moveTo>
                        <a:pt x="1" y="1"/>
                      </a:moveTo>
                      <a:lnTo>
                        <a:pt x="1" y="206"/>
                      </a:lnTo>
                      <a:lnTo>
                        <a:pt x="1946" y="206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24" name="Google Shape;1424;p41"/>
                <p:cNvSpPr/>
                <p:nvPr/>
              </p:nvSpPr>
              <p:spPr>
                <a:xfrm>
                  <a:off x="5163061" y="1858233"/>
                  <a:ext cx="40104" cy="7159"/>
                </a:xfrm>
                <a:custGeom>
                  <a:rect b="b" l="l" r="r" t="t"/>
                  <a:pathLst>
                    <a:path extrusionOk="0" h="206" w="1154">
                      <a:moveTo>
                        <a:pt x="0" y="1"/>
                      </a:moveTo>
                      <a:lnTo>
                        <a:pt x="0" y="206"/>
                      </a:lnTo>
                      <a:lnTo>
                        <a:pt x="1154" y="206"/>
                      </a:lnTo>
                      <a:lnTo>
                        <a:pt x="1154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25" name="Google Shape;1425;p41"/>
                <p:cNvSpPr/>
                <p:nvPr/>
              </p:nvSpPr>
              <p:spPr>
                <a:xfrm>
                  <a:off x="5472603" y="1941083"/>
                  <a:ext cx="117776" cy="6186"/>
                </a:xfrm>
                <a:custGeom>
                  <a:rect b="b" l="l" r="r" t="t"/>
                  <a:pathLst>
                    <a:path extrusionOk="0" h="178" w="3389">
                      <a:moveTo>
                        <a:pt x="0" y="1"/>
                      </a:moveTo>
                      <a:lnTo>
                        <a:pt x="0" y="178"/>
                      </a:lnTo>
                      <a:lnTo>
                        <a:pt x="3389" y="178"/>
                      </a:lnTo>
                      <a:lnTo>
                        <a:pt x="3389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26" name="Google Shape;1426;p41"/>
                <p:cNvSpPr/>
                <p:nvPr/>
              </p:nvSpPr>
              <p:spPr>
                <a:xfrm>
                  <a:off x="5405948" y="1941083"/>
                  <a:ext cx="47263" cy="6186"/>
                </a:xfrm>
                <a:custGeom>
                  <a:rect b="b" l="l" r="r" t="t"/>
                  <a:pathLst>
                    <a:path extrusionOk="0" h="178" w="1360">
                      <a:moveTo>
                        <a:pt x="1" y="1"/>
                      </a:moveTo>
                      <a:lnTo>
                        <a:pt x="1" y="178"/>
                      </a:lnTo>
                      <a:lnTo>
                        <a:pt x="1359" y="178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27" name="Google Shape;1427;p41"/>
                <p:cNvSpPr/>
                <p:nvPr/>
              </p:nvSpPr>
              <p:spPr>
                <a:xfrm>
                  <a:off x="5362924" y="1941083"/>
                  <a:ext cx="30791" cy="6186"/>
                </a:xfrm>
                <a:custGeom>
                  <a:rect b="b" l="l" r="r" t="t"/>
                  <a:pathLst>
                    <a:path extrusionOk="0" h="178" w="886">
                      <a:moveTo>
                        <a:pt x="1" y="1"/>
                      </a:moveTo>
                      <a:lnTo>
                        <a:pt x="1" y="178"/>
                      </a:lnTo>
                      <a:lnTo>
                        <a:pt x="885" y="178"/>
                      </a:lnTo>
                      <a:lnTo>
                        <a:pt x="88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28" name="Google Shape;1428;p41"/>
                <p:cNvSpPr/>
                <p:nvPr/>
              </p:nvSpPr>
              <p:spPr>
                <a:xfrm>
                  <a:off x="5341308" y="1941083"/>
                  <a:ext cx="12337" cy="6186"/>
                </a:xfrm>
                <a:custGeom>
                  <a:rect b="b" l="l" r="r" t="t"/>
                  <a:pathLst>
                    <a:path extrusionOk="0" h="178" w="355">
                      <a:moveTo>
                        <a:pt x="0" y="1"/>
                      </a:moveTo>
                      <a:lnTo>
                        <a:pt x="0" y="178"/>
                      </a:lnTo>
                      <a:lnTo>
                        <a:pt x="354" y="178"/>
                      </a:lnTo>
                      <a:lnTo>
                        <a:pt x="354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29" name="Google Shape;1429;p41"/>
                <p:cNvSpPr/>
                <p:nvPr/>
              </p:nvSpPr>
              <p:spPr>
                <a:xfrm>
                  <a:off x="5198960" y="1941083"/>
                  <a:ext cx="126152" cy="6186"/>
                </a:xfrm>
                <a:custGeom>
                  <a:rect b="b" l="l" r="r" t="t"/>
                  <a:pathLst>
                    <a:path extrusionOk="0" h="178" w="3630">
                      <a:moveTo>
                        <a:pt x="0" y="1"/>
                      </a:moveTo>
                      <a:lnTo>
                        <a:pt x="0" y="178"/>
                      </a:lnTo>
                      <a:lnTo>
                        <a:pt x="3629" y="178"/>
                      </a:lnTo>
                      <a:lnTo>
                        <a:pt x="3629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0" name="Google Shape;1430;p41"/>
                <p:cNvSpPr/>
                <p:nvPr/>
              </p:nvSpPr>
              <p:spPr>
                <a:xfrm>
                  <a:off x="5513403" y="1970832"/>
                  <a:ext cx="76977" cy="6186"/>
                </a:xfrm>
                <a:custGeom>
                  <a:rect b="b" l="l" r="r" t="t"/>
                  <a:pathLst>
                    <a:path extrusionOk="0" h="178" w="2215">
                      <a:moveTo>
                        <a:pt x="0" y="1"/>
                      </a:moveTo>
                      <a:lnTo>
                        <a:pt x="0" y="178"/>
                      </a:lnTo>
                      <a:lnTo>
                        <a:pt x="2215" y="178"/>
                      </a:lnTo>
                      <a:lnTo>
                        <a:pt x="221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1" name="Google Shape;1431;p41"/>
                <p:cNvSpPr/>
                <p:nvPr/>
              </p:nvSpPr>
              <p:spPr>
                <a:xfrm>
                  <a:off x="5379396" y="1970832"/>
                  <a:ext cx="109436" cy="6186"/>
                </a:xfrm>
                <a:custGeom>
                  <a:rect b="b" l="l" r="r" t="t"/>
                  <a:pathLst>
                    <a:path extrusionOk="0" h="178" w="3149">
                      <a:moveTo>
                        <a:pt x="1" y="1"/>
                      </a:moveTo>
                      <a:lnTo>
                        <a:pt x="1" y="178"/>
                      </a:lnTo>
                      <a:lnTo>
                        <a:pt x="3149" y="178"/>
                      </a:lnTo>
                      <a:lnTo>
                        <a:pt x="3149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2" name="Google Shape;1432;p41"/>
                <p:cNvSpPr/>
                <p:nvPr/>
              </p:nvSpPr>
              <p:spPr>
                <a:xfrm>
                  <a:off x="5337380" y="1970832"/>
                  <a:ext cx="12302" cy="6186"/>
                </a:xfrm>
                <a:custGeom>
                  <a:rect b="b" l="l" r="r" t="t"/>
                  <a:pathLst>
                    <a:path extrusionOk="0" h="178" w="354">
                      <a:moveTo>
                        <a:pt x="0" y="1"/>
                      </a:moveTo>
                      <a:lnTo>
                        <a:pt x="0" y="178"/>
                      </a:lnTo>
                      <a:lnTo>
                        <a:pt x="354" y="178"/>
                      </a:lnTo>
                      <a:lnTo>
                        <a:pt x="354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3" name="Google Shape;1433;p41"/>
                <p:cNvSpPr/>
                <p:nvPr/>
              </p:nvSpPr>
              <p:spPr>
                <a:xfrm>
                  <a:off x="5223531" y="1970832"/>
                  <a:ext cx="93206" cy="6186"/>
                </a:xfrm>
                <a:custGeom>
                  <a:rect b="b" l="l" r="r" t="t"/>
                  <a:pathLst>
                    <a:path extrusionOk="0" h="178" w="2682">
                      <a:moveTo>
                        <a:pt x="1" y="1"/>
                      </a:moveTo>
                      <a:lnTo>
                        <a:pt x="1" y="178"/>
                      </a:lnTo>
                      <a:lnTo>
                        <a:pt x="2682" y="178"/>
                      </a:lnTo>
                      <a:lnTo>
                        <a:pt x="2682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4" name="Google Shape;1434;p41"/>
                <p:cNvSpPr/>
                <p:nvPr/>
              </p:nvSpPr>
              <p:spPr>
                <a:xfrm>
                  <a:off x="5183704" y="1970832"/>
                  <a:ext cx="26586" cy="6186"/>
                </a:xfrm>
                <a:custGeom>
                  <a:rect b="b" l="l" r="r" t="t"/>
                  <a:pathLst>
                    <a:path extrusionOk="0" h="178" w="765">
                      <a:moveTo>
                        <a:pt x="29" y="1"/>
                      </a:moveTo>
                      <a:lnTo>
                        <a:pt x="1" y="178"/>
                      </a:lnTo>
                      <a:lnTo>
                        <a:pt x="765" y="178"/>
                      </a:lnTo>
                      <a:lnTo>
                        <a:pt x="76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5" name="Google Shape;1435;p41"/>
                <p:cNvSpPr/>
                <p:nvPr/>
              </p:nvSpPr>
              <p:spPr>
                <a:xfrm>
                  <a:off x="5551492" y="2002561"/>
                  <a:ext cx="38888" cy="7159"/>
                </a:xfrm>
                <a:custGeom>
                  <a:rect b="b" l="l" r="r" t="t"/>
                  <a:pathLst>
                    <a:path extrusionOk="0" h="206" w="1119">
                      <a:moveTo>
                        <a:pt x="1" y="0"/>
                      </a:moveTo>
                      <a:lnTo>
                        <a:pt x="1" y="206"/>
                      </a:lnTo>
                      <a:lnTo>
                        <a:pt x="1119" y="206"/>
                      </a:lnTo>
                      <a:lnTo>
                        <a:pt x="1119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6" name="Google Shape;1436;p41"/>
                <p:cNvSpPr/>
                <p:nvPr/>
              </p:nvSpPr>
              <p:spPr>
                <a:xfrm>
                  <a:off x="5405948" y="2002561"/>
                  <a:ext cx="125908" cy="7159"/>
                </a:xfrm>
                <a:custGeom>
                  <a:rect b="b" l="l" r="r" t="t"/>
                  <a:pathLst>
                    <a:path extrusionOk="0" h="206" w="3623">
                      <a:moveTo>
                        <a:pt x="1" y="0"/>
                      </a:moveTo>
                      <a:lnTo>
                        <a:pt x="1" y="206"/>
                      </a:lnTo>
                      <a:lnTo>
                        <a:pt x="3623" y="206"/>
                      </a:lnTo>
                      <a:lnTo>
                        <a:pt x="362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7" name="Google Shape;1437;p41"/>
                <p:cNvSpPr/>
                <p:nvPr/>
              </p:nvSpPr>
              <p:spPr>
                <a:xfrm>
                  <a:off x="5347459" y="2002561"/>
                  <a:ext cx="35934" cy="7159"/>
                </a:xfrm>
                <a:custGeom>
                  <a:rect b="b" l="l" r="r" t="t"/>
                  <a:pathLst>
                    <a:path extrusionOk="0" h="206" w="1034">
                      <a:moveTo>
                        <a:pt x="0" y="0"/>
                      </a:moveTo>
                      <a:lnTo>
                        <a:pt x="0" y="206"/>
                      </a:lnTo>
                      <a:lnTo>
                        <a:pt x="1033" y="206"/>
                      </a:lnTo>
                      <a:lnTo>
                        <a:pt x="103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8" name="Google Shape;1438;p41"/>
                <p:cNvSpPr/>
                <p:nvPr/>
              </p:nvSpPr>
              <p:spPr>
                <a:xfrm>
                  <a:off x="5198960" y="2002561"/>
                  <a:ext cx="129106" cy="7159"/>
                </a:xfrm>
                <a:custGeom>
                  <a:rect b="b" l="l" r="r" t="t"/>
                  <a:pathLst>
                    <a:path extrusionOk="0" h="206" w="3715">
                      <a:moveTo>
                        <a:pt x="0" y="0"/>
                      </a:moveTo>
                      <a:lnTo>
                        <a:pt x="0" y="206"/>
                      </a:lnTo>
                      <a:lnTo>
                        <a:pt x="3714" y="206"/>
                      </a:lnTo>
                      <a:lnTo>
                        <a:pt x="3714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9" name="Google Shape;1439;p41"/>
                <p:cNvSpPr/>
                <p:nvPr/>
              </p:nvSpPr>
              <p:spPr>
                <a:xfrm>
                  <a:off x="5513403" y="2032309"/>
                  <a:ext cx="76977" cy="6186"/>
                </a:xfrm>
                <a:custGeom>
                  <a:rect b="b" l="l" r="r" t="t"/>
                  <a:pathLst>
                    <a:path extrusionOk="0" h="178" w="2215">
                      <a:moveTo>
                        <a:pt x="0" y="0"/>
                      </a:moveTo>
                      <a:lnTo>
                        <a:pt x="0" y="177"/>
                      </a:lnTo>
                      <a:lnTo>
                        <a:pt x="2215" y="177"/>
                      </a:lnTo>
                      <a:lnTo>
                        <a:pt x="221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0" name="Google Shape;1440;p41"/>
                <p:cNvSpPr/>
                <p:nvPr/>
              </p:nvSpPr>
              <p:spPr>
                <a:xfrm>
                  <a:off x="5379396" y="2032309"/>
                  <a:ext cx="109436" cy="6186"/>
                </a:xfrm>
                <a:custGeom>
                  <a:rect b="b" l="l" r="r" t="t"/>
                  <a:pathLst>
                    <a:path extrusionOk="0" h="178" w="3149">
                      <a:moveTo>
                        <a:pt x="1" y="0"/>
                      </a:moveTo>
                      <a:lnTo>
                        <a:pt x="1" y="177"/>
                      </a:lnTo>
                      <a:lnTo>
                        <a:pt x="3149" y="177"/>
                      </a:lnTo>
                      <a:lnTo>
                        <a:pt x="3149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1" name="Google Shape;1441;p41"/>
                <p:cNvSpPr/>
                <p:nvPr/>
              </p:nvSpPr>
              <p:spPr>
                <a:xfrm>
                  <a:off x="5337380" y="2032309"/>
                  <a:ext cx="12302" cy="6186"/>
                </a:xfrm>
                <a:custGeom>
                  <a:rect b="b" l="l" r="r" t="t"/>
                  <a:pathLst>
                    <a:path extrusionOk="0" h="178" w="354">
                      <a:moveTo>
                        <a:pt x="0" y="0"/>
                      </a:moveTo>
                      <a:lnTo>
                        <a:pt x="0" y="177"/>
                      </a:lnTo>
                      <a:lnTo>
                        <a:pt x="354" y="177"/>
                      </a:ln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2" name="Google Shape;1442;p41"/>
                <p:cNvSpPr/>
                <p:nvPr/>
              </p:nvSpPr>
              <p:spPr>
                <a:xfrm>
                  <a:off x="5223531" y="2031336"/>
                  <a:ext cx="93206" cy="7159"/>
                </a:xfrm>
                <a:custGeom>
                  <a:rect b="b" l="l" r="r" t="t"/>
                  <a:pathLst>
                    <a:path extrusionOk="0" h="206" w="2682">
                      <a:moveTo>
                        <a:pt x="1" y="0"/>
                      </a:moveTo>
                      <a:lnTo>
                        <a:pt x="1" y="205"/>
                      </a:lnTo>
                      <a:lnTo>
                        <a:pt x="2682" y="205"/>
                      </a:lnTo>
                      <a:lnTo>
                        <a:pt x="2682" y="28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3" name="Google Shape;1443;p41"/>
                <p:cNvSpPr/>
                <p:nvPr/>
              </p:nvSpPr>
              <p:spPr>
                <a:xfrm>
                  <a:off x="5183704" y="2031336"/>
                  <a:ext cx="26586" cy="7159"/>
                </a:xfrm>
                <a:custGeom>
                  <a:rect b="b" l="l" r="r" t="t"/>
                  <a:pathLst>
                    <a:path extrusionOk="0" h="206" w="765">
                      <a:moveTo>
                        <a:pt x="29" y="0"/>
                      </a:moveTo>
                      <a:lnTo>
                        <a:pt x="1" y="205"/>
                      </a:lnTo>
                      <a:lnTo>
                        <a:pt x="765" y="205"/>
                      </a:lnTo>
                      <a:lnTo>
                        <a:pt x="76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4" name="Google Shape;1444;p41"/>
                <p:cNvSpPr/>
                <p:nvPr/>
              </p:nvSpPr>
              <p:spPr>
                <a:xfrm>
                  <a:off x="5599451" y="1995437"/>
                  <a:ext cx="20678" cy="25578"/>
                </a:xfrm>
                <a:custGeom>
                  <a:rect b="b" l="l" r="r" t="t"/>
                  <a:pathLst>
                    <a:path extrusionOk="0" h="736" w="595">
                      <a:moveTo>
                        <a:pt x="121" y="0"/>
                      </a:moveTo>
                      <a:lnTo>
                        <a:pt x="36" y="177"/>
                      </a:lnTo>
                      <a:lnTo>
                        <a:pt x="298" y="354"/>
                      </a:lnTo>
                      <a:lnTo>
                        <a:pt x="0" y="587"/>
                      </a:lnTo>
                      <a:lnTo>
                        <a:pt x="92" y="736"/>
                      </a:lnTo>
                      <a:lnTo>
                        <a:pt x="595" y="354"/>
                      </a:lnTo>
                      <a:lnTo>
                        <a:pt x="121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5" name="Google Shape;1445;p41"/>
                <p:cNvSpPr/>
                <p:nvPr/>
              </p:nvSpPr>
              <p:spPr>
                <a:xfrm>
                  <a:off x="5595524" y="1822333"/>
                  <a:ext cx="21408" cy="25613"/>
                </a:xfrm>
                <a:custGeom>
                  <a:rect b="b" l="l" r="r" t="t"/>
                  <a:pathLst>
                    <a:path extrusionOk="0" h="737" w="616">
                      <a:moveTo>
                        <a:pt x="503" y="1"/>
                      </a:moveTo>
                      <a:lnTo>
                        <a:pt x="0" y="355"/>
                      </a:lnTo>
                      <a:lnTo>
                        <a:pt x="531" y="737"/>
                      </a:lnTo>
                      <a:lnTo>
                        <a:pt x="616" y="560"/>
                      </a:lnTo>
                      <a:lnTo>
                        <a:pt x="326" y="355"/>
                      </a:lnTo>
                      <a:lnTo>
                        <a:pt x="587" y="149"/>
                      </a:lnTo>
                      <a:lnTo>
                        <a:pt x="503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6" name="Google Shape;1446;p41"/>
                <p:cNvSpPr/>
                <p:nvPr/>
              </p:nvSpPr>
              <p:spPr>
                <a:xfrm>
                  <a:off x="5166258" y="1820387"/>
                  <a:ext cx="21408" cy="25578"/>
                </a:xfrm>
                <a:custGeom>
                  <a:rect b="b" l="l" r="r" t="t"/>
                  <a:pathLst>
                    <a:path extrusionOk="0" h="736" w="616">
                      <a:moveTo>
                        <a:pt x="121" y="0"/>
                      </a:moveTo>
                      <a:lnTo>
                        <a:pt x="29" y="142"/>
                      </a:lnTo>
                      <a:lnTo>
                        <a:pt x="298" y="354"/>
                      </a:lnTo>
                      <a:lnTo>
                        <a:pt x="0" y="559"/>
                      </a:lnTo>
                      <a:lnTo>
                        <a:pt x="85" y="736"/>
                      </a:lnTo>
                      <a:lnTo>
                        <a:pt x="616" y="354"/>
                      </a:lnTo>
                      <a:lnTo>
                        <a:pt x="121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7" name="Google Shape;1447;p41"/>
                <p:cNvSpPr/>
                <p:nvPr/>
              </p:nvSpPr>
              <p:spPr>
                <a:xfrm>
                  <a:off x="5138456" y="1786434"/>
                  <a:ext cx="2259" cy="59531"/>
                </a:xfrm>
                <a:custGeom>
                  <a:rect b="b" l="l" r="r" t="t"/>
                  <a:pathLst>
                    <a:path extrusionOk="0" h="1713" w="65">
                      <a:moveTo>
                        <a:pt x="36" y="1"/>
                      </a:moveTo>
                      <a:cubicBezTo>
                        <a:pt x="1" y="1"/>
                        <a:pt x="1" y="1"/>
                        <a:pt x="1" y="29"/>
                      </a:cubicBezTo>
                      <a:lnTo>
                        <a:pt x="1" y="1685"/>
                      </a:lnTo>
                      <a:cubicBezTo>
                        <a:pt x="1" y="1713"/>
                        <a:pt x="1" y="1713"/>
                        <a:pt x="36" y="1713"/>
                      </a:cubicBezTo>
                      <a:cubicBezTo>
                        <a:pt x="65" y="1713"/>
                        <a:pt x="65" y="1713"/>
                        <a:pt x="65" y="1685"/>
                      </a:cubicBezTo>
                      <a:lnTo>
                        <a:pt x="65" y="29"/>
                      </a:lnTo>
                      <a:cubicBezTo>
                        <a:pt x="65" y="1"/>
                        <a:pt x="65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8" name="Google Shape;1448;p41"/>
                <p:cNvSpPr/>
                <p:nvPr/>
              </p:nvSpPr>
              <p:spPr>
                <a:xfrm>
                  <a:off x="5138456" y="1858233"/>
                  <a:ext cx="2259" cy="19461"/>
                </a:xfrm>
                <a:custGeom>
                  <a:rect b="b" l="l" r="r" t="t"/>
                  <a:pathLst>
                    <a:path extrusionOk="0" h="560" w="65">
                      <a:moveTo>
                        <a:pt x="36" y="1"/>
                      </a:moveTo>
                      <a:cubicBezTo>
                        <a:pt x="1" y="1"/>
                        <a:pt x="1" y="29"/>
                        <a:pt x="1" y="29"/>
                      </a:cubicBezTo>
                      <a:lnTo>
                        <a:pt x="1" y="531"/>
                      </a:lnTo>
                      <a:cubicBezTo>
                        <a:pt x="1" y="560"/>
                        <a:pt x="1" y="560"/>
                        <a:pt x="36" y="560"/>
                      </a:cubicBezTo>
                      <a:cubicBezTo>
                        <a:pt x="65" y="560"/>
                        <a:pt x="65" y="560"/>
                        <a:pt x="65" y="531"/>
                      </a:cubicBezTo>
                      <a:lnTo>
                        <a:pt x="65" y="29"/>
                      </a:lnTo>
                      <a:cubicBezTo>
                        <a:pt x="65" y="29"/>
                        <a:pt x="65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9" name="Google Shape;1449;p41"/>
                <p:cNvSpPr/>
                <p:nvPr/>
              </p:nvSpPr>
              <p:spPr>
                <a:xfrm>
                  <a:off x="5140680" y="1775139"/>
                  <a:ext cx="38888" cy="2259"/>
                </a:xfrm>
                <a:custGeom>
                  <a:rect b="b" l="l" r="r" t="t"/>
                  <a:pathLst>
                    <a:path extrusionOk="0" h="65" w="11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" y="29"/>
                        <a:pt x="1" y="64"/>
                        <a:pt x="29" y="64"/>
                      </a:cubicBezTo>
                      <a:lnTo>
                        <a:pt x="1090" y="64"/>
                      </a:lnTo>
                      <a:lnTo>
                        <a:pt x="1118" y="29"/>
                      </a:lnTo>
                      <a:cubicBezTo>
                        <a:pt x="1118" y="1"/>
                        <a:pt x="1090" y="1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450" name="Google Shape;1450;p41"/>
              <p:cNvGrpSpPr/>
              <p:nvPr/>
            </p:nvGrpSpPr>
            <p:grpSpPr>
              <a:xfrm>
                <a:off x="7367131" y="2189551"/>
                <a:ext cx="1499343" cy="979520"/>
                <a:chOff x="5425374" y="2441175"/>
                <a:chExt cx="523477" cy="341999"/>
              </a:xfrm>
            </p:grpSpPr>
            <p:sp>
              <p:nvSpPr>
                <p:cNvPr id="1451" name="Google Shape;1451;p41"/>
                <p:cNvSpPr/>
                <p:nvPr/>
              </p:nvSpPr>
              <p:spPr>
                <a:xfrm>
                  <a:off x="5425374" y="2441175"/>
                  <a:ext cx="523477" cy="341999"/>
                </a:xfrm>
                <a:custGeom>
                  <a:rect b="b" l="l" r="r" t="t"/>
                  <a:pathLst>
                    <a:path extrusionOk="0" h="9841" w="15063">
                      <a:moveTo>
                        <a:pt x="121" y="0"/>
                      </a:moveTo>
                      <a:cubicBezTo>
                        <a:pt x="57" y="0"/>
                        <a:pt x="1" y="57"/>
                        <a:pt x="1" y="113"/>
                      </a:cubicBezTo>
                      <a:lnTo>
                        <a:pt x="1" y="9727"/>
                      </a:lnTo>
                      <a:cubicBezTo>
                        <a:pt x="1" y="9784"/>
                        <a:pt x="57" y="9840"/>
                        <a:pt x="121" y="9840"/>
                      </a:cubicBezTo>
                      <a:lnTo>
                        <a:pt x="14949" y="9840"/>
                      </a:lnTo>
                      <a:cubicBezTo>
                        <a:pt x="15005" y="9840"/>
                        <a:pt x="15062" y="9784"/>
                        <a:pt x="15062" y="9727"/>
                      </a:cubicBezTo>
                      <a:lnTo>
                        <a:pt x="15062" y="113"/>
                      </a:lnTo>
                      <a:cubicBezTo>
                        <a:pt x="15062" y="57"/>
                        <a:pt x="15005" y="0"/>
                        <a:pt x="1494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2" name="Google Shape;1452;p41"/>
                <p:cNvSpPr/>
                <p:nvPr/>
              </p:nvSpPr>
              <p:spPr>
                <a:xfrm>
                  <a:off x="5485879" y="2485172"/>
                  <a:ext cx="118749" cy="9140"/>
                </a:xfrm>
                <a:custGeom>
                  <a:rect b="b" l="l" r="r" t="t"/>
                  <a:pathLst>
                    <a:path extrusionOk="0" h="263" w="3417">
                      <a:moveTo>
                        <a:pt x="0" y="0"/>
                      </a:moveTo>
                      <a:lnTo>
                        <a:pt x="0" y="262"/>
                      </a:lnTo>
                      <a:lnTo>
                        <a:pt x="3417" y="262"/>
                      </a:lnTo>
                      <a:lnTo>
                        <a:pt x="341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3" name="Google Shape;1453;p41"/>
                <p:cNvSpPr/>
                <p:nvPr/>
              </p:nvSpPr>
              <p:spPr>
                <a:xfrm>
                  <a:off x="5625272" y="2485172"/>
                  <a:ext cx="46985" cy="9140"/>
                </a:xfrm>
                <a:custGeom>
                  <a:rect b="b" l="l" r="r" t="t"/>
                  <a:pathLst>
                    <a:path extrusionOk="0" h="263" w="1352">
                      <a:moveTo>
                        <a:pt x="0" y="0"/>
                      </a:moveTo>
                      <a:lnTo>
                        <a:pt x="0" y="262"/>
                      </a:lnTo>
                      <a:lnTo>
                        <a:pt x="1351" y="262"/>
                      </a:lnTo>
                      <a:lnTo>
                        <a:pt x="1351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4" name="Google Shape;1454;p41"/>
                <p:cNvSpPr/>
                <p:nvPr/>
              </p:nvSpPr>
              <p:spPr>
                <a:xfrm>
                  <a:off x="5685498" y="2485172"/>
                  <a:ext cx="30756" cy="9140"/>
                </a:xfrm>
                <a:custGeom>
                  <a:rect b="b" l="l" r="r" t="t"/>
                  <a:pathLst>
                    <a:path extrusionOk="0" h="263" w="885">
                      <a:moveTo>
                        <a:pt x="0" y="0"/>
                      </a:moveTo>
                      <a:lnTo>
                        <a:pt x="0" y="262"/>
                      </a:lnTo>
                      <a:lnTo>
                        <a:pt x="885" y="262"/>
                      </a:lnTo>
                      <a:lnTo>
                        <a:pt x="88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5" name="Google Shape;1455;p41"/>
                <p:cNvSpPr/>
                <p:nvPr/>
              </p:nvSpPr>
              <p:spPr>
                <a:xfrm>
                  <a:off x="5725568" y="2485172"/>
                  <a:ext cx="12337" cy="9140"/>
                </a:xfrm>
                <a:custGeom>
                  <a:rect b="b" l="l" r="r" t="t"/>
                  <a:pathLst>
                    <a:path extrusionOk="0" h="263" w="355">
                      <a:moveTo>
                        <a:pt x="1" y="0"/>
                      </a:moveTo>
                      <a:lnTo>
                        <a:pt x="1" y="262"/>
                      </a:lnTo>
                      <a:lnTo>
                        <a:pt x="354" y="262"/>
                      </a:ln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6" name="Google Shape;1456;p41"/>
                <p:cNvSpPr/>
                <p:nvPr/>
              </p:nvSpPr>
              <p:spPr>
                <a:xfrm>
                  <a:off x="5754343" y="2485172"/>
                  <a:ext cx="127854" cy="9140"/>
                </a:xfrm>
                <a:custGeom>
                  <a:rect b="b" l="l" r="r" t="t"/>
                  <a:pathLst>
                    <a:path extrusionOk="0" h="263" w="3679">
                      <a:moveTo>
                        <a:pt x="0" y="0"/>
                      </a:moveTo>
                      <a:lnTo>
                        <a:pt x="0" y="262"/>
                      </a:lnTo>
                      <a:lnTo>
                        <a:pt x="3679" y="262"/>
                      </a:lnTo>
                      <a:lnTo>
                        <a:pt x="367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7" name="Google Shape;1457;p41"/>
                <p:cNvSpPr/>
                <p:nvPr/>
              </p:nvSpPr>
              <p:spPr>
                <a:xfrm>
                  <a:off x="5460301" y="2511723"/>
                  <a:ext cx="103528" cy="9383"/>
                </a:xfrm>
                <a:custGeom>
                  <a:rect b="b" l="l" r="r" t="t"/>
                  <a:pathLst>
                    <a:path extrusionOk="0" h="270" w="2979">
                      <a:moveTo>
                        <a:pt x="0" y="0"/>
                      </a:moveTo>
                      <a:lnTo>
                        <a:pt x="0" y="269"/>
                      </a:lnTo>
                      <a:lnTo>
                        <a:pt x="2979" y="269"/>
                      </a:lnTo>
                      <a:lnTo>
                        <a:pt x="297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8" name="Google Shape;1458;p41"/>
                <p:cNvSpPr/>
                <p:nvPr/>
              </p:nvSpPr>
              <p:spPr>
                <a:xfrm>
                  <a:off x="5588399" y="2511723"/>
                  <a:ext cx="135222" cy="9383"/>
                </a:xfrm>
                <a:custGeom>
                  <a:rect b="b" l="l" r="r" t="t"/>
                  <a:pathLst>
                    <a:path extrusionOk="0" h="270" w="3891">
                      <a:moveTo>
                        <a:pt x="0" y="0"/>
                      </a:moveTo>
                      <a:lnTo>
                        <a:pt x="0" y="269"/>
                      </a:lnTo>
                      <a:lnTo>
                        <a:pt x="3891" y="269"/>
                      </a:lnTo>
                      <a:lnTo>
                        <a:pt x="3891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9" name="Google Shape;1459;p41"/>
                <p:cNvSpPr/>
                <p:nvPr/>
              </p:nvSpPr>
              <p:spPr>
                <a:xfrm>
                  <a:off x="5745968" y="2511723"/>
                  <a:ext cx="15534" cy="9383"/>
                </a:xfrm>
                <a:custGeom>
                  <a:rect b="b" l="l" r="r" t="t"/>
                  <a:pathLst>
                    <a:path extrusionOk="0" h="270" w="447">
                      <a:moveTo>
                        <a:pt x="1" y="0"/>
                      </a:moveTo>
                      <a:lnTo>
                        <a:pt x="1" y="269"/>
                      </a:lnTo>
                      <a:lnTo>
                        <a:pt x="446" y="269"/>
                      </a:lnTo>
                      <a:lnTo>
                        <a:pt x="44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0" name="Google Shape;1460;p41"/>
                <p:cNvSpPr/>
                <p:nvPr/>
              </p:nvSpPr>
              <p:spPr>
                <a:xfrm>
                  <a:off x="5788992" y="2511723"/>
                  <a:ext cx="68636" cy="9383"/>
                </a:xfrm>
                <a:custGeom>
                  <a:rect b="b" l="l" r="r" t="t"/>
                  <a:pathLst>
                    <a:path extrusionOk="0" h="270" w="1975">
                      <a:moveTo>
                        <a:pt x="1" y="0"/>
                      </a:moveTo>
                      <a:lnTo>
                        <a:pt x="1" y="269"/>
                      </a:lnTo>
                      <a:lnTo>
                        <a:pt x="1974" y="269"/>
                      </a:lnTo>
                      <a:lnTo>
                        <a:pt x="197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1" name="Google Shape;1461;p41"/>
                <p:cNvSpPr/>
                <p:nvPr/>
              </p:nvSpPr>
              <p:spPr>
                <a:xfrm>
                  <a:off x="5878237" y="2511723"/>
                  <a:ext cx="39861" cy="9383"/>
                </a:xfrm>
                <a:custGeom>
                  <a:rect b="b" l="l" r="r" t="t"/>
                  <a:pathLst>
                    <a:path extrusionOk="0" h="270" w="1147">
                      <a:moveTo>
                        <a:pt x="1" y="0"/>
                      </a:moveTo>
                      <a:lnTo>
                        <a:pt x="1" y="269"/>
                      </a:lnTo>
                      <a:lnTo>
                        <a:pt x="1147" y="269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2" name="Google Shape;1462;p41"/>
                <p:cNvSpPr/>
                <p:nvPr/>
              </p:nvSpPr>
              <p:spPr>
                <a:xfrm>
                  <a:off x="5485879" y="2542444"/>
                  <a:ext cx="118749" cy="9383"/>
                </a:xfrm>
                <a:custGeom>
                  <a:rect b="b" l="l" r="r" t="t"/>
                  <a:pathLst>
                    <a:path extrusionOk="0" h="270" w="3417">
                      <a:moveTo>
                        <a:pt x="0" y="1"/>
                      </a:moveTo>
                      <a:lnTo>
                        <a:pt x="0" y="269"/>
                      </a:lnTo>
                      <a:lnTo>
                        <a:pt x="3417" y="269"/>
                      </a:lnTo>
                      <a:lnTo>
                        <a:pt x="3417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3" name="Google Shape;1463;p41"/>
                <p:cNvSpPr/>
                <p:nvPr/>
              </p:nvSpPr>
              <p:spPr>
                <a:xfrm>
                  <a:off x="5625272" y="2542444"/>
                  <a:ext cx="46985" cy="9383"/>
                </a:xfrm>
                <a:custGeom>
                  <a:rect b="b" l="l" r="r" t="t"/>
                  <a:pathLst>
                    <a:path extrusionOk="0" h="270" w="1352">
                      <a:moveTo>
                        <a:pt x="0" y="1"/>
                      </a:moveTo>
                      <a:lnTo>
                        <a:pt x="0" y="269"/>
                      </a:lnTo>
                      <a:lnTo>
                        <a:pt x="1351" y="269"/>
                      </a:lnTo>
                      <a:lnTo>
                        <a:pt x="1351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4" name="Google Shape;1464;p41"/>
                <p:cNvSpPr/>
                <p:nvPr/>
              </p:nvSpPr>
              <p:spPr>
                <a:xfrm>
                  <a:off x="5685498" y="2542444"/>
                  <a:ext cx="30756" cy="9383"/>
                </a:xfrm>
                <a:custGeom>
                  <a:rect b="b" l="l" r="r" t="t"/>
                  <a:pathLst>
                    <a:path extrusionOk="0" h="270" w="885">
                      <a:moveTo>
                        <a:pt x="0" y="1"/>
                      </a:moveTo>
                      <a:lnTo>
                        <a:pt x="0" y="269"/>
                      </a:lnTo>
                      <a:lnTo>
                        <a:pt x="885" y="269"/>
                      </a:lnTo>
                      <a:lnTo>
                        <a:pt x="885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5" name="Google Shape;1465;p41"/>
                <p:cNvSpPr/>
                <p:nvPr/>
              </p:nvSpPr>
              <p:spPr>
                <a:xfrm>
                  <a:off x="5725568" y="2542444"/>
                  <a:ext cx="12337" cy="9383"/>
                </a:xfrm>
                <a:custGeom>
                  <a:rect b="b" l="l" r="r" t="t"/>
                  <a:pathLst>
                    <a:path extrusionOk="0" h="270" w="355">
                      <a:moveTo>
                        <a:pt x="1" y="1"/>
                      </a:moveTo>
                      <a:lnTo>
                        <a:pt x="1" y="269"/>
                      </a:lnTo>
                      <a:lnTo>
                        <a:pt x="354" y="269"/>
                      </a:lnTo>
                      <a:lnTo>
                        <a:pt x="354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6" name="Google Shape;1466;p41"/>
                <p:cNvSpPr/>
                <p:nvPr/>
              </p:nvSpPr>
              <p:spPr>
                <a:xfrm>
                  <a:off x="5754343" y="2542444"/>
                  <a:ext cx="127854" cy="9383"/>
                </a:xfrm>
                <a:custGeom>
                  <a:rect b="b" l="l" r="r" t="t"/>
                  <a:pathLst>
                    <a:path extrusionOk="0" h="270" w="3679">
                      <a:moveTo>
                        <a:pt x="0" y="1"/>
                      </a:moveTo>
                      <a:lnTo>
                        <a:pt x="0" y="269"/>
                      </a:lnTo>
                      <a:lnTo>
                        <a:pt x="3679" y="269"/>
                      </a:lnTo>
                      <a:lnTo>
                        <a:pt x="3679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7" name="Google Shape;1467;p41"/>
                <p:cNvSpPr/>
                <p:nvPr/>
              </p:nvSpPr>
              <p:spPr>
                <a:xfrm>
                  <a:off x="5485879" y="2568995"/>
                  <a:ext cx="77950" cy="9383"/>
                </a:xfrm>
                <a:custGeom>
                  <a:rect b="b" l="l" r="r" t="t"/>
                  <a:pathLst>
                    <a:path extrusionOk="0" h="270" w="2243">
                      <a:moveTo>
                        <a:pt x="0" y="1"/>
                      </a:moveTo>
                      <a:lnTo>
                        <a:pt x="0" y="270"/>
                      </a:lnTo>
                      <a:lnTo>
                        <a:pt x="2243" y="270"/>
                      </a:lnTo>
                      <a:lnTo>
                        <a:pt x="2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8" name="Google Shape;1468;p41"/>
                <p:cNvSpPr/>
                <p:nvPr/>
              </p:nvSpPr>
              <p:spPr>
                <a:xfrm>
                  <a:off x="5588399" y="2568995"/>
                  <a:ext cx="111625" cy="9383"/>
                </a:xfrm>
                <a:custGeom>
                  <a:rect b="b" l="l" r="r" t="t"/>
                  <a:pathLst>
                    <a:path extrusionOk="0" h="270" w="3212">
                      <a:moveTo>
                        <a:pt x="0" y="1"/>
                      </a:moveTo>
                      <a:lnTo>
                        <a:pt x="0" y="270"/>
                      </a:lnTo>
                      <a:lnTo>
                        <a:pt x="3212" y="270"/>
                      </a:lnTo>
                      <a:lnTo>
                        <a:pt x="321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9" name="Google Shape;1469;p41"/>
                <p:cNvSpPr/>
                <p:nvPr/>
              </p:nvSpPr>
              <p:spPr>
                <a:xfrm>
                  <a:off x="5729738" y="2568995"/>
                  <a:ext cx="13310" cy="9383"/>
                </a:xfrm>
                <a:custGeom>
                  <a:rect b="b" l="l" r="r" t="t"/>
                  <a:pathLst>
                    <a:path extrusionOk="0" h="270" w="383">
                      <a:moveTo>
                        <a:pt x="1" y="1"/>
                      </a:moveTo>
                      <a:lnTo>
                        <a:pt x="1" y="270"/>
                      </a:lnTo>
                      <a:lnTo>
                        <a:pt x="383" y="270"/>
                      </a:lnTo>
                      <a:lnTo>
                        <a:pt x="38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0" name="Google Shape;1470;p41"/>
                <p:cNvSpPr/>
                <p:nvPr/>
              </p:nvSpPr>
              <p:spPr>
                <a:xfrm>
                  <a:off x="5762441" y="2568995"/>
                  <a:ext cx="95187" cy="9383"/>
                </a:xfrm>
                <a:custGeom>
                  <a:rect b="b" l="l" r="r" t="t"/>
                  <a:pathLst>
                    <a:path extrusionOk="0" h="270" w="2739">
                      <a:moveTo>
                        <a:pt x="1" y="1"/>
                      </a:moveTo>
                      <a:lnTo>
                        <a:pt x="1" y="270"/>
                      </a:lnTo>
                      <a:lnTo>
                        <a:pt x="2738" y="270"/>
                      </a:lnTo>
                      <a:lnTo>
                        <a:pt x="273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1" name="Google Shape;1471;p41"/>
                <p:cNvSpPr/>
                <p:nvPr/>
              </p:nvSpPr>
              <p:spPr>
                <a:xfrm>
                  <a:off x="5869896" y="2568022"/>
                  <a:ext cx="27802" cy="10356"/>
                </a:xfrm>
                <a:custGeom>
                  <a:rect b="b" l="l" r="r" t="t"/>
                  <a:pathLst>
                    <a:path extrusionOk="0" h="298" w="800">
                      <a:moveTo>
                        <a:pt x="800" y="0"/>
                      </a:moveTo>
                      <a:lnTo>
                        <a:pt x="0" y="29"/>
                      </a:lnTo>
                      <a:lnTo>
                        <a:pt x="36" y="298"/>
                      </a:lnTo>
                      <a:lnTo>
                        <a:pt x="800" y="269"/>
                      </a:lnTo>
                      <a:lnTo>
                        <a:pt x="80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2" name="Google Shape;1472;p41"/>
                <p:cNvSpPr/>
                <p:nvPr/>
              </p:nvSpPr>
              <p:spPr>
                <a:xfrm>
                  <a:off x="5485879" y="2644965"/>
                  <a:ext cx="39861" cy="8167"/>
                </a:xfrm>
                <a:custGeom>
                  <a:rect b="b" l="l" r="r" t="t"/>
                  <a:pathLst>
                    <a:path extrusionOk="0" h="235" w="1147">
                      <a:moveTo>
                        <a:pt x="0" y="1"/>
                      </a:moveTo>
                      <a:lnTo>
                        <a:pt x="0" y="234"/>
                      </a:lnTo>
                      <a:lnTo>
                        <a:pt x="1146" y="234"/>
                      </a:lnTo>
                      <a:lnTo>
                        <a:pt x="114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3" name="Google Shape;1473;p41"/>
                <p:cNvSpPr/>
                <p:nvPr/>
              </p:nvSpPr>
              <p:spPr>
                <a:xfrm>
                  <a:off x="5545375" y="2644965"/>
                  <a:ext cx="126881" cy="8167"/>
                </a:xfrm>
                <a:custGeom>
                  <a:rect b="b" l="l" r="r" t="t"/>
                  <a:pathLst>
                    <a:path extrusionOk="0" h="235" w="3651">
                      <a:moveTo>
                        <a:pt x="0" y="1"/>
                      </a:moveTo>
                      <a:lnTo>
                        <a:pt x="0" y="234"/>
                      </a:lnTo>
                      <a:lnTo>
                        <a:pt x="3650" y="234"/>
                      </a:lnTo>
                      <a:lnTo>
                        <a:pt x="365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4" name="Google Shape;1474;p41"/>
                <p:cNvSpPr/>
                <p:nvPr/>
              </p:nvSpPr>
              <p:spPr>
                <a:xfrm>
                  <a:off x="5695820" y="2644965"/>
                  <a:ext cx="35934" cy="8167"/>
                </a:xfrm>
                <a:custGeom>
                  <a:rect b="b" l="l" r="r" t="t"/>
                  <a:pathLst>
                    <a:path extrusionOk="0" h="235" w="1034">
                      <a:moveTo>
                        <a:pt x="1" y="1"/>
                      </a:moveTo>
                      <a:lnTo>
                        <a:pt x="1" y="234"/>
                      </a:lnTo>
                      <a:lnTo>
                        <a:pt x="1033" y="234"/>
                      </a:lnTo>
                      <a:lnTo>
                        <a:pt x="103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5" name="Google Shape;1475;p41"/>
                <p:cNvSpPr/>
                <p:nvPr/>
              </p:nvSpPr>
              <p:spPr>
                <a:xfrm>
                  <a:off x="5752119" y="2644965"/>
                  <a:ext cx="130079" cy="8167"/>
                </a:xfrm>
                <a:custGeom>
                  <a:rect b="b" l="l" r="r" t="t"/>
                  <a:pathLst>
                    <a:path extrusionOk="0" h="235" w="3743">
                      <a:moveTo>
                        <a:pt x="1" y="1"/>
                      </a:moveTo>
                      <a:lnTo>
                        <a:pt x="1" y="234"/>
                      </a:lnTo>
                      <a:lnTo>
                        <a:pt x="3743" y="234"/>
                      </a:lnTo>
                      <a:lnTo>
                        <a:pt x="37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6" name="Google Shape;1476;p41"/>
                <p:cNvSpPr/>
                <p:nvPr/>
              </p:nvSpPr>
              <p:spPr>
                <a:xfrm>
                  <a:off x="5485879" y="2671516"/>
                  <a:ext cx="77950" cy="9383"/>
                </a:xfrm>
                <a:custGeom>
                  <a:rect b="b" l="l" r="r" t="t"/>
                  <a:pathLst>
                    <a:path extrusionOk="0" h="270" w="2243">
                      <a:moveTo>
                        <a:pt x="0" y="1"/>
                      </a:moveTo>
                      <a:lnTo>
                        <a:pt x="0" y="270"/>
                      </a:lnTo>
                      <a:lnTo>
                        <a:pt x="2243" y="270"/>
                      </a:lnTo>
                      <a:lnTo>
                        <a:pt x="224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7" name="Google Shape;1477;p41"/>
                <p:cNvSpPr/>
                <p:nvPr/>
              </p:nvSpPr>
              <p:spPr>
                <a:xfrm>
                  <a:off x="5588399" y="2671516"/>
                  <a:ext cx="111625" cy="9383"/>
                </a:xfrm>
                <a:custGeom>
                  <a:rect b="b" l="l" r="r" t="t"/>
                  <a:pathLst>
                    <a:path extrusionOk="0" h="270" w="3212">
                      <a:moveTo>
                        <a:pt x="0" y="1"/>
                      </a:moveTo>
                      <a:lnTo>
                        <a:pt x="0" y="270"/>
                      </a:lnTo>
                      <a:lnTo>
                        <a:pt x="3212" y="270"/>
                      </a:lnTo>
                      <a:lnTo>
                        <a:pt x="321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8" name="Google Shape;1478;p41"/>
                <p:cNvSpPr/>
                <p:nvPr/>
              </p:nvSpPr>
              <p:spPr>
                <a:xfrm>
                  <a:off x="5729738" y="2671516"/>
                  <a:ext cx="13310" cy="9383"/>
                </a:xfrm>
                <a:custGeom>
                  <a:rect b="b" l="l" r="r" t="t"/>
                  <a:pathLst>
                    <a:path extrusionOk="0" h="270" w="383">
                      <a:moveTo>
                        <a:pt x="1" y="1"/>
                      </a:moveTo>
                      <a:lnTo>
                        <a:pt x="1" y="270"/>
                      </a:lnTo>
                      <a:lnTo>
                        <a:pt x="383" y="270"/>
                      </a:lnTo>
                      <a:lnTo>
                        <a:pt x="38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9" name="Google Shape;1479;p41"/>
                <p:cNvSpPr/>
                <p:nvPr/>
              </p:nvSpPr>
              <p:spPr>
                <a:xfrm>
                  <a:off x="5762441" y="2671516"/>
                  <a:ext cx="95187" cy="9383"/>
                </a:xfrm>
                <a:custGeom>
                  <a:rect b="b" l="l" r="r" t="t"/>
                  <a:pathLst>
                    <a:path extrusionOk="0" h="270" w="2739">
                      <a:moveTo>
                        <a:pt x="1" y="1"/>
                      </a:moveTo>
                      <a:lnTo>
                        <a:pt x="1" y="270"/>
                      </a:lnTo>
                      <a:lnTo>
                        <a:pt x="2738" y="270"/>
                      </a:lnTo>
                      <a:lnTo>
                        <a:pt x="273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80" name="Google Shape;1480;p41"/>
                <p:cNvSpPr/>
                <p:nvPr/>
              </p:nvSpPr>
              <p:spPr>
                <a:xfrm>
                  <a:off x="5869896" y="2670543"/>
                  <a:ext cx="27802" cy="10356"/>
                </a:xfrm>
                <a:custGeom>
                  <a:rect b="b" l="l" r="r" t="t"/>
                  <a:pathLst>
                    <a:path extrusionOk="0" h="298" w="800">
                      <a:moveTo>
                        <a:pt x="800" y="0"/>
                      </a:moveTo>
                      <a:lnTo>
                        <a:pt x="0" y="29"/>
                      </a:lnTo>
                      <a:lnTo>
                        <a:pt x="36" y="298"/>
                      </a:lnTo>
                      <a:lnTo>
                        <a:pt x="800" y="262"/>
                      </a:lnTo>
                      <a:lnTo>
                        <a:pt x="80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81" name="Google Shape;1481;p41"/>
                <p:cNvSpPr/>
                <p:nvPr/>
              </p:nvSpPr>
              <p:spPr>
                <a:xfrm>
                  <a:off x="5453176" y="2637840"/>
                  <a:ext cx="20434" cy="25613"/>
                </a:xfrm>
                <a:custGeom>
                  <a:rect b="b" l="l" r="r" t="t"/>
                  <a:pathLst>
                    <a:path extrusionOk="0" h="737" w="588">
                      <a:moveTo>
                        <a:pt x="531" y="1"/>
                      </a:moveTo>
                      <a:lnTo>
                        <a:pt x="0" y="383"/>
                      </a:lnTo>
                      <a:lnTo>
                        <a:pt x="559" y="736"/>
                      </a:lnTo>
                      <a:lnTo>
                        <a:pt x="587" y="673"/>
                      </a:lnTo>
                      <a:lnTo>
                        <a:pt x="587" y="467"/>
                      </a:lnTo>
                      <a:lnTo>
                        <a:pt x="467" y="383"/>
                      </a:lnTo>
                      <a:lnTo>
                        <a:pt x="587" y="291"/>
                      </a:lnTo>
                      <a:lnTo>
                        <a:pt x="587" y="85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82" name="Google Shape;1482;p41"/>
                <p:cNvSpPr/>
                <p:nvPr/>
              </p:nvSpPr>
              <p:spPr>
                <a:xfrm>
                  <a:off x="5937490" y="2718710"/>
                  <a:ext cx="1251" cy="44066"/>
                </a:xfrm>
                <a:custGeom>
                  <a:rect b="b" l="l" r="r" t="t"/>
                  <a:pathLst>
                    <a:path extrusionOk="0" h="1268" w="36">
                      <a:moveTo>
                        <a:pt x="1" y="1"/>
                      </a:moveTo>
                      <a:lnTo>
                        <a:pt x="1" y="1267"/>
                      </a:lnTo>
                      <a:lnTo>
                        <a:pt x="36" y="1267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83" name="Google Shape;1483;p41"/>
                <p:cNvSpPr/>
                <p:nvPr/>
              </p:nvSpPr>
              <p:spPr>
                <a:xfrm>
                  <a:off x="5937490" y="2681837"/>
                  <a:ext cx="1251" cy="16264"/>
                </a:xfrm>
                <a:custGeom>
                  <a:rect b="b" l="l" r="r" t="t"/>
                  <a:pathLst>
                    <a:path extrusionOk="0" h="468" w="36">
                      <a:moveTo>
                        <a:pt x="1" y="1"/>
                      </a:moveTo>
                      <a:lnTo>
                        <a:pt x="1" y="468"/>
                      </a:lnTo>
                      <a:lnTo>
                        <a:pt x="36" y="468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84" name="Google Shape;1484;p41"/>
            <p:cNvGrpSpPr/>
            <p:nvPr/>
          </p:nvGrpSpPr>
          <p:grpSpPr>
            <a:xfrm flipH="1">
              <a:off x="6054557" y="1846835"/>
              <a:ext cx="2376276" cy="2757284"/>
              <a:chOff x="-3325432" y="1335182"/>
              <a:chExt cx="2855071" cy="3312848"/>
            </a:xfrm>
          </p:grpSpPr>
          <p:sp>
            <p:nvSpPr>
              <p:cNvPr id="1485" name="Google Shape;1485;p41"/>
              <p:cNvSpPr/>
              <p:nvPr/>
            </p:nvSpPr>
            <p:spPr>
              <a:xfrm>
                <a:off x="-1851695" y="4281780"/>
                <a:ext cx="780055" cy="366250"/>
              </a:xfrm>
              <a:custGeom>
                <a:rect b="b" l="l" r="r" t="t"/>
                <a:pathLst>
                  <a:path extrusionOk="0" h="2026" w="4315">
                    <a:moveTo>
                      <a:pt x="1" y="1"/>
                    </a:moveTo>
                    <a:lnTo>
                      <a:pt x="217" y="2026"/>
                    </a:lnTo>
                    <a:lnTo>
                      <a:pt x="4315" y="2026"/>
                    </a:lnTo>
                    <a:cubicBezTo>
                      <a:pt x="4315" y="1740"/>
                      <a:pt x="4140" y="1497"/>
                      <a:pt x="3897" y="1365"/>
                    </a:cubicBezTo>
                    <a:cubicBezTo>
                      <a:pt x="3654" y="1212"/>
                      <a:pt x="3368" y="1169"/>
                      <a:pt x="3104" y="1101"/>
                    </a:cubicBezTo>
                    <a:cubicBezTo>
                      <a:pt x="2840" y="1058"/>
                      <a:pt x="2554" y="968"/>
                      <a:pt x="2332" y="815"/>
                    </a:cubicBezTo>
                    <a:cubicBezTo>
                      <a:pt x="2089" y="620"/>
                      <a:pt x="1957" y="334"/>
                      <a:pt x="1957" y="2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6" name="Google Shape;1486;p41"/>
              <p:cNvSpPr/>
              <p:nvPr/>
            </p:nvSpPr>
            <p:spPr>
              <a:xfrm>
                <a:off x="-1330861" y="3999034"/>
                <a:ext cx="860501" cy="457903"/>
              </a:xfrm>
              <a:custGeom>
                <a:rect b="b" l="l" r="r" t="t"/>
                <a:pathLst>
                  <a:path extrusionOk="0" h="2533" w="4760">
                    <a:moveTo>
                      <a:pt x="1788" y="0"/>
                    </a:moveTo>
                    <a:lnTo>
                      <a:pt x="1" y="793"/>
                    </a:lnTo>
                    <a:lnTo>
                      <a:pt x="1058" y="2532"/>
                    </a:lnTo>
                    <a:lnTo>
                      <a:pt x="4759" y="814"/>
                    </a:lnTo>
                    <a:cubicBezTo>
                      <a:pt x="4654" y="576"/>
                      <a:pt x="4389" y="418"/>
                      <a:pt x="4098" y="397"/>
                    </a:cubicBezTo>
                    <a:cubicBezTo>
                      <a:pt x="4050" y="389"/>
                      <a:pt x="4001" y="385"/>
                      <a:pt x="3952" y="385"/>
                    </a:cubicBezTo>
                    <a:cubicBezTo>
                      <a:pt x="3730" y="385"/>
                      <a:pt x="3500" y="452"/>
                      <a:pt x="3284" y="486"/>
                    </a:cubicBezTo>
                    <a:cubicBezTo>
                      <a:pt x="3098" y="531"/>
                      <a:pt x="2901" y="578"/>
                      <a:pt x="2709" y="578"/>
                    </a:cubicBezTo>
                    <a:cubicBezTo>
                      <a:pt x="2628" y="578"/>
                      <a:pt x="2548" y="570"/>
                      <a:pt x="2470" y="550"/>
                    </a:cubicBezTo>
                    <a:cubicBezTo>
                      <a:pt x="2163" y="486"/>
                      <a:pt x="1920" y="264"/>
                      <a:pt x="1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7" name="Google Shape;1487;p41"/>
              <p:cNvSpPr/>
              <p:nvPr/>
            </p:nvSpPr>
            <p:spPr>
              <a:xfrm>
                <a:off x="-2764465" y="1689699"/>
                <a:ext cx="354685" cy="561306"/>
              </a:xfrm>
              <a:custGeom>
                <a:rect b="b" l="l" r="r" t="t"/>
                <a:pathLst>
                  <a:path extrusionOk="0" h="3105" w="1962">
                    <a:moveTo>
                      <a:pt x="640" y="1"/>
                    </a:moveTo>
                    <a:lnTo>
                      <a:pt x="1" y="2422"/>
                    </a:lnTo>
                    <a:lnTo>
                      <a:pt x="1105" y="3104"/>
                    </a:lnTo>
                    <a:lnTo>
                      <a:pt x="1962" y="2575"/>
                    </a:lnTo>
                    <a:lnTo>
                      <a:pt x="1788" y="2047"/>
                    </a:lnTo>
                    <a:lnTo>
                      <a:pt x="1830" y="1650"/>
                    </a:lnTo>
                    <a:lnTo>
                      <a:pt x="1899" y="968"/>
                    </a:lnTo>
                    <a:lnTo>
                      <a:pt x="1454" y="635"/>
                    </a:lnTo>
                    <a:lnTo>
                      <a:pt x="640" y="1"/>
                    </a:lnTo>
                    <a:close/>
                  </a:path>
                </a:pathLst>
              </a:custGeom>
              <a:solidFill>
                <a:srgbClr val="8039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8" name="Google Shape;1488;p41"/>
              <p:cNvSpPr/>
              <p:nvPr/>
            </p:nvSpPr>
            <p:spPr>
              <a:xfrm>
                <a:off x="-2564700" y="1804497"/>
                <a:ext cx="143537" cy="183667"/>
              </a:xfrm>
              <a:custGeom>
                <a:rect b="b" l="l" r="r" t="t"/>
                <a:pathLst>
                  <a:path extrusionOk="0" h="1016" w="794">
                    <a:moveTo>
                      <a:pt x="349" y="0"/>
                    </a:moveTo>
                    <a:cubicBezTo>
                      <a:pt x="244" y="48"/>
                      <a:pt x="133" y="111"/>
                      <a:pt x="0" y="159"/>
                    </a:cubicBezTo>
                    <a:cubicBezTo>
                      <a:pt x="112" y="529"/>
                      <a:pt x="376" y="841"/>
                      <a:pt x="725" y="1015"/>
                    </a:cubicBezTo>
                    <a:lnTo>
                      <a:pt x="794" y="333"/>
                    </a:lnTo>
                    <a:lnTo>
                      <a:pt x="3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9" name="Google Shape;1489;p41"/>
              <p:cNvSpPr/>
              <p:nvPr/>
            </p:nvSpPr>
            <p:spPr>
              <a:xfrm>
                <a:off x="-2664130" y="1338617"/>
                <a:ext cx="425550" cy="574684"/>
              </a:xfrm>
              <a:custGeom>
                <a:rect b="b" l="l" r="r" t="t"/>
                <a:pathLst>
                  <a:path extrusionOk="0" h="3179" w="2354">
                    <a:moveTo>
                      <a:pt x="1302" y="0"/>
                    </a:moveTo>
                    <a:cubicBezTo>
                      <a:pt x="888" y="0"/>
                      <a:pt x="602" y="148"/>
                      <a:pt x="418" y="357"/>
                    </a:cubicBezTo>
                    <a:cubicBezTo>
                      <a:pt x="154" y="621"/>
                      <a:pt x="43" y="991"/>
                      <a:pt x="22" y="1192"/>
                    </a:cubicBezTo>
                    <a:cubicBezTo>
                      <a:pt x="1" y="1234"/>
                      <a:pt x="1" y="1255"/>
                      <a:pt x="1" y="1282"/>
                    </a:cubicBezTo>
                    <a:lnTo>
                      <a:pt x="1" y="1324"/>
                    </a:lnTo>
                    <a:lnTo>
                      <a:pt x="1" y="1345"/>
                    </a:lnTo>
                    <a:lnTo>
                      <a:pt x="22" y="1414"/>
                    </a:lnTo>
                    <a:lnTo>
                      <a:pt x="43" y="1520"/>
                    </a:lnTo>
                    <a:lnTo>
                      <a:pt x="418" y="2778"/>
                    </a:lnTo>
                    <a:cubicBezTo>
                      <a:pt x="418" y="2778"/>
                      <a:pt x="745" y="3178"/>
                      <a:pt x="1214" y="3178"/>
                    </a:cubicBezTo>
                    <a:cubicBezTo>
                      <a:pt x="1387" y="3178"/>
                      <a:pt x="1580" y="3124"/>
                      <a:pt x="1782" y="2974"/>
                    </a:cubicBezTo>
                    <a:cubicBezTo>
                      <a:pt x="2179" y="2688"/>
                      <a:pt x="2353" y="1895"/>
                      <a:pt x="2290" y="1192"/>
                    </a:cubicBezTo>
                    <a:cubicBezTo>
                      <a:pt x="2269" y="1123"/>
                      <a:pt x="2248" y="1039"/>
                      <a:pt x="2248" y="970"/>
                    </a:cubicBezTo>
                    <a:cubicBezTo>
                      <a:pt x="2221" y="885"/>
                      <a:pt x="2200" y="817"/>
                      <a:pt x="2179" y="753"/>
                    </a:cubicBezTo>
                    <a:cubicBezTo>
                      <a:pt x="2179" y="727"/>
                      <a:pt x="2158" y="706"/>
                      <a:pt x="2158" y="706"/>
                    </a:cubicBezTo>
                    <a:cubicBezTo>
                      <a:pt x="2068" y="462"/>
                      <a:pt x="1936" y="267"/>
                      <a:pt x="1761" y="135"/>
                    </a:cubicBezTo>
                    <a:cubicBezTo>
                      <a:pt x="1650" y="66"/>
                      <a:pt x="1539" y="24"/>
                      <a:pt x="1386" y="2"/>
                    </a:cubicBezTo>
                    <a:cubicBezTo>
                      <a:pt x="1357" y="1"/>
                      <a:pt x="1330" y="0"/>
                      <a:pt x="1302" y="0"/>
                    </a:cubicBezTo>
                    <a:close/>
                  </a:path>
                </a:pathLst>
              </a:custGeom>
              <a:solidFill>
                <a:srgbClr val="8039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0" name="Google Shape;1490;p41"/>
              <p:cNvSpPr/>
              <p:nvPr/>
            </p:nvSpPr>
            <p:spPr>
              <a:xfrm>
                <a:off x="-2664130" y="1335182"/>
                <a:ext cx="410184" cy="246758"/>
              </a:xfrm>
              <a:custGeom>
                <a:rect b="b" l="l" r="r" t="t"/>
                <a:pathLst>
                  <a:path extrusionOk="0" h="1365" w="2269">
                    <a:moveTo>
                      <a:pt x="1386" y="0"/>
                    </a:moveTo>
                    <a:cubicBezTo>
                      <a:pt x="926" y="0"/>
                      <a:pt x="614" y="154"/>
                      <a:pt x="418" y="376"/>
                    </a:cubicBezTo>
                    <a:cubicBezTo>
                      <a:pt x="154" y="640"/>
                      <a:pt x="43" y="1010"/>
                      <a:pt x="22" y="1211"/>
                    </a:cubicBezTo>
                    <a:cubicBezTo>
                      <a:pt x="1" y="1253"/>
                      <a:pt x="1" y="1274"/>
                      <a:pt x="1" y="1301"/>
                    </a:cubicBezTo>
                    <a:lnTo>
                      <a:pt x="1" y="1343"/>
                    </a:lnTo>
                    <a:lnTo>
                      <a:pt x="1" y="1364"/>
                    </a:lnTo>
                    <a:cubicBezTo>
                      <a:pt x="265" y="1301"/>
                      <a:pt x="482" y="1079"/>
                      <a:pt x="593" y="814"/>
                    </a:cubicBezTo>
                    <a:cubicBezTo>
                      <a:pt x="866" y="895"/>
                      <a:pt x="1138" y="951"/>
                      <a:pt x="1411" y="951"/>
                    </a:cubicBezTo>
                    <a:cubicBezTo>
                      <a:pt x="1514" y="951"/>
                      <a:pt x="1616" y="943"/>
                      <a:pt x="1719" y="925"/>
                    </a:cubicBezTo>
                    <a:cubicBezTo>
                      <a:pt x="1893" y="878"/>
                      <a:pt x="2047" y="836"/>
                      <a:pt x="2158" y="725"/>
                    </a:cubicBezTo>
                    <a:cubicBezTo>
                      <a:pt x="2179" y="682"/>
                      <a:pt x="2200" y="661"/>
                      <a:pt x="2221" y="640"/>
                    </a:cubicBezTo>
                    <a:cubicBezTo>
                      <a:pt x="2269" y="529"/>
                      <a:pt x="2269" y="376"/>
                      <a:pt x="2179" y="286"/>
                    </a:cubicBezTo>
                    <a:cubicBezTo>
                      <a:pt x="2115" y="175"/>
                      <a:pt x="1804" y="0"/>
                      <a:pt x="13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1" name="Google Shape;1491;p41"/>
              <p:cNvSpPr/>
              <p:nvPr/>
            </p:nvSpPr>
            <p:spPr>
              <a:xfrm>
                <a:off x="-2345773" y="1362842"/>
                <a:ext cx="95631" cy="191260"/>
              </a:xfrm>
              <a:custGeom>
                <a:rect b="b" l="l" r="r" t="t"/>
                <a:pathLst>
                  <a:path extrusionOk="0" h="1058" w="529">
                    <a:moveTo>
                      <a:pt x="0" y="1"/>
                    </a:moveTo>
                    <a:lnTo>
                      <a:pt x="0" y="1"/>
                    </a:lnTo>
                    <a:cubicBezTo>
                      <a:pt x="111" y="397"/>
                      <a:pt x="286" y="751"/>
                      <a:pt x="529" y="1058"/>
                    </a:cubicBezTo>
                    <a:cubicBezTo>
                      <a:pt x="508" y="989"/>
                      <a:pt x="487" y="905"/>
                      <a:pt x="487" y="836"/>
                    </a:cubicBezTo>
                    <a:cubicBezTo>
                      <a:pt x="460" y="751"/>
                      <a:pt x="439" y="683"/>
                      <a:pt x="418" y="619"/>
                    </a:cubicBezTo>
                    <a:cubicBezTo>
                      <a:pt x="418" y="593"/>
                      <a:pt x="397" y="572"/>
                      <a:pt x="397" y="572"/>
                    </a:cubicBezTo>
                    <a:cubicBezTo>
                      <a:pt x="307" y="328"/>
                      <a:pt x="175" y="133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2" name="Google Shape;1492;p41"/>
              <p:cNvSpPr/>
              <p:nvPr/>
            </p:nvSpPr>
            <p:spPr>
              <a:xfrm>
                <a:off x="-2731924" y="1550134"/>
                <a:ext cx="123471" cy="168844"/>
              </a:xfrm>
              <a:custGeom>
                <a:rect b="b" l="l" r="r" t="t"/>
                <a:pathLst>
                  <a:path extrusionOk="0" h="934" w="683">
                    <a:moveTo>
                      <a:pt x="460" y="1"/>
                    </a:moveTo>
                    <a:cubicBezTo>
                      <a:pt x="349" y="1"/>
                      <a:pt x="265" y="43"/>
                      <a:pt x="196" y="112"/>
                    </a:cubicBezTo>
                    <a:cubicBezTo>
                      <a:pt x="43" y="265"/>
                      <a:pt x="0" y="530"/>
                      <a:pt x="111" y="704"/>
                    </a:cubicBezTo>
                    <a:cubicBezTo>
                      <a:pt x="192" y="837"/>
                      <a:pt x="366" y="934"/>
                      <a:pt x="533" y="934"/>
                    </a:cubicBezTo>
                    <a:cubicBezTo>
                      <a:pt x="584" y="934"/>
                      <a:pt x="635" y="925"/>
                      <a:pt x="682" y="905"/>
                    </a:cubicBezTo>
                    <a:lnTo>
                      <a:pt x="682" y="154"/>
                    </a:lnTo>
                    <a:cubicBezTo>
                      <a:pt x="640" y="64"/>
                      <a:pt x="550" y="1"/>
                      <a:pt x="460" y="1"/>
                    </a:cubicBezTo>
                    <a:close/>
                  </a:path>
                </a:pathLst>
              </a:custGeom>
              <a:solidFill>
                <a:srgbClr val="8039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3" name="Google Shape;1493;p41"/>
              <p:cNvSpPr/>
              <p:nvPr/>
            </p:nvSpPr>
            <p:spPr>
              <a:xfrm>
                <a:off x="-3237572" y="3469518"/>
                <a:ext cx="1298163" cy="1178472"/>
              </a:xfrm>
              <a:custGeom>
                <a:rect b="b" l="l" r="r" t="t"/>
                <a:pathLst>
                  <a:path extrusionOk="0" h="6519" w="7181">
                    <a:moveTo>
                      <a:pt x="0" y="0"/>
                    </a:moveTo>
                    <a:lnTo>
                      <a:pt x="0" y="6519"/>
                    </a:lnTo>
                    <a:lnTo>
                      <a:pt x="7180" y="6519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4" name="Google Shape;1494;p41"/>
              <p:cNvSpPr/>
              <p:nvPr/>
            </p:nvSpPr>
            <p:spPr>
              <a:xfrm>
                <a:off x="-2903125" y="2024331"/>
                <a:ext cx="1270504" cy="979801"/>
              </a:xfrm>
              <a:custGeom>
                <a:rect b="b" l="l" r="r" t="t"/>
                <a:pathLst>
                  <a:path extrusionOk="0" h="5420" w="7028">
                    <a:moveTo>
                      <a:pt x="926" y="0"/>
                    </a:moveTo>
                    <a:lnTo>
                      <a:pt x="1" y="5419"/>
                    </a:lnTo>
                    <a:lnTo>
                      <a:pt x="7027" y="5419"/>
                    </a:lnTo>
                    <a:lnTo>
                      <a:pt x="7027" y="2950"/>
                    </a:lnTo>
                    <a:lnTo>
                      <a:pt x="4913" y="2443"/>
                    </a:lnTo>
                    <a:cubicBezTo>
                      <a:pt x="4913" y="2443"/>
                      <a:pt x="4252" y="767"/>
                      <a:pt x="3987" y="529"/>
                    </a:cubicBezTo>
                    <a:cubicBezTo>
                      <a:pt x="3723" y="286"/>
                      <a:pt x="2555" y="196"/>
                      <a:pt x="2555" y="196"/>
                    </a:cubicBezTo>
                    <a:cubicBezTo>
                      <a:pt x="2370" y="437"/>
                      <a:pt x="2157" y="522"/>
                      <a:pt x="1946" y="522"/>
                    </a:cubicBezTo>
                    <a:cubicBezTo>
                      <a:pt x="1427" y="522"/>
                      <a:pt x="926" y="0"/>
                      <a:pt x="9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5" name="Google Shape;1495;p41"/>
              <p:cNvSpPr/>
              <p:nvPr/>
            </p:nvSpPr>
            <p:spPr>
              <a:xfrm>
                <a:off x="-2433814" y="2907280"/>
                <a:ext cx="1529378" cy="1299230"/>
              </a:xfrm>
              <a:custGeom>
                <a:rect b="b" l="l" r="r" t="t"/>
                <a:pathLst>
                  <a:path extrusionOk="0" h="7187" w="8460">
                    <a:moveTo>
                      <a:pt x="3608" y="0"/>
                    </a:moveTo>
                    <a:cubicBezTo>
                      <a:pt x="2136" y="0"/>
                      <a:pt x="1" y="731"/>
                      <a:pt x="1" y="731"/>
                    </a:cubicBezTo>
                    <a:lnTo>
                      <a:pt x="4252" y="3945"/>
                    </a:lnTo>
                    <a:lnTo>
                      <a:pt x="6324" y="7186"/>
                    </a:lnTo>
                    <a:lnTo>
                      <a:pt x="8460" y="5796"/>
                    </a:lnTo>
                    <a:cubicBezTo>
                      <a:pt x="8460" y="5796"/>
                      <a:pt x="5838" y="842"/>
                      <a:pt x="4585" y="181"/>
                    </a:cubicBezTo>
                    <a:cubicBezTo>
                      <a:pt x="4340" y="52"/>
                      <a:pt x="3997" y="0"/>
                      <a:pt x="36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6" name="Google Shape;1496;p41"/>
              <p:cNvSpPr/>
              <p:nvPr/>
            </p:nvSpPr>
            <p:spPr>
              <a:xfrm>
                <a:off x="-3038711" y="2772596"/>
                <a:ext cx="1692801" cy="1593532"/>
              </a:xfrm>
              <a:custGeom>
                <a:rect b="b" l="l" r="r" t="t"/>
                <a:pathLst>
                  <a:path extrusionOk="0" h="8815" w="9364">
                    <a:moveTo>
                      <a:pt x="418" y="1"/>
                    </a:moveTo>
                    <a:cubicBezTo>
                      <a:pt x="418" y="1"/>
                      <a:pt x="265" y="572"/>
                      <a:pt x="153" y="1280"/>
                    </a:cubicBezTo>
                    <a:cubicBezTo>
                      <a:pt x="132" y="1365"/>
                      <a:pt x="132" y="1455"/>
                      <a:pt x="111" y="1545"/>
                    </a:cubicBezTo>
                    <a:lnTo>
                      <a:pt x="111" y="1608"/>
                    </a:lnTo>
                    <a:cubicBezTo>
                      <a:pt x="0" y="2491"/>
                      <a:pt x="42" y="3480"/>
                      <a:pt x="640" y="3855"/>
                    </a:cubicBezTo>
                    <a:lnTo>
                      <a:pt x="4780" y="3855"/>
                    </a:lnTo>
                    <a:lnTo>
                      <a:pt x="6080" y="8814"/>
                    </a:lnTo>
                    <a:lnTo>
                      <a:pt x="9363" y="8814"/>
                    </a:lnTo>
                    <a:cubicBezTo>
                      <a:pt x="9363" y="8814"/>
                      <a:pt x="8105" y="2443"/>
                      <a:pt x="6720" y="1497"/>
                    </a:cubicBezTo>
                    <a:cubicBezTo>
                      <a:pt x="6144" y="1101"/>
                      <a:pt x="5329" y="968"/>
                      <a:pt x="4605" y="926"/>
                    </a:cubicBezTo>
                    <a:cubicBezTo>
                      <a:pt x="4341" y="926"/>
                      <a:pt x="3305" y="968"/>
                      <a:pt x="3104" y="989"/>
                    </a:cubicBezTo>
                    <a:lnTo>
                      <a:pt x="3061" y="989"/>
                    </a:lnTo>
                    <a:lnTo>
                      <a:pt x="2839" y="905"/>
                    </a:lnTo>
                    <a:lnTo>
                      <a:pt x="43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7" name="Google Shape;1497;p41"/>
              <p:cNvSpPr/>
              <p:nvPr/>
            </p:nvSpPr>
            <p:spPr>
              <a:xfrm>
                <a:off x="-2457677" y="2860637"/>
                <a:ext cx="781140" cy="90930"/>
              </a:xfrm>
              <a:custGeom>
                <a:rect b="b" l="l" r="r" t="t"/>
                <a:pathLst>
                  <a:path extrusionOk="0" h="503" w="4321">
                    <a:moveTo>
                      <a:pt x="1" y="0"/>
                    </a:moveTo>
                    <a:lnTo>
                      <a:pt x="1" y="502"/>
                    </a:lnTo>
                    <a:lnTo>
                      <a:pt x="4320" y="502"/>
                    </a:lnTo>
                    <a:lnTo>
                      <a:pt x="432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8" name="Google Shape;1498;p41"/>
              <p:cNvSpPr/>
              <p:nvPr/>
            </p:nvSpPr>
            <p:spPr>
              <a:xfrm>
                <a:off x="-2134619" y="2425671"/>
                <a:ext cx="823984" cy="525874"/>
              </a:xfrm>
              <a:custGeom>
                <a:rect b="b" l="l" r="r" t="t"/>
                <a:pathLst>
                  <a:path extrusionOk="0" h="2909" w="4558">
                    <a:moveTo>
                      <a:pt x="572" y="1"/>
                    </a:moveTo>
                    <a:lnTo>
                      <a:pt x="1" y="2908"/>
                    </a:lnTo>
                    <a:lnTo>
                      <a:pt x="4008" y="2908"/>
                    </a:lnTo>
                    <a:lnTo>
                      <a:pt x="45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9" name="Google Shape;1499;p41"/>
              <p:cNvSpPr/>
              <p:nvPr/>
            </p:nvSpPr>
            <p:spPr>
              <a:xfrm>
                <a:off x="-1779925" y="2633030"/>
                <a:ext cx="114794" cy="115877"/>
              </a:xfrm>
              <a:custGeom>
                <a:rect b="b" l="l" r="r" t="t"/>
                <a:pathLst>
                  <a:path extrusionOk="0" h="641" w="635">
                    <a:moveTo>
                      <a:pt x="328" y="1"/>
                    </a:moveTo>
                    <a:cubicBezTo>
                      <a:pt x="153" y="1"/>
                      <a:pt x="0" y="133"/>
                      <a:pt x="0" y="308"/>
                    </a:cubicBezTo>
                    <a:cubicBezTo>
                      <a:pt x="0" y="487"/>
                      <a:pt x="153" y="641"/>
                      <a:pt x="328" y="641"/>
                    </a:cubicBezTo>
                    <a:cubicBezTo>
                      <a:pt x="502" y="641"/>
                      <a:pt x="635" y="487"/>
                      <a:pt x="635" y="308"/>
                    </a:cubicBezTo>
                    <a:cubicBezTo>
                      <a:pt x="635" y="133"/>
                      <a:pt x="502" y="1"/>
                      <a:pt x="3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0" name="Google Shape;1500;p41"/>
              <p:cNvSpPr/>
              <p:nvPr/>
            </p:nvSpPr>
            <p:spPr>
              <a:xfrm>
                <a:off x="-2592360" y="2848163"/>
                <a:ext cx="310757" cy="232115"/>
              </a:xfrm>
              <a:custGeom>
                <a:rect b="b" l="l" r="r" t="t"/>
                <a:pathLst>
                  <a:path extrusionOk="0" h="1284" w="1719">
                    <a:moveTo>
                      <a:pt x="418" y="1"/>
                    </a:moveTo>
                    <a:lnTo>
                      <a:pt x="0" y="1100"/>
                    </a:lnTo>
                    <a:cubicBezTo>
                      <a:pt x="0" y="1100"/>
                      <a:pt x="870" y="1284"/>
                      <a:pt x="1225" y="1284"/>
                    </a:cubicBezTo>
                    <a:cubicBezTo>
                      <a:pt x="1295" y="1284"/>
                      <a:pt x="1346" y="1276"/>
                      <a:pt x="1364" y="1259"/>
                    </a:cubicBezTo>
                    <a:cubicBezTo>
                      <a:pt x="1428" y="1190"/>
                      <a:pt x="1385" y="1127"/>
                      <a:pt x="1385" y="1127"/>
                    </a:cubicBezTo>
                    <a:lnTo>
                      <a:pt x="1385" y="1127"/>
                    </a:lnTo>
                    <a:cubicBezTo>
                      <a:pt x="1385" y="1127"/>
                      <a:pt x="1426" y="1140"/>
                      <a:pt x="1469" y="1140"/>
                    </a:cubicBezTo>
                    <a:cubicBezTo>
                      <a:pt x="1504" y="1140"/>
                      <a:pt x="1541" y="1131"/>
                      <a:pt x="1560" y="1100"/>
                    </a:cubicBezTo>
                    <a:cubicBezTo>
                      <a:pt x="1629" y="1058"/>
                      <a:pt x="1586" y="994"/>
                      <a:pt x="1586" y="994"/>
                    </a:cubicBezTo>
                    <a:lnTo>
                      <a:pt x="1586" y="994"/>
                    </a:lnTo>
                    <a:cubicBezTo>
                      <a:pt x="1586" y="994"/>
                      <a:pt x="1594" y="996"/>
                      <a:pt x="1606" y="996"/>
                    </a:cubicBezTo>
                    <a:cubicBezTo>
                      <a:pt x="1637" y="996"/>
                      <a:pt x="1692" y="985"/>
                      <a:pt x="1692" y="905"/>
                    </a:cubicBezTo>
                    <a:cubicBezTo>
                      <a:pt x="1718" y="794"/>
                      <a:pt x="1407" y="571"/>
                      <a:pt x="1079" y="376"/>
                    </a:cubicBezTo>
                    <a:lnTo>
                      <a:pt x="1079" y="376"/>
                    </a:lnTo>
                    <a:cubicBezTo>
                      <a:pt x="1145" y="395"/>
                      <a:pt x="1206" y="405"/>
                      <a:pt x="1260" y="405"/>
                    </a:cubicBezTo>
                    <a:cubicBezTo>
                      <a:pt x="1380" y="405"/>
                      <a:pt x="1461" y="356"/>
                      <a:pt x="1475" y="265"/>
                    </a:cubicBezTo>
                    <a:cubicBezTo>
                      <a:pt x="1496" y="175"/>
                      <a:pt x="1142" y="90"/>
                      <a:pt x="836" y="69"/>
                    </a:cubicBezTo>
                    <a:cubicBezTo>
                      <a:pt x="635" y="69"/>
                      <a:pt x="418" y="1"/>
                      <a:pt x="418" y="1"/>
                    </a:cubicBezTo>
                    <a:close/>
                  </a:path>
                </a:pathLst>
              </a:custGeom>
              <a:solidFill>
                <a:srgbClr val="80393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1" name="Google Shape;1501;p41"/>
              <p:cNvSpPr/>
              <p:nvPr/>
            </p:nvSpPr>
            <p:spPr>
              <a:xfrm>
                <a:off x="-2393680" y="2980136"/>
                <a:ext cx="92016" cy="47905"/>
              </a:xfrm>
              <a:custGeom>
                <a:rect b="b" l="l" r="r" t="t"/>
                <a:pathLst>
                  <a:path extrusionOk="0" h="265" w="509">
                    <a:moveTo>
                      <a:pt x="43" y="0"/>
                    </a:moveTo>
                    <a:lnTo>
                      <a:pt x="1" y="85"/>
                    </a:lnTo>
                    <a:cubicBezTo>
                      <a:pt x="265" y="153"/>
                      <a:pt x="440" y="264"/>
                      <a:pt x="440" y="264"/>
                    </a:cubicBezTo>
                    <a:lnTo>
                      <a:pt x="508" y="217"/>
                    </a:lnTo>
                    <a:cubicBezTo>
                      <a:pt x="508" y="217"/>
                      <a:pt x="329" y="85"/>
                      <a:pt x="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2" name="Google Shape;1502;p41"/>
              <p:cNvSpPr/>
              <p:nvPr/>
            </p:nvSpPr>
            <p:spPr>
              <a:xfrm>
                <a:off x="-2417544" y="3019185"/>
                <a:ext cx="79542" cy="32720"/>
              </a:xfrm>
              <a:custGeom>
                <a:rect b="b" l="l" r="r" t="t"/>
                <a:pathLst>
                  <a:path extrusionOk="0" h="181" w="440">
                    <a:moveTo>
                      <a:pt x="43" y="1"/>
                    </a:moveTo>
                    <a:lnTo>
                      <a:pt x="1" y="70"/>
                    </a:lnTo>
                    <a:cubicBezTo>
                      <a:pt x="196" y="112"/>
                      <a:pt x="397" y="181"/>
                      <a:pt x="397" y="181"/>
                    </a:cubicBezTo>
                    <a:lnTo>
                      <a:pt x="440" y="133"/>
                    </a:lnTo>
                    <a:cubicBezTo>
                      <a:pt x="440" y="112"/>
                      <a:pt x="244" y="48"/>
                      <a:pt x="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3" name="Google Shape;1503;p41"/>
              <p:cNvSpPr/>
              <p:nvPr/>
            </p:nvSpPr>
            <p:spPr>
              <a:xfrm>
                <a:off x="-3325432" y="2024331"/>
                <a:ext cx="840254" cy="1070550"/>
              </a:xfrm>
              <a:custGeom>
                <a:rect b="b" l="l" r="r" t="t"/>
                <a:pathLst>
                  <a:path extrusionOk="0" h="5922" w="4648">
                    <a:moveTo>
                      <a:pt x="3262" y="0"/>
                    </a:moveTo>
                    <a:cubicBezTo>
                      <a:pt x="3262" y="0"/>
                      <a:pt x="2178" y="153"/>
                      <a:pt x="1893" y="286"/>
                    </a:cubicBezTo>
                    <a:cubicBezTo>
                      <a:pt x="1586" y="439"/>
                      <a:pt x="0" y="1935"/>
                      <a:pt x="460" y="3987"/>
                    </a:cubicBezTo>
                    <a:cubicBezTo>
                      <a:pt x="571" y="4515"/>
                      <a:pt x="904" y="4891"/>
                      <a:pt x="1301" y="5155"/>
                    </a:cubicBezTo>
                    <a:cubicBezTo>
                      <a:pt x="1433" y="5261"/>
                      <a:pt x="1586" y="5329"/>
                      <a:pt x="1739" y="5419"/>
                    </a:cubicBezTo>
                    <a:cubicBezTo>
                      <a:pt x="2818" y="5922"/>
                      <a:pt x="4140" y="5922"/>
                      <a:pt x="4140" y="5922"/>
                    </a:cubicBezTo>
                    <a:lnTo>
                      <a:pt x="4425" y="5044"/>
                    </a:lnTo>
                    <a:lnTo>
                      <a:pt x="4647" y="4383"/>
                    </a:lnTo>
                    <a:lnTo>
                      <a:pt x="2950" y="3368"/>
                    </a:lnTo>
                    <a:lnTo>
                      <a:pt x="2998" y="2511"/>
                    </a:lnTo>
                    <a:lnTo>
                      <a:pt x="326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4" name="Google Shape;1504;p41"/>
              <p:cNvSpPr/>
              <p:nvPr/>
            </p:nvSpPr>
            <p:spPr>
              <a:xfrm>
                <a:off x="-3022441" y="3250588"/>
                <a:ext cx="138656" cy="219099"/>
              </a:xfrm>
              <a:custGeom>
                <a:rect b="b" l="l" r="r" t="t"/>
                <a:pathLst>
                  <a:path extrusionOk="0" h="1212" w="767">
                    <a:moveTo>
                      <a:pt x="0" y="0"/>
                    </a:moveTo>
                    <a:lnTo>
                      <a:pt x="0" y="90"/>
                    </a:lnTo>
                    <a:lnTo>
                      <a:pt x="439" y="90"/>
                    </a:lnTo>
                    <a:lnTo>
                      <a:pt x="682" y="1211"/>
                    </a:lnTo>
                    <a:lnTo>
                      <a:pt x="767" y="1211"/>
                    </a:lnTo>
                    <a:lnTo>
                      <a:pt x="481" y="43"/>
                    </a:lnTo>
                    <a:lnTo>
                      <a:pt x="4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5" name="Google Shape;1505;p41"/>
              <p:cNvSpPr/>
              <p:nvPr/>
            </p:nvSpPr>
            <p:spPr>
              <a:xfrm>
                <a:off x="-2668831" y="1572732"/>
                <a:ext cx="52606" cy="49352"/>
              </a:xfrm>
              <a:custGeom>
                <a:rect b="b" l="l" r="r" t="t"/>
                <a:pathLst>
                  <a:path extrusionOk="0" h="273" w="291">
                    <a:moveTo>
                      <a:pt x="55" y="0"/>
                    </a:moveTo>
                    <a:cubicBezTo>
                      <a:pt x="36" y="0"/>
                      <a:pt x="17" y="3"/>
                      <a:pt x="0" y="8"/>
                    </a:cubicBezTo>
                    <a:lnTo>
                      <a:pt x="0" y="50"/>
                    </a:lnTo>
                    <a:cubicBezTo>
                      <a:pt x="69" y="50"/>
                      <a:pt x="132" y="50"/>
                      <a:pt x="180" y="93"/>
                    </a:cubicBezTo>
                    <a:cubicBezTo>
                      <a:pt x="222" y="140"/>
                      <a:pt x="243" y="204"/>
                      <a:pt x="243" y="272"/>
                    </a:cubicBezTo>
                    <a:lnTo>
                      <a:pt x="291" y="272"/>
                    </a:lnTo>
                    <a:cubicBezTo>
                      <a:pt x="291" y="182"/>
                      <a:pt x="265" y="119"/>
                      <a:pt x="201" y="71"/>
                    </a:cubicBezTo>
                    <a:cubicBezTo>
                      <a:pt x="169" y="24"/>
                      <a:pt x="111" y="0"/>
                      <a:pt x="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6" name="Google Shape;1506;p41"/>
              <p:cNvSpPr/>
              <p:nvPr/>
            </p:nvSpPr>
            <p:spPr>
              <a:xfrm>
                <a:off x="-2481540" y="1776657"/>
                <a:ext cx="123471" cy="45013"/>
              </a:xfrm>
              <a:custGeom>
                <a:rect b="b" l="l" r="r" t="t"/>
                <a:pathLst>
                  <a:path extrusionOk="0" h="249" w="683">
                    <a:moveTo>
                      <a:pt x="0" y="1"/>
                    </a:moveTo>
                    <a:lnTo>
                      <a:pt x="0" y="1"/>
                    </a:lnTo>
                    <a:cubicBezTo>
                      <a:pt x="48" y="133"/>
                      <a:pt x="180" y="223"/>
                      <a:pt x="312" y="244"/>
                    </a:cubicBezTo>
                    <a:cubicBezTo>
                      <a:pt x="332" y="247"/>
                      <a:pt x="351" y="248"/>
                      <a:pt x="370" y="248"/>
                    </a:cubicBezTo>
                    <a:cubicBezTo>
                      <a:pt x="499" y="248"/>
                      <a:pt x="609" y="187"/>
                      <a:pt x="682" y="9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7" name="Google Shape;1507;p41"/>
              <p:cNvSpPr/>
              <p:nvPr/>
            </p:nvSpPr>
            <p:spPr>
              <a:xfrm>
                <a:off x="-1325980" y="3895806"/>
                <a:ext cx="390118" cy="262847"/>
              </a:xfrm>
              <a:custGeom>
                <a:rect b="b" l="l" r="r" t="t"/>
                <a:pathLst>
                  <a:path extrusionOk="0" h="1454" w="2158">
                    <a:moveTo>
                      <a:pt x="2136" y="0"/>
                    </a:moveTo>
                    <a:cubicBezTo>
                      <a:pt x="1824" y="196"/>
                      <a:pt x="1518" y="397"/>
                      <a:pt x="1232" y="619"/>
                    </a:cubicBezTo>
                    <a:cubicBezTo>
                      <a:pt x="1058" y="724"/>
                      <a:pt x="857" y="857"/>
                      <a:pt x="682" y="989"/>
                    </a:cubicBezTo>
                    <a:cubicBezTo>
                      <a:pt x="460" y="1121"/>
                      <a:pt x="238" y="1279"/>
                      <a:pt x="0" y="1412"/>
                    </a:cubicBezTo>
                    <a:lnTo>
                      <a:pt x="22" y="1454"/>
                    </a:lnTo>
                    <a:cubicBezTo>
                      <a:pt x="133" y="1385"/>
                      <a:pt x="217" y="1322"/>
                      <a:pt x="307" y="1279"/>
                    </a:cubicBezTo>
                    <a:cubicBezTo>
                      <a:pt x="439" y="1190"/>
                      <a:pt x="571" y="1100"/>
                      <a:pt x="704" y="1015"/>
                    </a:cubicBezTo>
                    <a:cubicBezTo>
                      <a:pt x="899" y="904"/>
                      <a:pt x="1079" y="772"/>
                      <a:pt x="1253" y="640"/>
                    </a:cubicBezTo>
                    <a:cubicBezTo>
                      <a:pt x="1539" y="439"/>
                      <a:pt x="1851" y="222"/>
                      <a:pt x="2157" y="42"/>
                    </a:cubicBezTo>
                    <a:lnTo>
                      <a:pt x="21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8" name="Google Shape;1508;p41"/>
              <p:cNvSpPr/>
              <p:nvPr/>
            </p:nvSpPr>
            <p:spPr>
              <a:xfrm>
                <a:off x="-2919214" y="2653097"/>
                <a:ext cx="393914" cy="175171"/>
              </a:xfrm>
              <a:custGeom>
                <a:rect b="b" l="l" r="r" t="t"/>
                <a:pathLst>
                  <a:path extrusionOk="0" h="969" w="2179">
                    <a:moveTo>
                      <a:pt x="21" y="1"/>
                    </a:moveTo>
                    <a:lnTo>
                      <a:pt x="0" y="43"/>
                    </a:lnTo>
                    <a:cubicBezTo>
                      <a:pt x="460" y="286"/>
                      <a:pt x="925" y="487"/>
                      <a:pt x="1412" y="683"/>
                    </a:cubicBezTo>
                    <a:cubicBezTo>
                      <a:pt x="1650" y="773"/>
                      <a:pt x="1914" y="884"/>
                      <a:pt x="2157" y="968"/>
                    </a:cubicBezTo>
                    <a:lnTo>
                      <a:pt x="2178" y="926"/>
                    </a:lnTo>
                    <a:cubicBezTo>
                      <a:pt x="1454" y="662"/>
                      <a:pt x="703" y="355"/>
                      <a:pt x="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9" name="Google Shape;1509;p41"/>
              <p:cNvSpPr/>
              <p:nvPr/>
            </p:nvSpPr>
            <p:spPr>
              <a:xfrm>
                <a:off x="-1952029" y="4280876"/>
                <a:ext cx="582284" cy="37420"/>
              </a:xfrm>
              <a:custGeom>
                <a:rect b="b" l="l" r="r" t="t"/>
                <a:pathLst>
                  <a:path extrusionOk="0" h="207" w="3221">
                    <a:moveTo>
                      <a:pt x="3030" y="0"/>
                    </a:moveTo>
                    <a:cubicBezTo>
                      <a:pt x="2762" y="0"/>
                      <a:pt x="2500" y="31"/>
                      <a:pt x="2247" y="48"/>
                    </a:cubicBezTo>
                    <a:cubicBezTo>
                      <a:pt x="2163" y="75"/>
                      <a:pt x="2073" y="75"/>
                      <a:pt x="1983" y="96"/>
                    </a:cubicBezTo>
                    <a:cubicBezTo>
                      <a:pt x="1322" y="159"/>
                      <a:pt x="661" y="159"/>
                      <a:pt x="0" y="159"/>
                    </a:cubicBezTo>
                    <a:lnTo>
                      <a:pt x="0" y="207"/>
                    </a:lnTo>
                    <a:cubicBezTo>
                      <a:pt x="661" y="207"/>
                      <a:pt x="1349" y="207"/>
                      <a:pt x="2009" y="138"/>
                    </a:cubicBezTo>
                    <a:cubicBezTo>
                      <a:pt x="2073" y="117"/>
                      <a:pt x="2163" y="117"/>
                      <a:pt x="2247" y="96"/>
                    </a:cubicBezTo>
                    <a:cubicBezTo>
                      <a:pt x="2505" y="78"/>
                      <a:pt x="2773" y="43"/>
                      <a:pt x="3046" y="43"/>
                    </a:cubicBezTo>
                    <a:cubicBezTo>
                      <a:pt x="3104" y="43"/>
                      <a:pt x="3162" y="45"/>
                      <a:pt x="3220" y="48"/>
                    </a:cubicBezTo>
                    <a:lnTo>
                      <a:pt x="3220" y="6"/>
                    </a:lnTo>
                    <a:cubicBezTo>
                      <a:pt x="3157" y="2"/>
                      <a:pt x="3093" y="0"/>
                      <a:pt x="3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10" name="Google Shape;1510;p41"/>
            <p:cNvGrpSpPr/>
            <p:nvPr/>
          </p:nvGrpSpPr>
          <p:grpSpPr>
            <a:xfrm>
              <a:off x="6270805" y="2439024"/>
              <a:ext cx="1098025" cy="200009"/>
              <a:chOff x="5442570" y="2395333"/>
              <a:chExt cx="360730" cy="65708"/>
            </a:xfrm>
          </p:grpSpPr>
          <p:sp>
            <p:nvSpPr>
              <p:cNvPr id="1511" name="Google Shape;1511;p41"/>
              <p:cNvSpPr/>
              <p:nvPr/>
            </p:nvSpPr>
            <p:spPr>
              <a:xfrm>
                <a:off x="5512773" y="2403076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92" y="0"/>
                    </a:moveTo>
                    <a:lnTo>
                      <a:pt x="0" y="57"/>
                    </a:lnTo>
                    <a:lnTo>
                      <a:pt x="559" y="651"/>
                    </a:lnTo>
                    <a:lnTo>
                      <a:pt x="28" y="1005"/>
                    </a:lnTo>
                    <a:lnTo>
                      <a:pt x="64" y="1090"/>
                    </a:lnTo>
                    <a:lnTo>
                      <a:pt x="679" y="651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2" name="Google Shape;1512;p41"/>
              <p:cNvSpPr/>
              <p:nvPr/>
            </p:nvSpPr>
            <p:spPr>
              <a:xfrm>
                <a:off x="5529158" y="2403076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85" y="0"/>
                    </a:moveTo>
                    <a:lnTo>
                      <a:pt x="0" y="57"/>
                    </a:lnTo>
                    <a:lnTo>
                      <a:pt x="559" y="651"/>
                    </a:lnTo>
                    <a:lnTo>
                      <a:pt x="28" y="1005"/>
                    </a:lnTo>
                    <a:lnTo>
                      <a:pt x="57" y="1090"/>
                    </a:lnTo>
                    <a:lnTo>
                      <a:pt x="679" y="651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3" name="Google Shape;1513;p41"/>
              <p:cNvSpPr/>
              <p:nvPr/>
            </p:nvSpPr>
            <p:spPr>
              <a:xfrm>
                <a:off x="5561684" y="2403076"/>
                <a:ext cx="24472" cy="35706"/>
              </a:xfrm>
              <a:custGeom>
                <a:rect b="b" l="l" r="r" t="t"/>
                <a:pathLst>
                  <a:path extrusionOk="0" h="1033" w="708">
                    <a:moveTo>
                      <a:pt x="354" y="85"/>
                    </a:moveTo>
                    <a:cubicBezTo>
                      <a:pt x="502" y="85"/>
                      <a:pt x="623" y="262"/>
                      <a:pt x="623" y="502"/>
                    </a:cubicBezTo>
                    <a:cubicBezTo>
                      <a:pt x="623" y="736"/>
                      <a:pt x="502" y="941"/>
                      <a:pt x="354" y="941"/>
                    </a:cubicBezTo>
                    <a:cubicBezTo>
                      <a:pt x="205" y="941"/>
                      <a:pt x="92" y="736"/>
                      <a:pt x="92" y="502"/>
                    </a:cubicBezTo>
                    <a:cubicBezTo>
                      <a:pt x="92" y="262"/>
                      <a:pt x="205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9" y="0"/>
                      <a:pt x="0" y="205"/>
                      <a:pt x="0" y="502"/>
                    </a:cubicBezTo>
                    <a:cubicBezTo>
                      <a:pt x="0" y="792"/>
                      <a:pt x="149" y="1033"/>
                      <a:pt x="354" y="1033"/>
                    </a:cubicBezTo>
                    <a:cubicBezTo>
                      <a:pt x="559" y="1033"/>
                      <a:pt x="707" y="792"/>
                      <a:pt x="707" y="502"/>
                    </a:cubicBezTo>
                    <a:cubicBezTo>
                      <a:pt x="707" y="205"/>
                      <a:pt x="559" y="0"/>
                      <a:pt x="3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4" name="Google Shape;1514;p41"/>
              <p:cNvSpPr/>
              <p:nvPr/>
            </p:nvSpPr>
            <p:spPr>
              <a:xfrm>
                <a:off x="5607657" y="2407224"/>
                <a:ext cx="2938" cy="32560"/>
              </a:xfrm>
              <a:custGeom>
                <a:rect b="b" l="l" r="r" t="t"/>
                <a:pathLst>
                  <a:path extrusionOk="0" h="942" w="85">
                    <a:moveTo>
                      <a:pt x="0" y="0"/>
                    </a:moveTo>
                    <a:lnTo>
                      <a:pt x="0" y="941"/>
                    </a:lnTo>
                    <a:lnTo>
                      <a:pt x="85" y="941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5" name="Google Shape;1515;p41"/>
              <p:cNvSpPr/>
              <p:nvPr/>
            </p:nvSpPr>
            <p:spPr>
              <a:xfrm>
                <a:off x="5622797" y="2407224"/>
                <a:ext cx="21569" cy="33528"/>
              </a:xfrm>
              <a:custGeom>
                <a:rect b="b" l="l" r="r" t="t"/>
                <a:pathLst>
                  <a:path extrusionOk="0" h="970" w="624">
                    <a:moveTo>
                      <a:pt x="531" y="85"/>
                    </a:moveTo>
                    <a:lnTo>
                      <a:pt x="531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23" y="970"/>
                    </a:lnTo>
                    <a:lnTo>
                      <a:pt x="62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6" name="Google Shape;1516;p41"/>
              <p:cNvSpPr/>
              <p:nvPr/>
            </p:nvSpPr>
            <p:spPr>
              <a:xfrm>
                <a:off x="5655565" y="2407224"/>
                <a:ext cx="31592" cy="33528"/>
              </a:xfrm>
              <a:custGeom>
                <a:rect b="b" l="l" r="r" t="t"/>
                <a:pathLst>
                  <a:path extrusionOk="0" h="970" w="914">
                    <a:moveTo>
                      <a:pt x="821" y="85"/>
                    </a:moveTo>
                    <a:lnTo>
                      <a:pt x="821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913" y="970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7" name="Google Shape;1517;p41"/>
              <p:cNvSpPr/>
              <p:nvPr/>
            </p:nvSpPr>
            <p:spPr>
              <a:xfrm>
                <a:off x="5697148" y="2407224"/>
                <a:ext cx="34738" cy="33528"/>
              </a:xfrm>
              <a:custGeom>
                <a:rect b="b" l="l" r="r" t="t"/>
                <a:pathLst>
                  <a:path extrusionOk="0" h="970" w="1005">
                    <a:moveTo>
                      <a:pt x="920" y="85"/>
                    </a:moveTo>
                    <a:lnTo>
                      <a:pt x="92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8" name="Google Shape;1518;p41"/>
              <p:cNvSpPr/>
              <p:nvPr/>
            </p:nvSpPr>
            <p:spPr>
              <a:xfrm>
                <a:off x="5743121" y="2395333"/>
                <a:ext cx="20324" cy="60834"/>
              </a:xfrm>
              <a:custGeom>
                <a:rect b="b" l="l" r="r" t="t"/>
                <a:pathLst>
                  <a:path extrusionOk="0" h="1760" w="588">
                    <a:moveTo>
                      <a:pt x="278" y="0"/>
                    </a:moveTo>
                    <a:cubicBezTo>
                      <a:pt x="253" y="0"/>
                      <a:pt x="229" y="7"/>
                      <a:pt x="205" y="19"/>
                    </a:cubicBezTo>
                    <a:lnTo>
                      <a:pt x="234" y="104"/>
                    </a:lnTo>
                    <a:cubicBezTo>
                      <a:pt x="248" y="90"/>
                      <a:pt x="264" y="83"/>
                      <a:pt x="280" y="83"/>
                    </a:cubicBezTo>
                    <a:cubicBezTo>
                      <a:pt x="296" y="83"/>
                      <a:pt x="312" y="90"/>
                      <a:pt x="326" y="104"/>
                    </a:cubicBezTo>
                    <a:cubicBezTo>
                      <a:pt x="382" y="132"/>
                      <a:pt x="411" y="196"/>
                      <a:pt x="411" y="252"/>
                    </a:cubicBezTo>
                    <a:cubicBezTo>
                      <a:pt x="439" y="344"/>
                      <a:pt x="411" y="401"/>
                      <a:pt x="411" y="458"/>
                    </a:cubicBezTo>
                    <a:cubicBezTo>
                      <a:pt x="382" y="521"/>
                      <a:pt x="382" y="578"/>
                      <a:pt x="382" y="606"/>
                    </a:cubicBezTo>
                    <a:cubicBezTo>
                      <a:pt x="382" y="726"/>
                      <a:pt x="411" y="811"/>
                      <a:pt x="474" y="903"/>
                    </a:cubicBezTo>
                    <a:cubicBezTo>
                      <a:pt x="439" y="903"/>
                      <a:pt x="411" y="960"/>
                      <a:pt x="382" y="988"/>
                    </a:cubicBezTo>
                    <a:cubicBezTo>
                      <a:pt x="354" y="1052"/>
                      <a:pt x="382" y="1137"/>
                      <a:pt x="382" y="1193"/>
                    </a:cubicBezTo>
                    <a:lnTo>
                      <a:pt x="382" y="1229"/>
                    </a:lnTo>
                    <a:cubicBezTo>
                      <a:pt x="411" y="1370"/>
                      <a:pt x="382" y="1490"/>
                      <a:pt x="326" y="1582"/>
                    </a:cubicBezTo>
                    <a:cubicBezTo>
                      <a:pt x="285" y="1637"/>
                      <a:pt x="223" y="1668"/>
                      <a:pt x="159" y="1668"/>
                    </a:cubicBezTo>
                    <a:cubicBezTo>
                      <a:pt x="125" y="1668"/>
                      <a:pt x="89" y="1659"/>
                      <a:pt x="57" y="1639"/>
                    </a:cubicBezTo>
                    <a:lnTo>
                      <a:pt x="0" y="1724"/>
                    </a:lnTo>
                    <a:cubicBezTo>
                      <a:pt x="29" y="1759"/>
                      <a:pt x="85" y="1759"/>
                      <a:pt x="149" y="1759"/>
                    </a:cubicBezTo>
                    <a:cubicBezTo>
                      <a:pt x="234" y="1759"/>
                      <a:pt x="354" y="1696"/>
                      <a:pt x="411" y="1611"/>
                    </a:cubicBezTo>
                    <a:cubicBezTo>
                      <a:pt x="474" y="1519"/>
                      <a:pt x="503" y="1370"/>
                      <a:pt x="474" y="1193"/>
                    </a:cubicBezTo>
                    <a:lnTo>
                      <a:pt x="474" y="1165"/>
                    </a:lnTo>
                    <a:lnTo>
                      <a:pt x="474" y="1016"/>
                    </a:lnTo>
                    <a:cubicBezTo>
                      <a:pt x="474" y="988"/>
                      <a:pt x="503" y="960"/>
                      <a:pt x="531" y="960"/>
                    </a:cubicBezTo>
                    <a:cubicBezTo>
                      <a:pt x="531" y="960"/>
                      <a:pt x="543" y="947"/>
                      <a:pt x="552" y="947"/>
                    </a:cubicBezTo>
                    <a:cubicBezTo>
                      <a:pt x="556" y="947"/>
                      <a:pt x="559" y="950"/>
                      <a:pt x="559" y="960"/>
                    </a:cubicBezTo>
                    <a:lnTo>
                      <a:pt x="587" y="960"/>
                    </a:lnTo>
                    <a:lnTo>
                      <a:pt x="587" y="875"/>
                    </a:lnTo>
                    <a:cubicBezTo>
                      <a:pt x="503" y="840"/>
                      <a:pt x="474" y="726"/>
                      <a:pt x="474" y="606"/>
                    </a:cubicBezTo>
                    <a:cubicBezTo>
                      <a:pt x="474" y="578"/>
                      <a:pt x="474" y="521"/>
                      <a:pt x="503" y="486"/>
                    </a:cubicBezTo>
                    <a:cubicBezTo>
                      <a:pt x="503" y="401"/>
                      <a:pt x="531" y="344"/>
                      <a:pt x="503" y="252"/>
                    </a:cubicBezTo>
                    <a:cubicBezTo>
                      <a:pt x="503" y="167"/>
                      <a:pt x="439" y="76"/>
                      <a:pt x="382" y="47"/>
                    </a:cubicBezTo>
                    <a:cubicBezTo>
                      <a:pt x="349" y="14"/>
                      <a:pt x="314" y="0"/>
                      <a:pt x="2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9" name="Google Shape;1519;p41"/>
              <p:cNvSpPr/>
              <p:nvPr/>
            </p:nvSpPr>
            <p:spPr>
              <a:xfrm>
                <a:off x="5776615" y="2397926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64" y="1"/>
                    </a:moveTo>
                    <a:lnTo>
                      <a:pt x="0" y="29"/>
                    </a:lnTo>
                    <a:cubicBezTo>
                      <a:pt x="213" y="531"/>
                      <a:pt x="213" y="1062"/>
                      <a:pt x="0" y="1564"/>
                    </a:cubicBezTo>
                    <a:lnTo>
                      <a:pt x="92" y="1592"/>
                    </a:lnTo>
                    <a:cubicBezTo>
                      <a:pt x="298" y="1090"/>
                      <a:pt x="298" y="503"/>
                      <a:pt x="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0" name="Google Shape;1520;p41"/>
              <p:cNvSpPr/>
              <p:nvPr/>
            </p:nvSpPr>
            <p:spPr>
              <a:xfrm>
                <a:off x="5788851" y="2396958"/>
                <a:ext cx="14448" cy="64084"/>
              </a:xfrm>
              <a:custGeom>
                <a:rect b="b" l="l" r="r" t="t"/>
                <a:pathLst>
                  <a:path extrusionOk="0" h="1854" w="418">
                    <a:moveTo>
                      <a:pt x="149" y="0"/>
                    </a:moveTo>
                    <a:lnTo>
                      <a:pt x="64" y="29"/>
                    </a:lnTo>
                    <a:cubicBezTo>
                      <a:pt x="326" y="587"/>
                      <a:pt x="297" y="1267"/>
                      <a:pt x="0" y="1825"/>
                    </a:cubicBezTo>
                    <a:lnTo>
                      <a:pt x="92" y="1854"/>
                    </a:lnTo>
                    <a:cubicBezTo>
                      <a:pt x="389" y="1295"/>
                      <a:pt x="418" y="559"/>
                      <a:pt x="1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1" name="Google Shape;1521;p41"/>
              <p:cNvSpPr/>
              <p:nvPr/>
            </p:nvSpPr>
            <p:spPr>
              <a:xfrm>
                <a:off x="5481215" y="2395333"/>
                <a:ext cx="20324" cy="60834"/>
              </a:xfrm>
              <a:custGeom>
                <a:rect b="b" l="l" r="r" t="t"/>
                <a:pathLst>
                  <a:path extrusionOk="0" h="1760" w="588">
                    <a:moveTo>
                      <a:pt x="312" y="0"/>
                    </a:moveTo>
                    <a:cubicBezTo>
                      <a:pt x="278" y="0"/>
                      <a:pt x="243" y="14"/>
                      <a:pt x="206" y="47"/>
                    </a:cubicBezTo>
                    <a:cubicBezTo>
                      <a:pt x="149" y="76"/>
                      <a:pt x="93" y="167"/>
                      <a:pt x="93" y="252"/>
                    </a:cubicBezTo>
                    <a:cubicBezTo>
                      <a:pt x="93" y="344"/>
                      <a:pt x="93" y="401"/>
                      <a:pt x="121" y="486"/>
                    </a:cubicBezTo>
                    <a:lnTo>
                      <a:pt x="121" y="606"/>
                    </a:lnTo>
                    <a:cubicBezTo>
                      <a:pt x="149" y="726"/>
                      <a:pt x="93" y="840"/>
                      <a:pt x="1" y="875"/>
                    </a:cubicBezTo>
                    <a:lnTo>
                      <a:pt x="29" y="960"/>
                    </a:lnTo>
                    <a:cubicBezTo>
                      <a:pt x="38" y="950"/>
                      <a:pt x="45" y="947"/>
                      <a:pt x="49" y="947"/>
                    </a:cubicBezTo>
                    <a:cubicBezTo>
                      <a:pt x="57" y="947"/>
                      <a:pt x="57" y="960"/>
                      <a:pt x="57" y="960"/>
                    </a:cubicBezTo>
                    <a:cubicBezTo>
                      <a:pt x="93" y="960"/>
                      <a:pt x="121" y="988"/>
                      <a:pt x="121" y="1016"/>
                    </a:cubicBezTo>
                    <a:cubicBezTo>
                      <a:pt x="149" y="1080"/>
                      <a:pt x="121" y="1108"/>
                      <a:pt x="121" y="1165"/>
                    </a:cubicBezTo>
                    <a:lnTo>
                      <a:pt x="121" y="1193"/>
                    </a:lnTo>
                    <a:cubicBezTo>
                      <a:pt x="93" y="1370"/>
                      <a:pt x="121" y="1519"/>
                      <a:pt x="206" y="1611"/>
                    </a:cubicBezTo>
                    <a:cubicBezTo>
                      <a:pt x="269" y="1696"/>
                      <a:pt x="354" y="1759"/>
                      <a:pt x="475" y="1759"/>
                    </a:cubicBezTo>
                    <a:cubicBezTo>
                      <a:pt x="503" y="1759"/>
                      <a:pt x="559" y="1759"/>
                      <a:pt x="588" y="1724"/>
                    </a:cubicBezTo>
                    <a:lnTo>
                      <a:pt x="559" y="1639"/>
                    </a:lnTo>
                    <a:cubicBezTo>
                      <a:pt x="529" y="1659"/>
                      <a:pt x="491" y="1668"/>
                      <a:pt x="452" y="1668"/>
                    </a:cubicBezTo>
                    <a:cubicBezTo>
                      <a:pt x="381" y="1668"/>
                      <a:pt x="306" y="1637"/>
                      <a:pt x="269" y="1582"/>
                    </a:cubicBezTo>
                    <a:cubicBezTo>
                      <a:pt x="206" y="1490"/>
                      <a:pt x="177" y="1370"/>
                      <a:pt x="206" y="1229"/>
                    </a:cubicBezTo>
                    <a:lnTo>
                      <a:pt x="206" y="1193"/>
                    </a:lnTo>
                    <a:cubicBezTo>
                      <a:pt x="234" y="1137"/>
                      <a:pt x="234" y="1052"/>
                      <a:pt x="206" y="988"/>
                    </a:cubicBezTo>
                    <a:cubicBezTo>
                      <a:pt x="206" y="960"/>
                      <a:pt x="177" y="903"/>
                      <a:pt x="121" y="903"/>
                    </a:cubicBezTo>
                    <a:cubicBezTo>
                      <a:pt x="206" y="811"/>
                      <a:pt x="234" y="726"/>
                      <a:pt x="206" y="606"/>
                    </a:cubicBezTo>
                    <a:lnTo>
                      <a:pt x="206" y="458"/>
                    </a:lnTo>
                    <a:cubicBezTo>
                      <a:pt x="177" y="401"/>
                      <a:pt x="177" y="344"/>
                      <a:pt x="177" y="252"/>
                    </a:cubicBezTo>
                    <a:cubicBezTo>
                      <a:pt x="177" y="196"/>
                      <a:pt x="206" y="132"/>
                      <a:pt x="269" y="104"/>
                    </a:cubicBezTo>
                    <a:cubicBezTo>
                      <a:pt x="284" y="90"/>
                      <a:pt x="298" y="83"/>
                      <a:pt x="312" y="83"/>
                    </a:cubicBezTo>
                    <a:cubicBezTo>
                      <a:pt x="326" y="83"/>
                      <a:pt x="340" y="90"/>
                      <a:pt x="354" y="104"/>
                    </a:cubicBezTo>
                    <a:lnTo>
                      <a:pt x="383" y="19"/>
                    </a:lnTo>
                    <a:cubicBezTo>
                      <a:pt x="359" y="7"/>
                      <a:pt x="336" y="0"/>
                      <a:pt x="3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2" name="Google Shape;1522;p41"/>
              <p:cNvSpPr/>
              <p:nvPr/>
            </p:nvSpPr>
            <p:spPr>
              <a:xfrm>
                <a:off x="5458712" y="2397926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213" y="1"/>
                    </a:moveTo>
                    <a:cubicBezTo>
                      <a:pt x="1" y="503"/>
                      <a:pt x="1" y="1090"/>
                      <a:pt x="213" y="1592"/>
                    </a:cubicBezTo>
                    <a:lnTo>
                      <a:pt x="270" y="1564"/>
                    </a:lnTo>
                    <a:cubicBezTo>
                      <a:pt x="93" y="1062"/>
                      <a:pt x="93" y="531"/>
                      <a:pt x="298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3" name="Google Shape;1523;p41"/>
              <p:cNvSpPr/>
              <p:nvPr/>
            </p:nvSpPr>
            <p:spPr>
              <a:xfrm>
                <a:off x="5442570" y="2396958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59"/>
                      <a:pt x="1" y="1295"/>
                      <a:pt x="291" y="1854"/>
                    </a:cubicBezTo>
                    <a:lnTo>
                      <a:pt x="383" y="1825"/>
                    </a:lnTo>
                    <a:cubicBezTo>
                      <a:pt x="86" y="1267"/>
                      <a:pt x="86" y="587"/>
                      <a:pt x="326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24" name="Google Shape;1524;p41"/>
            <p:cNvGrpSpPr/>
            <p:nvPr/>
          </p:nvGrpSpPr>
          <p:grpSpPr>
            <a:xfrm>
              <a:off x="5725061" y="2885925"/>
              <a:ext cx="545750" cy="632756"/>
              <a:chOff x="3479225" y="2442689"/>
              <a:chExt cx="179293" cy="207877"/>
            </a:xfrm>
          </p:grpSpPr>
          <p:sp>
            <p:nvSpPr>
              <p:cNvPr id="1525" name="Google Shape;1525;p41"/>
              <p:cNvSpPr/>
              <p:nvPr/>
            </p:nvSpPr>
            <p:spPr>
              <a:xfrm>
                <a:off x="3479225" y="2485481"/>
                <a:ext cx="21327" cy="165082"/>
              </a:xfrm>
              <a:custGeom>
                <a:rect b="b" l="l" r="r" t="t"/>
                <a:pathLst>
                  <a:path extrusionOk="0" h="4776" w="617">
                    <a:moveTo>
                      <a:pt x="1" y="0"/>
                    </a:moveTo>
                    <a:lnTo>
                      <a:pt x="1" y="4775"/>
                    </a:lnTo>
                    <a:lnTo>
                      <a:pt x="616" y="4775"/>
                    </a:lnTo>
                    <a:lnTo>
                      <a:pt x="61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6" name="Google Shape;1526;p41"/>
              <p:cNvSpPr/>
              <p:nvPr/>
            </p:nvSpPr>
            <p:spPr>
              <a:xfrm>
                <a:off x="3518838" y="2552712"/>
                <a:ext cx="21569" cy="97854"/>
              </a:xfrm>
              <a:custGeom>
                <a:rect b="b" l="l" r="r" t="t"/>
                <a:pathLst>
                  <a:path extrusionOk="0" h="2831" w="624">
                    <a:moveTo>
                      <a:pt x="1" y="1"/>
                    </a:moveTo>
                    <a:lnTo>
                      <a:pt x="1" y="2830"/>
                    </a:lnTo>
                    <a:lnTo>
                      <a:pt x="623" y="283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7" name="Google Shape;1527;p41"/>
              <p:cNvSpPr/>
              <p:nvPr/>
            </p:nvSpPr>
            <p:spPr>
              <a:xfrm>
                <a:off x="3558727" y="2499895"/>
                <a:ext cx="20324" cy="150669"/>
              </a:xfrm>
              <a:custGeom>
                <a:rect b="b" l="l" r="r" t="t"/>
                <a:pathLst>
                  <a:path extrusionOk="0" h="4359" w="588">
                    <a:moveTo>
                      <a:pt x="0" y="1"/>
                    </a:moveTo>
                    <a:lnTo>
                      <a:pt x="0" y="4358"/>
                    </a:lnTo>
                    <a:lnTo>
                      <a:pt x="587" y="4358"/>
                    </a:lnTo>
                    <a:lnTo>
                      <a:pt x="58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8" name="Google Shape;1528;p41"/>
              <p:cNvSpPr/>
              <p:nvPr/>
            </p:nvSpPr>
            <p:spPr>
              <a:xfrm>
                <a:off x="3598339" y="2442689"/>
                <a:ext cx="20324" cy="207874"/>
              </a:xfrm>
              <a:custGeom>
                <a:rect b="b" l="l" r="r" t="t"/>
                <a:pathLst>
                  <a:path extrusionOk="0" h="6014" w="588">
                    <a:moveTo>
                      <a:pt x="0" y="0"/>
                    </a:moveTo>
                    <a:lnTo>
                      <a:pt x="0" y="6013"/>
                    </a:lnTo>
                    <a:lnTo>
                      <a:pt x="587" y="6013"/>
                    </a:lnTo>
                    <a:lnTo>
                      <a:pt x="58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9" name="Google Shape;1529;p41"/>
              <p:cNvSpPr/>
              <p:nvPr/>
            </p:nvSpPr>
            <p:spPr>
              <a:xfrm>
                <a:off x="3638194" y="2537538"/>
                <a:ext cx="20324" cy="113028"/>
              </a:xfrm>
              <a:custGeom>
                <a:rect b="b" l="l" r="r" t="t"/>
                <a:pathLst>
                  <a:path extrusionOk="0" h="3270" w="588">
                    <a:moveTo>
                      <a:pt x="0" y="1"/>
                    </a:moveTo>
                    <a:lnTo>
                      <a:pt x="0" y="3269"/>
                    </a:lnTo>
                    <a:lnTo>
                      <a:pt x="587" y="3269"/>
                    </a:lnTo>
                    <a:lnTo>
                      <a:pt x="58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30" name="Google Shape;1530;p41"/>
            <p:cNvGrpSpPr/>
            <p:nvPr/>
          </p:nvGrpSpPr>
          <p:grpSpPr>
            <a:xfrm>
              <a:off x="4421212" y="3367909"/>
              <a:ext cx="688617" cy="567202"/>
              <a:chOff x="4646862" y="1815214"/>
              <a:chExt cx="226229" cy="186341"/>
            </a:xfrm>
          </p:grpSpPr>
          <p:sp>
            <p:nvSpPr>
              <p:cNvPr id="1531" name="Google Shape;1531;p41"/>
              <p:cNvSpPr/>
              <p:nvPr/>
            </p:nvSpPr>
            <p:spPr>
              <a:xfrm>
                <a:off x="4646862" y="1841622"/>
                <a:ext cx="199578" cy="159932"/>
              </a:xfrm>
              <a:custGeom>
                <a:rect b="b" l="l" r="r" t="t"/>
                <a:pathLst>
                  <a:path extrusionOk="0" h="4627" w="5774">
                    <a:moveTo>
                      <a:pt x="1" y="0"/>
                    </a:moveTo>
                    <a:lnTo>
                      <a:pt x="1" y="4627"/>
                    </a:lnTo>
                    <a:lnTo>
                      <a:pt x="5774" y="4627"/>
                    </a:lnTo>
                    <a:lnTo>
                      <a:pt x="577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2" name="Google Shape;1532;p41"/>
              <p:cNvSpPr/>
              <p:nvPr/>
            </p:nvSpPr>
            <p:spPr>
              <a:xfrm>
                <a:off x="4673271" y="1815214"/>
                <a:ext cx="199820" cy="159932"/>
              </a:xfrm>
              <a:custGeom>
                <a:rect b="b" l="l" r="r" t="t"/>
                <a:pathLst>
                  <a:path extrusionOk="0" h="4627" w="5781">
                    <a:moveTo>
                      <a:pt x="1" y="0"/>
                    </a:moveTo>
                    <a:lnTo>
                      <a:pt x="1" y="4627"/>
                    </a:lnTo>
                    <a:lnTo>
                      <a:pt x="5781" y="4627"/>
                    </a:lnTo>
                    <a:lnTo>
                      <a:pt x="57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3" name="Google Shape;1533;p41"/>
              <p:cNvSpPr/>
              <p:nvPr/>
            </p:nvSpPr>
            <p:spPr>
              <a:xfrm>
                <a:off x="4844441" y="1827415"/>
                <a:ext cx="16418" cy="3975"/>
              </a:xfrm>
              <a:custGeom>
                <a:rect b="b" l="l" r="r" t="t"/>
                <a:pathLst>
                  <a:path extrusionOk="0" h="115" w="475">
                    <a:moveTo>
                      <a:pt x="1" y="1"/>
                    </a:moveTo>
                    <a:lnTo>
                      <a:pt x="1" y="114"/>
                    </a:lnTo>
                    <a:lnTo>
                      <a:pt x="475" y="114"/>
                    </a:lnTo>
                    <a:lnTo>
                      <a:pt x="47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4" name="Google Shape;1534;p41"/>
              <p:cNvSpPr/>
              <p:nvPr/>
            </p:nvSpPr>
            <p:spPr>
              <a:xfrm>
                <a:off x="4735386" y="1827415"/>
                <a:ext cx="90768" cy="3975"/>
              </a:xfrm>
              <a:custGeom>
                <a:rect b="b" l="l" r="r" t="t"/>
                <a:pathLst>
                  <a:path extrusionOk="0" h="115" w="2626">
                    <a:moveTo>
                      <a:pt x="1" y="1"/>
                    </a:moveTo>
                    <a:lnTo>
                      <a:pt x="1" y="114"/>
                    </a:lnTo>
                    <a:lnTo>
                      <a:pt x="2625" y="114"/>
                    </a:lnTo>
                    <a:lnTo>
                      <a:pt x="26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5" name="Google Shape;1535;p41"/>
              <p:cNvSpPr/>
              <p:nvPr/>
            </p:nvSpPr>
            <p:spPr>
              <a:xfrm>
                <a:off x="4843473" y="1847740"/>
                <a:ext cx="3940" cy="26442"/>
              </a:xfrm>
              <a:custGeom>
                <a:rect b="b" l="l" r="r" t="t"/>
                <a:pathLst>
                  <a:path extrusionOk="0" h="765" w="114">
                    <a:moveTo>
                      <a:pt x="1" y="0"/>
                    </a:moveTo>
                    <a:lnTo>
                      <a:pt x="1" y="764"/>
                    </a:lnTo>
                    <a:lnTo>
                      <a:pt x="114" y="764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6" name="Google Shape;1536;p41"/>
              <p:cNvSpPr/>
              <p:nvPr/>
            </p:nvSpPr>
            <p:spPr>
              <a:xfrm>
                <a:off x="4843473" y="1886350"/>
                <a:ext cx="3940" cy="54094"/>
              </a:xfrm>
              <a:custGeom>
                <a:rect b="b" l="l" r="r" t="t"/>
                <a:pathLst>
                  <a:path extrusionOk="0" h="1565" w="114">
                    <a:moveTo>
                      <a:pt x="1" y="1"/>
                    </a:moveTo>
                    <a:lnTo>
                      <a:pt x="1" y="1564"/>
                    </a:lnTo>
                    <a:lnTo>
                      <a:pt x="114" y="1564"/>
                    </a:lnTo>
                    <a:lnTo>
                      <a:pt x="11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7" name="Google Shape;1537;p41"/>
              <p:cNvSpPr/>
              <p:nvPr/>
            </p:nvSpPr>
            <p:spPr>
              <a:xfrm>
                <a:off x="4855710" y="1904705"/>
                <a:ext cx="3940" cy="18389"/>
              </a:xfrm>
              <a:custGeom>
                <a:rect b="b" l="l" r="r" t="t"/>
                <a:pathLst>
                  <a:path extrusionOk="0" h="532" w="114">
                    <a:moveTo>
                      <a:pt x="0" y="0"/>
                    </a:moveTo>
                    <a:lnTo>
                      <a:pt x="0" y="531"/>
                    </a:lnTo>
                    <a:lnTo>
                      <a:pt x="114" y="531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38" name="Google Shape;1538;p41"/>
            <p:cNvGrpSpPr/>
            <p:nvPr/>
          </p:nvGrpSpPr>
          <p:grpSpPr>
            <a:xfrm>
              <a:off x="3793280" y="3419075"/>
              <a:ext cx="1789390" cy="787533"/>
              <a:chOff x="4802651" y="2120880"/>
              <a:chExt cx="587861" cy="258725"/>
            </a:xfrm>
          </p:grpSpPr>
          <p:sp>
            <p:nvSpPr>
              <p:cNvPr id="1539" name="Google Shape;1539;p41"/>
              <p:cNvSpPr/>
              <p:nvPr/>
            </p:nvSpPr>
            <p:spPr>
              <a:xfrm>
                <a:off x="4820971" y="2152404"/>
                <a:ext cx="538972" cy="223048"/>
              </a:xfrm>
              <a:custGeom>
                <a:rect b="b" l="l" r="r" t="t"/>
                <a:pathLst>
                  <a:path extrusionOk="0" h="6453" w="15593">
                    <a:moveTo>
                      <a:pt x="15388" y="1"/>
                    </a:moveTo>
                    <a:lnTo>
                      <a:pt x="11235" y="6042"/>
                    </a:lnTo>
                    <a:lnTo>
                      <a:pt x="8228" y="2180"/>
                    </a:lnTo>
                    <a:lnTo>
                      <a:pt x="5101" y="6071"/>
                    </a:lnTo>
                    <a:lnTo>
                      <a:pt x="2420" y="2774"/>
                    </a:lnTo>
                    <a:lnTo>
                      <a:pt x="1" y="5865"/>
                    </a:lnTo>
                    <a:lnTo>
                      <a:pt x="178" y="6014"/>
                    </a:lnTo>
                    <a:lnTo>
                      <a:pt x="2420" y="3156"/>
                    </a:lnTo>
                    <a:lnTo>
                      <a:pt x="5101" y="6424"/>
                    </a:lnTo>
                    <a:lnTo>
                      <a:pt x="8228" y="2562"/>
                    </a:lnTo>
                    <a:lnTo>
                      <a:pt x="11235" y="6453"/>
                    </a:lnTo>
                    <a:lnTo>
                      <a:pt x="15593" y="121"/>
                    </a:lnTo>
                    <a:lnTo>
                      <a:pt x="1538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0" name="Google Shape;1540;p41"/>
              <p:cNvSpPr/>
              <p:nvPr/>
            </p:nvSpPr>
            <p:spPr>
              <a:xfrm>
                <a:off x="4802651" y="2335811"/>
                <a:ext cx="42826" cy="43794"/>
              </a:xfrm>
              <a:custGeom>
                <a:rect b="b" l="l" r="r" t="t"/>
                <a:pathLst>
                  <a:path extrusionOk="0" h="1267" w="1239">
                    <a:moveTo>
                      <a:pt x="623" y="1"/>
                    </a:moveTo>
                    <a:cubicBezTo>
                      <a:pt x="269" y="1"/>
                      <a:pt x="0" y="262"/>
                      <a:pt x="0" y="616"/>
                    </a:cubicBezTo>
                    <a:cubicBezTo>
                      <a:pt x="0" y="970"/>
                      <a:pt x="269" y="1267"/>
                      <a:pt x="623" y="1267"/>
                    </a:cubicBezTo>
                    <a:cubicBezTo>
                      <a:pt x="977" y="1267"/>
                      <a:pt x="1238" y="970"/>
                      <a:pt x="1238" y="616"/>
                    </a:cubicBezTo>
                    <a:cubicBezTo>
                      <a:pt x="1238" y="262"/>
                      <a:pt x="977" y="1"/>
                      <a:pt x="6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1" name="Google Shape;1541;p41"/>
              <p:cNvSpPr/>
              <p:nvPr/>
            </p:nvSpPr>
            <p:spPr>
              <a:xfrm>
                <a:off x="4981875" y="2346077"/>
                <a:ext cx="33805" cy="33528"/>
              </a:xfrm>
              <a:custGeom>
                <a:rect b="b" l="l" r="r" t="t"/>
                <a:pathLst>
                  <a:path extrusionOk="0" h="970" w="978">
                    <a:moveTo>
                      <a:pt x="475" y="1"/>
                    </a:moveTo>
                    <a:cubicBezTo>
                      <a:pt x="213" y="1"/>
                      <a:pt x="1" y="206"/>
                      <a:pt x="1" y="468"/>
                    </a:cubicBezTo>
                    <a:cubicBezTo>
                      <a:pt x="1" y="736"/>
                      <a:pt x="213" y="970"/>
                      <a:pt x="475" y="970"/>
                    </a:cubicBezTo>
                    <a:cubicBezTo>
                      <a:pt x="744" y="970"/>
                      <a:pt x="977" y="736"/>
                      <a:pt x="977" y="468"/>
                    </a:cubicBezTo>
                    <a:cubicBezTo>
                      <a:pt x="977" y="206"/>
                      <a:pt x="744" y="1"/>
                      <a:pt x="4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2" name="Google Shape;1542;p41"/>
              <p:cNvSpPr/>
              <p:nvPr/>
            </p:nvSpPr>
            <p:spPr>
              <a:xfrm>
                <a:off x="5191932" y="2346077"/>
                <a:ext cx="33528" cy="33528"/>
              </a:xfrm>
              <a:custGeom>
                <a:rect b="b" l="l" r="r" t="t"/>
                <a:pathLst>
                  <a:path extrusionOk="0" h="970" w="970">
                    <a:moveTo>
                      <a:pt x="468" y="1"/>
                    </a:moveTo>
                    <a:cubicBezTo>
                      <a:pt x="206" y="1"/>
                      <a:pt x="1" y="206"/>
                      <a:pt x="1" y="468"/>
                    </a:cubicBezTo>
                    <a:cubicBezTo>
                      <a:pt x="1" y="736"/>
                      <a:pt x="206" y="970"/>
                      <a:pt x="468" y="970"/>
                    </a:cubicBezTo>
                    <a:cubicBezTo>
                      <a:pt x="736" y="970"/>
                      <a:pt x="970" y="736"/>
                      <a:pt x="970" y="468"/>
                    </a:cubicBezTo>
                    <a:cubicBezTo>
                      <a:pt x="970" y="206"/>
                      <a:pt x="736" y="1"/>
                      <a:pt x="4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3" name="Google Shape;1543;p41"/>
              <p:cNvSpPr/>
              <p:nvPr/>
            </p:nvSpPr>
            <p:spPr>
              <a:xfrm>
                <a:off x="5340600" y="2138232"/>
                <a:ext cx="33805" cy="33528"/>
              </a:xfrm>
              <a:custGeom>
                <a:rect b="b" l="l" r="r" t="t"/>
                <a:pathLst>
                  <a:path extrusionOk="0" h="970" w="978">
                    <a:moveTo>
                      <a:pt x="475" y="1"/>
                    </a:moveTo>
                    <a:cubicBezTo>
                      <a:pt x="206" y="1"/>
                      <a:pt x="1" y="206"/>
                      <a:pt x="1" y="467"/>
                    </a:cubicBezTo>
                    <a:cubicBezTo>
                      <a:pt x="1" y="736"/>
                      <a:pt x="206" y="970"/>
                      <a:pt x="475" y="970"/>
                    </a:cubicBezTo>
                    <a:cubicBezTo>
                      <a:pt x="737" y="970"/>
                      <a:pt x="977" y="736"/>
                      <a:pt x="977" y="467"/>
                    </a:cubicBezTo>
                    <a:cubicBezTo>
                      <a:pt x="977" y="206"/>
                      <a:pt x="737" y="1"/>
                      <a:pt x="4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4" name="Google Shape;1544;p41"/>
              <p:cNvSpPr/>
              <p:nvPr/>
            </p:nvSpPr>
            <p:spPr>
              <a:xfrm>
                <a:off x="4882118" y="2231906"/>
                <a:ext cx="44796" cy="44762"/>
              </a:xfrm>
              <a:custGeom>
                <a:rect b="b" l="l" r="r" t="t"/>
                <a:pathLst>
                  <a:path extrusionOk="0" h="1295" w="1296">
                    <a:moveTo>
                      <a:pt x="651" y="0"/>
                    </a:moveTo>
                    <a:cubicBezTo>
                      <a:pt x="298" y="0"/>
                      <a:pt x="0" y="297"/>
                      <a:pt x="0" y="651"/>
                    </a:cubicBezTo>
                    <a:cubicBezTo>
                      <a:pt x="0" y="1005"/>
                      <a:pt x="298" y="1295"/>
                      <a:pt x="651" y="1295"/>
                    </a:cubicBezTo>
                    <a:cubicBezTo>
                      <a:pt x="1005" y="1295"/>
                      <a:pt x="1295" y="1005"/>
                      <a:pt x="1295" y="651"/>
                    </a:cubicBezTo>
                    <a:cubicBezTo>
                      <a:pt x="1295" y="297"/>
                      <a:pt x="1005" y="0"/>
                      <a:pt x="6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5" name="Google Shape;1545;p41"/>
              <p:cNvSpPr/>
              <p:nvPr/>
            </p:nvSpPr>
            <p:spPr>
              <a:xfrm>
                <a:off x="5088995" y="2213551"/>
                <a:ext cx="38678" cy="38678"/>
              </a:xfrm>
              <a:custGeom>
                <a:rect b="b" l="l" r="r" t="t"/>
                <a:pathLst>
                  <a:path extrusionOk="0" h="1119" w="1119">
                    <a:moveTo>
                      <a:pt x="559" y="0"/>
                    </a:moveTo>
                    <a:cubicBezTo>
                      <a:pt x="234" y="0"/>
                      <a:pt x="0" y="262"/>
                      <a:pt x="0" y="559"/>
                    </a:cubicBezTo>
                    <a:cubicBezTo>
                      <a:pt x="0" y="885"/>
                      <a:pt x="234" y="1118"/>
                      <a:pt x="559" y="1118"/>
                    </a:cubicBezTo>
                    <a:cubicBezTo>
                      <a:pt x="856" y="1118"/>
                      <a:pt x="1118" y="885"/>
                      <a:pt x="1118" y="559"/>
                    </a:cubicBezTo>
                    <a:cubicBezTo>
                      <a:pt x="1118" y="262"/>
                      <a:pt x="856" y="0"/>
                      <a:pt x="5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6" name="Google Shape;1546;p41"/>
              <p:cNvSpPr/>
              <p:nvPr/>
            </p:nvSpPr>
            <p:spPr>
              <a:xfrm>
                <a:off x="5323248" y="2120880"/>
                <a:ext cx="67263" cy="67263"/>
              </a:xfrm>
              <a:custGeom>
                <a:rect b="b" l="l" r="r" t="t"/>
                <a:pathLst>
                  <a:path extrusionOk="0" h="1946" w="1946">
                    <a:moveTo>
                      <a:pt x="977" y="113"/>
                    </a:moveTo>
                    <a:cubicBezTo>
                      <a:pt x="1444" y="113"/>
                      <a:pt x="1833" y="503"/>
                      <a:pt x="1833" y="969"/>
                    </a:cubicBezTo>
                    <a:cubicBezTo>
                      <a:pt x="1833" y="1443"/>
                      <a:pt x="1444" y="1825"/>
                      <a:pt x="977" y="1825"/>
                    </a:cubicBezTo>
                    <a:cubicBezTo>
                      <a:pt x="503" y="1825"/>
                      <a:pt x="121" y="1443"/>
                      <a:pt x="121" y="969"/>
                    </a:cubicBezTo>
                    <a:cubicBezTo>
                      <a:pt x="121" y="503"/>
                      <a:pt x="503" y="113"/>
                      <a:pt x="977" y="113"/>
                    </a:cubicBezTo>
                    <a:close/>
                    <a:moveTo>
                      <a:pt x="977" y="0"/>
                    </a:moveTo>
                    <a:cubicBezTo>
                      <a:pt x="446" y="0"/>
                      <a:pt x="1" y="439"/>
                      <a:pt x="1" y="969"/>
                    </a:cubicBezTo>
                    <a:cubicBezTo>
                      <a:pt x="1" y="1500"/>
                      <a:pt x="446" y="1946"/>
                      <a:pt x="977" y="1946"/>
                    </a:cubicBezTo>
                    <a:cubicBezTo>
                      <a:pt x="1507" y="1946"/>
                      <a:pt x="1946" y="1500"/>
                      <a:pt x="1946" y="969"/>
                    </a:cubicBezTo>
                    <a:cubicBezTo>
                      <a:pt x="1946" y="439"/>
                      <a:pt x="1507" y="0"/>
                      <a:pt x="9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0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p42"/>
          <p:cNvSpPr txBox="1"/>
          <p:nvPr>
            <p:ph type="title"/>
          </p:nvPr>
        </p:nvSpPr>
        <p:spPr>
          <a:xfrm>
            <a:off x="713225" y="2254525"/>
            <a:ext cx="5383500" cy="13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Overriding - Constructor</a:t>
            </a:r>
            <a:endParaRPr sz="4200"/>
          </a:p>
        </p:txBody>
      </p:sp>
      <p:sp>
        <p:nvSpPr>
          <p:cNvPr id="1552" name="Google Shape;1552;p42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553" name="Google Shape;1553;p42"/>
          <p:cNvSpPr txBox="1"/>
          <p:nvPr>
            <p:ph idx="1" type="subTitle"/>
          </p:nvPr>
        </p:nvSpPr>
        <p:spPr>
          <a:xfrm>
            <a:off x="713225" y="3590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Menambah dan Memodifikasi</a:t>
            </a:r>
            <a:endParaRPr/>
          </a:p>
        </p:txBody>
      </p:sp>
      <p:sp>
        <p:nvSpPr>
          <p:cNvPr id="1554" name="Google Shape;1554;p42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5" name="Google Shape;1555;p42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1556" name="Google Shape;1556;p4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7" name="Google Shape;1557;p42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58" name="Google Shape;1558;p42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9" name="Google Shape;1559;p42"/>
          <p:cNvGrpSpPr/>
          <p:nvPr/>
        </p:nvGrpSpPr>
        <p:grpSpPr>
          <a:xfrm>
            <a:off x="6096822" y="1186885"/>
            <a:ext cx="2171206" cy="3428826"/>
            <a:chOff x="6096822" y="1186885"/>
            <a:chExt cx="2171206" cy="3428826"/>
          </a:xfrm>
        </p:grpSpPr>
        <p:sp>
          <p:nvSpPr>
            <p:cNvPr id="1560" name="Google Shape;1560;p42"/>
            <p:cNvSpPr/>
            <p:nvPr/>
          </p:nvSpPr>
          <p:spPr>
            <a:xfrm>
              <a:off x="6146800" y="1908200"/>
              <a:ext cx="2121227" cy="1883711"/>
            </a:xfrm>
            <a:custGeom>
              <a:rect b="b" l="l" r="r" t="t"/>
              <a:pathLst>
                <a:path extrusionOk="0" h="30859" w="34750">
                  <a:moveTo>
                    <a:pt x="19927" y="1"/>
                  </a:moveTo>
                  <a:cubicBezTo>
                    <a:pt x="17317" y="1"/>
                    <a:pt x="14720" y="895"/>
                    <a:pt x="13116" y="2899"/>
                  </a:cubicBezTo>
                  <a:cubicBezTo>
                    <a:pt x="11970" y="4342"/>
                    <a:pt x="11440" y="6203"/>
                    <a:pt x="10492" y="7795"/>
                  </a:cubicBezTo>
                  <a:cubicBezTo>
                    <a:pt x="9346" y="9768"/>
                    <a:pt x="7606" y="11332"/>
                    <a:pt x="5837" y="12832"/>
                  </a:cubicBezTo>
                  <a:cubicBezTo>
                    <a:pt x="4542" y="13949"/>
                    <a:pt x="3184" y="15074"/>
                    <a:pt x="2208" y="16517"/>
                  </a:cubicBezTo>
                  <a:cubicBezTo>
                    <a:pt x="262" y="19290"/>
                    <a:pt x="1" y="23118"/>
                    <a:pt x="1472" y="26153"/>
                  </a:cubicBezTo>
                  <a:cubicBezTo>
                    <a:pt x="2859" y="28926"/>
                    <a:pt x="5250" y="30135"/>
                    <a:pt x="8221" y="30312"/>
                  </a:cubicBezTo>
                  <a:cubicBezTo>
                    <a:pt x="12027" y="30574"/>
                    <a:pt x="15826" y="30786"/>
                    <a:pt x="19632" y="30843"/>
                  </a:cubicBezTo>
                  <a:cubicBezTo>
                    <a:pt x="20489" y="30852"/>
                    <a:pt x="21343" y="30858"/>
                    <a:pt x="22195" y="30858"/>
                  </a:cubicBezTo>
                  <a:cubicBezTo>
                    <a:pt x="23952" y="30858"/>
                    <a:pt x="25703" y="30832"/>
                    <a:pt x="27470" y="30751"/>
                  </a:cubicBezTo>
                  <a:cubicBezTo>
                    <a:pt x="29126" y="30666"/>
                    <a:pt x="30894" y="30517"/>
                    <a:pt x="32246" y="29577"/>
                  </a:cubicBezTo>
                  <a:cubicBezTo>
                    <a:pt x="34042" y="28339"/>
                    <a:pt x="34750" y="25976"/>
                    <a:pt x="34488" y="23825"/>
                  </a:cubicBezTo>
                  <a:cubicBezTo>
                    <a:pt x="34219" y="21703"/>
                    <a:pt x="33102" y="19757"/>
                    <a:pt x="31863" y="17989"/>
                  </a:cubicBezTo>
                  <a:cubicBezTo>
                    <a:pt x="31099" y="16899"/>
                    <a:pt x="30243" y="15866"/>
                    <a:pt x="29656" y="14657"/>
                  </a:cubicBezTo>
                  <a:cubicBezTo>
                    <a:pt x="28680" y="12683"/>
                    <a:pt x="28447" y="10476"/>
                    <a:pt x="28029" y="8325"/>
                  </a:cubicBezTo>
                  <a:cubicBezTo>
                    <a:pt x="27591" y="6111"/>
                    <a:pt x="27675" y="3727"/>
                    <a:pt x="25971" y="1986"/>
                  </a:cubicBezTo>
                  <a:cubicBezTo>
                    <a:pt x="25058" y="1039"/>
                    <a:pt x="23728" y="543"/>
                    <a:pt x="22433" y="274"/>
                  </a:cubicBezTo>
                  <a:cubicBezTo>
                    <a:pt x="21619" y="95"/>
                    <a:pt x="20772" y="1"/>
                    <a:pt x="199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61" name="Google Shape;1561;p42"/>
            <p:cNvGrpSpPr/>
            <p:nvPr/>
          </p:nvGrpSpPr>
          <p:grpSpPr>
            <a:xfrm>
              <a:off x="7012401" y="1186885"/>
              <a:ext cx="598344" cy="498891"/>
              <a:chOff x="2715768" y="1997386"/>
              <a:chExt cx="269330" cy="224564"/>
            </a:xfrm>
          </p:grpSpPr>
          <p:sp>
            <p:nvSpPr>
              <p:cNvPr id="1562" name="Google Shape;1562;p42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rect b="b" l="l" r="r" t="t"/>
                <a:pathLst>
                  <a:path extrusionOk="0" h="3453" w="3454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3" name="Google Shape;1563;p42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rect b="b" l="l" r="r" t="t"/>
                <a:pathLst>
                  <a:path extrusionOk="0" h="2095" w="230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4" name="Google Shape;1564;p42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rect b="b" l="l" r="r" t="t"/>
                <a:pathLst>
                  <a:path extrusionOk="0" h="5307" w="5307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5" name="Google Shape;1565;p42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rect b="b" l="l" r="r" t="t"/>
                <a:pathLst>
                  <a:path extrusionOk="0" h="4083" w="4628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6" name="Google Shape;1566;p42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rect b="b" l="l" r="r" t="t"/>
                <a:pathLst>
                  <a:path extrusionOk="0" h="3305" w="3361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67" name="Google Shape;1567;p42"/>
            <p:cNvGrpSpPr/>
            <p:nvPr/>
          </p:nvGrpSpPr>
          <p:grpSpPr>
            <a:xfrm>
              <a:off x="7517490" y="1854920"/>
              <a:ext cx="388315" cy="333067"/>
              <a:chOff x="-2044960" y="2439570"/>
              <a:chExt cx="388315" cy="333067"/>
            </a:xfrm>
          </p:grpSpPr>
          <p:sp>
            <p:nvSpPr>
              <p:cNvPr id="1568" name="Google Shape;1568;p42"/>
              <p:cNvSpPr/>
              <p:nvPr/>
            </p:nvSpPr>
            <p:spPr>
              <a:xfrm>
                <a:off x="-2044960" y="2439570"/>
                <a:ext cx="388315" cy="333067"/>
              </a:xfrm>
              <a:custGeom>
                <a:rect b="b" l="l" r="r" t="t"/>
                <a:pathLst>
                  <a:path extrusionOk="0" h="4431" w="5166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9" name="Google Shape;1569;p42"/>
              <p:cNvSpPr/>
              <p:nvPr/>
            </p:nvSpPr>
            <p:spPr>
              <a:xfrm>
                <a:off x="-1734359" y="2606296"/>
                <a:ext cx="46303" cy="35705"/>
              </a:xfrm>
              <a:custGeom>
                <a:rect b="b" l="l" r="r" t="t"/>
                <a:pathLst>
                  <a:path extrusionOk="0" h="475" w="616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0" name="Google Shape;1570;p42"/>
              <p:cNvSpPr/>
              <p:nvPr/>
            </p:nvSpPr>
            <p:spPr>
              <a:xfrm>
                <a:off x="-1944984" y="2572770"/>
                <a:ext cx="66598" cy="60134"/>
              </a:xfrm>
              <a:custGeom>
                <a:rect b="b" l="l" r="r" t="t"/>
                <a:pathLst>
                  <a:path extrusionOk="0" h="800" w="886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1" name="Google Shape;1571;p42"/>
              <p:cNvSpPr/>
              <p:nvPr/>
            </p:nvSpPr>
            <p:spPr>
              <a:xfrm>
                <a:off x="-1980615" y="2524361"/>
                <a:ext cx="39989" cy="13380"/>
              </a:xfrm>
              <a:custGeom>
                <a:rect b="b" l="l" r="r" t="t"/>
                <a:pathLst>
                  <a:path extrusionOk="0" h="178" w="532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2" name="Google Shape;1572;p42"/>
              <p:cNvSpPr/>
              <p:nvPr/>
            </p:nvSpPr>
            <p:spPr>
              <a:xfrm>
                <a:off x="-1911985" y="2479710"/>
                <a:ext cx="49009" cy="53219"/>
              </a:xfrm>
              <a:custGeom>
                <a:rect b="b" l="l" r="r" t="t"/>
                <a:pathLst>
                  <a:path extrusionOk="0" h="708" w="652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3" name="Google Shape;1573;p42"/>
              <p:cNvSpPr/>
              <p:nvPr/>
            </p:nvSpPr>
            <p:spPr>
              <a:xfrm>
                <a:off x="-1916269" y="2621706"/>
                <a:ext cx="49009" cy="42094"/>
              </a:xfrm>
              <a:custGeom>
                <a:rect b="b" l="l" r="r" t="t"/>
                <a:pathLst>
                  <a:path extrusionOk="0" h="560" w="652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4" name="Google Shape;1574;p42"/>
              <p:cNvSpPr/>
              <p:nvPr/>
            </p:nvSpPr>
            <p:spPr>
              <a:xfrm>
                <a:off x="-2009329" y="2550971"/>
                <a:ext cx="33600" cy="53219"/>
              </a:xfrm>
              <a:custGeom>
                <a:rect b="b" l="l" r="r" t="t"/>
                <a:pathLst>
                  <a:path extrusionOk="0" h="708" w="447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5" name="Google Shape;1575;p42"/>
              <p:cNvSpPr/>
              <p:nvPr/>
            </p:nvSpPr>
            <p:spPr>
              <a:xfrm>
                <a:off x="-1752475" y="2652525"/>
                <a:ext cx="39989" cy="24505"/>
              </a:xfrm>
              <a:custGeom>
                <a:rect b="b" l="l" r="r" t="t"/>
                <a:pathLst>
                  <a:path extrusionOk="0" h="326" w="532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6" name="Google Shape;1576;p42"/>
              <p:cNvSpPr/>
              <p:nvPr/>
            </p:nvSpPr>
            <p:spPr>
              <a:xfrm>
                <a:off x="-1785399" y="2495947"/>
                <a:ext cx="66523" cy="17364"/>
              </a:xfrm>
              <a:custGeom>
                <a:rect b="b" l="l" r="r" t="t"/>
                <a:pathLst>
                  <a:path extrusionOk="0" h="231" w="885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7" name="Google Shape;1577;p42"/>
              <p:cNvSpPr/>
              <p:nvPr/>
            </p:nvSpPr>
            <p:spPr>
              <a:xfrm>
                <a:off x="-1709929" y="2533532"/>
                <a:ext cx="24054" cy="41943"/>
              </a:xfrm>
              <a:custGeom>
                <a:rect b="b" l="l" r="r" t="t"/>
                <a:pathLst>
                  <a:path extrusionOk="0" h="558" w="32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8" name="Google Shape;1578;p42"/>
              <p:cNvSpPr/>
              <p:nvPr/>
            </p:nvSpPr>
            <p:spPr>
              <a:xfrm>
                <a:off x="-1836514" y="2551948"/>
                <a:ext cx="51189" cy="63441"/>
              </a:xfrm>
              <a:custGeom>
                <a:rect b="b" l="l" r="r" t="t"/>
                <a:pathLst>
                  <a:path extrusionOk="0" h="844" w="681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9" name="Google Shape;1579;p42"/>
              <p:cNvSpPr/>
              <p:nvPr/>
            </p:nvSpPr>
            <p:spPr>
              <a:xfrm>
                <a:off x="-1847639" y="2623810"/>
                <a:ext cx="15485" cy="37809"/>
              </a:xfrm>
              <a:custGeom>
                <a:rect b="b" l="l" r="r" t="t"/>
                <a:pathLst>
                  <a:path extrusionOk="0" h="503" w="206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80" name="Google Shape;1580;p42"/>
            <p:cNvGrpSpPr/>
            <p:nvPr/>
          </p:nvGrpSpPr>
          <p:grpSpPr>
            <a:xfrm>
              <a:off x="6391476" y="1674286"/>
              <a:ext cx="1631854" cy="2941424"/>
              <a:chOff x="6800376" y="1674286"/>
              <a:chExt cx="1631854" cy="2941424"/>
            </a:xfrm>
          </p:grpSpPr>
          <p:grpSp>
            <p:nvGrpSpPr>
              <p:cNvPr id="1581" name="Google Shape;1581;p42"/>
              <p:cNvGrpSpPr/>
              <p:nvPr/>
            </p:nvGrpSpPr>
            <p:grpSpPr>
              <a:xfrm>
                <a:off x="6800380" y="1853630"/>
                <a:ext cx="1631850" cy="2762080"/>
                <a:chOff x="-1014959" y="1538651"/>
                <a:chExt cx="1981603" cy="3354074"/>
              </a:xfrm>
            </p:grpSpPr>
            <p:sp>
              <p:nvSpPr>
                <p:cNvPr id="1582" name="Google Shape;1582;p42"/>
                <p:cNvSpPr/>
                <p:nvPr/>
              </p:nvSpPr>
              <p:spPr>
                <a:xfrm>
                  <a:off x="-705552" y="1690618"/>
                  <a:ext cx="241206" cy="352612"/>
                </a:xfrm>
                <a:custGeom>
                  <a:rect b="b" l="l" r="r" t="t"/>
                  <a:pathLst>
                    <a:path extrusionOk="0" h="2513" w="1719">
                      <a:moveTo>
                        <a:pt x="1089" y="1"/>
                      </a:moveTo>
                      <a:cubicBezTo>
                        <a:pt x="1086" y="1"/>
                        <a:pt x="1082" y="1"/>
                        <a:pt x="1079" y="1"/>
                      </a:cubicBezTo>
                      <a:cubicBezTo>
                        <a:pt x="843" y="22"/>
                        <a:pt x="860" y="723"/>
                        <a:pt x="862" y="766"/>
                      </a:cubicBezTo>
                      <a:lnTo>
                        <a:pt x="862" y="766"/>
                      </a:lnTo>
                      <a:cubicBezTo>
                        <a:pt x="861" y="752"/>
                        <a:pt x="854" y="667"/>
                        <a:pt x="772" y="504"/>
                      </a:cubicBezTo>
                      <a:cubicBezTo>
                        <a:pt x="696" y="351"/>
                        <a:pt x="587" y="302"/>
                        <a:pt x="481" y="302"/>
                      </a:cubicBezTo>
                      <a:cubicBezTo>
                        <a:pt x="373" y="302"/>
                        <a:pt x="267" y="353"/>
                        <a:pt x="201" y="398"/>
                      </a:cubicBezTo>
                      <a:cubicBezTo>
                        <a:pt x="111" y="440"/>
                        <a:pt x="132" y="572"/>
                        <a:pt x="243" y="594"/>
                      </a:cubicBezTo>
                      <a:cubicBezTo>
                        <a:pt x="264" y="615"/>
                        <a:pt x="286" y="615"/>
                        <a:pt x="307" y="615"/>
                      </a:cubicBezTo>
                      <a:cubicBezTo>
                        <a:pt x="314" y="614"/>
                        <a:pt x="321" y="614"/>
                        <a:pt x="328" y="614"/>
                      </a:cubicBezTo>
                      <a:cubicBezTo>
                        <a:pt x="517" y="614"/>
                        <a:pt x="637" y="886"/>
                        <a:pt x="571" y="1080"/>
                      </a:cubicBezTo>
                      <a:cubicBezTo>
                        <a:pt x="554" y="1184"/>
                        <a:pt x="512" y="1219"/>
                        <a:pt x="461" y="1219"/>
                      </a:cubicBezTo>
                      <a:cubicBezTo>
                        <a:pt x="447" y="1219"/>
                        <a:pt x="432" y="1217"/>
                        <a:pt x="418" y="1212"/>
                      </a:cubicBezTo>
                      <a:cubicBezTo>
                        <a:pt x="375" y="1191"/>
                        <a:pt x="333" y="1143"/>
                        <a:pt x="333" y="1101"/>
                      </a:cubicBezTo>
                      <a:cubicBezTo>
                        <a:pt x="314" y="976"/>
                        <a:pt x="265" y="927"/>
                        <a:pt x="214" y="927"/>
                      </a:cubicBezTo>
                      <a:cubicBezTo>
                        <a:pt x="193" y="927"/>
                        <a:pt x="173" y="934"/>
                        <a:pt x="153" y="948"/>
                      </a:cubicBezTo>
                      <a:cubicBezTo>
                        <a:pt x="111" y="969"/>
                        <a:pt x="69" y="1011"/>
                        <a:pt x="69" y="1080"/>
                      </a:cubicBezTo>
                      <a:cubicBezTo>
                        <a:pt x="0" y="1540"/>
                        <a:pt x="418" y="1587"/>
                        <a:pt x="550" y="1587"/>
                      </a:cubicBezTo>
                      <a:cubicBezTo>
                        <a:pt x="661" y="1762"/>
                        <a:pt x="571" y="2005"/>
                        <a:pt x="571" y="2005"/>
                      </a:cubicBezTo>
                      <a:cubicBezTo>
                        <a:pt x="571" y="2005"/>
                        <a:pt x="994" y="2248"/>
                        <a:pt x="1343" y="2513"/>
                      </a:cubicBezTo>
                      <a:cubicBezTo>
                        <a:pt x="1718" y="1455"/>
                        <a:pt x="1676" y="615"/>
                        <a:pt x="1607" y="266"/>
                      </a:cubicBezTo>
                      <a:cubicBezTo>
                        <a:pt x="1586" y="176"/>
                        <a:pt x="1475" y="107"/>
                        <a:pt x="1391" y="107"/>
                      </a:cubicBezTo>
                      <a:cubicBezTo>
                        <a:pt x="1305" y="114"/>
                        <a:pt x="1254" y="168"/>
                        <a:pt x="1226" y="241"/>
                      </a:cubicBezTo>
                      <a:lnTo>
                        <a:pt x="1226" y="241"/>
                      </a:lnTo>
                      <a:cubicBezTo>
                        <a:pt x="1207" y="107"/>
                        <a:pt x="1167" y="1"/>
                        <a:pt x="1089" y="1"/>
                      </a:cubicBezTo>
                      <a:close/>
                    </a:path>
                  </a:pathLst>
                </a:custGeom>
                <a:solidFill>
                  <a:srgbClr val="FCBA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83" name="Google Shape;1583;p42"/>
                <p:cNvSpPr/>
                <p:nvPr/>
              </p:nvSpPr>
              <p:spPr>
                <a:xfrm>
                  <a:off x="-662614" y="1869527"/>
                  <a:ext cx="155191" cy="207105"/>
                </a:xfrm>
                <a:custGeom>
                  <a:rect b="b" l="l" r="r" t="t"/>
                  <a:pathLst>
                    <a:path extrusionOk="0" h="1476" w="1106">
                      <a:moveTo>
                        <a:pt x="730" y="1"/>
                      </a:moveTo>
                      <a:cubicBezTo>
                        <a:pt x="730" y="1"/>
                        <a:pt x="180" y="709"/>
                        <a:pt x="69" y="841"/>
                      </a:cubicBezTo>
                      <a:cubicBezTo>
                        <a:pt x="48" y="973"/>
                        <a:pt x="1" y="1476"/>
                        <a:pt x="1" y="1476"/>
                      </a:cubicBezTo>
                      <a:cubicBezTo>
                        <a:pt x="1" y="1476"/>
                        <a:pt x="820" y="1454"/>
                        <a:pt x="1106" y="1190"/>
                      </a:cubicBezTo>
                      <a:cubicBezTo>
                        <a:pt x="973" y="1016"/>
                        <a:pt x="905" y="508"/>
                        <a:pt x="952" y="376"/>
                      </a:cubicBezTo>
                      <a:cubicBezTo>
                        <a:pt x="995" y="244"/>
                        <a:pt x="1037" y="69"/>
                        <a:pt x="1037" y="69"/>
                      </a:cubicBezTo>
                      <a:lnTo>
                        <a:pt x="730" y="1"/>
                      </a:lnTo>
                      <a:close/>
                    </a:path>
                  </a:pathLst>
                </a:custGeom>
                <a:solidFill>
                  <a:srgbClr val="FCBA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84" name="Google Shape;1584;p42"/>
                <p:cNvSpPr/>
                <p:nvPr/>
              </p:nvSpPr>
              <p:spPr>
                <a:xfrm>
                  <a:off x="-699658" y="2009005"/>
                  <a:ext cx="683346" cy="584412"/>
                </a:xfrm>
                <a:custGeom>
                  <a:rect b="b" l="l" r="r" t="t"/>
                  <a:pathLst>
                    <a:path extrusionOk="0" h="4165" w="4870">
                      <a:moveTo>
                        <a:pt x="1370" y="0"/>
                      </a:moveTo>
                      <a:cubicBezTo>
                        <a:pt x="1370" y="0"/>
                        <a:pt x="854" y="332"/>
                        <a:pt x="400" y="332"/>
                      </a:cubicBezTo>
                      <a:cubicBezTo>
                        <a:pt x="332" y="332"/>
                        <a:pt x="265" y="324"/>
                        <a:pt x="201" y="307"/>
                      </a:cubicBezTo>
                      <a:lnTo>
                        <a:pt x="201" y="307"/>
                      </a:lnTo>
                      <a:cubicBezTo>
                        <a:pt x="69" y="794"/>
                        <a:pt x="0" y="3548"/>
                        <a:pt x="2691" y="4050"/>
                      </a:cubicBezTo>
                      <a:cubicBezTo>
                        <a:pt x="2691" y="4067"/>
                        <a:pt x="3495" y="4164"/>
                        <a:pt x="4133" y="4164"/>
                      </a:cubicBezTo>
                      <a:cubicBezTo>
                        <a:pt x="4479" y="4164"/>
                        <a:pt x="4777" y="4136"/>
                        <a:pt x="4870" y="4050"/>
                      </a:cubicBezTo>
                      <a:lnTo>
                        <a:pt x="4716" y="1190"/>
                      </a:lnTo>
                      <a:cubicBezTo>
                        <a:pt x="4716" y="1190"/>
                        <a:pt x="4256" y="1322"/>
                        <a:pt x="3791" y="1386"/>
                      </a:cubicBezTo>
                      <a:cubicBezTo>
                        <a:pt x="3463" y="1454"/>
                        <a:pt x="3130" y="1476"/>
                        <a:pt x="2956" y="1476"/>
                      </a:cubicBezTo>
                      <a:cubicBezTo>
                        <a:pt x="2824" y="1476"/>
                        <a:pt x="1676" y="1433"/>
                        <a:pt x="137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85" name="Google Shape;1585;p42"/>
                <p:cNvSpPr/>
                <p:nvPr/>
              </p:nvSpPr>
              <p:spPr>
                <a:xfrm>
                  <a:off x="-644091" y="1835429"/>
                  <a:ext cx="136669" cy="161503"/>
                </a:xfrm>
                <a:custGeom>
                  <a:rect b="b" l="l" r="r" t="t"/>
                  <a:pathLst>
                    <a:path extrusionOk="0" h="1151" w="974">
                      <a:moveTo>
                        <a:pt x="794" y="0"/>
                      </a:moveTo>
                      <a:lnTo>
                        <a:pt x="1" y="1105"/>
                      </a:lnTo>
                      <a:cubicBezTo>
                        <a:pt x="27" y="1126"/>
                        <a:pt x="27" y="1126"/>
                        <a:pt x="48" y="1148"/>
                      </a:cubicBezTo>
                      <a:cubicBezTo>
                        <a:pt x="51" y="1150"/>
                        <a:pt x="56" y="1151"/>
                        <a:pt x="64" y="1151"/>
                      </a:cubicBezTo>
                      <a:cubicBezTo>
                        <a:pt x="128" y="1151"/>
                        <a:pt x="357" y="1079"/>
                        <a:pt x="376" y="1037"/>
                      </a:cubicBezTo>
                      <a:cubicBezTo>
                        <a:pt x="397" y="994"/>
                        <a:pt x="641" y="994"/>
                        <a:pt x="641" y="994"/>
                      </a:cubicBezTo>
                      <a:cubicBezTo>
                        <a:pt x="641" y="994"/>
                        <a:pt x="641" y="793"/>
                        <a:pt x="688" y="709"/>
                      </a:cubicBezTo>
                      <a:cubicBezTo>
                        <a:pt x="730" y="598"/>
                        <a:pt x="974" y="466"/>
                        <a:pt x="905" y="111"/>
                      </a:cubicBezTo>
                      <a:cubicBezTo>
                        <a:pt x="905" y="111"/>
                        <a:pt x="794" y="27"/>
                        <a:pt x="794" y="0"/>
                      </a:cubicBezTo>
                      <a:close/>
                    </a:path>
                  </a:pathLst>
                </a:custGeom>
                <a:solidFill>
                  <a:srgbClr val="FCBA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86" name="Google Shape;1586;p42"/>
                <p:cNvSpPr/>
                <p:nvPr/>
              </p:nvSpPr>
              <p:spPr>
                <a:xfrm>
                  <a:off x="-718181" y="1776495"/>
                  <a:ext cx="173713" cy="167396"/>
                </a:xfrm>
                <a:custGeom>
                  <a:rect b="b" l="l" r="r" t="t"/>
                  <a:pathLst>
                    <a:path extrusionOk="0" h="1193" w="1238">
                      <a:moveTo>
                        <a:pt x="808" y="0"/>
                      </a:moveTo>
                      <a:cubicBezTo>
                        <a:pt x="612" y="0"/>
                        <a:pt x="455" y="107"/>
                        <a:pt x="333" y="267"/>
                      </a:cubicBezTo>
                      <a:cubicBezTo>
                        <a:pt x="222" y="447"/>
                        <a:pt x="0" y="732"/>
                        <a:pt x="111" y="928"/>
                      </a:cubicBezTo>
                      <a:cubicBezTo>
                        <a:pt x="132" y="997"/>
                        <a:pt x="222" y="1039"/>
                        <a:pt x="291" y="1081"/>
                      </a:cubicBezTo>
                      <a:lnTo>
                        <a:pt x="312" y="1081"/>
                      </a:lnTo>
                      <a:lnTo>
                        <a:pt x="312" y="1108"/>
                      </a:lnTo>
                      <a:lnTo>
                        <a:pt x="333" y="1108"/>
                      </a:lnTo>
                      <a:cubicBezTo>
                        <a:pt x="397" y="1150"/>
                        <a:pt x="487" y="1171"/>
                        <a:pt x="508" y="1192"/>
                      </a:cubicBezTo>
                      <a:cubicBezTo>
                        <a:pt x="555" y="1192"/>
                        <a:pt x="598" y="1192"/>
                        <a:pt x="640" y="1171"/>
                      </a:cubicBezTo>
                      <a:lnTo>
                        <a:pt x="640" y="1150"/>
                      </a:lnTo>
                      <a:cubicBezTo>
                        <a:pt x="687" y="1108"/>
                        <a:pt x="709" y="1060"/>
                        <a:pt x="687" y="1018"/>
                      </a:cubicBezTo>
                      <a:lnTo>
                        <a:pt x="687" y="975"/>
                      </a:lnTo>
                      <a:lnTo>
                        <a:pt x="661" y="949"/>
                      </a:lnTo>
                      <a:cubicBezTo>
                        <a:pt x="687" y="949"/>
                        <a:pt x="687" y="949"/>
                        <a:pt x="709" y="975"/>
                      </a:cubicBezTo>
                      <a:cubicBezTo>
                        <a:pt x="751" y="975"/>
                        <a:pt x="793" y="949"/>
                        <a:pt x="820" y="928"/>
                      </a:cubicBezTo>
                      <a:cubicBezTo>
                        <a:pt x="841" y="907"/>
                        <a:pt x="841" y="864"/>
                        <a:pt x="841" y="817"/>
                      </a:cubicBezTo>
                      <a:cubicBezTo>
                        <a:pt x="841" y="796"/>
                        <a:pt x="841" y="775"/>
                        <a:pt x="820" y="775"/>
                      </a:cubicBezTo>
                      <a:lnTo>
                        <a:pt x="793" y="753"/>
                      </a:lnTo>
                      <a:lnTo>
                        <a:pt x="793" y="732"/>
                      </a:lnTo>
                      <a:cubicBezTo>
                        <a:pt x="820" y="753"/>
                        <a:pt x="841" y="753"/>
                        <a:pt x="841" y="753"/>
                      </a:cubicBezTo>
                      <a:lnTo>
                        <a:pt x="862" y="753"/>
                      </a:lnTo>
                      <a:cubicBezTo>
                        <a:pt x="994" y="753"/>
                        <a:pt x="1036" y="621"/>
                        <a:pt x="1015" y="531"/>
                      </a:cubicBezTo>
                      <a:lnTo>
                        <a:pt x="1015" y="489"/>
                      </a:lnTo>
                      <a:lnTo>
                        <a:pt x="1058" y="489"/>
                      </a:lnTo>
                      <a:cubicBezTo>
                        <a:pt x="1073" y="496"/>
                        <a:pt x="1086" y="498"/>
                        <a:pt x="1098" y="498"/>
                      </a:cubicBezTo>
                      <a:cubicBezTo>
                        <a:pt x="1122" y="498"/>
                        <a:pt x="1140" y="489"/>
                        <a:pt x="1169" y="489"/>
                      </a:cubicBezTo>
                      <a:cubicBezTo>
                        <a:pt x="1169" y="468"/>
                        <a:pt x="1190" y="468"/>
                        <a:pt x="1216" y="447"/>
                      </a:cubicBezTo>
                      <a:cubicBezTo>
                        <a:pt x="1216" y="447"/>
                        <a:pt x="1237" y="420"/>
                        <a:pt x="1237" y="378"/>
                      </a:cubicBezTo>
                      <a:lnTo>
                        <a:pt x="1237" y="357"/>
                      </a:lnTo>
                      <a:lnTo>
                        <a:pt x="1237" y="336"/>
                      </a:lnTo>
                      <a:cubicBezTo>
                        <a:pt x="1216" y="246"/>
                        <a:pt x="1169" y="156"/>
                        <a:pt x="1084" y="93"/>
                      </a:cubicBezTo>
                      <a:cubicBezTo>
                        <a:pt x="1036" y="71"/>
                        <a:pt x="994" y="50"/>
                        <a:pt x="925" y="24"/>
                      </a:cubicBezTo>
                      <a:cubicBezTo>
                        <a:pt x="904" y="24"/>
                        <a:pt x="883" y="3"/>
                        <a:pt x="862" y="3"/>
                      </a:cubicBezTo>
                      <a:cubicBezTo>
                        <a:pt x="844" y="1"/>
                        <a:pt x="826" y="0"/>
                        <a:pt x="808" y="0"/>
                      </a:cubicBezTo>
                      <a:close/>
                    </a:path>
                  </a:pathLst>
                </a:custGeom>
                <a:solidFill>
                  <a:srgbClr val="F76B0B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87" name="Google Shape;1587;p42"/>
                <p:cNvSpPr/>
                <p:nvPr/>
              </p:nvSpPr>
              <p:spPr>
                <a:xfrm>
                  <a:off x="-615746" y="1813960"/>
                  <a:ext cx="71281" cy="32413"/>
                </a:xfrm>
                <a:custGeom>
                  <a:rect b="b" l="l" r="r" t="t"/>
                  <a:pathLst>
                    <a:path extrusionOk="0" h="231" w="508">
                      <a:moveTo>
                        <a:pt x="1" y="0"/>
                      </a:moveTo>
                      <a:cubicBezTo>
                        <a:pt x="64" y="22"/>
                        <a:pt x="132" y="69"/>
                        <a:pt x="174" y="132"/>
                      </a:cubicBezTo>
                      <a:lnTo>
                        <a:pt x="264" y="201"/>
                      </a:lnTo>
                      <a:lnTo>
                        <a:pt x="285" y="201"/>
                      </a:lnTo>
                      <a:cubicBezTo>
                        <a:pt x="285" y="222"/>
                        <a:pt x="285" y="222"/>
                        <a:pt x="306" y="222"/>
                      </a:cubicBezTo>
                      <a:lnTo>
                        <a:pt x="328" y="222"/>
                      </a:lnTo>
                      <a:cubicBezTo>
                        <a:pt x="340" y="228"/>
                        <a:pt x="354" y="230"/>
                        <a:pt x="369" y="230"/>
                      </a:cubicBezTo>
                      <a:cubicBezTo>
                        <a:pt x="408" y="230"/>
                        <a:pt x="451" y="211"/>
                        <a:pt x="486" y="180"/>
                      </a:cubicBezTo>
                      <a:cubicBezTo>
                        <a:pt x="486" y="180"/>
                        <a:pt x="507" y="153"/>
                        <a:pt x="507" y="111"/>
                      </a:cubicBezTo>
                      <a:lnTo>
                        <a:pt x="507" y="90"/>
                      </a:lnTo>
                      <a:cubicBezTo>
                        <a:pt x="486" y="153"/>
                        <a:pt x="460" y="201"/>
                        <a:pt x="396" y="201"/>
                      </a:cubicBezTo>
                      <a:cubicBezTo>
                        <a:pt x="375" y="201"/>
                        <a:pt x="328" y="201"/>
                        <a:pt x="285" y="180"/>
                      </a:cubicBezTo>
                      <a:cubicBezTo>
                        <a:pt x="243" y="153"/>
                        <a:pt x="222" y="132"/>
                        <a:pt x="195" y="111"/>
                      </a:cubicBezTo>
                      <a:cubicBezTo>
                        <a:pt x="132" y="69"/>
                        <a:pt x="64" y="22"/>
                        <a:pt x="1" y="0"/>
                      </a:cubicBezTo>
                      <a:close/>
                    </a:path>
                  </a:pathLst>
                </a:custGeom>
                <a:solidFill>
                  <a:srgbClr val="C9540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88" name="Google Shape;1588;p42"/>
                <p:cNvSpPr/>
                <p:nvPr/>
              </p:nvSpPr>
              <p:spPr>
                <a:xfrm>
                  <a:off x="-652931" y="1848058"/>
                  <a:ext cx="80262" cy="34237"/>
                </a:xfrm>
                <a:custGeom>
                  <a:rect b="b" l="l" r="r" t="t"/>
                  <a:pathLst>
                    <a:path extrusionOk="0" h="244" w="572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43" y="21"/>
                        <a:pt x="90" y="43"/>
                        <a:pt x="111" y="69"/>
                      </a:cubicBezTo>
                      <a:cubicBezTo>
                        <a:pt x="154" y="90"/>
                        <a:pt x="196" y="111"/>
                        <a:pt x="222" y="132"/>
                      </a:cubicBezTo>
                      <a:cubicBezTo>
                        <a:pt x="244" y="154"/>
                        <a:pt x="307" y="201"/>
                        <a:pt x="328" y="222"/>
                      </a:cubicBezTo>
                      <a:cubicBezTo>
                        <a:pt x="355" y="243"/>
                        <a:pt x="376" y="243"/>
                        <a:pt x="376" y="243"/>
                      </a:cubicBezTo>
                      <a:cubicBezTo>
                        <a:pt x="508" y="243"/>
                        <a:pt x="571" y="111"/>
                        <a:pt x="550" y="21"/>
                      </a:cubicBezTo>
                      <a:lnTo>
                        <a:pt x="550" y="21"/>
                      </a:lnTo>
                      <a:cubicBezTo>
                        <a:pt x="550" y="69"/>
                        <a:pt x="529" y="90"/>
                        <a:pt x="529" y="111"/>
                      </a:cubicBezTo>
                      <a:cubicBezTo>
                        <a:pt x="508" y="132"/>
                        <a:pt x="487" y="175"/>
                        <a:pt x="460" y="201"/>
                      </a:cubicBezTo>
                      <a:lnTo>
                        <a:pt x="376" y="201"/>
                      </a:lnTo>
                      <a:cubicBezTo>
                        <a:pt x="355" y="201"/>
                        <a:pt x="328" y="175"/>
                        <a:pt x="307" y="175"/>
                      </a:cubicBezTo>
                      <a:cubicBezTo>
                        <a:pt x="286" y="154"/>
                        <a:pt x="265" y="132"/>
                        <a:pt x="244" y="111"/>
                      </a:cubicBezTo>
                      <a:cubicBezTo>
                        <a:pt x="196" y="90"/>
                        <a:pt x="154" y="69"/>
                        <a:pt x="133" y="42"/>
                      </a:cubicBezTo>
                      <a:cubicBezTo>
                        <a:pt x="90" y="21"/>
                        <a:pt x="43" y="21"/>
                        <a:pt x="0" y="0"/>
                      </a:cubicBezTo>
                      <a:close/>
                    </a:path>
                  </a:pathLst>
                </a:custGeom>
                <a:solidFill>
                  <a:srgbClr val="C9540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89" name="Google Shape;1589;p42"/>
                <p:cNvSpPr/>
                <p:nvPr/>
              </p:nvSpPr>
              <p:spPr>
                <a:xfrm>
                  <a:off x="-606906" y="1828132"/>
                  <a:ext cx="52759" cy="54162"/>
                </a:xfrm>
                <a:custGeom>
                  <a:rect b="b" l="l" r="r" t="t"/>
                  <a:pathLst>
                    <a:path extrusionOk="0" h="386" w="376">
                      <a:moveTo>
                        <a:pt x="163" y="1"/>
                      </a:moveTo>
                      <a:cubicBezTo>
                        <a:pt x="152" y="1"/>
                        <a:pt x="141" y="3"/>
                        <a:pt x="132" y="10"/>
                      </a:cubicBezTo>
                      <a:cubicBezTo>
                        <a:pt x="111" y="10"/>
                        <a:pt x="90" y="10"/>
                        <a:pt x="69" y="31"/>
                      </a:cubicBezTo>
                      <a:cubicBezTo>
                        <a:pt x="27" y="79"/>
                        <a:pt x="0" y="121"/>
                        <a:pt x="0" y="184"/>
                      </a:cubicBezTo>
                      <a:cubicBezTo>
                        <a:pt x="0" y="232"/>
                        <a:pt x="0" y="274"/>
                        <a:pt x="27" y="317"/>
                      </a:cubicBezTo>
                      <a:cubicBezTo>
                        <a:pt x="48" y="343"/>
                        <a:pt x="48" y="364"/>
                        <a:pt x="69" y="385"/>
                      </a:cubicBezTo>
                      <a:cubicBezTo>
                        <a:pt x="201" y="385"/>
                        <a:pt x="243" y="253"/>
                        <a:pt x="222" y="163"/>
                      </a:cubicBezTo>
                      <a:lnTo>
                        <a:pt x="222" y="121"/>
                      </a:lnTo>
                      <a:lnTo>
                        <a:pt x="265" y="121"/>
                      </a:lnTo>
                      <a:cubicBezTo>
                        <a:pt x="280" y="128"/>
                        <a:pt x="293" y="130"/>
                        <a:pt x="305" y="130"/>
                      </a:cubicBezTo>
                      <a:cubicBezTo>
                        <a:pt x="329" y="130"/>
                        <a:pt x="347" y="121"/>
                        <a:pt x="376" y="121"/>
                      </a:cubicBezTo>
                      <a:cubicBezTo>
                        <a:pt x="354" y="100"/>
                        <a:pt x="354" y="100"/>
                        <a:pt x="333" y="100"/>
                      </a:cubicBezTo>
                      <a:cubicBezTo>
                        <a:pt x="291" y="79"/>
                        <a:pt x="265" y="31"/>
                        <a:pt x="222" y="10"/>
                      </a:cubicBezTo>
                      <a:cubicBezTo>
                        <a:pt x="208" y="10"/>
                        <a:pt x="185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C9540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90" name="Google Shape;1590;p42"/>
                <p:cNvSpPr/>
                <p:nvPr/>
              </p:nvSpPr>
              <p:spPr>
                <a:xfrm>
                  <a:off x="-600311" y="1826449"/>
                  <a:ext cx="77315" cy="86995"/>
                </a:xfrm>
                <a:custGeom>
                  <a:rect b="b" l="l" r="r" t="t"/>
                  <a:pathLst>
                    <a:path extrusionOk="0" h="620" w="551">
                      <a:moveTo>
                        <a:pt x="133" y="1"/>
                      </a:moveTo>
                      <a:cubicBezTo>
                        <a:pt x="112" y="1"/>
                        <a:pt x="85" y="22"/>
                        <a:pt x="64" y="43"/>
                      </a:cubicBezTo>
                      <a:cubicBezTo>
                        <a:pt x="22" y="91"/>
                        <a:pt x="1" y="133"/>
                        <a:pt x="1" y="175"/>
                      </a:cubicBezTo>
                      <a:cubicBezTo>
                        <a:pt x="1" y="223"/>
                        <a:pt x="1" y="286"/>
                        <a:pt x="22" y="329"/>
                      </a:cubicBezTo>
                      <a:lnTo>
                        <a:pt x="154" y="461"/>
                      </a:lnTo>
                      <a:cubicBezTo>
                        <a:pt x="175" y="487"/>
                        <a:pt x="196" y="530"/>
                        <a:pt x="218" y="551"/>
                      </a:cubicBezTo>
                      <a:cubicBezTo>
                        <a:pt x="218" y="572"/>
                        <a:pt x="265" y="593"/>
                        <a:pt x="265" y="619"/>
                      </a:cubicBezTo>
                      <a:cubicBezTo>
                        <a:pt x="286" y="619"/>
                        <a:pt x="286" y="551"/>
                        <a:pt x="286" y="551"/>
                      </a:cubicBezTo>
                      <a:cubicBezTo>
                        <a:pt x="307" y="508"/>
                        <a:pt x="329" y="461"/>
                        <a:pt x="376" y="419"/>
                      </a:cubicBezTo>
                      <a:cubicBezTo>
                        <a:pt x="376" y="400"/>
                        <a:pt x="478" y="279"/>
                        <a:pt x="532" y="279"/>
                      </a:cubicBezTo>
                      <a:cubicBezTo>
                        <a:pt x="539" y="279"/>
                        <a:pt x="546" y="281"/>
                        <a:pt x="551" y="286"/>
                      </a:cubicBezTo>
                      <a:cubicBezTo>
                        <a:pt x="508" y="196"/>
                        <a:pt x="418" y="154"/>
                        <a:pt x="329" y="91"/>
                      </a:cubicBezTo>
                      <a:cubicBezTo>
                        <a:pt x="307" y="64"/>
                        <a:pt x="265" y="22"/>
                        <a:pt x="218" y="22"/>
                      </a:cubicBezTo>
                      <a:cubicBezTo>
                        <a:pt x="196" y="1"/>
                        <a:pt x="175" y="1"/>
                        <a:pt x="133" y="1"/>
                      </a:cubicBezTo>
                      <a:close/>
                    </a:path>
                  </a:pathLst>
                </a:custGeom>
                <a:solidFill>
                  <a:srgbClr val="FCBA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91" name="Google Shape;1591;p42"/>
                <p:cNvSpPr/>
                <p:nvPr/>
              </p:nvSpPr>
              <p:spPr>
                <a:xfrm>
                  <a:off x="-705552" y="1776775"/>
                  <a:ext cx="117305" cy="167115"/>
                </a:xfrm>
                <a:custGeom>
                  <a:rect b="b" l="l" r="r" t="t"/>
                  <a:pathLst>
                    <a:path extrusionOk="0" h="1191" w="836">
                      <a:moveTo>
                        <a:pt x="730" y="1"/>
                      </a:moveTo>
                      <a:cubicBezTo>
                        <a:pt x="529" y="1"/>
                        <a:pt x="375" y="112"/>
                        <a:pt x="243" y="265"/>
                      </a:cubicBezTo>
                      <a:cubicBezTo>
                        <a:pt x="243" y="286"/>
                        <a:pt x="222" y="313"/>
                        <a:pt x="222" y="313"/>
                      </a:cubicBezTo>
                      <a:cubicBezTo>
                        <a:pt x="153" y="397"/>
                        <a:pt x="111" y="487"/>
                        <a:pt x="69" y="577"/>
                      </a:cubicBezTo>
                      <a:cubicBezTo>
                        <a:pt x="21" y="640"/>
                        <a:pt x="0" y="730"/>
                        <a:pt x="0" y="794"/>
                      </a:cubicBezTo>
                      <a:cubicBezTo>
                        <a:pt x="0" y="841"/>
                        <a:pt x="0" y="884"/>
                        <a:pt x="21" y="926"/>
                      </a:cubicBezTo>
                      <a:cubicBezTo>
                        <a:pt x="42" y="995"/>
                        <a:pt x="132" y="1037"/>
                        <a:pt x="201" y="1079"/>
                      </a:cubicBezTo>
                      <a:lnTo>
                        <a:pt x="222" y="1079"/>
                      </a:lnTo>
                      <a:lnTo>
                        <a:pt x="222" y="1106"/>
                      </a:lnTo>
                      <a:lnTo>
                        <a:pt x="243" y="1106"/>
                      </a:lnTo>
                      <a:cubicBezTo>
                        <a:pt x="307" y="1148"/>
                        <a:pt x="397" y="1169"/>
                        <a:pt x="418" y="1190"/>
                      </a:cubicBezTo>
                      <a:lnTo>
                        <a:pt x="486" y="1190"/>
                      </a:lnTo>
                      <a:cubicBezTo>
                        <a:pt x="508" y="1190"/>
                        <a:pt x="529" y="1190"/>
                        <a:pt x="550" y="1169"/>
                      </a:cubicBezTo>
                      <a:lnTo>
                        <a:pt x="550" y="1148"/>
                      </a:lnTo>
                      <a:cubicBezTo>
                        <a:pt x="597" y="1127"/>
                        <a:pt x="597" y="1079"/>
                        <a:pt x="597" y="1037"/>
                      </a:cubicBezTo>
                      <a:lnTo>
                        <a:pt x="597" y="1016"/>
                      </a:lnTo>
                      <a:lnTo>
                        <a:pt x="597" y="973"/>
                      </a:lnTo>
                      <a:lnTo>
                        <a:pt x="571" y="947"/>
                      </a:lnTo>
                      <a:cubicBezTo>
                        <a:pt x="597" y="947"/>
                        <a:pt x="597" y="947"/>
                        <a:pt x="619" y="973"/>
                      </a:cubicBezTo>
                      <a:lnTo>
                        <a:pt x="640" y="973"/>
                      </a:lnTo>
                      <a:cubicBezTo>
                        <a:pt x="682" y="973"/>
                        <a:pt x="703" y="947"/>
                        <a:pt x="730" y="926"/>
                      </a:cubicBezTo>
                      <a:cubicBezTo>
                        <a:pt x="571" y="815"/>
                        <a:pt x="529" y="709"/>
                        <a:pt x="508" y="577"/>
                      </a:cubicBezTo>
                      <a:lnTo>
                        <a:pt x="486" y="577"/>
                      </a:lnTo>
                      <a:cubicBezTo>
                        <a:pt x="465" y="551"/>
                        <a:pt x="418" y="529"/>
                        <a:pt x="375" y="508"/>
                      </a:cubicBezTo>
                      <a:lnTo>
                        <a:pt x="375" y="508"/>
                      </a:lnTo>
                      <a:cubicBezTo>
                        <a:pt x="418" y="529"/>
                        <a:pt x="465" y="529"/>
                        <a:pt x="508" y="550"/>
                      </a:cubicBezTo>
                      <a:lnTo>
                        <a:pt x="508" y="577"/>
                      </a:lnTo>
                      <a:cubicBezTo>
                        <a:pt x="529" y="286"/>
                        <a:pt x="835" y="22"/>
                        <a:pt x="835" y="22"/>
                      </a:cubicBezTo>
                      <a:cubicBezTo>
                        <a:pt x="814" y="22"/>
                        <a:pt x="793" y="1"/>
                        <a:pt x="772" y="1"/>
                      </a:cubicBezTo>
                      <a:close/>
                    </a:path>
                  </a:pathLst>
                </a:custGeom>
                <a:solidFill>
                  <a:srgbClr val="F7660A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92" name="Google Shape;1592;p42"/>
                <p:cNvSpPr/>
                <p:nvPr/>
              </p:nvSpPr>
              <p:spPr>
                <a:xfrm>
                  <a:off x="595644" y="4401469"/>
                  <a:ext cx="370999" cy="476790"/>
                </a:xfrm>
                <a:custGeom>
                  <a:rect b="b" l="l" r="r" t="t"/>
                  <a:pathLst>
                    <a:path extrusionOk="0" h="3398" w="2644">
                      <a:moveTo>
                        <a:pt x="1766" y="1"/>
                      </a:moveTo>
                      <a:lnTo>
                        <a:pt x="466" y="1566"/>
                      </a:lnTo>
                      <a:cubicBezTo>
                        <a:pt x="466" y="1566"/>
                        <a:pt x="640" y="2005"/>
                        <a:pt x="333" y="2512"/>
                      </a:cubicBezTo>
                      <a:cubicBezTo>
                        <a:pt x="90" y="2861"/>
                        <a:pt x="0" y="3104"/>
                        <a:pt x="90" y="3284"/>
                      </a:cubicBezTo>
                      <a:cubicBezTo>
                        <a:pt x="114" y="3359"/>
                        <a:pt x="173" y="3398"/>
                        <a:pt x="237" y="3398"/>
                      </a:cubicBezTo>
                      <a:cubicBezTo>
                        <a:pt x="286" y="3398"/>
                        <a:pt x="337" y="3375"/>
                        <a:pt x="376" y="3326"/>
                      </a:cubicBezTo>
                      <a:lnTo>
                        <a:pt x="2602" y="662"/>
                      </a:lnTo>
                      <a:cubicBezTo>
                        <a:pt x="2644" y="614"/>
                        <a:pt x="2644" y="530"/>
                        <a:pt x="2580" y="482"/>
                      </a:cubicBezTo>
                      <a:cubicBezTo>
                        <a:pt x="2427" y="329"/>
                        <a:pt x="2115" y="22"/>
                        <a:pt x="17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93" name="Google Shape;1593;p42"/>
                <p:cNvSpPr/>
                <p:nvPr/>
              </p:nvSpPr>
              <p:spPr>
                <a:xfrm>
                  <a:off x="-285010" y="2987740"/>
                  <a:ext cx="484516" cy="1779475"/>
                </a:xfrm>
                <a:custGeom>
                  <a:rect b="b" l="l" r="r" t="t"/>
                  <a:pathLst>
                    <a:path extrusionOk="0" h="12682" w="3453">
                      <a:moveTo>
                        <a:pt x="3067" y="0"/>
                      </a:moveTo>
                      <a:cubicBezTo>
                        <a:pt x="3065" y="0"/>
                        <a:pt x="3063" y="3"/>
                        <a:pt x="3062" y="10"/>
                      </a:cubicBezTo>
                      <a:cubicBezTo>
                        <a:pt x="3041" y="142"/>
                        <a:pt x="1" y="887"/>
                        <a:pt x="1" y="887"/>
                      </a:cubicBezTo>
                      <a:cubicBezTo>
                        <a:pt x="1" y="887"/>
                        <a:pt x="154" y="4963"/>
                        <a:pt x="397" y="8310"/>
                      </a:cubicBezTo>
                      <a:cubicBezTo>
                        <a:pt x="640" y="10425"/>
                        <a:pt x="968" y="12122"/>
                        <a:pt x="878" y="12608"/>
                      </a:cubicBezTo>
                      <a:cubicBezTo>
                        <a:pt x="1687" y="12668"/>
                        <a:pt x="2193" y="12682"/>
                        <a:pt x="2489" y="12682"/>
                      </a:cubicBezTo>
                      <a:cubicBezTo>
                        <a:pt x="2742" y="12682"/>
                        <a:pt x="2840" y="12672"/>
                        <a:pt x="2840" y="12672"/>
                      </a:cubicBezTo>
                      <a:lnTo>
                        <a:pt x="3020" y="8490"/>
                      </a:lnTo>
                      <a:lnTo>
                        <a:pt x="3104" y="6264"/>
                      </a:lnTo>
                      <a:cubicBezTo>
                        <a:pt x="3104" y="6264"/>
                        <a:pt x="3194" y="1263"/>
                        <a:pt x="3326" y="1241"/>
                      </a:cubicBezTo>
                      <a:cubicBezTo>
                        <a:pt x="3452" y="1221"/>
                        <a:pt x="3117" y="0"/>
                        <a:pt x="306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94" name="Google Shape;1594;p42"/>
                <p:cNvSpPr/>
                <p:nvPr/>
              </p:nvSpPr>
              <p:spPr>
                <a:xfrm>
                  <a:off x="-83930" y="3040922"/>
                  <a:ext cx="939285" cy="1601836"/>
                </a:xfrm>
                <a:custGeom>
                  <a:rect b="b" l="l" r="r" t="t"/>
                  <a:pathLst>
                    <a:path extrusionOk="0" h="11416" w="6694">
                      <a:moveTo>
                        <a:pt x="3786" y="1"/>
                      </a:moveTo>
                      <a:lnTo>
                        <a:pt x="439" y="730"/>
                      </a:lnTo>
                      <a:cubicBezTo>
                        <a:pt x="439" y="730"/>
                        <a:pt x="1" y="3569"/>
                        <a:pt x="550" y="5906"/>
                      </a:cubicBezTo>
                      <a:cubicBezTo>
                        <a:pt x="704" y="6588"/>
                        <a:pt x="1190" y="7360"/>
                        <a:pt x="1803" y="8090"/>
                      </a:cubicBezTo>
                      <a:cubicBezTo>
                        <a:pt x="3236" y="9850"/>
                        <a:pt x="5330" y="11415"/>
                        <a:pt x="5330" y="11415"/>
                      </a:cubicBezTo>
                      <a:cubicBezTo>
                        <a:pt x="5330" y="11415"/>
                        <a:pt x="6213" y="10532"/>
                        <a:pt x="6694" y="9697"/>
                      </a:cubicBezTo>
                      <a:cubicBezTo>
                        <a:pt x="5287" y="8375"/>
                        <a:pt x="4468" y="7360"/>
                        <a:pt x="4008" y="6588"/>
                      </a:cubicBezTo>
                      <a:cubicBezTo>
                        <a:pt x="3458" y="5663"/>
                        <a:pt x="3437" y="5071"/>
                        <a:pt x="3479" y="4717"/>
                      </a:cubicBezTo>
                      <a:cubicBezTo>
                        <a:pt x="4119" y="445"/>
                        <a:pt x="3786" y="1"/>
                        <a:pt x="378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95" name="Google Shape;1595;p42"/>
                <p:cNvSpPr/>
                <p:nvPr/>
              </p:nvSpPr>
              <p:spPr>
                <a:xfrm>
                  <a:off x="332963" y="3069126"/>
                  <a:ext cx="500933" cy="1378455"/>
                </a:xfrm>
                <a:custGeom>
                  <a:rect b="b" l="l" r="r" t="t"/>
                  <a:pathLst>
                    <a:path extrusionOk="0" h="9824" w="3570">
                      <a:moveTo>
                        <a:pt x="355" y="1"/>
                      </a:moveTo>
                      <a:lnTo>
                        <a:pt x="286" y="22"/>
                      </a:lnTo>
                      <a:cubicBezTo>
                        <a:pt x="307" y="133"/>
                        <a:pt x="355" y="550"/>
                        <a:pt x="355" y="1301"/>
                      </a:cubicBezTo>
                      <a:cubicBezTo>
                        <a:pt x="355" y="2047"/>
                        <a:pt x="286" y="3130"/>
                        <a:pt x="43" y="4537"/>
                      </a:cubicBezTo>
                      <a:cubicBezTo>
                        <a:pt x="22" y="4669"/>
                        <a:pt x="1" y="4822"/>
                        <a:pt x="1" y="4981"/>
                      </a:cubicBezTo>
                      <a:cubicBezTo>
                        <a:pt x="1" y="5441"/>
                        <a:pt x="133" y="6059"/>
                        <a:pt x="641" y="6831"/>
                      </a:cubicBezTo>
                      <a:cubicBezTo>
                        <a:pt x="1169" y="7624"/>
                        <a:pt x="2026" y="8592"/>
                        <a:pt x="3527" y="9824"/>
                      </a:cubicBezTo>
                      <a:lnTo>
                        <a:pt x="3569" y="9760"/>
                      </a:lnTo>
                      <a:cubicBezTo>
                        <a:pt x="2073" y="8550"/>
                        <a:pt x="1212" y="7577"/>
                        <a:pt x="704" y="6805"/>
                      </a:cubicBezTo>
                      <a:cubicBezTo>
                        <a:pt x="202" y="6012"/>
                        <a:pt x="70" y="5441"/>
                        <a:pt x="70" y="4981"/>
                      </a:cubicBezTo>
                      <a:cubicBezTo>
                        <a:pt x="70" y="4822"/>
                        <a:pt x="91" y="4669"/>
                        <a:pt x="112" y="4537"/>
                      </a:cubicBezTo>
                      <a:cubicBezTo>
                        <a:pt x="355" y="3130"/>
                        <a:pt x="418" y="2047"/>
                        <a:pt x="418" y="1301"/>
                      </a:cubicBezTo>
                      <a:cubicBezTo>
                        <a:pt x="418" y="439"/>
                        <a:pt x="355" y="1"/>
                        <a:pt x="3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96" name="Google Shape;1596;p42"/>
                <p:cNvSpPr/>
                <p:nvPr/>
              </p:nvSpPr>
              <p:spPr>
                <a:xfrm>
                  <a:off x="-365493" y="4756900"/>
                  <a:ext cx="519455" cy="135825"/>
                </a:xfrm>
                <a:custGeom>
                  <a:rect b="b" l="l" r="r" t="t"/>
                  <a:pathLst>
                    <a:path extrusionOk="0" h="968" w="3702">
                      <a:moveTo>
                        <a:pt x="1475" y="0"/>
                      </a:moveTo>
                      <a:cubicBezTo>
                        <a:pt x="1475" y="0"/>
                        <a:pt x="1343" y="307"/>
                        <a:pt x="793" y="355"/>
                      </a:cubicBezTo>
                      <a:cubicBezTo>
                        <a:pt x="397" y="376"/>
                        <a:pt x="180" y="460"/>
                        <a:pt x="69" y="619"/>
                      </a:cubicBezTo>
                      <a:cubicBezTo>
                        <a:pt x="0" y="725"/>
                        <a:pt x="90" y="857"/>
                        <a:pt x="201" y="857"/>
                      </a:cubicBezTo>
                      <a:lnTo>
                        <a:pt x="3458" y="968"/>
                      </a:lnTo>
                      <a:cubicBezTo>
                        <a:pt x="3527" y="968"/>
                        <a:pt x="3590" y="926"/>
                        <a:pt x="3590" y="857"/>
                      </a:cubicBezTo>
                      <a:cubicBezTo>
                        <a:pt x="3617" y="661"/>
                        <a:pt x="3701" y="328"/>
                        <a:pt x="3437" y="64"/>
                      </a:cubicBezTo>
                      <a:lnTo>
                        <a:pt x="147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97" name="Google Shape;1597;p42"/>
                <p:cNvSpPr/>
                <p:nvPr/>
              </p:nvSpPr>
              <p:spPr>
                <a:xfrm>
                  <a:off x="-297639" y="2172900"/>
                  <a:ext cx="803598" cy="1023458"/>
                </a:xfrm>
                <a:custGeom>
                  <a:rect b="b" l="l" r="r" t="t"/>
                  <a:pathLst>
                    <a:path extrusionOk="0" h="7294" w="5727">
                      <a:moveTo>
                        <a:pt x="773" y="265"/>
                      </a:moveTo>
                      <a:lnTo>
                        <a:pt x="730" y="286"/>
                      </a:lnTo>
                      <a:lnTo>
                        <a:pt x="730" y="286"/>
                      </a:lnTo>
                      <a:lnTo>
                        <a:pt x="766" y="277"/>
                      </a:lnTo>
                      <a:lnTo>
                        <a:pt x="766" y="277"/>
                      </a:lnTo>
                      <a:lnTo>
                        <a:pt x="773" y="265"/>
                      </a:lnTo>
                      <a:close/>
                      <a:moveTo>
                        <a:pt x="2777" y="1"/>
                      </a:moveTo>
                      <a:lnTo>
                        <a:pt x="2644" y="22"/>
                      </a:lnTo>
                      <a:lnTo>
                        <a:pt x="1698" y="239"/>
                      </a:lnTo>
                      <a:lnTo>
                        <a:pt x="1365" y="175"/>
                      </a:lnTo>
                      <a:lnTo>
                        <a:pt x="1233" y="154"/>
                      </a:lnTo>
                      <a:lnTo>
                        <a:pt x="1148" y="175"/>
                      </a:lnTo>
                      <a:lnTo>
                        <a:pt x="995" y="218"/>
                      </a:lnTo>
                      <a:lnTo>
                        <a:pt x="766" y="277"/>
                      </a:lnTo>
                      <a:lnTo>
                        <a:pt x="766" y="277"/>
                      </a:lnTo>
                      <a:lnTo>
                        <a:pt x="175" y="1386"/>
                      </a:lnTo>
                      <a:lnTo>
                        <a:pt x="1" y="3501"/>
                      </a:lnTo>
                      <a:cubicBezTo>
                        <a:pt x="1" y="3501"/>
                        <a:pt x="440" y="3501"/>
                        <a:pt x="466" y="3744"/>
                      </a:cubicBezTo>
                      <a:cubicBezTo>
                        <a:pt x="551" y="4183"/>
                        <a:pt x="598" y="5129"/>
                        <a:pt x="419" y="6848"/>
                      </a:cubicBezTo>
                      <a:cubicBezTo>
                        <a:pt x="397" y="6874"/>
                        <a:pt x="397" y="6916"/>
                        <a:pt x="419" y="6959"/>
                      </a:cubicBezTo>
                      <a:lnTo>
                        <a:pt x="419" y="7138"/>
                      </a:lnTo>
                      <a:cubicBezTo>
                        <a:pt x="508" y="7159"/>
                        <a:pt x="598" y="7181"/>
                        <a:pt x="683" y="7181"/>
                      </a:cubicBezTo>
                      <a:cubicBezTo>
                        <a:pt x="1086" y="7261"/>
                        <a:pt x="1489" y="7293"/>
                        <a:pt x="1879" y="7293"/>
                      </a:cubicBezTo>
                      <a:cubicBezTo>
                        <a:pt x="2236" y="7293"/>
                        <a:pt x="2583" y="7266"/>
                        <a:pt x="2909" y="7223"/>
                      </a:cubicBezTo>
                      <a:cubicBezTo>
                        <a:pt x="2999" y="7223"/>
                        <a:pt x="3083" y="7202"/>
                        <a:pt x="3173" y="7181"/>
                      </a:cubicBezTo>
                      <a:cubicBezTo>
                        <a:pt x="4141" y="7048"/>
                        <a:pt x="4960" y="6763"/>
                        <a:pt x="5357" y="6583"/>
                      </a:cubicBezTo>
                      <a:cubicBezTo>
                        <a:pt x="5552" y="6520"/>
                        <a:pt x="5684" y="6345"/>
                        <a:pt x="5684" y="6123"/>
                      </a:cubicBezTo>
                      <a:cubicBezTo>
                        <a:pt x="5727" y="5156"/>
                        <a:pt x="5706" y="2332"/>
                        <a:pt x="4474" y="1032"/>
                      </a:cubicBezTo>
                      <a:cubicBezTo>
                        <a:pt x="4119" y="662"/>
                        <a:pt x="3681" y="371"/>
                        <a:pt x="3326" y="197"/>
                      </a:cubicBezTo>
                      <a:cubicBezTo>
                        <a:pt x="3242" y="154"/>
                        <a:pt x="3152" y="107"/>
                        <a:pt x="3083" y="85"/>
                      </a:cubicBezTo>
                      <a:cubicBezTo>
                        <a:pt x="2999" y="64"/>
                        <a:pt x="2930" y="43"/>
                        <a:pt x="2866" y="22"/>
                      </a:cubicBezTo>
                      <a:cubicBezTo>
                        <a:pt x="2798" y="1"/>
                        <a:pt x="2777" y="1"/>
                        <a:pt x="27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98" name="Google Shape;1598;p42"/>
                <p:cNvSpPr/>
                <p:nvPr/>
              </p:nvSpPr>
              <p:spPr>
                <a:xfrm>
                  <a:off x="-316161" y="2391800"/>
                  <a:ext cx="49813" cy="488998"/>
                </a:xfrm>
                <a:custGeom>
                  <a:rect b="b" l="l" r="r" t="t"/>
                  <a:pathLst>
                    <a:path extrusionOk="0" h="3485" w="355">
                      <a:moveTo>
                        <a:pt x="286" y="1"/>
                      </a:moveTo>
                      <a:cubicBezTo>
                        <a:pt x="286" y="1"/>
                        <a:pt x="91" y="2073"/>
                        <a:pt x="1" y="3485"/>
                      </a:cubicBezTo>
                      <a:lnTo>
                        <a:pt x="69" y="3485"/>
                      </a:lnTo>
                      <a:cubicBezTo>
                        <a:pt x="112" y="2776"/>
                        <a:pt x="175" y="1920"/>
                        <a:pt x="244" y="1217"/>
                      </a:cubicBezTo>
                      <a:cubicBezTo>
                        <a:pt x="265" y="883"/>
                        <a:pt x="307" y="577"/>
                        <a:pt x="334" y="355"/>
                      </a:cubicBezTo>
                      <a:cubicBezTo>
                        <a:pt x="355" y="159"/>
                        <a:pt x="355" y="27"/>
                        <a:pt x="355" y="27"/>
                      </a:cubicBezTo>
                      <a:lnTo>
                        <a:pt x="286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99" name="Google Shape;1599;p42"/>
                <p:cNvSpPr/>
                <p:nvPr/>
              </p:nvSpPr>
              <p:spPr>
                <a:xfrm>
                  <a:off x="-328790" y="2769402"/>
                  <a:ext cx="189288" cy="406633"/>
                </a:xfrm>
                <a:custGeom>
                  <a:rect b="b" l="l" r="r" t="t"/>
                  <a:pathLst>
                    <a:path extrusionOk="0" h="2898" w="1349">
                      <a:moveTo>
                        <a:pt x="202" y="1"/>
                      </a:moveTo>
                      <a:cubicBezTo>
                        <a:pt x="202" y="1"/>
                        <a:pt x="1" y="1719"/>
                        <a:pt x="27" y="2200"/>
                      </a:cubicBezTo>
                      <a:cubicBezTo>
                        <a:pt x="48" y="2665"/>
                        <a:pt x="334" y="2776"/>
                        <a:pt x="773" y="2887"/>
                      </a:cubicBezTo>
                      <a:cubicBezTo>
                        <a:pt x="804" y="2894"/>
                        <a:pt x="833" y="2898"/>
                        <a:pt x="861" y="2898"/>
                      </a:cubicBezTo>
                      <a:cubicBezTo>
                        <a:pt x="1252" y="2898"/>
                        <a:pt x="1349" y="2248"/>
                        <a:pt x="1349" y="2248"/>
                      </a:cubicBezTo>
                      <a:lnTo>
                        <a:pt x="1217" y="244"/>
                      </a:lnTo>
                      <a:lnTo>
                        <a:pt x="20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0" name="Google Shape;1600;p42"/>
                <p:cNvSpPr/>
                <p:nvPr/>
              </p:nvSpPr>
              <p:spPr>
                <a:xfrm>
                  <a:off x="-300586" y="2833949"/>
                  <a:ext cx="265761" cy="86995"/>
                </a:xfrm>
                <a:custGeom>
                  <a:rect b="b" l="l" r="r" t="t"/>
                  <a:pathLst>
                    <a:path extrusionOk="0" h="620" w="1894">
                      <a:moveTo>
                        <a:pt x="1" y="1"/>
                      </a:moveTo>
                      <a:cubicBezTo>
                        <a:pt x="133" y="112"/>
                        <a:pt x="265" y="201"/>
                        <a:pt x="418" y="265"/>
                      </a:cubicBezTo>
                      <a:cubicBezTo>
                        <a:pt x="572" y="355"/>
                        <a:pt x="725" y="397"/>
                        <a:pt x="905" y="466"/>
                      </a:cubicBezTo>
                      <a:cubicBezTo>
                        <a:pt x="1058" y="508"/>
                        <a:pt x="1211" y="550"/>
                        <a:pt x="1386" y="577"/>
                      </a:cubicBezTo>
                      <a:cubicBezTo>
                        <a:pt x="1566" y="619"/>
                        <a:pt x="1719" y="619"/>
                        <a:pt x="1893" y="619"/>
                      </a:cubicBezTo>
                      <a:cubicBezTo>
                        <a:pt x="1809" y="598"/>
                        <a:pt x="1719" y="598"/>
                        <a:pt x="1650" y="577"/>
                      </a:cubicBezTo>
                      <a:lnTo>
                        <a:pt x="1518" y="550"/>
                      </a:lnTo>
                      <a:lnTo>
                        <a:pt x="1386" y="529"/>
                      </a:lnTo>
                      <a:cubicBezTo>
                        <a:pt x="1233" y="487"/>
                        <a:pt x="1079" y="445"/>
                        <a:pt x="926" y="397"/>
                      </a:cubicBezTo>
                      <a:cubicBezTo>
                        <a:pt x="751" y="355"/>
                        <a:pt x="593" y="286"/>
                        <a:pt x="440" y="223"/>
                      </a:cubicBezTo>
                      <a:cubicBezTo>
                        <a:pt x="286" y="154"/>
                        <a:pt x="133" y="90"/>
                        <a:pt x="1" y="1"/>
                      </a:cubicBezTo>
                      <a:close/>
                    </a:path>
                  </a:pathLst>
                </a:custGeom>
                <a:solidFill>
                  <a:srgbClr val="F3888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1" name="Google Shape;1601;p42"/>
                <p:cNvSpPr/>
                <p:nvPr/>
              </p:nvSpPr>
              <p:spPr>
                <a:xfrm>
                  <a:off x="-109188" y="2036508"/>
                  <a:ext cx="201215" cy="253830"/>
                </a:xfrm>
                <a:custGeom>
                  <a:rect b="b" l="l" r="r" t="t"/>
                  <a:pathLst>
                    <a:path extrusionOk="0" h="1809" w="1434">
                      <a:moveTo>
                        <a:pt x="1169" y="0"/>
                      </a:moveTo>
                      <a:lnTo>
                        <a:pt x="112" y="465"/>
                      </a:lnTo>
                      <a:lnTo>
                        <a:pt x="69" y="1057"/>
                      </a:lnTo>
                      <a:cubicBezTo>
                        <a:pt x="69" y="1057"/>
                        <a:pt x="48" y="1079"/>
                        <a:pt x="1" y="1105"/>
                      </a:cubicBezTo>
                      <a:lnTo>
                        <a:pt x="154" y="1412"/>
                      </a:lnTo>
                      <a:lnTo>
                        <a:pt x="376" y="1808"/>
                      </a:lnTo>
                      <a:lnTo>
                        <a:pt x="815" y="1454"/>
                      </a:lnTo>
                      <a:lnTo>
                        <a:pt x="1434" y="973"/>
                      </a:lnTo>
                      <a:cubicBezTo>
                        <a:pt x="1391" y="946"/>
                        <a:pt x="1391" y="925"/>
                        <a:pt x="1370" y="883"/>
                      </a:cubicBezTo>
                      <a:cubicBezTo>
                        <a:pt x="1301" y="661"/>
                        <a:pt x="1169" y="0"/>
                        <a:pt x="1169" y="0"/>
                      </a:cubicBezTo>
                      <a:close/>
                    </a:path>
                  </a:pathLst>
                </a:custGeom>
                <a:solidFill>
                  <a:srgbClr val="FCBA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2" name="Google Shape;1602;p42"/>
                <p:cNvSpPr/>
                <p:nvPr/>
              </p:nvSpPr>
              <p:spPr>
                <a:xfrm>
                  <a:off x="-133604" y="1916113"/>
                  <a:ext cx="219737" cy="196722"/>
                </a:xfrm>
                <a:custGeom>
                  <a:rect b="b" l="l" r="r" t="t"/>
                  <a:pathLst>
                    <a:path extrusionOk="0" h="1402" w="1566">
                      <a:moveTo>
                        <a:pt x="945" y="0"/>
                      </a:moveTo>
                      <a:cubicBezTo>
                        <a:pt x="906" y="0"/>
                        <a:pt x="862" y="7"/>
                        <a:pt x="814" y="23"/>
                      </a:cubicBezTo>
                      <a:cubicBezTo>
                        <a:pt x="619" y="65"/>
                        <a:pt x="43" y="176"/>
                        <a:pt x="21" y="218"/>
                      </a:cubicBezTo>
                      <a:cubicBezTo>
                        <a:pt x="0" y="245"/>
                        <a:pt x="21" y="615"/>
                        <a:pt x="21" y="726"/>
                      </a:cubicBezTo>
                      <a:cubicBezTo>
                        <a:pt x="3" y="856"/>
                        <a:pt x="1" y="1402"/>
                        <a:pt x="580" y="1402"/>
                      </a:cubicBezTo>
                      <a:cubicBezTo>
                        <a:pt x="682" y="1402"/>
                        <a:pt x="804" y="1384"/>
                        <a:pt x="947" y="1344"/>
                      </a:cubicBezTo>
                      <a:cubicBezTo>
                        <a:pt x="1280" y="1255"/>
                        <a:pt x="1385" y="1011"/>
                        <a:pt x="1343" y="858"/>
                      </a:cubicBezTo>
                      <a:cubicBezTo>
                        <a:pt x="1475" y="837"/>
                        <a:pt x="1565" y="662"/>
                        <a:pt x="1497" y="509"/>
                      </a:cubicBezTo>
                      <a:cubicBezTo>
                        <a:pt x="1454" y="351"/>
                        <a:pt x="1280" y="308"/>
                        <a:pt x="1280" y="308"/>
                      </a:cubicBezTo>
                      <a:lnTo>
                        <a:pt x="1148" y="65"/>
                      </a:lnTo>
                      <a:cubicBezTo>
                        <a:pt x="1148" y="65"/>
                        <a:pt x="1070" y="0"/>
                        <a:pt x="945" y="0"/>
                      </a:cubicBezTo>
                      <a:close/>
                    </a:path>
                  </a:pathLst>
                </a:custGeom>
                <a:solidFill>
                  <a:srgbClr val="FCBA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3" name="Google Shape;1603;p42"/>
                <p:cNvSpPr/>
                <p:nvPr/>
              </p:nvSpPr>
              <p:spPr>
                <a:xfrm>
                  <a:off x="-204887" y="1828132"/>
                  <a:ext cx="309540" cy="227591"/>
                </a:xfrm>
                <a:custGeom>
                  <a:rect b="b" l="l" r="r" t="t"/>
                  <a:pathLst>
                    <a:path extrusionOk="0" h="1622" w="2206">
                      <a:moveTo>
                        <a:pt x="1143" y="0"/>
                      </a:moveTo>
                      <a:cubicBezTo>
                        <a:pt x="969" y="0"/>
                        <a:pt x="786" y="72"/>
                        <a:pt x="619" y="274"/>
                      </a:cubicBezTo>
                      <a:cubicBezTo>
                        <a:pt x="466" y="296"/>
                        <a:pt x="202" y="385"/>
                        <a:pt x="223" y="761"/>
                      </a:cubicBezTo>
                      <a:cubicBezTo>
                        <a:pt x="112" y="935"/>
                        <a:pt x="1" y="1136"/>
                        <a:pt x="154" y="1464"/>
                      </a:cubicBezTo>
                      <a:cubicBezTo>
                        <a:pt x="207" y="1582"/>
                        <a:pt x="305" y="1621"/>
                        <a:pt x="389" y="1621"/>
                      </a:cubicBezTo>
                      <a:cubicBezTo>
                        <a:pt x="450" y="1621"/>
                        <a:pt x="503" y="1601"/>
                        <a:pt x="529" y="1575"/>
                      </a:cubicBezTo>
                      <a:lnTo>
                        <a:pt x="529" y="1353"/>
                      </a:lnTo>
                      <a:cubicBezTo>
                        <a:pt x="529" y="1353"/>
                        <a:pt x="529" y="935"/>
                        <a:pt x="640" y="893"/>
                      </a:cubicBezTo>
                      <a:cubicBezTo>
                        <a:pt x="663" y="883"/>
                        <a:pt x="704" y="880"/>
                        <a:pt x="757" y="880"/>
                      </a:cubicBezTo>
                      <a:cubicBezTo>
                        <a:pt x="858" y="880"/>
                        <a:pt x="1004" y="892"/>
                        <a:pt x="1145" y="892"/>
                      </a:cubicBezTo>
                      <a:cubicBezTo>
                        <a:pt x="1295" y="892"/>
                        <a:pt x="1441" y="879"/>
                        <a:pt x="1523" y="824"/>
                      </a:cubicBezTo>
                      <a:cubicBezTo>
                        <a:pt x="1540" y="808"/>
                        <a:pt x="1556" y="801"/>
                        <a:pt x="1569" y="801"/>
                      </a:cubicBezTo>
                      <a:cubicBezTo>
                        <a:pt x="1592" y="801"/>
                        <a:pt x="1608" y="819"/>
                        <a:pt x="1608" y="845"/>
                      </a:cubicBezTo>
                      <a:cubicBezTo>
                        <a:pt x="1656" y="978"/>
                        <a:pt x="1698" y="1178"/>
                        <a:pt x="1740" y="1221"/>
                      </a:cubicBezTo>
                      <a:cubicBezTo>
                        <a:pt x="1740" y="1136"/>
                        <a:pt x="1761" y="1046"/>
                        <a:pt x="1872" y="1046"/>
                      </a:cubicBezTo>
                      <a:cubicBezTo>
                        <a:pt x="1885" y="1043"/>
                        <a:pt x="1896" y="1042"/>
                        <a:pt x="1906" y="1042"/>
                      </a:cubicBezTo>
                      <a:cubicBezTo>
                        <a:pt x="1973" y="1042"/>
                        <a:pt x="2005" y="1095"/>
                        <a:pt x="2005" y="1136"/>
                      </a:cubicBezTo>
                      <a:cubicBezTo>
                        <a:pt x="2026" y="1178"/>
                        <a:pt x="2073" y="1289"/>
                        <a:pt x="1962" y="1422"/>
                      </a:cubicBezTo>
                      <a:cubicBezTo>
                        <a:pt x="2052" y="1353"/>
                        <a:pt x="2205" y="1242"/>
                        <a:pt x="2205" y="935"/>
                      </a:cubicBezTo>
                      <a:cubicBezTo>
                        <a:pt x="2185" y="617"/>
                        <a:pt x="2060" y="295"/>
                        <a:pt x="1787" y="295"/>
                      </a:cubicBezTo>
                      <a:cubicBezTo>
                        <a:pt x="1779" y="295"/>
                        <a:pt x="1770" y="295"/>
                        <a:pt x="1761" y="296"/>
                      </a:cubicBezTo>
                      <a:cubicBezTo>
                        <a:pt x="1644" y="165"/>
                        <a:pt x="1405" y="0"/>
                        <a:pt x="11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4" name="Google Shape;1604;p42"/>
                <p:cNvSpPr/>
                <p:nvPr/>
              </p:nvSpPr>
              <p:spPr>
                <a:xfrm>
                  <a:off x="-93612" y="1822239"/>
                  <a:ext cx="135968" cy="47426"/>
                </a:xfrm>
                <a:custGeom>
                  <a:rect b="b" l="l" r="r" t="t"/>
                  <a:pathLst>
                    <a:path extrusionOk="0" h="338" w="969">
                      <a:moveTo>
                        <a:pt x="619" y="31"/>
                      </a:moveTo>
                      <a:lnTo>
                        <a:pt x="641" y="52"/>
                      </a:lnTo>
                      <a:lnTo>
                        <a:pt x="683" y="52"/>
                      </a:lnTo>
                      <a:lnTo>
                        <a:pt x="641" y="31"/>
                      </a:lnTo>
                      <a:close/>
                      <a:moveTo>
                        <a:pt x="451" y="1"/>
                      </a:moveTo>
                      <a:cubicBezTo>
                        <a:pt x="388" y="1"/>
                        <a:pt x="322" y="16"/>
                        <a:pt x="244" y="31"/>
                      </a:cubicBezTo>
                      <a:cubicBezTo>
                        <a:pt x="202" y="31"/>
                        <a:pt x="154" y="52"/>
                        <a:pt x="112" y="73"/>
                      </a:cubicBezTo>
                      <a:cubicBezTo>
                        <a:pt x="70" y="94"/>
                        <a:pt x="22" y="121"/>
                        <a:pt x="1" y="163"/>
                      </a:cubicBezTo>
                      <a:cubicBezTo>
                        <a:pt x="43" y="142"/>
                        <a:pt x="91" y="121"/>
                        <a:pt x="133" y="121"/>
                      </a:cubicBezTo>
                      <a:lnTo>
                        <a:pt x="265" y="73"/>
                      </a:lnTo>
                      <a:cubicBezTo>
                        <a:pt x="355" y="52"/>
                        <a:pt x="440" y="31"/>
                        <a:pt x="529" y="31"/>
                      </a:cubicBezTo>
                      <a:lnTo>
                        <a:pt x="619" y="31"/>
                      </a:lnTo>
                      <a:cubicBezTo>
                        <a:pt x="598" y="10"/>
                        <a:pt x="572" y="10"/>
                        <a:pt x="529" y="10"/>
                      </a:cubicBezTo>
                      <a:cubicBezTo>
                        <a:pt x="503" y="4"/>
                        <a:pt x="477" y="1"/>
                        <a:pt x="451" y="1"/>
                      </a:cubicBezTo>
                      <a:close/>
                      <a:moveTo>
                        <a:pt x="683" y="52"/>
                      </a:moveTo>
                      <a:lnTo>
                        <a:pt x="704" y="73"/>
                      </a:lnTo>
                      <a:cubicBezTo>
                        <a:pt x="704" y="73"/>
                        <a:pt x="730" y="73"/>
                        <a:pt x="730" y="94"/>
                      </a:cubicBezTo>
                      <a:lnTo>
                        <a:pt x="773" y="121"/>
                      </a:lnTo>
                      <a:lnTo>
                        <a:pt x="794" y="142"/>
                      </a:lnTo>
                      <a:cubicBezTo>
                        <a:pt x="863" y="184"/>
                        <a:pt x="926" y="253"/>
                        <a:pt x="968" y="338"/>
                      </a:cubicBezTo>
                      <a:cubicBezTo>
                        <a:pt x="947" y="253"/>
                        <a:pt x="884" y="163"/>
                        <a:pt x="815" y="94"/>
                      </a:cubicBezTo>
                      <a:lnTo>
                        <a:pt x="773" y="73"/>
                      </a:lnTo>
                      <a:lnTo>
                        <a:pt x="752" y="73"/>
                      </a:lnTo>
                      <a:cubicBezTo>
                        <a:pt x="730" y="52"/>
                        <a:pt x="704" y="52"/>
                        <a:pt x="683" y="5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5" name="Google Shape;1605;p42"/>
                <p:cNvSpPr/>
                <p:nvPr/>
              </p:nvSpPr>
              <p:spPr>
                <a:xfrm>
                  <a:off x="-183277" y="1859424"/>
                  <a:ext cx="71281" cy="84470"/>
                </a:xfrm>
                <a:custGeom>
                  <a:rect b="b" l="l" r="r" t="t"/>
                  <a:pathLst>
                    <a:path extrusionOk="0" h="602" w="508">
                      <a:moveTo>
                        <a:pt x="440" y="1"/>
                      </a:moveTo>
                      <a:cubicBezTo>
                        <a:pt x="383" y="1"/>
                        <a:pt x="336" y="20"/>
                        <a:pt x="286" y="51"/>
                      </a:cubicBezTo>
                      <a:cubicBezTo>
                        <a:pt x="243" y="51"/>
                        <a:pt x="222" y="73"/>
                        <a:pt x="201" y="94"/>
                      </a:cubicBezTo>
                      <a:cubicBezTo>
                        <a:pt x="180" y="120"/>
                        <a:pt x="153" y="120"/>
                        <a:pt x="153" y="141"/>
                      </a:cubicBezTo>
                      <a:cubicBezTo>
                        <a:pt x="180" y="141"/>
                        <a:pt x="180" y="120"/>
                        <a:pt x="201" y="120"/>
                      </a:cubicBezTo>
                      <a:cubicBezTo>
                        <a:pt x="222" y="94"/>
                        <a:pt x="222" y="94"/>
                        <a:pt x="243" y="94"/>
                      </a:cubicBezTo>
                      <a:cubicBezTo>
                        <a:pt x="264" y="94"/>
                        <a:pt x="286" y="73"/>
                        <a:pt x="286" y="73"/>
                      </a:cubicBezTo>
                      <a:cubicBezTo>
                        <a:pt x="354" y="51"/>
                        <a:pt x="418" y="30"/>
                        <a:pt x="508" y="9"/>
                      </a:cubicBezTo>
                      <a:cubicBezTo>
                        <a:pt x="484" y="3"/>
                        <a:pt x="461" y="1"/>
                        <a:pt x="440" y="1"/>
                      </a:cubicBezTo>
                      <a:close/>
                      <a:moveTo>
                        <a:pt x="153" y="141"/>
                      </a:moveTo>
                      <a:cubicBezTo>
                        <a:pt x="132" y="141"/>
                        <a:pt x="111" y="162"/>
                        <a:pt x="111" y="184"/>
                      </a:cubicBezTo>
                      <a:cubicBezTo>
                        <a:pt x="48" y="226"/>
                        <a:pt x="0" y="295"/>
                        <a:pt x="0" y="384"/>
                      </a:cubicBezTo>
                      <a:lnTo>
                        <a:pt x="0" y="490"/>
                      </a:lnTo>
                      <a:cubicBezTo>
                        <a:pt x="0" y="517"/>
                        <a:pt x="21" y="559"/>
                        <a:pt x="21" y="601"/>
                      </a:cubicBezTo>
                      <a:cubicBezTo>
                        <a:pt x="48" y="559"/>
                        <a:pt x="21" y="517"/>
                        <a:pt x="48" y="490"/>
                      </a:cubicBezTo>
                      <a:lnTo>
                        <a:pt x="48" y="384"/>
                      </a:lnTo>
                      <a:cubicBezTo>
                        <a:pt x="48" y="337"/>
                        <a:pt x="69" y="316"/>
                        <a:pt x="69" y="273"/>
                      </a:cubicBezTo>
                      <a:cubicBezTo>
                        <a:pt x="90" y="252"/>
                        <a:pt x="111" y="226"/>
                        <a:pt x="132" y="184"/>
                      </a:cubicBezTo>
                      <a:cubicBezTo>
                        <a:pt x="132" y="184"/>
                        <a:pt x="132" y="162"/>
                        <a:pt x="153" y="1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6" name="Google Shape;1606;p42"/>
                <p:cNvSpPr/>
                <p:nvPr/>
              </p:nvSpPr>
              <p:spPr>
                <a:xfrm>
                  <a:off x="-155213" y="2191562"/>
                  <a:ext cx="98924" cy="175955"/>
                </a:xfrm>
                <a:custGeom>
                  <a:rect b="b" l="l" r="r" t="t"/>
                  <a:pathLst>
                    <a:path extrusionOk="0" h="1254" w="705">
                      <a:moveTo>
                        <a:pt x="329" y="0"/>
                      </a:moveTo>
                      <a:lnTo>
                        <a:pt x="1" y="85"/>
                      </a:lnTo>
                      <a:lnTo>
                        <a:pt x="244" y="1253"/>
                      </a:lnTo>
                      <a:lnTo>
                        <a:pt x="704" y="703"/>
                      </a:lnTo>
                      <a:lnTo>
                        <a:pt x="329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7" name="Google Shape;1607;p42"/>
                <p:cNvSpPr/>
                <p:nvPr/>
              </p:nvSpPr>
              <p:spPr>
                <a:xfrm>
                  <a:off x="-56427" y="2172900"/>
                  <a:ext cx="204162" cy="197564"/>
                </a:xfrm>
                <a:custGeom>
                  <a:rect b="b" l="l" r="r" t="t"/>
                  <a:pathLst>
                    <a:path extrusionOk="0" h="1408" w="1455">
                      <a:moveTo>
                        <a:pt x="1058" y="1"/>
                      </a:moveTo>
                      <a:lnTo>
                        <a:pt x="0" y="836"/>
                      </a:lnTo>
                      <a:lnTo>
                        <a:pt x="376" y="1407"/>
                      </a:lnTo>
                      <a:cubicBezTo>
                        <a:pt x="376" y="1407"/>
                        <a:pt x="1232" y="440"/>
                        <a:pt x="1454" y="133"/>
                      </a:cubicBezTo>
                      <a:cubicBezTo>
                        <a:pt x="1280" y="43"/>
                        <a:pt x="1058" y="1"/>
                        <a:pt x="10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8" name="Google Shape;1608;p42"/>
                <p:cNvSpPr/>
                <p:nvPr/>
              </p:nvSpPr>
              <p:spPr>
                <a:xfrm>
                  <a:off x="-591331" y="2485113"/>
                  <a:ext cx="328624" cy="345315"/>
                </a:xfrm>
                <a:custGeom>
                  <a:rect b="b" l="l" r="r" t="t"/>
                  <a:pathLst>
                    <a:path extrusionOk="0" h="2461" w="2342">
                      <a:moveTo>
                        <a:pt x="1434" y="0"/>
                      </a:moveTo>
                      <a:cubicBezTo>
                        <a:pt x="1400" y="0"/>
                        <a:pt x="1369" y="16"/>
                        <a:pt x="1343" y="65"/>
                      </a:cubicBezTo>
                      <a:cubicBezTo>
                        <a:pt x="1280" y="176"/>
                        <a:pt x="1211" y="329"/>
                        <a:pt x="1169" y="483"/>
                      </a:cubicBezTo>
                      <a:cubicBezTo>
                        <a:pt x="1126" y="462"/>
                        <a:pt x="661" y="129"/>
                        <a:pt x="598" y="107"/>
                      </a:cubicBezTo>
                      <a:cubicBezTo>
                        <a:pt x="590" y="106"/>
                        <a:pt x="582" y="105"/>
                        <a:pt x="575" y="105"/>
                      </a:cubicBezTo>
                      <a:cubicBezTo>
                        <a:pt x="493" y="105"/>
                        <a:pt x="418" y="201"/>
                        <a:pt x="418" y="240"/>
                      </a:cubicBezTo>
                      <a:cubicBezTo>
                        <a:pt x="397" y="287"/>
                        <a:pt x="418" y="329"/>
                        <a:pt x="444" y="372"/>
                      </a:cubicBezTo>
                      <a:cubicBezTo>
                        <a:pt x="437" y="370"/>
                        <a:pt x="430" y="369"/>
                        <a:pt x="424" y="369"/>
                      </a:cubicBezTo>
                      <a:cubicBezTo>
                        <a:pt x="363" y="369"/>
                        <a:pt x="309" y="447"/>
                        <a:pt x="286" y="504"/>
                      </a:cubicBezTo>
                      <a:cubicBezTo>
                        <a:pt x="265" y="573"/>
                        <a:pt x="243" y="636"/>
                        <a:pt x="286" y="684"/>
                      </a:cubicBezTo>
                      <a:cubicBezTo>
                        <a:pt x="222" y="684"/>
                        <a:pt x="180" y="726"/>
                        <a:pt x="154" y="789"/>
                      </a:cubicBezTo>
                      <a:cubicBezTo>
                        <a:pt x="111" y="858"/>
                        <a:pt x="132" y="969"/>
                        <a:pt x="180" y="990"/>
                      </a:cubicBezTo>
                      <a:cubicBezTo>
                        <a:pt x="180" y="990"/>
                        <a:pt x="111" y="1012"/>
                        <a:pt x="90" y="1054"/>
                      </a:cubicBezTo>
                      <a:cubicBezTo>
                        <a:pt x="48" y="1123"/>
                        <a:pt x="0" y="1212"/>
                        <a:pt x="132" y="1318"/>
                      </a:cubicBezTo>
                      <a:cubicBezTo>
                        <a:pt x="243" y="1408"/>
                        <a:pt x="354" y="1477"/>
                        <a:pt x="577" y="1630"/>
                      </a:cubicBezTo>
                      <a:cubicBezTo>
                        <a:pt x="793" y="1783"/>
                        <a:pt x="904" y="1826"/>
                        <a:pt x="1015" y="1826"/>
                      </a:cubicBezTo>
                      <a:cubicBezTo>
                        <a:pt x="1079" y="1937"/>
                        <a:pt x="1237" y="2159"/>
                        <a:pt x="1523" y="2444"/>
                      </a:cubicBezTo>
                      <a:cubicBezTo>
                        <a:pt x="1532" y="2455"/>
                        <a:pt x="1544" y="2460"/>
                        <a:pt x="1558" y="2460"/>
                      </a:cubicBezTo>
                      <a:cubicBezTo>
                        <a:pt x="1758" y="2460"/>
                        <a:pt x="2342" y="1306"/>
                        <a:pt x="2094" y="1123"/>
                      </a:cubicBezTo>
                      <a:cubicBezTo>
                        <a:pt x="1787" y="900"/>
                        <a:pt x="1544" y="705"/>
                        <a:pt x="1523" y="684"/>
                      </a:cubicBezTo>
                      <a:cubicBezTo>
                        <a:pt x="1475" y="657"/>
                        <a:pt x="1544" y="594"/>
                        <a:pt x="1586" y="372"/>
                      </a:cubicBezTo>
                      <a:cubicBezTo>
                        <a:pt x="1676" y="65"/>
                        <a:pt x="1565" y="44"/>
                        <a:pt x="1523" y="23"/>
                      </a:cubicBezTo>
                      <a:cubicBezTo>
                        <a:pt x="1492" y="11"/>
                        <a:pt x="1462" y="0"/>
                        <a:pt x="1434" y="0"/>
                      </a:cubicBezTo>
                      <a:close/>
                    </a:path>
                  </a:pathLst>
                </a:custGeom>
                <a:solidFill>
                  <a:srgbClr val="FCBAB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9" name="Google Shape;1609;p42"/>
                <p:cNvSpPr/>
                <p:nvPr/>
              </p:nvSpPr>
              <p:spPr>
                <a:xfrm>
                  <a:off x="-414807" y="2302836"/>
                  <a:ext cx="877826" cy="672951"/>
                </a:xfrm>
                <a:custGeom>
                  <a:rect b="b" l="l" r="r" t="t"/>
                  <a:pathLst>
                    <a:path extrusionOk="0" h="4796" w="6256">
                      <a:moveTo>
                        <a:pt x="4050" y="0"/>
                      </a:moveTo>
                      <a:cubicBezTo>
                        <a:pt x="4050" y="0"/>
                        <a:pt x="3326" y="1586"/>
                        <a:pt x="2993" y="1803"/>
                      </a:cubicBezTo>
                      <a:cubicBezTo>
                        <a:pt x="2930" y="1885"/>
                        <a:pt x="2443" y="2461"/>
                        <a:pt x="1580" y="2461"/>
                      </a:cubicBezTo>
                      <a:cubicBezTo>
                        <a:pt x="1276" y="2461"/>
                        <a:pt x="925" y="2390"/>
                        <a:pt x="529" y="2199"/>
                      </a:cubicBezTo>
                      <a:cubicBezTo>
                        <a:pt x="529" y="2199"/>
                        <a:pt x="460" y="3125"/>
                        <a:pt x="1" y="3479"/>
                      </a:cubicBezTo>
                      <a:cubicBezTo>
                        <a:pt x="234" y="3804"/>
                        <a:pt x="1412" y="4796"/>
                        <a:pt x="2871" y="4796"/>
                      </a:cubicBezTo>
                      <a:cubicBezTo>
                        <a:pt x="3597" y="4796"/>
                        <a:pt x="4393" y="4550"/>
                        <a:pt x="5176" y="3854"/>
                      </a:cubicBezTo>
                      <a:cubicBezTo>
                        <a:pt x="5198" y="3854"/>
                        <a:pt x="6255" y="2993"/>
                        <a:pt x="6234" y="2575"/>
                      </a:cubicBezTo>
                      <a:lnTo>
                        <a:pt x="405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0" name="Google Shape;1610;p42"/>
                <p:cNvSpPr/>
                <p:nvPr/>
              </p:nvSpPr>
              <p:spPr>
                <a:xfrm>
                  <a:off x="-421542" y="2762807"/>
                  <a:ext cx="807387" cy="216646"/>
                </a:xfrm>
                <a:custGeom>
                  <a:rect b="b" l="l" r="r" t="t"/>
                  <a:pathLst>
                    <a:path extrusionOk="0" h="1544" w="5754">
                      <a:moveTo>
                        <a:pt x="5711" y="0"/>
                      </a:moveTo>
                      <a:cubicBezTo>
                        <a:pt x="5092" y="841"/>
                        <a:pt x="4077" y="1454"/>
                        <a:pt x="2999" y="1480"/>
                      </a:cubicBezTo>
                      <a:lnTo>
                        <a:pt x="2935" y="1480"/>
                      </a:lnTo>
                      <a:cubicBezTo>
                        <a:pt x="2274" y="1480"/>
                        <a:pt x="1635" y="1279"/>
                        <a:pt x="1058" y="973"/>
                      </a:cubicBezTo>
                      <a:cubicBezTo>
                        <a:pt x="842" y="841"/>
                        <a:pt x="620" y="687"/>
                        <a:pt x="424" y="529"/>
                      </a:cubicBezTo>
                      <a:cubicBezTo>
                        <a:pt x="424" y="529"/>
                        <a:pt x="376" y="508"/>
                        <a:pt x="355" y="465"/>
                      </a:cubicBezTo>
                      <a:cubicBezTo>
                        <a:pt x="313" y="423"/>
                        <a:pt x="223" y="354"/>
                        <a:pt x="181" y="291"/>
                      </a:cubicBezTo>
                      <a:cubicBezTo>
                        <a:pt x="133" y="264"/>
                        <a:pt x="112" y="243"/>
                        <a:pt x="91" y="222"/>
                      </a:cubicBezTo>
                      <a:lnTo>
                        <a:pt x="91" y="201"/>
                      </a:lnTo>
                      <a:lnTo>
                        <a:pt x="49" y="201"/>
                      </a:lnTo>
                      <a:lnTo>
                        <a:pt x="27" y="180"/>
                      </a:lnTo>
                      <a:lnTo>
                        <a:pt x="1" y="201"/>
                      </a:lnTo>
                      <a:cubicBezTo>
                        <a:pt x="1" y="222"/>
                        <a:pt x="27" y="222"/>
                        <a:pt x="27" y="222"/>
                      </a:cubicBezTo>
                      <a:cubicBezTo>
                        <a:pt x="27" y="243"/>
                        <a:pt x="27" y="243"/>
                        <a:pt x="49" y="264"/>
                      </a:cubicBezTo>
                      <a:cubicBezTo>
                        <a:pt x="70" y="312"/>
                        <a:pt x="160" y="375"/>
                        <a:pt x="223" y="444"/>
                      </a:cubicBezTo>
                      <a:cubicBezTo>
                        <a:pt x="265" y="465"/>
                        <a:pt x="292" y="508"/>
                        <a:pt x="334" y="529"/>
                      </a:cubicBezTo>
                      <a:lnTo>
                        <a:pt x="376" y="576"/>
                      </a:lnTo>
                      <a:cubicBezTo>
                        <a:pt x="577" y="751"/>
                        <a:pt x="794" y="883"/>
                        <a:pt x="1037" y="1015"/>
                      </a:cubicBezTo>
                      <a:cubicBezTo>
                        <a:pt x="1613" y="1348"/>
                        <a:pt x="2248" y="1544"/>
                        <a:pt x="2935" y="1544"/>
                      </a:cubicBezTo>
                      <a:lnTo>
                        <a:pt x="2999" y="1544"/>
                      </a:lnTo>
                      <a:cubicBezTo>
                        <a:pt x="4098" y="1523"/>
                        <a:pt x="5113" y="904"/>
                        <a:pt x="5753" y="26"/>
                      </a:cubicBezTo>
                      <a:lnTo>
                        <a:pt x="571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1" name="Google Shape;1611;p42"/>
                <p:cNvSpPr/>
                <p:nvPr/>
              </p:nvSpPr>
              <p:spPr>
                <a:xfrm>
                  <a:off x="-343524" y="2333146"/>
                  <a:ext cx="485218" cy="322163"/>
                </a:xfrm>
                <a:custGeom>
                  <a:rect b="b" l="l" r="r" t="t"/>
                  <a:pathLst>
                    <a:path extrusionOk="0" h="2296" w="3458">
                      <a:moveTo>
                        <a:pt x="3410" y="1"/>
                      </a:moveTo>
                      <a:cubicBezTo>
                        <a:pt x="3236" y="286"/>
                        <a:pt x="3040" y="841"/>
                        <a:pt x="2707" y="1323"/>
                      </a:cubicBezTo>
                      <a:cubicBezTo>
                        <a:pt x="2353" y="1809"/>
                        <a:pt x="1872" y="2206"/>
                        <a:pt x="1142" y="2227"/>
                      </a:cubicBezTo>
                      <a:cubicBezTo>
                        <a:pt x="814" y="2227"/>
                        <a:pt x="460" y="2137"/>
                        <a:pt x="42" y="1962"/>
                      </a:cubicBezTo>
                      <a:lnTo>
                        <a:pt x="0" y="2005"/>
                      </a:lnTo>
                      <a:cubicBezTo>
                        <a:pt x="439" y="2206"/>
                        <a:pt x="814" y="2295"/>
                        <a:pt x="1142" y="2295"/>
                      </a:cubicBezTo>
                      <a:cubicBezTo>
                        <a:pt x="1893" y="2295"/>
                        <a:pt x="2400" y="1851"/>
                        <a:pt x="2749" y="1370"/>
                      </a:cubicBezTo>
                      <a:cubicBezTo>
                        <a:pt x="3104" y="863"/>
                        <a:pt x="3304" y="313"/>
                        <a:pt x="3458" y="22"/>
                      </a:cubicBezTo>
                      <a:lnTo>
                        <a:pt x="341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2" name="Google Shape;1612;p42"/>
                <p:cNvSpPr/>
                <p:nvPr/>
              </p:nvSpPr>
              <p:spPr>
                <a:xfrm>
                  <a:off x="-93612" y="2101757"/>
                  <a:ext cx="121094" cy="43077"/>
                </a:xfrm>
                <a:custGeom>
                  <a:rect b="b" l="l" r="r" t="t"/>
                  <a:pathLst>
                    <a:path extrusionOk="0" h="307" w="863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34" y="229"/>
                        <a:pt x="281" y="306"/>
                        <a:pt x="417" y="306"/>
                      </a:cubicBezTo>
                      <a:cubicBezTo>
                        <a:pt x="619" y="306"/>
                        <a:pt x="796" y="134"/>
                        <a:pt x="863" y="43"/>
                      </a:cubicBezTo>
                      <a:lnTo>
                        <a:pt x="863" y="43"/>
                      </a:lnTo>
                      <a:cubicBezTo>
                        <a:pt x="722" y="122"/>
                        <a:pt x="589" y="150"/>
                        <a:pt x="470" y="150"/>
                      </a:cubicBezTo>
                      <a:cubicBezTo>
                        <a:pt x="194" y="15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3" name="Google Shape;1613;p42"/>
                <p:cNvSpPr/>
                <p:nvPr/>
              </p:nvSpPr>
              <p:spPr>
                <a:xfrm>
                  <a:off x="-1014959" y="1538651"/>
                  <a:ext cx="489006" cy="488998"/>
                </a:xfrm>
                <a:custGeom>
                  <a:rect b="b" l="l" r="r" t="t"/>
                  <a:pathLst>
                    <a:path extrusionOk="0" h="3485" w="3485">
                      <a:moveTo>
                        <a:pt x="1745" y="1"/>
                      </a:moveTo>
                      <a:cubicBezTo>
                        <a:pt x="793" y="1"/>
                        <a:pt x="0" y="772"/>
                        <a:pt x="0" y="1745"/>
                      </a:cubicBezTo>
                      <a:cubicBezTo>
                        <a:pt x="0" y="2713"/>
                        <a:pt x="793" y="3485"/>
                        <a:pt x="1745" y="3485"/>
                      </a:cubicBezTo>
                      <a:cubicBezTo>
                        <a:pt x="2713" y="3485"/>
                        <a:pt x="3484" y="2713"/>
                        <a:pt x="3484" y="1745"/>
                      </a:cubicBezTo>
                      <a:cubicBezTo>
                        <a:pt x="3484" y="772"/>
                        <a:pt x="2713" y="1"/>
                        <a:pt x="174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4" name="Google Shape;1614;p42"/>
                <p:cNvSpPr/>
                <p:nvPr/>
              </p:nvSpPr>
              <p:spPr>
                <a:xfrm>
                  <a:off x="5033" y="3195976"/>
                  <a:ext cx="136669" cy="946004"/>
                </a:xfrm>
                <a:custGeom>
                  <a:rect b="b" l="l" r="r" t="t"/>
                  <a:pathLst>
                    <a:path extrusionOk="0" h="6742" w="974">
                      <a:moveTo>
                        <a:pt x="133" y="1"/>
                      </a:moveTo>
                      <a:cubicBezTo>
                        <a:pt x="91" y="529"/>
                        <a:pt x="70" y="1079"/>
                        <a:pt x="70" y="1629"/>
                      </a:cubicBezTo>
                      <a:lnTo>
                        <a:pt x="70" y="1914"/>
                      </a:lnTo>
                      <a:cubicBezTo>
                        <a:pt x="70" y="2226"/>
                        <a:pt x="91" y="2533"/>
                        <a:pt x="91" y="2819"/>
                      </a:cubicBezTo>
                      <a:cubicBezTo>
                        <a:pt x="91" y="3083"/>
                        <a:pt x="1" y="4140"/>
                        <a:pt x="202" y="4843"/>
                      </a:cubicBezTo>
                      <a:cubicBezTo>
                        <a:pt x="424" y="5769"/>
                        <a:pt x="794" y="6498"/>
                        <a:pt x="926" y="6741"/>
                      </a:cubicBezTo>
                      <a:lnTo>
                        <a:pt x="974" y="6720"/>
                      </a:lnTo>
                      <a:cubicBezTo>
                        <a:pt x="842" y="6408"/>
                        <a:pt x="466" y="5769"/>
                        <a:pt x="244" y="4843"/>
                      </a:cubicBezTo>
                      <a:cubicBezTo>
                        <a:pt x="49" y="4140"/>
                        <a:pt x="133" y="3083"/>
                        <a:pt x="133" y="2819"/>
                      </a:cubicBezTo>
                      <a:cubicBezTo>
                        <a:pt x="133" y="2512"/>
                        <a:pt x="112" y="2200"/>
                        <a:pt x="112" y="1914"/>
                      </a:cubicBezTo>
                      <a:cubicBezTo>
                        <a:pt x="112" y="1275"/>
                        <a:pt x="133" y="661"/>
                        <a:pt x="181" y="43"/>
                      </a:cubicBezTo>
                      <a:lnTo>
                        <a:pt x="13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5" name="Google Shape;1615;p42"/>
                <p:cNvSpPr/>
                <p:nvPr/>
              </p:nvSpPr>
              <p:spPr>
                <a:xfrm>
                  <a:off x="197273" y="3195976"/>
                  <a:ext cx="141861" cy="89942"/>
                </a:xfrm>
                <a:custGeom>
                  <a:rect b="b" l="l" r="r" t="t"/>
                  <a:pathLst>
                    <a:path extrusionOk="0" h="641" w="1011">
                      <a:moveTo>
                        <a:pt x="43" y="1"/>
                      </a:moveTo>
                      <a:lnTo>
                        <a:pt x="0" y="22"/>
                      </a:lnTo>
                      <a:cubicBezTo>
                        <a:pt x="111" y="175"/>
                        <a:pt x="154" y="196"/>
                        <a:pt x="217" y="265"/>
                      </a:cubicBezTo>
                      <a:cubicBezTo>
                        <a:pt x="265" y="286"/>
                        <a:pt x="307" y="307"/>
                        <a:pt x="349" y="350"/>
                      </a:cubicBezTo>
                      <a:cubicBezTo>
                        <a:pt x="571" y="550"/>
                        <a:pt x="793" y="640"/>
                        <a:pt x="1010" y="640"/>
                      </a:cubicBezTo>
                      <a:lnTo>
                        <a:pt x="1010" y="593"/>
                      </a:lnTo>
                      <a:cubicBezTo>
                        <a:pt x="814" y="593"/>
                        <a:pt x="592" y="508"/>
                        <a:pt x="376" y="328"/>
                      </a:cubicBezTo>
                      <a:cubicBezTo>
                        <a:pt x="328" y="286"/>
                        <a:pt x="286" y="244"/>
                        <a:pt x="265" y="217"/>
                      </a:cubicBezTo>
                      <a:cubicBezTo>
                        <a:pt x="175" y="154"/>
                        <a:pt x="132" y="133"/>
                        <a:pt x="4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6" name="Google Shape;1616;p42"/>
                <p:cNvSpPr/>
                <p:nvPr/>
              </p:nvSpPr>
              <p:spPr>
                <a:xfrm>
                  <a:off x="-69056" y="2061626"/>
                  <a:ext cx="55706" cy="25818"/>
                </a:xfrm>
                <a:custGeom>
                  <a:rect b="b" l="l" r="r" t="t"/>
                  <a:pathLst>
                    <a:path extrusionOk="0" h="184" w="397">
                      <a:moveTo>
                        <a:pt x="397" y="1"/>
                      </a:moveTo>
                      <a:lnTo>
                        <a:pt x="0" y="133"/>
                      </a:lnTo>
                      <a:cubicBezTo>
                        <a:pt x="51" y="164"/>
                        <a:pt x="112" y="184"/>
                        <a:pt x="175" y="184"/>
                      </a:cubicBezTo>
                      <a:cubicBezTo>
                        <a:pt x="198" y="184"/>
                        <a:pt x="221" y="181"/>
                        <a:pt x="243" y="175"/>
                      </a:cubicBezTo>
                      <a:cubicBezTo>
                        <a:pt x="312" y="154"/>
                        <a:pt x="376" y="85"/>
                        <a:pt x="39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7" name="Google Shape;1617;p42"/>
                <p:cNvSpPr/>
                <p:nvPr/>
              </p:nvSpPr>
              <p:spPr>
                <a:xfrm>
                  <a:off x="45867" y="1980801"/>
                  <a:ext cx="21749" cy="21609"/>
                </a:xfrm>
                <a:custGeom>
                  <a:rect b="b" l="l" r="r" t="t"/>
                  <a:pathLst>
                    <a:path extrusionOk="0" h="154" w="155">
                      <a:moveTo>
                        <a:pt x="154" y="1"/>
                      </a:moveTo>
                      <a:cubicBezTo>
                        <a:pt x="133" y="1"/>
                        <a:pt x="85" y="1"/>
                        <a:pt x="43" y="48"/>
                      </a:cubicBezTo>
                      <a:cubicBezTo>
                        <a:pt x="22" y="69"/>
                        <a:pt x="1" y="112"/>
                        <a:pt x="1" y="154"/>
                      </a:cubicBezTo>
                      <a:lnTo>
                        <a:pt x="22" y="154"/>
                      </a:lnTo>
                      <a:cubicBezTo>
                        <a:pt x="22" y="112"/>
                        <a:pt x="43" y="69"/>
                        <a:pt x="64" y="48"/>
                      </a:cubicBezTo>
                      <a:cubicBezTo>
                        <a:pt x="85" y="22"/>
                        <a:pt x="133" y="22"/>
                        <a:pt x="154" y="22"/>
                      </a:cubicBezTo>
                      <a:lnTo>
                        <a:pt x="15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618" name="Google Shape;1618;p42"/>
              <p:cNvGrpSpPr/>
              <p:nvPr/>
            </p:nvGrpSpPr>
            <p:grpSpPr>
              <a:xfrm>
                <a:off x="6800376" y="1674286"/>
                <a:ext cx="390430" cy="432449"/>
                <a:chOff x="3306034" y="1949508"/>
                <a:chExt cx="175743" cy="194657"/>
              </a:xfrm>
            </p:grpSpPr>
            <p:sp>
              <p:nvSpPr>
                <p:cNvPr id="1619" name="Google Shape;1619;p42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rect b="b" l="l" r="r" t="t"/>
                  <a:pathLst>
                    <a:path extrusionOk="0" h="4639" w="3361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0" name="Google Shape;1620;p42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rect b="b" l="l" r="r" t="t"/>
                  <a:pathLst>
                    <a:path extrusionOk="0" h="949" w="1302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1" name="Google Shape;1621;p42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rect b="b" l="l" r="r" t="t"/>
                  <a:pathLst>
                    <a:path extrusionOk="0" h="2816" w="1741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2" name="Google Shape;1622;p42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rect b="b" l="l" r="r" t="t"/>
                  <a:pathLst>
                    <a:path extrusionOk="0" h="149" w="567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3" name="Google Shape;1623;p42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rect b="b" l="l" r="r" t="t"/>
                  <a:pathLst>
                    <a:path extrusionOk="0" h="432" w="44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4" name="Google Shape;1624;p42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rect b="b" l="l" r="r" t="t"/>
                  <a:pathLst>
                    <a:path extrusionOk="0" h="567" w="149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5" name="Google Shape;1625;p42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rect b="b" l="l" r="r" t="t"/>
                  <a:pathLst>
                    <a:path extrusionOk="0" h="652" w="114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6" name="Google Shape;1626;p42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rect b="b" l="l" r="r" t="t"/>
                  <a:pathLst>
                    <a:path extrusionOk="0" h="411" w="588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7" name="Google Shape;1627;p42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rect b="b" l="l" r="r" t="t"/>
                  <a:pathLst>
                    <a:path extrusionOk="0" h="93" w="595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8" name="Google Shape;1628;p42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rect b="b" l="l" r="r" t="t"/>
                  <a:pathLst>
                    <a:path extrusionOk="0" h="1657" w="109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629" name="Google Shape;1629;p42"/>
            <p:cNvGrpSpPr/>
            <p:nvPr/>
          </p:nvGrpSpPr>
          <p:grpSpPr>
            <a:xfrm>
              <a:off x="6331015" y="4090300"/>
              <a:ext cx="360758" cy="258297"/>
              <a:chOff x="4992850" y="4345375"/>
              <a:chExt cx="607336" cy="638400"/>
            </a:xfrm>
          </p:grpSpPr>
          <p:sp>
            <p:nvSpPr>
              <p:cNvPr id="1630" name="Google Shape;1630;p42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1" name="Google Shape;1631;p42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2" name="Google Shape;1632;p42"/>
            <p:cNvGrpSpPr/>
            <p:nvPr/>
          </p:nvGrpSpPr>
          <p:grpSpPr>
            <a:xfrm>
              <a:off x="6096822" y="2312708"/>
              <a:ext cx="234196" cy="188409"/>
              <a:chOff x="5151797" y="479071"/>
              <a:chExt cx="234196" cy="188409"/>
            </a:xfrm>
          </p:grpSpPr>
          <p:sp>
            <p:nvSpPr>
              <p:cNvPr id="1633" name="Google Shape;1633;p42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4" name="Google Shape;1634;p42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