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87" r:id="rId4"/>
    <p:sldId id="284" r:id="rId5"/>
    <p:sldId id="288" r:id="rId6"/>
    <p:sldId id="290" r:id="rId7"/>
    <p:sldId id="283" r:id="rId8"/>
    <p:sldId id="298" r:id="rId9"/>
    <p:sldId id="295" r:id="rId10"/>
    <p:sldId id="296" r:id="rId11"/>
    <p:sldId id="260" r:id="rId12"/>
    <p:sldId id="261" r:id="rId13"/>
    <p:sldId id="299" r:id="rId14"/>
    <p:sldId id="293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66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00166" y="642918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 smtClean="0"/>
              <a:t>Memperkuat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falsafah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revitalisasi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norma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pemahaman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penghayatan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Republik</a:t>
            </a:r>
            <a:r>
              <a:rPr lang="en-US" sz="2000" b="1" dirty="0" smtClean="0"/>
              <a:t> Indonesia,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membimbing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menerapkannya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Mempersiapkan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agar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solusi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persoalan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pemikiran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UUD NRI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Membentuk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sikap</a:t>
            </a:r>
            <a:r>
              <a:rPr lang="en-US" sz="2000" b="1" dirty="0" smtClean="0"/>
              <a:t>   mental  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  yang  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mengapresiasi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ketuhanan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kemanusiaan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kecintaan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tanah</a:t>
            </a:r>
            <a:r>
              <a:rPr lang="en-US" sz="2000" b="1" dirty="0" smtClean="0"/>
              <a:t> air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kesatuan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madani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demokratis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berkeadilan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bermartabat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berlandaskan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berinteraksi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dinamika</a:t>
            </a:r>
            <a:r>
              <a:rPr lang="en-US" sz="2000" b="1" dirty="0" smtClean="0"/>
              <a:t>  internal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eksternal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analisis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berfikir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rasional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bersikap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kritis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menghadapi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persoalan-persoalan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kehidupan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bermasyarakat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berbangsa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bernegara</a:t>
            </a:r>
            <a:r>
              <a:rPr lang="en-US" sz="2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tanggung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jawab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intelektual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mengenali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-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memberi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solusi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berdasarkan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nilai-nilai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Mampu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menjelaskan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dasar-dasar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kebenaran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bahwa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ideologi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sesuai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bagi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bangsa</a:t>
            </a:r>
            <a:r>
              <a:rPr lang="en-US" sz="2600" b="1" dirty="0" smtClean="0"/>
              <a:t> Indonesia yang </a:t>
            </a:r>
            <a:r>
              <a:rPr lang="en-US" sz="2600" b="1" dirty="0" err="1" smtClean="0"/>
              <a:t>majemuk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Bhinneka</a:t>
            </a:r>
            <a:r>
              <a:rPr lang="en-US" sz="2600" b="1" dirty="0" smtClean="0"/>
              <a:t> Tunggal </a:t>
            </a:r>
            <a:r>
              <a:rPr lang="en-US" sz="2600" b="1" dirty="0" err="1" smtClean="0"/>
              <a:t>Ika</a:t>
            </a:r>
            <a:r>
              <a:rPr lang="en-US" sz="2600" b="1" dirty="0" smtClean="0"/>
              <a:t>).</a:t>
            </a:r>
          </a:p>
          <a:p>
            <a:endParaRPr lang="en-US" sz="2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714612" y="571480"/>
            <a:ext cx="5929354" cy="3286148"/>
          </a:xfrm>
          <a:prstGeom prst="cloudCallout">
            <a:avLst>
              <a:gd name="adj1" fmla="val -56295"/>
              <a:gd name="adj2" fmla="val 5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Minggu</a:t>
            </a:r>
            <a:r>
              <a:rPr lang="en-US" sz="3600" dirty="0" smtClean="0"/>
              <a:t> </a:t>
            </a:r>
            <a:r>
              <a:rPr lang="en-US" sz="3600" dirty="0" err="1" smtClean="0"/>
              <a:t>depn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membahas</a:t>
            </a:r>
            <a:r>
              <a:rPr lang="en-US" sz="3600" dirty="0" smtClean="0"/>
              <a:t> </a:t>
            </a:r>
            <a:r>
              <a:rPr lang="en-US" sz="3600" dirty="0" err="1" smtClean="0"/>
              <a:t>Pancasila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7" name="Picture 19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21431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AE6279-4F23-42E2-A5B1-A48E7032BC9E}" type="datetime1">
              <a:rPr lang="en-US" smtClean="0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/>
        </p:nvSpPr>
        <p:spPr>
          <a:xfrm>
            <a:off x="3276600" y="6424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>
          <a:xfrm>
            <a:off x="6705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819400" y="642461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077200" y="64246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87DF-EB04-433B-A133-38464EDD4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406" y="1320474"/>
            <a:ext cx="8991600" cy="41365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NAMA</a:t>
            </a:r>
            <a:r>
              <a:rPr lang="en-US" sz="2400" b="1" dirty="0">
                <a:solidFill>
                  <a:schemeClr val="bg1"/>
                </a:solidFill>
              </a:rPr>
              <a:t>	: </a:t>
            </a:r>
            <a:r>
              <a:rPr lang="id-ID" sz="2400" b="1" dirty="0" smtClean="0">
                <a:solidFill>
                  <a:schemeClr val="bg1"/>
                </a:solidFill>
              </a:rPr>
              <a:t>Riyadini Riyan Utami,S.IP.,M.M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TMP TGL LAHIR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AGAMA	: I</a:t>
            </a:r>
            <a:r>
              <a:rPr lang="id-ID" sz="2400" b="1" dirty="0">
                <a:solidFill>
                  <a:schemeClr val="bg1"/>
                </a:solidFill>
              </a:rPr>
              <a:t>slam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ALMT RUMAH	: </a:t>
            </a:r>
            <a:r>
              <a:rPr lang="id-ID" sz="2400" b="1" dirty="0" smtClean="0">
                <a:solidFill>
                  <a:schemeClr val="bg1"/>
                </a:solidFill>
              </a:rPr>
              <a:t>Jln Purnawirawan VC No 56 Bandar Lampung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Phone	: </a:t>
            </a:r>
            <a:r>
              <a:rPr lang="id-ID" sz="2400" b="1" dirty="0" smtClean="0">
                <a:solidFill>
                  <a:schemeClr val="bg1"/>
                </a:solidFill>
              </a:rPr>
              <a:t>0822 1376 2532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E-mail	: </a:t>
            </a:r>
            <a:r>
              <a:rPr lang="id-ID" sz="2800" b="1" dirty="0" smtClean="0">
                <a:solidFill>
                  <a:srgbClr val="FFFF00"/>
                </a:solidFill>
              </a:rPr>
              <a:t>riyadiniriyanutami@gmail.com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PENDIDIKAN</a:t>
            </a:r>
            <a:r>
              <a:rPr lang="id-ID" sz="2400" b="1" dirty="0" smtClean="0">
                <a:solidFill>
                  <a:schemeClr val="bg1"/>
                </a:solidFill>
              </a:rPr>
              <a:t>     	: S2 Universitas Sang Bumi Ruwa Jurai 2013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10086" y="642918"/>
            <a:ext cx="4324352" cy="5143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PERKENALKAN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PANCASILA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889060F-CDE5-4562-B011-23F2A415E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46726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80%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14324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896029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64344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mimbar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ceramah</a:t>
            </a:r>
            <a:r>
              <a:rPr lang="en-US" sz="2400" b="1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err="1" smtClean="0">
                <a:solidFill>
                  <a:srgbClr val="002060"/>
                </a:solidFill>
              </a:rPr>
              <a:t>diskusi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tugas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kontekstual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akan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dibahas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harus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sudah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dibaca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oleh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sebelum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dilaksanakan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Panduan</a:t>
            </a:r>
            <a:r>
              <a:rPr lang="en-US" sz="2400" b="1" dirty="0" smtClean="0">
                <a:solidFill>
                  <a:srgbClr val="002060"/>
                </a:solidFill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</a:rPr>
              <a:t>PPt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bisa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dikopi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dosen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mengembangkan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kuliah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scr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mandiri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Selama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pelaksanaan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bebas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mengajukan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pertanyaan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mengusulkan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bahasan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Di </a:t>
            </a:r>
            <a:r>
              <a:rPr lang="en-US" sz="2400" b="1" dirty="0" err="1" smtClean="0">
                <a:solidFill>
                  <a:srgbClr val="002060"/>
                </a:solidFill>
              </a:rPr>
              <a:t>awal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membentuk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kelompok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bersifat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permanen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Mahasiswa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bebas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menggunakan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sumber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belajar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asal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dapat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memenuhi</a:t>
            </a:r>
            <a:r>
              <a:rPr lang="en-US" sz="3200" b="1" dirty="0" smtClean="0">
                <a:latin typeface="+mn-lt"/>
              </a:rPr>
              <a:t> target </a:t>
            </a:r>
            <a:r>
              <a:rPr lang="en-US" sz="3200" b="1" dirty="0" err="1" smtClean="0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1775368" y="2843067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592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SUMBER BELAJAR</vt:lpstr>
      <vt:lpstr>Slide 7</vt:lpstr>
      <vt:lpstr>Slide 8</vt:lpstr>
      <vt:lpstr>Slide 9</vt:lpstr>
      <vt:lpstr>Slide 10</vt:lpstr>
      <vt:lpstr>Slide 11</vt:lpstr>
      <vt:lpstr>Slide 12</vt:lpstr>
      <vt:lpstr>Capaian Pembelajaran</vt:lpstr>
      <vt:lpstr>Slide 14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131</cp:revision>
  <dcterms:created xsi:type="dcterms:W3CDTF">2010-04-18T12:06:30Z</dcterms:created>
  <dcterms:modified xsi:type="dcterms:W3CDTF">2020-03-20T08:58:40Z</dcterms:modified>
</cp:coreProperties>
</file>