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1" r:id="rId3"/>
    <p:sldId id="316" r:id="rId4"/>
    <p:sldId id="313" r:id="rId5"/>
    <p:sldId id="314" r:id="rId6"/>
    <p:sldId id="315" r:id="rId7"/>
    <p:sldId id="303" r:id="rId8"/>
  </p:sldIdLst>
  <p:sldSz cx="9144000" cy="6858000" type="screen4x3"/>
  <p:notesSz cx="6761163" cy="9942513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=""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7F9A8"/>
    <a:srgbClr val="660033"/>
    <a:srgbClr val="FFFF99"/>
    <a:srgbClr val="9E0602"/>
    <a:srgbClr val="1C1C1C"/>
    <a:srgbClr val="19F3F3"/>
    <a:srgbClr val="08E823"/>
    <a:srgbClr val="33CC33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56" autoAdjust="0"/>
  </p:normalViewPr>
  <p:slideViewPr>
    <p:cSldViewPr>
      <p:cViewPr>
        <p:scale>
          <a:sx n="55" d="100"/>
          <a:sy n="55" d="100"/>
        </p:scale>
        <p:origin x="-9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3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37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37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3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16429"/>
            <a:ext cx="8839199" cy="58782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12" descr="http://www.a-star.edu.sg/Portals/69/Skins/SIMTech/images/bannerPattern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67" b="13979"/>
          <a:stretch/>
        </p:blipFill>
        <p:spPr bwMode="auto">
          <a:xfrm flipH="1">
            <a:off x="4267200" y="4408714"/>
            <a:ext cx="4876800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blackWhite">
          <a:xfrm>
            <a:off x="0" y="1"/>
            <a:ext cx="9144000" cy="571500"/>
          </a:xfrm>
          <a:prstGeom prst="rect">
            <a:avLst/>
          </a:prstGeom>
          <a:solidFill>
            <a:srgbClr val="CC6600"/>
          </a:solidFill>
          <a:ln w="31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75"/>
            <a:ext cx="9144000" cy="56882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90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KEPRIBADIAN &amp; NILAI</a:t>
            </a:r>
            <a:endParaRPr lang="id-ID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1"/>
          </a:xfrm>
        </p:spPr>
        <p:txBody>
          <a:bodyPr>
            <a:noAutofit/>
          </a:bodyPr>
          <a:lstStyle/>
          <a:p>
            <a:pPr lvl="0" algn="just"/>
            <a:r>
              <a:rPr lang="id-ID" dirty="0" smtClean="0">
                <a:latin typeface="Arial" pitchFamily="34" charset="0"/>
                <a:cs typeface="Arial" pitchFamily="34" charset="0"/>
              </a:rPr>
              <a:t>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d-ID" dirty="0" smtClean="0">
                <a:latin typeface="Arial" pitchFamily="34" charset="0"/>
                <a:cs typeface="Arial" pitchFamily="34" charset="0"/>
              </a:rPr>
              <a:t>Model 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d-ID" i="1" dirty="0" smtClean="0">
                <a:latin typeface="Arial" pitchFamily="34" charset="0"/>
                <a:cs typeface="Arial" pitchFamily="34" charset="0"/>
              </a:rPr>
              <a:t>Dark triad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339552"/>
          </a:xfrm>
        </p:spPr>
        <p:txBody>
          <a:bodyPr>
            <a:normAutofit/>
          </a:bodyPr>
          <a:lstStyle/>
          <a:p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(Personality)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Definisi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Pembeda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kepribadian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Hereditas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Karakteristik-karakteristik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kepribadian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Personality traits)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034752"/>
          </a:xfrm>
        </p:spPr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Myers-Briggs</a:t>
            </a:r>
            <a:endParaRPr lang="id-ID" i="1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picture_mbt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1524001"/>
            <a:ext cx="4667250" cy="46481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2141841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034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Kepribadian</a:t>
            </a:r>
            <a:r>
              <a:rPr lang="en-US" dirty="0" smtClean="0"/>
              <a:t> Lima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id-ID" i="1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204a4f0cd2912c3225e52061e8a6ddb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468" y="1447800"/>
            <a:ext cx="5169462" cy="4678363"/>
          </a:xfrm>
        </p:spPr>
      </p:pic>
    </p:spTree>
    <p:extLst>
      <p:ext uri="{BB962C8B-B14F-4D97-AF65-F5344CB8AC3E}">
        <p14:creationId xmlns=""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806152"/>
          </a:xfrm>
        </p:spPr>
        <p:txBody>
          <a:bodyPr/>
          <a:lstStyle/>
          <a:p>
            <a:r>
              <a:rPr lang="en-US" i="1" dirty="0" smtClean="0"/>
              <a:t>Dark Triad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n-US" i="1" dirty="0" err="1" smtClean="0">
                <a:latin typeface="Arial" pitchFamily="34" charset="0"/>
                <a:cs typeface="Arial" pitchFamily="34" charset="0"/>
              </a:rPr>
              <a:t>Machiavellianisme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(Mach)</a:t>
            </a:r>
          </a:p>
          <a:p>
            <a:pPr lvl="0">
              <a:buFont typeface="Courier New" pitchFamily="49" charset="0"/>
              <a:buChar char="o"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Narsisme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Psikopat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ourier New" pitchFamily="49" charset="0"/>
              <a:buChar char="o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0398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MK :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 15432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4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33CC"/>
                </a:solidFill>
                <a:latin typeface="Cambria" pitchFamily="18" charset="0"/>
                <a:cs typeface="Arial" pitchFamily="34" charset="0"/>
              </a:rPr>
              <a:t>TERIMA KASIH</a:t>
            </a:r>
            <a:endParaRPr lang="en-US" sz="4400" b="1" dirty="0">
              <a:solidFill>
                <a:srgbClr val="0033CC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10481</TotalTime>
  <Words>148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Pokok Bahasan</vt:lpstr>
      <vt:lpstr>Kepribadian  (Personality)</vt:lpstr>
      <vt:lpstr>Indikator Tipe Myers-Briggs</vt:lpstr>
      <vt:lpstr>Model Kepribadian Lima Besar  </vt:lpstr>
      <vt:lpstr>Dark Triad</vt:lpstr>
      <vt:lpstr>Slide 7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Cahyani Prastiti</cp:lastModifiedBy>
  <cp:revision>549</cp:revision>
  <cp:lastPrinted>2015-09-17T08:41:14Z</cp:lastPrinted>
  <dcterms:created xsi:type="dcterms:W3CDTF">2010-04-18T12:06:30Z</dcterms:created>
  <dcterms:modified xsi:type="dcterms:W3CDTF">2017-09-04T06:43:07Z</dcterms:modified>
</cp:coreProperties>
</file>