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Default Extension="gif" ContentType="image/gif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6" r:id="rId2"/>
    <p:sldId id="291" r:id="rId3"/>
    <p:sldId id="316" r:id="rId4"/>
    <p:sldId id="313" r:id="rId5"/>
    <p:sldId id="314" r:id="rId6"/>
    <p:sldId id="315" r:id="rId7"/>
    <p:sldId id="303" r:id="rId8"/>
  </p:sldIdLst>
  <p:sldSz cx="9144000" cy="6858000" type="screen4x3"/>
  <p:notesSz cx="6761163" cy="9942513"/>
  <p:custDataLst>
    <p:tags r:id="rId11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="" xmlns:p15="http://schemas.microsoft.com/office/powerpoint/2012/main" userId="Ra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33CC"/>
    <a:srgbClr val="07F9A8"/>
    <a:srgbClr val="660033"/>
    <a:srgbClr val="FFFF99"/>
    <a:srgbClr val="9E0602"/>
    <a:srgbClr val="1C1C1C"/>
    <a:srgbClr val="19F3F3"/>
    <a:srgbClr val="08E823"/>
    <a:srgbClr val="33CC33"/>
    <a:srgbClr val="0033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6667" autoAdjust="0"/>
    <p:restoredTop sz="94656" autoAdjust="0"/>
  </p:normalViewPr>
  <p:slideViewPr>
    <p:cSldViewPr>
      <p:cViewPr>
        <p:scale>
          <a:sx n="55" d="100"/>
          <a:sy n="55" d="100"/>
        </p:scale>
        <p:origin x="-906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2982" y="96"/>
      </p:cViewPr>
      <p:guideLst/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51195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733767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733767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733767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733767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733767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73376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526D9-A5A6-41AF-8A00-46949A839F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1" y="816429"/>
            <a:ext cx="8839199" cy="587828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pic>
        <p:nvPicPr>
          <p:cNvPr id="4" name="Picture 12" descr="http://www.a-star.edu.sg/Portals/69/Skins/SIMTech/images/bannerPattern.pn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46667" b="13979"/>
          <a:stretch/>
        </p:blipFill>
        <p:spPr bwMode="auto">
          <a:xfrm flipH="1">
            <a:off x="4267200" y="4408714"/>
            <a:ext cx="4876800" cy="2449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 userDrawn="1"/>
        </p:nvSpPr>
        <p:spPr bwMode="blackWhite">
          <a:xfrm>
            <a:off x="0" y="1"/>
            <a:ext cx="9144000" cy="571500"/>
          </a:xfrm>
          <a:prstGeom prst="rect">
            <a:avLst/>
          </a:prstGeom>
          <a:solidFill>
            <a:srgbClr val="CC6600"/>
          </a:solidFill>
          <a:ln w="3175">
            <a:noFill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lIns="182880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endParaRPr lang="en-US" altLang="en-US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0" y="2675"/>
            <a:ext cx="9144000" cy="568827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69905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endParaRPr lang="id-ID" dirty="0" smtClean="0"/>
          </a:p>
          <a:p>
            <a:r>
              <a:rPr lang="en-US" dirty="0" smtClean="0"/>
              <a:t>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endParaRPr lang="id-ID" dirty="0" smtClean="0"/>
          </a:p>
          <a:p>
            <a:r>
              <a:rPr lang="en-US" dirty="0" smtClean="0"/>
              <a:t>MK :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4.gif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KEPRIBADIAN &amp; NILAI</a:t>
            </a:r>
            <a:endParaRPr lang="id-ID" sz="4000" b="1" dirty="0" smtClean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9</a:t>
            </a:r>
          </a:p>
        </p:txBody>
      </p:sp>
      <p:pic>
        <p:nvPicPr>
          <p:cNvPr id="1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72" y="142852"/>
            <a:ext cx="1244319" cy="1244320"/>
          </a:xfrm>
          <a:prstGeom prst="rect">
            <a:avLst/>
          </a:prstGeom>
          <a:noFill/>
        </p:spPr>
      </p:pic>
      <p:sp>
        <p:nvSpPr>
          <p:cNvPr id="2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r>
              <a:rPr lang="id-ID" dirty="0" smtClean="0"/>
              <a:t>Pokok Bahasan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3505201"/>
          </a:xfrm>
        </p:spPr>
        <p:txBody>
          <a:bodyPr>
            <a:noAutofit/>
          </a:bodyPr>
          <a:lstStyle/>
          <a:p>
            <a:pPr lvl="0" algn="just"/>
            <a:r>
              <a:rPr lang="id-ID" dirty="0" smtClean="0">
                <a:latin typeface="Arial" pitchFamily="34" charset="0"/>
                <a:cs typeface="Arial" pitchFamily="34" charset="0"/>
              </a:rPr>
              <a:t>Kepribadian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lvl="0" algn="just"/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lvl="0" algn="just"/>
            <a:r>
              <a:rPr lang="id-ID" dirty="0" smtClean="0">
                <a:latin typeface="Arial" pitchFamily="34" charset="0"/>
                <a:cs typeface="Arial" pitchFamily="34" charset="0"/>
              </a:rPr>
              <a:t>Model kepribadian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lvl="0" algn="just"/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lvl="0" algn="just"/>
            <a:r>
              <a:rPr lang="id-ID" i="1" dirty="0" smtClean="0">
                <a:latin typeface="Arial" pitchFamily="34" charset="0"/>
                <a:cs typeface="Arial" pitchFamily="34" charset="0"/>
              </a:rPr>
              <a:t>Dark triad</a:t>
            </a:r>
            <a:endParaRPr lang="en-US" i="1" dirty="0" smtClean="0">
              <a:latin typeface="Arial" pitchFamily="34" charset="0"/>
              <a:cs typeface="Arial" pitchFamily="34" charset="0"/>
            </a:endParaRPr>
          </a:p>
          <a:p>
            <a:pPr lvl="0" algn="just">
              <a:buNone/>
            </a:pPr>
            <a:endParaRPr lang="en-US" sz="24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339552"/>
          </a:xfrm>
        </p:spPr>
        <p:txBody>
          <a:bodyPr>
            <a:normAutofit/>
          </a:bodyPr>
          <a:lstStyle/>
          <a:p>
            <a:r>
              <a:rPr lang="en-US" dirty="0" err="1" smtClean="0"/>
              <a:t>Kepribadian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i="1" dirty="0" smtClean="0"/>
              <a:t>(Personality)</a:t>
            </a:r>
            <a:endParaRPr lang="id-ID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38400"/>
            <a:ext cx="8229600" cy="3687763"/>
          </a:xfrm>
        </p:spPr>
        <p:txBody>
          <a:bodyPr>
            <a:noAutofit/>
          </a:bodyPr>
          <a:lstStyle/>
          <a:p>
            <a:pPr lvl="0">
              <a:buFont typeface="Wingdings" pitchFamily="2" charset="2"/>
              <a:buChar char="q"/>
            </a:pPr>
            <a:r>
              <a:rPr lang="en-US" dirty="0" err="1" smtClean="0">
                <a:latin typeface="Arial" pitchFamily="34" charset="0"/>
                <a:cs typeface="Arial" pitchFamily="34" charset="0"/>
              </a:rPr>
              <a:t>Definisi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kepribadian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Wingdings" pitchFamily="2" charset="2"/>
              <a:buChar char="q"/>
            </a:pP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Wingdings" pitchFamily="2" charset="2"/>
              <a:buChar char="q"/>
            </a:pPr>
            <a:r>
              <a:rPr lang="en-US" dirty="0" err="1" smtClean="0">
                <a:latin typeface="Arial" pitchFamily="34" charset="0"/>
                <a:cs typeface="Arial" pitchFamily="34" charset="0"/>
              </a:rPr>
              <a:t>Pembeda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kepribadian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lvl="1">
              <a:buFont typeface="Wingdings" pitchFamily="2" charset="2"/>
              <a:buChar char="q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	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Hereditas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lvl="1">
              <a:buNone/>
            </a:pP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Wingdings" pitchFamily="2" charset="2"/>
              <a:buChar char="q"/>
            </a:pPr>
            <a:r>
              <a:rPr lang="en-US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Karakteristik-karakteristik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kepribadian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i="1" dirty="0" smtClean="0">
                <a:latin typeface="Arial" pitchFamily="34" charset="0"/>
                <a:cs typeface="Arial" pitchFamily="34" charset="0"/>
              </a:rPr>
              <a:t>Personality traits)</a:t>
            </a: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034752"/>
          </a:xfrm>
        </p:spPr>
        <p:txBody>
          <a:bodyPr/>
          <a:lstStyle/>
          <a:p>
            <a:r>
              <a:rPr lang="en-US" dirty="0" err="1" smtClean="0"/>
              <a:t>Indikator</a:t>
            </a:r>
            <a:r>
              <a:rPr lang="en-US" dirty="0" smtClean="0"/>
              <a:t> </a:t>
            </a:r>
            <a:r>
              <a:rPr lang="en-US" dirty="0" err="1" smtClean="0"/>
              <a:t>Tipe</a:t>
            </a:r>
            <a:r>
              <a:rPr lang="en-US" dirty="0" smtClean="0"/>
              <a:t> Myers-Briggs</a:t>
            </a:r>
            <a:endParaRPr lang="id-ID" i="1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Content Placeholder 9" descr="picture_mbti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505200" y="1524001"/>
            <a:ext cx="4667250" cy="4648199"/>
          </a:xfr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" y="1600200"/>
            <a:ext cx="2141841" cy="447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03475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Model </a:t>
            </a:r>
            <a:r>
              <a:rPr lang="en-US" dirty="0" err="1" smtClean="0"/>
              <a:t>Kepribadian</a:t>
            </a:r>
            <a:r>
              <a:rPr lang="en-US" dirty="0" smtClean="0"/>
              <a:t> Lima </a:t>
            </a:r>
            <a:r>
              <a:rPr lang="en-US" dirty="0" err="1" smtClean="0"/>
              <a:t>Besar</a:t>
            </a:r>
            <a:r>
              <a:rPr lang="en-US" dirty="0" smtClean="0"/>
              <a:t> </a:t>
            </a:r>
            <a:br>
              <a:rPr lang="en-US" dirty="0" smtClean="0"/>
            </a:br>
            <a:endParaRPr lang="id-ID" i="1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Content Placeholder 9" descr="204a4f0cd2912c3225e52061e8a6ddb0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071468" y="1447800"/>
            <a:ext cx="5169462" cy="4678363"/>
          </a:xfrm>
        </p:spPr>
      </p:pic>
    </p:spTree>
    <p:extLst>
      <p:ext uri="{BB962C8B-B14F-4D97-AF65-F5344CB8AC3E}">
        <p14:creationId xmlns=""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806152"/>
          </a:xfrm>
        </p:spPr>
        <p:txBody>
          <a:bodyPr/>
          <a:lstStyle/>
          <a:p>
            <a:r>
              <a:rPr lang="en-US" i="1" dirty="0" smtClean="0"/>
              <a:t>Dark Triad</a:t>
            </a:r>
            <a:endParaRPr lang="id-ID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0"/>
            <a:ext cx="8229600" cy="3840163"/>
          </a:xfrm>
        </p:spPr>
        <p:txBody>
          <a:bodyPr>
            <a:normAutofit/>
          </a:bodyPr>
          <a:lstStyle/>
          <a:p>
            <a:pPr lvl="0">
              <a:buFont typeface="Courier New" pitchFamily="49" charset="0"/>
              <a:buChar char="o"/>
            </a:pPr>
            <a:r>
              <a:rPr lang="en-US" i="1" dirty="0" err="1" smtClean="0">
                <a:latin typeface="Arial" pitchFamily="34" charset="0"/>
                <a:cs typeface="Arial" pitchFamily="34" charset="0"/>
              </a:rPr>
              <a:t>Machiavellianisme</a:t>
            </a:r>
            <a:r>
              <a:rPr lang="en-US" i="1" dirty="0" smtClean="0">
                <a:latin typeface="Arial" pitchFamily="34" charset="0"/>
                <a:cs typeface="Arial" pitchFamily="34" charset="0"/>
              </a:rPr>
              <a:t> (Mach)</a:t>
            </a:r>
          </a:p>
          <a:p>
            <a:pPr lvl="0">
              <a:buFont typeface="Courier New" pitchFamily="49" charset="0"/>
              <a:buChar char="o"/>
            </a:pPr>
            <a:endParaRPr lang="en-US" i="1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Courier New" pitchFamily="49" charset="0"/>
              <a:buChar char="o"/>
            </a:pPr>
            <a:r>
              <a:rPr lang="en-US" dirty="0" err="1" smtClean="0">
                <a:latin typeface="Arial" pitchFamily="34" charset="0"/>
                <a:cs typeface="Arial" pitchFamily="34" charset="0"/>
              </a:rPr>
              <a:t>Narsisme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Courier New" pitchFamily="49" charset="0"/>
              <a:buChar char="o"/>
            </a:pPr>
            <a:endParaRPr lang="en-US" i="1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Courier New" pitchFamily="49" charset="0"/>
              <a:buChar char="o"/>
            </a:pPr>
            <a:r>
              <a:rPr lang="en-US" dirty="0" err="1" smtClean="0">
                <a:latin typeface="Arial" pitchFamily="34" charset="0"/>
                <a:cs typeface="Arial" pitchFamily="34" charset="0"/>
              </a:rPr>
              <a:t>Psikopat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lvl="0">
              <a:buNone/>
            </a:pPr>
            <a:endParaRPr lang="en-US" sz="2400" b="1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Courier New" pitchFamily="49" charset="0"/>
              <a:buChar char="o"/>
            </a:pPr>
            <a:endParaRPr lang="en-US" sz="2400" b="1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Courier New" pitchFamily="49" charset="0"/>
              <a:buChar char="o"/>
            </a:pPr>
            <a:endParaRPr lang="en-US" sz="24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endParaRPr lang="id-ID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sz="4400" dirty="0" smtClean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sz="4400" dirty="0" smtClean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en-US" sz="4400" b="1" dirty="0" smtClean="0">
                <a:solidFill>
                  <a:srgbClr val="0033CC"/>
                </a:solidFill>
                <a:latin typeface="Cambria" pitchFamily="18" charset="0"/>
                <a:cs typeface="Arial" pitchFamily="34" charset="0"/>
              </a:rPr>
              <a:t>TERIMA KASIH</a:t>
            </a:r>
            <a:endParaRPr lang="en-US" sz="4400" b="1" dirty="0">
              <a:solidFill>
                <a:srgbClr val="0033CC"/>
              </a:solidFill>
              <a:latin typeface="Cambria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10481</TotalTime>
  <Words>148</Words>
  <Application>Microsoft Office PowerPoint</Application>
  <PresentationFormat>On-screen Show (4:3)</PresentationFormat>
  <Paragraphs>48</Paragraphs>
  <Slides>7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Slide 1</vt:lpstr>
      <vt:lpstr>Pokok Bahasan</vt:lpstr>
      <vt:lpstr>Kepribadian  (Personality)</vt:lpstr>
      <vt:lpstr>Indikator Tipe Myers-Briggs</vt:lpstr>
      <vt:lpstr>Model Kepribadian Lima Besar  </vt:lpstr>
      <vt:lpstr>Dark Triad</vt:lpstr>
      <vt:lpstr>Slide 7</vt:lpstr>
    </vt:vector>
  </TitlesOfParts>
  <Company>IBI Darmajaya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Cahyani Prastiti</cp:lastModifiedBy>
  <cp:revision>549</cp:revision>
  <cp:lastPrinted>2015-09-17T08:41:14Z</cp:lastPrinted>
  <dcterms:created xsi:type="dcterms:W3CDTF">2010-04-18T12:06:30Z</dcterms:created>
  <dcterms:modified xsi:type="dcterms:W3CDTF">2017-09-04T06:43:07Z</dcterms:modified>
</cp:coreProperties>
</file>