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12" r:id="rId4"/>
    <p:sldId id="313" r:id="rId5"/>
    <p:sldId id="291" r:id="rId6"/>
    <p:sldId id="297" r:id="rId7"/>
    <p:sldId id="298" r:id="rId8"/>
    <p:sldId id="308" r:id="rId9"/>
    <p:sldId id="303" r:id="rId10"/>
    <p:sldId id="305" r:id="rId11"/>
    <p:sldId id="309" r:id="rId12"/>
    <p:sldId id="310" r:id="rId13"/>
    <p:sldId id="302" r:id="rId14"/>
  </p:sldIdLst>
  <p:sldSz cx="9144000" cy="6858000" type="screen4x3"/>
  <p:notesSz cx="6761163" cy="99425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70" d="100"/>
          <a:sy n="70" d="100"/>
        </p:scale>
        <p:origin x="6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Revisi: 00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04/8/2015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Mengelola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Komunikasi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15</a:t>
            </a:r>
          </a:p>
          <a:p>
            <a:pPr algn="ctr"/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engelola Komunikasi Perusahaan dengan Unified Communications – Nagitec">
            <a:extLst>
              <a:ext uri="{FF2B5EF4-FFF2-40B4-BE49-F238E27FC236}">
                <a16:creationId xmlns:a16="http://schemas.microsoft.com/office/drawing/2014/main" id="{1F3CD88D-A8BF-46A7-855E-E7C7F2898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72" y="3861047"/>
            <a:ext cx="5604644" cy="247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2119C8A-39D1-4178-BD53-6C579CCC45A4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Pemecahan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departemen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Koordinasi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departemen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Inisiatif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perbaikan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Komunikasi</a:t>
            </a:r>
            <a:r>
              <a:rPr lang="en-US" dirty="0"/>
              <a:t> Horizontal (</a:t>
            </a:r>
            <a:r>
              <a:rPr lang="en-US" dirty="0" err="1"/>
              <a:t>Koordinat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E790887-2A56-47F4-8043-2782E98D304F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0456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Bangunlah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anda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memerlukannya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Jangan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pernah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makan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siang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sendirian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Buatlah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menang-menang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Fokuslah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keberagaman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0BE249A-F18B-490F-A857-A6C6AA9EB7C6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3737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Dialog</a:t>
            </a: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Mengungkapkan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perasaan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Menelusuri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asumsi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Menunda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penilaian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Pijakan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Bersama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Diskusi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Menyatukan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pendapat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Mendukung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penilaian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Meyakinkan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orang lain</a:t>
            </a:r>
          </a:p>
          <a:p>
            <a:pPr marL="0" indent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*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>
                <a:latin typeface="Arial" pitchFamily="34" charset="0"/>
                <a:cs typeface="Arial" pitchFamily="34" charset="0"/>
              </a:rPr>
              <a:t>oposisi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Perbedaan</a:t>
            </a:r>
            <a:r>
              <a:rPr lang="en-US" dirty="0"/>
              <a:t> Dialog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Diskusi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2105BDB-2790-4525-9675-EF1181153397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6613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531" y="2895327"/>
            <a:ext cx="440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Terima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Kasih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" pitchFamily="18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3FE1D0D-FF97-4320-B3AF-D5A10536DCC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7801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CF019-3742-447A-B7BE-75220A8C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34423-BC93-447F-BD77-A3E855682C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8" b="15143"/>
          <a:stretch/>
        </p:blipFill>
        <p:spPr>
          <a:xfrm>
            <a:off x="76585" y="886408"/>
            <a:ext cx="9088601" cy="5085183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9817869-A9A2-44C4-8889-D6114D86CB4E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1346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10965-836A-43E8-905E-0217AB79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pic>
        <p:nvPicPr>
          <p:cNvPr id="3077" name="Picture 5" descr="Komunikasi">
            <a:extLst>
              <a:ext uri="{FF2B5EF4-FFF2-40B4-BE49-F238E27FC236}">
                <a16:creationId xmlns:a16="http://schemas.microsoft.com/office/drawing/2014/main" id="{9DEC58D8-814C-46E4-87D2-2E8BDC87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" y="24847"/>
            <a:ext cx="9143617" cy="60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290D88-182D-4C66-A7BC-D051BE785039}"/>
              </a:ext>
            </a:extLst>
          </p:cNvPr>
          <p:cNvSpPr/>
          <p:nvPr/>
        </p:nvSpPr>
        <p:spPr>
          <a:xfrm>
            <a:off x="3092772" y="1329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 MERUPAKAN PEKERJAAN MANAJER</a:t>
            </a:r>
            <a:endParaRPr lang="en-US" alt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2263BB-6D3A-4610-86E2-1A59C694B83C}"/>
              </a:ext>
            </a:extLst>
          </p:cNvPr>
          <p:cNvSpPr/>
          <p:nvPr/>
        </p:nvSpPr>
        <p:spPr>
          <a:xfrm>
            <a:off x="3322299" y="633376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ID" sz="28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9853CB9-67A7-40FD-8FC0-37ED2A4D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20239"/>
            <a:ext cx="7283152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Komunikasi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dilakukan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manajer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diarahkan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oleh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berarti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bahwa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komunikasi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mengarahkan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perhatian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semua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orang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kepada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visi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nilai-nilai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dikehendaki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oleh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organisasi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serta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mempengaruhi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orang lain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bertindak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sehingga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mencapai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tujuan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D0E5429-F081-4F7D-B961-E76879DCAEAB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1673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B245FB-A3C8-434D-9406-AA91BC27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6D593-9345-40E9-8130-D220DC27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MAN 11225     Pengantar Bisnis  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755AEB-7DED-491F-B3AD-0787C1EA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96" y="3429000"/>
            <a:ext cx="6804248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Komunikasi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proses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pertukaran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pemahaman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informasi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dilakukan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oleh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dua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orang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atau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lebih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biasanya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dengan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tujuan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memotivasi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atau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mempengaruhi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perilaku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Komunikasi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bukan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hanya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mengirimkan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informasi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Mengetahui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perbedaan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antara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berbagi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membuat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pernyataan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sangat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penting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kesuksesan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manajemen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FA25D8-9190-44A9-8CAD-F8A9BD527F28}"/>
              </a:ext>
            </a:extLst>
          </p:cNvPr>
          <p:cNvSpPr/>
          <p:nvPr/>
        </p:nvSpPr>
        <p:spPr>
          <a:xfrm>
            <a:off x="971600" y="126876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6B2D3F8-23D2-4AEF-8FDC-B58D64ECBC54}"/>
              </a:ext>
            </a:extLst>
          </p:cNvPr>
          <p:cNvSpPr/>
          <p:nvPr/>
        </p:nvSpPr>
        <p:spPr>
          <a:xfrm>
            <a:off x="3124200" y="2132856"/>
            <a:ext cx="295672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9" name="Picture 3" descr="Kiat Memiliki Kemampuan Berkomunikasi yang Baik">
            <a:extLst>
              <a:ext uri="{FF2B5EF4-FFF2-40B4-BE49-F238E27FC236}">
                <a16:creationId xmlns:a16="http://schemas.microsoft.com/office/drawing/2014/main" id="{92B31117-F906-41E6-9DA5-6C5BD2FC9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043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8750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Kampium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Eksternal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lvl="0" indent="-514350"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Informasi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Internal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62B514-5A8F-4DBF-B457-9568674FFA52}"/>
              </a:ext>
            </a:extLst>
          </p:cNvPr>
          <p:cNvSpPr/>
          <p:nvPr/>
        </p:nvSpPr>
        <p:spPr>
          <a:xfrm>
            <a:off x="5256610" y="1370013"/>
            <a:ext cx="3462808" cy="2347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Kreditor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Pemerintah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Investor</a:t>
            </a:r>
          </a:p>
          <a:p>
            <a:pPr marL="342900" indent="-342900">
              <a:buAutoNum type="arabicPeriod"/>
            </a:pPr>
            <a:r>
              <a:rPr lang="en-US" dirty="0" err="1"/>
              <a:t>Konsumen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Masyarakat</a:t>
            </a:r>
          </a:p>
          <a:p>
            <a:pPr marL="342900" indent="-342900">
              <a:buAutoNum type="arabicPeriod"/>
            </a:pPr>
            <a:r>
              <a:rPr lang="en-US" dirty="0"/>
              <a:t>Mitra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Lembaga </a:t>
            </a:r>
            <a:r>
              <a:rPr lang="en-US" dirty="0" err="1"/>
              <a:t>Keuangan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Pajak</a:t>
            </a:r>
            <a:endParaRPr lang="en-US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04E94F-231A-437E-BEB8-14B6790D5EDF}"/>
              </a:ext>
            </a:extLst>
          </p:cNvPr>
          <p:cNvSpPr/>
          <p:nvPr/>
        </p:nvSpPr>
        <p:spPr>
          <a:xfrm>
            <a:off x="981872" y="4725143"/>
            <a:ext cx="3600400" cy="1401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Pemilik</a:t>
            </a:r>
            <a:r>
              <a:rPr lang="en-US" dirty="0"/>
              <a:t> (Owner)</a:t>
            </a:r>
          </a:p>
          <a:p>
            <a:pPr marL="342900" indent="-342900">
              <a:buAutoNum type="arabicPeriod"/>
            </a:pPr>
            <a:r>
              <a:rPr lang="en-US" dirty="0" err="1"/>
              <a:t>Manajemen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Karyawan</a:t>
            </a:r>
            <a:endParaRPr lang="en-US" dirty="0"/>
          </a:p>
          <a:p>
            <a:pPr marL="342900" indent="-342900" algn="ctr">
              <a:buAutoNum type="arabicPeriod"/>
            </a:pPr>
            <a:endParaRPr lang="en-ID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A2D4F8C-1EC6-4097-B363-B5792E429D72}"/>
              </a:ext>
            </a:extLst>
          </p:cNvPr>
          <p:cNvSpPr/>
          <p:nvPr/>
        </p:nvSpPr>
        <p:spPr>
          <a:xfrm>
            <a:off x="4211960" y="227687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DF8DC2A-A642-4E20-BDD7-C7AA93CB7941}"/>
              </a:ext>
            </a:extLst>
          </p:cNvPr>
          <p:cNvSpPr/>
          <p:nvPr/>
        </p:nvSpPr>
        <p:spPr>
          <a:xfrm>
            <a:off x="2411760" y="3717262"/>
            <a:ext cx="288032" cy="777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22" name="Picture 2" descr="Apa itu Komunikasi? Berikut Penjelasannya – Martinrecords">
            <a:extLst>
              <a:ext uri="{FF2B5EF4-FFF2-40B4-BE49-F238E27FC236}">
                <a16:creationId xmlns:a16="http://schemas.microsoft.com/office/drawing/2014/main" id="{1529F837-9FD4-4AD4-98A1-97429932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70" y="405969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B92345-73E5-471B-83FA-127C654E0029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Model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04/8/2015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1560" y="255607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Pesan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Saluran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Menafsirkan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Umpan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cs typeface="Arial" panose="020B0604020202020204" pitchFamily="34" charset="0"/>
              </a:rPr>
              <a:t>Balik</a:t>
            </a: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eharusnya Tidak Ada Lulusan Komunikasi Menganggur, Ini Alasannya">
            <a:extLst>
              <a:ext uri="{FF2B5EF4-FFF2-40B4-BE49-F238E27FC236}">
                <a16:creationId xmlns:a16="http://schemas.microsoft.com/office/drawing/2014/main" id="{B133A8B6-0A66-4B68-BC81-583052D73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206878" cy="27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D438075-E3FD-4DA9-95C0-612A39651C52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3311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Menyimak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baik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diminati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Menolak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pengalih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perhatian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Mengutamakan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fakta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Responsif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Menilai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pesan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Menghindari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penilaian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tergesa-gesa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Mendengarkan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gagasan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menyimak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pikiran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Menyimak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04401E3-56B4-4EBC-942C-220B2A022CD9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039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pengecualian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Saran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perbaikan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kinerja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Keluhan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perselisihan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akuntansi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(</a:t>
            </a:r>
            <a:r>
              <a:rPr lang="en-US" dirty="0" err="1"/>
              <a:t>Menafsirkan</a:t>
            </a:r>
            <a:r>
              <a:rPr lang="en-US" dirty="0"/>
              <a:t>) </a:t>
            </a:r>
            <a:endParaRPr lang="id-ID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CF6FFAB-BCA6-45D6-A18C-57AEAF4CC6A1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138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04/8/2015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Keatas</a:t>
            </a:r>
            <a:r>
              <a:rPr lang="en-US" dirty="0"/>
              <a:t> (</a:t>
            </a:r>
            <a:r>
              <a:rPr lang="en-US" dirty="0" err="1"/>
              <a:t>Mempengaruhi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strategis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kinerja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Indoktrinasi</a:t>
            </a:r>
            <a:r>
              <a:rPr lang="en-US" dirty="0"/>
              <a:t> 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FB696BF-3B82-48F7-BBCD-649548259890}"/>
              </a:ext>
            </a:extLst>
          </p:cNvPr>
          <p:cNvSpPr txBox="1">
            <a:spLocks/>
          </p:cNvSpPr>
          <p:nvPr/>
        </p:nvSpPr>
        <p:spPr>
          <a:xfrm>
            <a:off x="2411760" y="6356350"/>
            <a:ext cx="4976192" cy="3850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SIF 20234   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422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307</Words>
  <Application>Microsoft Office PowerPoint</Application>
  <PresentationFormat>On-screen Show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Manajer sebagai Kampium Organisasi</vt:lpstr>
      <vt:lpstr>Model Proses Komunikasi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473</cp:revision>
  <cp:lastPrinted>2015-09-17T08:41:14Z</cp:lastPrinted>
  <dcterms:created xsi:type="dcterms:W3CDTF">2010-04-18T12:06:30Z</dcterms:created>
  <dcterms:modified xsi:type="dcterms:W3CDTF">2021-07-21T03:21:57Z</dcterms:modified>
  <cp:contentStatus/>
</cp:coreProperties>
</file>