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58" r:id="rId4"/>
    <p:sldId id="257" r:id="rId5"/>
    <p:sldId id="260" r:id="rId6"/>
    <p:sldId id="263" r:id="rId7"/>
    <p:sldId id="259" r:id="rId8"/>
    <p:sldId id="266" r:id="rId9"/>
    <p:sldId id="267" r:id="rId10"/>
    <p:sldId id="270" r:id="rId11"/>
    <p:sldId id="268" r:id="rId12"/>
    <p:sldId id="269" r:id="rId13"/>
    <p:sldId id="271" r:id="rId14"/>
    <p:sldId id="272" r:id="rId15"/>
    <p:sldId id="265" r:id="rId16"/>
    <p:sldId id="273" r:id="rId17"/>
    <p:sldId id="274" r:id="rId18"/>
    <p:sldId id="275" r:id="rId19"/>
    <p:sldId id="276" r:id="rId20"/>
    <p:sldId id="277" r:id="rId21"/>
    <p:sldId id="278" r:id="rId22"/>
    <p:sldId id="282" r:id="rId23"/>
    <p:sldId id="279" r:id="rId24"/>
    <p:sldId id="280" r:id="rId25"/>
    <p:sldId id="281" r:id="rId26"/>
    <p:sldId id="28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064"/>
  </p:normalViewPr>
  <p:slideViewPr>
    <p:cSldViewPr snapToGrid="0" snapToObjects="1">
      <p:cViewPr varScale="1">
        <p:scale>
          <a:sx n="90" d="100"/>
          <a:sy n="90" d="100"/>
        </p:scale>
        <p:origin x="232"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408F2-7EE8-4442-B74B-85F0562E4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9D027C-AA9F-6F46-9118-90B9083292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0D5E67-DA3B-9842-9EC0-F5B8639C1D38}"/>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8610E4CE-50B2-E44D-8715-22B3B4BB3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A972E-8D1F-1F44-B9C4-E268A772FAE3}"/>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3729990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DDF5-39FB-6645-BB40-6B2F4288C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8FEDE8-0438-804E-9858-21408BEF2D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2B7A58-2108-3B4E-80FA-F0E3C5F6DB3F}"/>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36C08C85-87F9-184F-A03E-5EDEC91CE1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0A935-269B-C744-BDDD-0D67288FDD99}"/>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508583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7FA9A3-FA76-5A44-92F8-D49E1B3B19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A8B58A-56F4-1043-83FF-A9AFCE3E18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14FB7F-CDAA-B944-AE73-6134C501C3A8}"/>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C0F6256E-B298-5D47-B3BF-3090867D63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A76E1B-C555-0D4B-9E68-EE131B2E5F30}"/>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2580962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C7662-2854-CE4B-9867-25D2316DC8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029594-E0A3-D341-85D8-EA8D7B9260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AE134-4580-6A47-99E0-D164747E976E}"/>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59F26C31-FC39-D44A-A210-0E632E58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E8132-8856-5246-B05F-4C363B79BCE6}"/>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74701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96E92-4983-664C-9CD7-77E8D5FF54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47788F-EB72-5F4D-B0DB-C458737355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B09EC2-1B0B-7B4E-A65C-5178BC5B3F7D}"/>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7D0AACFB-A2F3-0E4C-BF64-567F3A585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BE57C4-692F-F84E-B041-EF4767B81F7B}"/>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075077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7E12E-A824-2646-9FFF-686D5098D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5A6D02-C9E8-E749-8E7C-350339D7B1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665E3C-3C1A-AC43-AA4D-F3790B24FC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0CD078-751D-E14F-AA5C-C90CF40BF124}"/>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6" name="Footer Placeholder 5">
            <a:extLst>
              <a:ext uri="{FF2B5EF4-FFF2-40B4-BE49-F238E27FC236}">
                <a16:creationId xmlns:a16="http://schemas.microsoft.com/office/drawing/2014/main" id="{7394F8BF-2A4A-C843-B930-A358F37606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37F94E-30C9-FF42-BC8D-94BA2C837A10}"/>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555251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EA02D-4328-8D4C-B323-A694D3B293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5B551E-5338-CD41-A22F-080FFE92F3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43E3E3-4729-6B42-9D8A-F1E0572D87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FBE1C1-779F-8B4B-9C64-B383A86DA7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A5E34B-14A5-5E4F-BAAB-79F2CB5683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F91E19-27BB-884E-8DE7-07B9A4C6F7C3}"/>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8" name="Footer Placeholder 7">
            <a:extLst>
              <a:ext uri="{FF2B5EF4-FFF2-40B4-BE49-F238E27FC236}">
                <a16:creationId xmlns:a16="http://schemas.microsoft.com/office/drawing/2014/main" id="{2D376120-0FF4-AE44-8611-220D856CD4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842E87-4BE5-0E43-8856-08E3999D3CC2}"/>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39969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490B5-A9DF-3A49-A7B6-552CAFB5C1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FFFC16-C69A-5C45-A0E9-E71FCD9255AA}"/>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4" name="Footer Placeholder 3">
            <a:extLst>
              <a:ext uri="{FF2B5EF4-FFF2-40B4-BE49-F238E27FC236}">
                <a16:creationId xmlns:a16="http://schemas.microsoft.com/office/drawing/2014/main" id="{0071D95D-48ED-EC44-B682-DF020EE3FE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ED9D6D1-4D89-2943-8D15-9B2AFE16EE68}"/>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352562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46F1F0-58BD-A145-84E9-72290663D51E}"/>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3" name="Footer Placeholder 2">
            <a:extLst>
              <a:ext uri="{FF2B5EF4-FFF2-40B4-BE49-F238E27FC236}">
                <a16:creationId xmlns:a16="http://schemas.microsoft.com/office/drawing/2014/main" id="{3B4211FF-CF9A-9445-B169-543D3A8F75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0CFF43-61A0-094B-BB51-7E00C7B9AE24}"/>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1877624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9383C-E0B2-884F-9788-FB8D108E44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FEEDBEA-7408-694E-A7C5-08AE2D2769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ADFECF-9250-6D4A-8A72-383180145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445582-A42F-C94C-8512-F60CA0065E81}"/>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6" name="Footer Placeholder 5">
            <a:extLst>
              <a:ext uri="{FF2B5EF4-FFF2-40B4-BE49-F238E27FC236}">
                <a16:creationId xmlns:a16="http://schemas.microsoft.com/office/drawing/2014/main" id="{CE614168-285B-F147-83BD-2995F92D1E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4EFDFA-576A-5141-B604-7BF92A733EC2}"/>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258121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95A65-21A9-0344-B57C-DAF2D25A3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C3E674-140B-9A40-846F-47FE5B8338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61A28F-363E-3D45-BBCB-4A5D96E77B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A38CC2-0A5C-604F-9D7C-94645FA85D32}"/>
              </a:ext>
            </a:extLst>
          </p:cNvPr>
          <p:cNvSpPr>
            <a:spLocks noGrp="1"/>
          </p:cNvSpPr>
          <p:nvPr>
            <p:ph type="dt" sz="half" idx="10"/>
          </p:nvPr>
        </p:nvSpPr>
        <p:spPr/>
        <p:txBody>
          <a:bodyPr/>
          <a:lstStyle/>
          <a:p>
            <a:fld id="{3CF844D2-FB23-ED4E-A272-64E47955A3D7}" type="datetimeFigureOut">
              <a:rPr lang="en-US" smtClean="0"/>
              <a:t>10/12/24</a:t>
            </a:fld>
            <a:endParaRPr lang="en-US"/>
          </a:p>
        </p:txBody>
      </p:sp>
      <p:sp>
        <p:nvSpPr>
          <p:cNvPr id="6" name="Footer Placeholder 5">
            <a:extLst>
              <a:ext uri="{FF2B5EF4-FFF2-40B4-BE49-F238E27FC236}">
                <a16:creationId xmlns:a16="http://schemas.microsoft.com/office/drawing/2014/main" id="{4E6A703E-B80C-9B4B-97F1-020BB1197A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489A7-811F-B94E-8D3E-49C02A94CA8D}"/>
              </a:ext>
            </a:extLst>
          </p:cNvPr>
          <p:cNvSpPr>
            <a:spLocks noGrp="1"/>
          </p:cNvSpPr>
          <p:nvPr>
            <p:ph type="sldNum" sz="quarter" idx="12"/>
          </p:nvPr>
        </p:nvSpPr>
        <p:spPr/>
        <p:txBody>
          <a:bodyPr/>
          <a:lstStyle/>
          <a:p>
            <a:fld id="{528EB5D3-76C5-294E-B59B-D7F5BF0377AA}" type="slidenum">
              <a:rPr lang="en-US" smtClean="0"/>
              <a:t>‹#›</a:t>
            </a:fld>
            <a:endParaRPr lang="en-US"/>
          </a:p>
        </p:txBody>
      </p:sp>
    </p:spTree>
    <p:extLst>
      <p:ext uri="{BB962C8B-B14F-4D97-AF65-F5344CB8AC3E}">
        <p14:creationId xmlns:p14="http://schemas.microsoft.com/office/powerpoint/2010/main" val="216053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30357F-C85C-4F4B-BCAE-C718026F3C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53F08A-04EE-DB4C-BA90-AF66856F3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B7645-AA3C-B74B-88F9-3562EADA31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844D2-FB23-ED4E-A272-64E47955A3D7}" type="datetimeFigureOut">
              <a:rPr lang="en-US" smtClean="0"/>
              <a:t>10/12/24</a:t>
            </a:fld>
            <a:endParaRPr lang="en-US"/>
          </a:p>
        </p:txBody>
      </p:sp>
      <p:sp>
        <p:nvSpPr>
          <p:cNvPr id="5" name="Footer Placeholder 4">
            <a:extLst>
              <a:ext uri="{FF2B5EF4-FFF2-40B4-BE49-F238E27FC236}">
                <a16:creationId xmlns:a16="http://schemas.microsoft.com/office/drawing/2014/main" id="{8321CD72-01BF-FC49-B30E-EE3D5E918F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914043-3699-3A44-ADFC-3E2A5EF3E6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EB5D3-76C5-294E-B59B-D7F5BF0377AA}" type="slidenum">
              <a:rPr lang="en-US" smtClean="0"/>
              <a:t>‹#›</a:t>
            </a:fld>
            <a:endParaRPr lang="en-US"/>
          </a:p>
        </p:txBody>
      </p:sp>
    </p:spTree>
    <p:extLst>
      <p:ext uri="{BB962C8B-B14F-4D97-AF65-F5344CB8AC3E}">
        <p14:creationId xmlns:p14="http://schemas.microsoft.com/office/powerpoint/2010/main" val="2675874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8A78A4-1CD3-5D49-8D3B-AD47F11D498F}"/>
              </a:ext>
            </a:extLst>
          </p:cNvPr>
          <p:cNvSpPr>
            <a:spLocks noGrp="1"/>
          </p:cNvSpPr>
          <p:nvPr>
            <p:ph type="ctrTitle"/>
          </p:nvPr>
        </p:nvSpPr>
        <p:spPr>
          <a:xfrm>
            <a:off x="1285241" y="1008993"/>
            <a:ext cx="9231410" cy="3542045"/>
          </a:xfrm>
        </p:spPr>
        <p:txBody>
          <a:bodyPr anchor="b">
            <a:normAutofit/>
          </a:bodyPr>
          <a:lstStyle/>
          <a:p>
            <a:pPr algn="l"/>
            <a:r>
              <a:rPr lang="en-US" sz="11500" dirty="0"/>
              <a:t>Risk Management</a:t>
            </a:r>
          </a:p>
        </p:txBody>
      </p:sp>
      <p:sp>
        <p:nvSpPr>
          <p:cNvPr id="3" name="Subtitle 2">
            <a:extLst>
              <a:ext uri="{FF2B5EF4-FFF2-40B4-BE49-F238E27FC236}">
                <a16:creationId xmlns:a16="http://schemas.microsoft.com/office/drawing/2014/main" id="{E884F47A-D468-8744-8C00-B6801D3679F2}"/>
              </a:ext>
            </a:extLst>
          </p:cNvPr>
          <p:cNvSpPr>
            <a:spLocks noGrp="1"/>
          </p:cNvSpPr>
          <p:nvPr>
            <p:ph type="subTitle" idx="1"/>
          </p:nvPr>
        </p:nvSpPr>
        <p:spPr>
          <a:xfrm>
            <a:off x="1285241" y="4582814"/>
            <a:ext cx="7132335" cy="1312657"/>
          </a:xfrm>
        </p:spPr>
        <p:txBody>
          <a:bodyPr anchor="t">
            <a:normAutofit/>
          </a:bodyPr>
          <a:lstStyle/>
          <a:p>
            <a:pPr algn="l"/>
            <a:r>
              <a:rPr lang="en-US" dirty="0"/>
              <a:t>Assoc </a:t>
            </a:r>
            <a:r>
              <a:rPr lang="en-US" dirty="0" err="1"/>
              <a:t>Prof.Dr</a:t>
            </a:r>
            <a:r>
              <a:rPr lang="en-US" dirty="0"/>
              <a:t>. </a:t>
            </a:r>
            <a:r>
              <a:rPr lang="en-US" dirty="0" err="1"/>
              <a:t>M.Said</a:t>
            </a:r>
            <a:r>
              <a:rPr lang="en-US" dirty="0"/>
              <a:t> </a:t>
            </a:r>
            <a:r>
              <a:rPr lang="en-US" dirty="0" err="1"/>
              <a:t>Hasibuan</a:t>
            </a:r>
            <a:endParaRPr lang="en-US" dirty="0"/>
          </a:p>
        </p:txBody>
      </p:sp>
    </p:spTree>
    <p:extLst>
      <p:ext uri="{BB962C8B-B14F-4D97-AF65-F5344CB8AC3E}">
        <p14:creationId xmlns:p14="http://schemas.microsoft.com/office/powerpoint/2010/main" val="714047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65B35D-E294-97A3-352C-3C8D3857320C}"/>
              </a:ext>
            </a:extLst>
          </p:cNvPr>
          <p:cNvSpPr>
            <a:spLocks noGrp="1"/>
          </p:cNvSpPr>
          <p:nvPr>
            <p:ph type="title"/>
          </p:nvPr>
        </p:nvSpPr>
        <p:spPr>
          <a:xfrm>
            <a:off x="1371599" y="294538"/>
            <a:ext cx="9895951" cy="1033669"/>
          </a:xfrm>
        </p:spPr>
        <p:txBody>
          <a:bodyPr>
            <a:normAutofit/>
          </a:bodyPr>
          <a:lstStyle/>
          <a:p>
            <a:r>
              <a:rPr lang="en-ID" sz="3400" b="1">
                <a:solidFill>
                  <a:srgbClr val="FFFFFF"/>
                </a:solidFill>
                <a:latin typeface="Arial" panose="020B0604020202020204" pitchFamily="34" charset="0"/>
              </a:rPr>
              <a:t>1. </a:t>
            </a:r>
            <a:r>
              <a:rPr lang="en-ID" sz="3400" b="1" i="0">
                <a:solidFill>
                  <a:srgbClr val="FFFFFF"/>
                </a:solidFill>
                <a:effectLst/>
                <a:latin typeface="Arial" panose="020B0604020202020204" pitchFamily="34" charset="0"/>
              </a:rPr>
              <a:t> Identifikasi semua kemungkinan kejadian yang mengandung risiko.</a:t>
            </a:r>
            <a:r>
              <a:rPr lang="en-ID" sz="3400" b="0" i="0">
                <a:solidFill>
                  <a:srgbClr val="FFFFFF"/>
                </a:solidFill>
                <a:effectLst/>
                <a:latin typeface="Arial" panose="020B0604020202020204" pitchFamily="34" charset="0"/>
              </a:rPr>
              <a:t> </a:t>
            </a:r>
            <a:endParaRPr lang="en-US" sz="3400">
              <a:solidFill>
                <a:srgbClr val="FFFFFF"/>
              </a:solidFill>
            </a:endParaRPr>
          </a:p>
        </p:txBody>
      </p:sp>
      <p:sp>
        <p:nvSpPr>
          <p:cNvPr id="3" name="Content Placeholder 2">
            <a:extLst>
              <a:ext uri="{FF2B5EF4-FFF2-40B4-BE49-F238E27FC236}">
                <a16:creationId xmlns:a16="http://schemas.microsoft.com/office/drawing/2014/main" id="{4B0D9455-24DD-E4B7-A138-D097250766EF}"/>
              </a:ext>
            </a:extLst>
          </p:cNvPr>
          <p:cNvSpPr>
            <a:spLocks noGrp="1"/>
          </p:cNvSpPr>
          <p:nvPr>
            <p:ph idx="1"/>
          </p:nvPr>
        </p:nvSpPr>
        <p:spPr>
          <a:xfrm>
            <a:off x="1371599" y="2318197"/>
            <a:ext cx="9724031" cy="3683358"/>
          </a:xfrm>
        </p:spPr>
        <p:txBody>
          <a:bodyPr anchor="ctr">
            <a:normAutofit/>
          </a:bodyPr>
          <a:lstStyle/>
          <a:p>
            <a:pPr marL="0" indent="0">
              <a:buNone/>
            </a:pPr>
            <a:r>
              <a:rPr lang="en-ID" sz="2000" b="0" i="0">
                <a:effectLst/>
                <a:latin typeface="Arial" panose="020B0604020202020204" pitchFamily="34" charset="0"/>
              </a:rPr>
              <a:t> </a:t>
            </a:r>
          </a:p>
          <a:p>
            <a:pPr marL="0" indent="0">
              <a:buNone/>
            </a:pPr>
            <a:r>
              <a:rPr lang="en-ID" sz="2000" b="0" i="0">
                <a:effectLst/>
                <a:latin typeface="Arial" panose="020B0604020202020204" pitchFamily="34" charset="0"/>
              </a:rPr>
              <a:t>Strategi mitigasi risiko tidak hanya memperhitungkan prioritas dan perlindungan data penting dari setiap organisasi, tetapi juga risiko apa pun yang mungkin timbul karena sifat lapangan atau lokasi geografis. Strategi mitigasi risiko juga harus memperhitungkan karyawan organisasi dan kebutuhan mereka.</a:t>
            </a:r>
          </a:p>
          <a:p>
            <a:endParaRPr lang="en-US" sz="2000"/>
          </a:p>
        </p:txBody>
      </p:sp>
    </p:spTree>
    <p:extLst>
      <p:ext uri="{BB962C8B-B14F-4D97-AF65-F5344CB8AC3E}">
        <p14:creationId xmlns:p14="http://schemas.microsoft.com/office/powerpoint/2010/main" val="412490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C2F088-AA47-2720-6C06-512359463092}"/>
              </a:ext>
            </a:extLst>
          </p:cNvPr>
          <p:cNvSpPr>
            <a:spLocks noGrp="1"/>
          </p:cNvSpPr>
          <p:nvPr>
            <p:ph type="title"/>
          </p:nvPr>
        </p:nvSpPr>
        <p:spPr>
          <a:xfrm>
            <a:off x="1371599" y="294538"/>
            <a:ext cx="9895951" cy="1033669"/>
          </a:xfrm>
        </p:spPr>
        <p:txBody>
          <a:bodyPr>
            <a:normAutofit/>
          </a:bodyPr>
          <a:lstStyle/>
          <a:p>
            <a:r>
              <a:rPr lang="en-ID" sz="4000" b="1" i="0">
                <a:solidFill>
                  <a:srgbClr val="FFFFFF"/>
                </a:solidFill>
                <a:effectLst/>
                <a:latin typeface="Arial" panose="020B0604020202020204" pitchFamily="34" charset="0"/>
              </a:rPr>
              <a:t>2. Lakukan penilaian risiko </a:t>
            </a:r>
            <a:endParaRPr lang="en-US" sz="4000">
              <a:solidFill>
                <a:srgbClr val="FFFFFF"/>
              </a:solidFill>
            </a:endParaRPr>
          </a:p>
        </p:txBody>
      </p:sp>
      <p:sp>
        <p:nvSpPr>
          <p:cNvPr id="3" name="Content Placeholder 2">
            <a:extLst>
              <a:ext uri="{FF2B5EF4-FFF2-40B4-BE49-F238E27FC236}">
                <a16:creationId xmlns:a16="http://schemas.microsoft.com/office/drawing/2014/main" id="{A68B249F-26B5-E315-DE3A-369662C8B497}"/>
              </a:ext>
            </a:extLst>
          </p:cNvPr>
          <p:cNvSpPr>
            <a:spLocks noGrp="1"/>
          </p:cNvSpPr>
          <p:nvPr>
            <p:ph idx="1"/>
          </p:nvPr>
        </p:nvSpPr>
        <p:spPr>
          <a:xfrm>
            <a:off x="1371599" y="2318197"/>
            <a:ext cx="9724031" cy="3683358"/>
          </a:xfrm>
        </p:spPr>
        <p:txBody>
          <a:bodyPr anchor="ctr">
            <a:normAutofit/>
          </a:bodyPr>
          <a:lstStyle/>
          <a:p>
            <a:pPr marL="0" indent="0">
              <a:buNone/>
            </a:pPr>
            <a:r>
              <a:rPr lang="en-ID" sz="2000" b="0" i="0">
                <a:effectLst/>
                <a:latin typeface="Arial" panose="020B0604020202020204" pitchFamily="34" charset="0"/>
              </a:rPr>
              <a:t>Hal ini melibatkan pengukuran tingkat risiko dalam kejadian yang teridentifikasi. Penilaian risiko melibatkan langkah-langkah, proses, dan pengendalian untuk mengurangi dampak risiko.</a:t>
            </a:r>
          </a:p>
          <a:p>
            <a:endParaRPr lang="en-US" sz="2000"/>
          </a:p>
        </p:txBody>
      </p:sp>
    </p:spTree>
    <p:extLst>
      <p:ext uri="{BB962C8B-B14F-4D97-AF65-F5344CB8AC3E}">
        <p14:creationId xmlns:p14="http://schemas.microsoft.com/office/powerpoint/2010/main" val="1756468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F5AF3-1CD9-6AA4-0BA9-51A9A15C2575}"/>
              </a:ext>
            </a:extLst>
          </p:cNvPr>
          <p:cNvSpPr>
            <a:spLocks noGrp="1"/>
          </p:cNvSpPr>
          <p:nvPr>
            <p:ph type="title"/>
          </p:nvPr>
        </p:nvSpPr>
        <p:spPr>
          <a:xfrm>
            <a:off x="1371599" y="294538"/>
            <a:ext cx="9895951" cy="1033669"/>
          </a:xfrm>
        </p:spPr>
        <p:txBody>
          <a:bodyPr>
            <a:normAutofit/>
          </a:bodyPr>
          <a:lstStyle/>
          <a:p>
            <a:r>
              <a:rPr lang="en-ID" sz="4000" b="1" i="0" dirty="0">
                <a:solidFill>
                  <a:srgbClr val="FFFFFF"/>
                </a:solidFill>
                <a:effectLst/>
                <a:latin typeface="Arial" panose="020B0604020202020204" pitchFamily="34" charset="0"/>
              </a:rPr>
              <a:t>3. </a:t>
            </a:r>
            <a:r>
              <a:rPr lang="en-ID" sz="4000" b="1" i="0" dirty="0" err="1">
                <a:solidFill>
                  <a:srgbClr val="FFFFFF"/>
                </a:solidFill>
                <a:effectLst/>
                <a:latin typeface="Arial" panose="020B0604020202020204" pitchFamily="34" charset="0"/>
              </a:rPr>
              <a:t>Prioritaskan</a:t>
            </a:r>
            <a:r>
              <a:rPr lang="en-ID" sz="4000" b="1" i="0" dirty="0">
                <a:solidFill>
                  <a:srgbClr val="FFFFFF"/>
                </a:solidFill>
                <a:effectLst/>
                <a:latin typeface="Arial" panose="020B0604020202020204" pitchFamily="34" charset="0"/>
              </a:rPr>
              <a:t> </a:t>
            </a:r>
            <a:r>
              <a:rPr lang="en-ID" sz="4000" b="1" i="0" dirty="0" err="1">
                <a:solidFill>
                  <a:srgbClr val="FFFFFF"/>
                </a:solidFill>
                <a:effectLst/>
                <a:latin typeface="Arial" panose="020B0604020202020204" pitchFamily="34" charset="0"/>
              </a:rPr>
              <a:t>risiko</a:t>
            </a:r>
            <a:r>
              <a:rPr lang="en-ID" sz="4000" b="1" i="0" dirty="0">
                <a:solidFill>
                  <a:srgbClr val="FFFFFF"/>
                </a:solidFill>
                <a:effectLst/>
                <a:latin typeface="Arial" panose="020B0604020202020204" pitchFamily="34" charset="0"/>
              </a:rPr>
              <a:t> </a:t>
            </a:r>
            <a:endParaRPr lang="en-US" sz="4000" dirty="0">
              <a:solidFill>
                <a:srgbClr val="FFFFFF"/>
              </a:solidFill>
            </a:endParaRPr>
          </a:p>
        </p:txBody>
      </p:sp>
      <p:sp>
        <p:nvSpPr>
          <p:cNvPr id="3" name="Content Placeholder 2">
            <a:extLst>
              <a:ext uri="{FF2B5EF4-FFF2-40B4-BE49-F238E27FC236}">
                <a16:creationId xmlns:a16="http://schemas.microsoft.com/office/drawing/2014/main" id="{C24524C8-C234-E65C-B2CB-9C29AA49548B}"/>
              </a:ext>
            </a:extLst>
          </p:cNvPr>
          <p:cNvSpPr>
            <a:spLocks noGrp="1"/>
          </p:cNvSpPr>
          <p:nvPr>
            <p:ph idx="1"/>
          </p:nvPr>
        </p:nvSpPr>
        <p:spPr>
          <a:xfrm>
            <a:off x="1371599" y="2318197"/>
            <a:ext cx="9724031" cy="3683358"/>
          </a:xfrm>
        </p:spPr>
        <p:txBody>
          <a:bodyPr anchor="ctr">
            <a:normAutofit/>
          </a:bodyPr>
          <a:lstStyle/>
          <a:p>
            <a:r>
              <a:rPr lang="en-ID" sz="2000" b="1" dirty="0">
                <a:latin typeface="Arial" panose="020B0604020202020204" pitchFamily="34" charset="0"/>
              </a:rPr>
              <a:t> </a:t>
            </a:r>
            <a:r>
              <a:rPr lang="en-ID" b="0" i="0" dirty="0">
                <a:effectLst/>
                <a:latin typeface="Arial" panose="020B0604020202020204" pitchFamily="34" charset="0"/>
              </a:rPr>
              <a:t>Langkah </a:t>
            </a:r>
            <a:r>
              <a:rPr lang="en-ID" b="0" i="0" dirty="0" err="1">
                <a:effectLst/>
                <a:latin typeface="Arial" panose="020B0604020202020204" pitchFamily="34" charset="0"/>
              </a:rPr>
              <a:t>ini</a:t>
            </a:r>
            <a:r>
              <a:rPr lang="en-ID" b="0" i="0" dirty="0">
                <a:effectLst/>
                <a:latin typeface="Arial" panose="020B0604020202020204" pitchFamily="34" charset="0"/>
              </a:rPr>
              <a:t> </a:t>
            </a:r>
            <a:r>
              <a:rPr lang="en-ID" b="0" i="0" dirty="0" err="1">
                <a:effectLst/>
                <a:latin typeface="Arial" panose="020B0604020202020204" pitchFamily="34" charset="0"/>
              </a:rPr>
              <a:t>melibatkan</a:t>
            </a:r>
            <a:r>
              <a:rPr lang="en-ID" b="0" i="0" dirty="0">
                <a:effectLst/>
                <a:latin typeface="Arial" panose="020B0604020202020204" pitchFamily="34" charset="0"/>
              </a:rPr>
              <a:t> </a:t>
            </a:r>
            <a:r>
              <a:rPr lang="en-ID" b="0" i="0" dirty="0" err="1">
                <a:effectLst/>
                <a:latin typeface="Arial" panose="020B0604020202020204" pitchFamily="34" charset="0"/>
              </a:rPr>
              <a:t>pemeringkatan</a:t>
            </a:r>
            <a:r>
              <a:rPr lang="en-ID" b="0" i="0" dirty="0">
                <a:effectLst/>
                <a:latin typeface="Arial" panose="020B0604020202020204" pitchFamily="34" charset="0"/>
              </a:rPr>
              <a:t> </a:t>
            </a:r>
            <a:r>
              <a:rPr lang="en-ID" b="0" i="0" dirty="0" err="1">
                <a:effectLst/>
                <a:latin typeface="Arial" panose="020B0604020202020204" pitchFamily="34" charset="0"/>
              </a:rPr>
              <a:t>risiko</a:t>
            </a:r>
            <a:r>
              <a:rPr lang="en-ID" b="0" i="0" dirty="0">
                <a:effectLst/>
                <a:latin typeface="Arial" panose="020B0604020202020204" pitchFamily="34" charset="0"/>
              </a:rPr>
              <a:t> </a:t>
            </a:r>
            <a:r>
              <a:rPr lang="en-ID" b="0" i="0" dirty="0" err="1">
                <a:effectLst/>
                <a:latin typeface="Arial" panose="020B0604020202020204" pitchFamily="34" charset="0"/>
              </a:rPr>
              <a:t>terukur</a:t>
            </a:r>
            <a:r>
              <a:rPr lang="en-ID" b="0" i="0" dirty="0">
                <a:effectLst/>
                <a:latin typeface="Arial" panose="020B0604020202020204" pitchFamily="34" charset="0"/>
              </a:rPr>
              <a:t> </a:t>
            </a:r>
            <a:r>
              <a:rPr lang="en-ID" b="0" i="0" dirty="0" err="1">
                <a:effectLst/>
                <a:latin typeface="Arial" panose="020B0604020202020204" pitchFamily="34" charset="0"/>
              </a:rPr>
              <a:t>berdasarkan</a:t>
            </a:r>
            <a:r>
              <a:rPr lang="en-ID" b="0" i="0" dirty="0">
                <a:effectLst/>
                <a:latin typeface="Arial" panose="020B0604020202020204" pitchFamily="34" charset="0"/>
              </a:rPr>
              <a:t> </a:t>
            </a:r>
            <a:r>
              <a:rPr lang="en-ID" b="0" i="0" dirty="0" err="1">
                <a:effectLst/>
                <a:latin typeface="Arial" panose="020B0604020202020204" pitchFamily="34" charset="0"/>
              </a:rPr>
              <a:t>tingkat</a:t>
            </a:r>
            <a:r>
              <a:rPr lang="en-ID" b="0" i="0" dirty="0">
                <a:effectLst/>
                <a:latin typeface="Arial" panose="020B0604020202020204" pitchFamily="34" charset="0"/>
              </a:rPr>
              <a:t> </a:t>
            </a:r>
            <a:r>
              <a:rPr lang="en-ID" b="0" i="0" dirty="0" err="1">
                <a:effectLst/>
                <a:latin typeface="Arial" panose="020B0604020202020204" pitchFamily="34" charset="0"/>
              </a:rPr>
              <a:t>keparahannya</a:t>
            </a:r>
            <a:r>
              <a:rPr lang="en-ID" b="0" i="0" dirty="0">
                <a:effectLst/>
                <a:latin typeface="Arial" panose="020B0604020202020204" pitchFamily="34" charset="0"/>
              </a:rPr>
              <a:t>. Salah </a:t>
            </a:r>
            <a:r>
              <a:rPr lang="en-ID" b="0" i="0" dirty="0" err="1">
                <a:effectLst/>
                <a:latin typeface="Arial" panose="020B0604020202020204" pitchFamily="34" charset="0"/>
              </a:rPr>
              <a:t>satu</a:t>
            </a:r>
            <a:r>
              <a:rPr lang="en-ID" b="0" i="0" dirty="0">
                <a:effectLst/>
                <a:latin typeface="Arial" panose="020B0604020202020204" pitchFamily="34" charset="0"/>
              </a:rPr>
              <a:t> </a:t>
            </a:r>
            <a:r>
              <a:rPr lang="en-ID" b="0" i="0" dirty="0" err="1">
                <a:effectLst/>
                <a:latin typeface="Arial" panose="020B0604020202020204" pitchFamily="34" charset="0"/>
              </a:rPr>
              <a:t>aspek</a:t>
            </a:r>
            <a:r>
              <a:rPr lang="en-ID" b="0" i="0" dirty="0">
                <a:effectLst/>
                <a:latin typeface="Arial" panose="020B0604020202020204" pitchFamily="34" charset="0"/>
              </a:rPr>
              <a:t> </a:t>
            </a:r>
            <a:r>
              <a:rPr lang="en-ID" b="0" i="0" dirty="0" err="1">
                <a:effectLst/>
                <a:latin typeface="Arial" panose="020B0604020202020204" pitchFamily="34" charset="0"/>
              </a:rPr>
              <a:t>mitigasi</a:t>
            </a:r>
            <a:r>
              <a:rPr lang="en-ID" b="0" i="0" dirty="0">
                <a:effectLst/>
                <a:latin typeface="Arial" panose="020B0604020202020204" pitchFamily="34" charset="0"/>
              </a:rPr>
              <a:t> </a:t>
            </a:r>
            <a:r>
              <a:rPr lang="en-ID" b="0" i="0" dirty="0" err="1">
                <a:effectLst/>
                <a:latin typeface="Arial" panose="020B0604020202020204" pitchFamily="34" charset="0"/>
              </a:rPr>
              <a:t>risiko</a:t>
            </a:r>
            <a:r>
              <a:rPr lang="en-ID" b="0" i="0" dirty="0">
                <a:effectLst/>
                <a:latin typeface="Arial" panose="020B0604020202020204" pitchFamily="34" charset="0"/>
              </a:rPr>
              <a:t> </a:t>
            </a:r>
            <a:r>
              <a:rPr lang="en-ID" b="0" i="0" dirty="0" err="1">
                <a:effectLst/>
                <a:latin typeface="Arial" panose="020B0604020202020204" pitchFamily="34" charset="0"/>
              </a:rPr>
              <a:t>adalah</a:t>
            </a:r>
            <a:r>
              <a:rPr lang="en-ID" b="0" i="0" dirty="0">
                <a:effectLst/>
                <a:latin typeface="Arial" panose="020B0604020202020204" pitchFamily="34" charset="0"/>
              </a:rPr>
              <a:t> </a:t>
            </a:r>
            <a:r>
              <a:rPr lang="en-ID" b="0" i="0" dirty="0" err="1">
                <a:effectLst/>
                <a:latin typeface="Arial" panose="020B0604020202020204" pitchFamily="34" charset="0"/>
              </a:rPr>
              <a:t>penentuan</a:t>
            </a:r>
            <a:r>
              <a:rPr lang="en-ID" b="0" i="0" dirty="0">
                <a:effectLst/>
                <a:latin typeface="Arial" panose="020B0604020202020204" pitchFamily="34" charset="0"/>
              </a:rPr>
              <a:t> </a:t>
            </a:r>
            <a:r>
              <a:rPr lang="en-ID" b="0" i="0" dirty="0" err="1">
                <a:effectLst/>
                <a:latin typeface="Arial" panose="020B0604020202020204" pitchFamily="34" charset="0"/>
              </a:rPr>
              <a:t>prioritas</a:t>
            </a:r>
            <a:r>
              <a:rPr lang="en-ID" b="0" i="0" dirty="0">
                <a:effectLst/>
                <a:latin typeface="Arial" panose="020B0604020202020204" pitchFamily="34" charset="0"/>
              </a:rPr>
              <a:t> -- </a:t>
            </a:r>
            <a:r>
              <a:rPr lang="en-ID" b="0" i="0" dirty="0" err="1">
                <a:effectLst/>
                <a:latin typeface="Arial" panose="020B0604020202020204" pitchFamily="34" charset="0"/>
              </a:rPr>
              <a:t>menerima</a:t>
            </a:r>
            <a:r>
              <a:rPr lang="en-ID" b="0" i="0" dirty="0">
                <a:effectLst/>
                <a:latin typeface="Arial" panose="020B0604020202020204" pitchFamily="34" charset="0"/>
              </a:rPr>
              <a:t> </a:t>
            </a:r>
            <a:r>
              <a:rPr lang="en-ID" b="0" i="0" dirty="0" err="1">
                <a:effectLst/>
                <a:latin typeface="Arial" panose="020B0604020202020204" pitchFamily="34" charset="0"/>
              </a:rPr>
              <a:t>sejumlah</a:t>
            </a:r>
            <a:r>
              <a:rPr lang="en-ID" b="0" i="0" dirty="0">
                <a:effectLst/>
                <a:latin typeface="Arial" panose="020B0604020202020204" pitchFamily="34" charset="0"/>
              </a:rPr>
              <a:t> </a:t>
            </a:r>
            <a:r>
              <a:rPr lang="en-ID" b="0" i="0" dirty="0" err="1">
                <a:effectLst/>
                <a:latin typeface="Arial" panose="020B0604020202020204" pitchFamily="34" charset="0"/>
              </a:rPr>
              <a:t>risiko</a:t>
            </a:r>
            <a:r>
              <a:rPr lang="en-ID" b="0" i="0" dirty="0">
                <a:effectLst/>
                <a:latin typeface="Arial" panose="020B0604020202020204" pitchFamily="34" charset="0"/>
              </a:rPr>
              <a:t> di </a:t>
            </a:r>
            <a:r>
              <a:rPr lang="en-ID" b="0" i="0" dirty="0" err="1">
                <a:effectLst/>
                <a:latin typeface="Arial" panose="020B0604020202020204" pitchFamily="34" charset="0"/>
              </a:rPr>
              <a:t>satu</a:t>
            </a:r>
            <a:r>
              <a:rPr lang="en-ID" b="0" i="0" dirty="0">
                <a:effectLst/>
                <a:latin typeface="Arial" panose="020B0604020202020204" pitchFamily="34" charset="0"/>
              </a:rPr>
              <a:t> </a:t>
            </a:r>
            <a:r>
              <a:rPr lang="en-ID" b="0" i="0" dirty="0" err="1">
                <a:effectLst/>
                <a:latin typeface="Arial" panose="020B0604020202020204" pitchFamily="34" charset="0"/>
              </a:rPr>
              <a:t>bagian</a:t>
            </a:r>
            <a:r>
              <a:rPr lang="en-ID" b="0" i="0" dirty="0">
                <a:effectLst/>
                <a:latin typeface="Arial" panose="020B0604020202020204" pitchFamily="34" charset="0"/>
              </a:rPr>
              <a:t> </a:t>
            </a:r>
            <a:r>
              <a:rPr lang="en-ID" b="0" i="0" dirty="0" err="1">
                <a:effectLst/>
                <a:latin typeface="Arial" panose="020B0604020202020204" pitchFamily="34" charset="0"/>
              </a:rPr>
              <a:t>organisasi</a:t>
            </a:r>
            <a:r>
              <a:rPr lang="en-ID" b="0" i="0" dirty="0">
                <a:effectLst/>
                <a:latin typeface="Arial" panose="020B0604020202020204" pitchFamily="34" charset="0"/>
              </a:rPr>
              <a:t> </a:t>
            </a:r>
            <a:r>
              <a:rPr lang="en-ID" b="0" i="0" dirty="0" err="1">
                <a:effectLst/>
                <a:latin typeface="Arial" panose="020B0604020202020204" pitchFamily="34" charset="0"/>
              </a:rPr>
              <a:t>untuk</a:t>
            </a:r>
            <a:r>
              <a:rPr lang="en-ID" b="0" i="0" dirty="0">
                <a:effectLst/>
                <a:latin typeface="Arial" panose="020B0604020202020204" pitchFamily="34" charset="0"/>
              </a:rPr>
              <a:t> </a:t>
            </a:r>
            <a:r>
              <a:rPr lang="en-ID" b="0" i="0" dirty="0" err="1">
                <a:effectLst/>
                <a:latin typeface="Arial" panose="020B0604020202020204" pitchFamily="34" charset="0"/>
              </a:rPr>
              <a:t>melindungi</a:t>
            </a:r>
            <a:r>
              <a:rPr lang="en-ID" b="0" i="0" dirty="0">
                <a:effectLst/>
                <a:latin typeface="Arial" panose="020B0604020202020204" pitchFamily="34" charset="0"/>
              </a:rPr>
              <a:t> </a:t>
            </a:r>
            <a:r>
              <a:rPr lang="en-ID" b="0" i="0" dirty="0" err="1">
                <a:effectLst/>
                <a:latin typeface="Arial" panose="020B0604020202020204" pitchFamily="34" charset="0"/>
              </a:rPr>
              <a:t>bagian</a:t>
            </a:r>
            <a:r>
              <a:rPr lang="en-ID" b="0" i="0" dirty="0">
                <a:effectLst/>
                <a:latin typeface="Arial" panose="020B0604020202020204" pitchFamily="34" charset="0"/>
              </a:rPr>
              <a:t> lain </a:t>
            </a:r>
            <a:r>
              <a:rPr lang="en-ID" b="0" i="0" dirty="0" err="1">
                <a:effectLst/>
                <a:latin typeface="Arial" panose="020B0604020202020204" pitchFamily="34" charset="0"/>
              </a:rPr>
              <a:t>dengan</a:t>
            </a:r>
            <a:r>
              <a:rPr lang="en-ID" b="0" i="0" dirty="0">
                <a:effectLst/>
                <a:latin typeface="Arial" panose="020B0604020202020204" pitchFamily="34" charset="0"/>
              </a:rPr>
              <a:t> </a:t>
            </a:r>
            <a:r>
              <a:rPr lang="en-ID" b="0" i="0" dirty="0" err="1">
                <a:effectLst/>
                <a:latin typeface="Arial" panose="020B0604020202020204" pitchFamily="34" charset="0"/>
              </a:rPr>
              <a:t>lebih</a:t>
            </a:r>
            <a:r>
              <a:rPr lang="en-ID" b="0" i="0" dirty="0">
                <a:effectLst/>
                <a:latin typeface="Arial" panose="020B0604020202020204" pitchFamily="34" charset="0"/>
              </a:rPr>
              <a:t> </a:t>
            </a:r>
            <a:r>
              <a:rPr lang="en-ID" b="0" i="0" dirty="0" err="1">
                <a:effectLst/>
                <a:latin typeface="Arial" panose="020B0604020202020204" pitchFamily="34" charset="0"/>
              </a:rPr>
              <a:t>baik</a:t>
            </a:r>
            <a:r>
              <a:rPr lang="en-ID" b="0" i="0" dirty="0">
                <a:effectLst/>
                <a:latin typeface="Arial" panose="020B0604020202020204" pitchFamily="34" charset="0"/>
              </a:rPr>
              <a:t>.</a:t>
            </a:r>
            <a:endParaRPr lang="en-US" dirty="0"/>
          </a:p>
        </p:txBody>
      </p:sp>
    </p:spTree>
    <p:extLst>
      <p:ext uri="{BB962C8B-B14F-4D97-AF65-F5344CB8AC3E}">
        <p14:creationId xmlns:p14="http://schemas.microsoft.com/office/powerpoint/2010/main" val="2109265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71013B-A9E8-33FA-95DD-C54455134E78}"/>
              </a:ext>
            </a:extLst>
          </p:cNvPr>
          <p:cNvSpPr>
            <a:spLocks noGrp="1"/>
          </p:cNvSpPr>
          <p:nvPr>
            <p:ph type="title"/>
          </p:nvPr>
        </p:nvSpPr>
        <p:spPr>
          <a:xfrm>
            <a:off x="1371599" y="294538"/>
            <a:ext cx="9895951" cy="1033669"/>
          </a:xfrm>
        </p:spPr>
        <p:txBody>
          <a:bodyPr>
            <a:normAutofit/>
          </a:bodyPr>
          <a:lstStyle/>
          <a:p>
            <a:r>
              <a:rPr lang="en-ID" sz="4000" b="1" i="0" dirty="0">
                <a:solidFill>
                  <a:srgbClr val="FFFFFF"/>
                </a:solidFill>
                <a:effectLst/>
                <a:latin typeface="Arial" panose="020B0604020202020204" pitchFamily="34" charset="0"/>
              </a:rPr>
              <a:t>4. </a:t>
            </a:r>
            <a:r>
              <a:rPr lang="en-ID" sz="4000" b="1" i="0" dirty="0" err="1">
                <a:solidFill>
                  <a:srgbClr val="FFFFFF"/>
                </a:solidFill>
                <a:effectLst/>
                <a:latin typeface="Arial" panose="020B0604020202020204" pitchFamily="34" charset="0"/>
              </a:rPr>
              <a:t>Lacak</a:t>
            </a:r>
            <a:r>
              <a:rPr lang="en-ID" sz="4000" b="1" i="0" dirty="0">
                <a:solidFill>
                  <a:srgbClr val="FFFFFF"/>
                </a:solidFill>
                <a:effectLst/>
                <a:latin typeface="Arial" panose="020B0604020202020204" pitchFamily="34" charset="0"/>
              </a:rPr>
              <a:t> </a:t>
            </a:r>
            <a:r>
              <a:rPr lang="en-ID" sz="4000" b="1" i="0" dirty="0" err="1">
                <a:solidFill>
                  <a:srgbClr val="FFFFFF"/>
                </a:solidFill>
                <a:effectLst/>
                <a:latin typeface="Arial" panose="020B0604020202020204" pitchFamily="34" charset="0"/>
              </a:rPr>
              <a:t>risiko</a:t>
            </a:r>
            <a:r>
              <a:rPr lang="en-ID" sz="4000" b="1" i="0" dirty="0">
                <a:solidFill>
                  <a:srgbClr val="FFFFFF"/>
                </a:solidFill>
                <a:effectLst/>
                <a:latin typeface="Arial" panose="020B0604020202020204" pitchFamily="34" charset="0"/>
              </a:rPr>
              <a:t> </a:t>
            </a:r>
            <a:endParaRPr lang="en-US" sz="4000" dirty="0">
              <a:solidFill>
                <a:srgbClr val="FFFFFF"/>
              </a:solidFill>
            </a:endParaRPr>
          </a:p>
        </p:txBody>
      </p:sp>
      <p:sp>
        <p:nvSpPr>
          <p:cNvPr id="3" name="Content Placeholder 2">
            <a:extLst>
              <a:ext uri="{FF2B5EF4-FFF2-40B4-BE49-F238E27FC236}">
                <a16:creationId xmlns:a16="http://schemas.microsoft.com/office/drawing/2014/main" id="{A9D0E0D3-E03F-2F72-E8FC-5273A30ECC2A}"/>
              </a:ext>
            </a:extLst>
          </p:cNvPr>
          <p:cNvSpPr>
            <a:spLocks noGrp="1"/>
          </p:cNvSpPr>
          <p:nvPr>
            <p:ph idx="1"/>
          </p:nvPr>
        </p:nvSpPr>
        <p:spPr>
          <a:xfrm>
            <a:off x="1371599" y="2318197"/>
            <a:ext cx="9724031" cy="3683358"/>
          </a:xfrm>
        </p:spPr>
        <p:txBody>
          <a:bodyPr anchor="ctr">
            <a:normAutofit/>
          </a:bodyPr>
          <a:lstStyle/>
          <a:p>
            <a:pPr marL="0" indent="0">
              <a:buNone/>
            </a:pPr>
            <a:r>
              <a:rPr lang="en-ID" sz="2000" b="0" i="0" dirty="0">
                <a:effectLst/>
                <a:latin typeface="Arial" panose="020B0604020202020204" pitchFamily="34" charset="0"/>
              </a:rPr>
              <a:t>Langkah </a:t>
            </a:r>
            <a:r>
              <a:rPr lang="en-ID" sz="2000" b="0" i="0" dirty="0" err="1">
                <a:effectLst/>
                <a:latin typeface="Arial" panose="020B0604020202020204" pitchFamily="34" charset="0"/>
              </a:rPr>
              <a:t>ini</a:t>
            </a:r>
            <a:r>
              <a:rPr lang="en-ID" sz="2000" b="0" i="0" dirty="0">
                <a:effectLst/>
                <a:latin typeface="Arial" panose="020B0604020202020204" pitchFamily="34" charset="0"/>
              </a:rPr>
              <a:t> </a:t>
            </a:r>
            <a:r>
              <a:rPr lang="en-ID" sz="2000" b="0" i="0" dirty="0" err="1">
                <a:effectLst/>
                <a:latin typeface="Arial" panose="020B0604020202020204" pitchFamily="34" charset="0"/>
              </a:rPr>
              <a:t>melibatkan</a:t>
            </a:r>
            <a:r>
              <a:rPr lang="en-ID" sz="2000" b="0" i="0" dirty="0">
                <a:effectLst/>
                <a:latin typeface="Arial" panose="020B0604020202020204" pitchFamily="34" charset="0"/>
              </a:rPr>
              <a:t> </a:t>
            </a:r>
            <a:r>
              <a:rPr lang="en-ID" sz="2000" b="0" i="0" dirty="0" err="1">
                <a:effectLst/>
                <a:latin typeface="Arial" panose="020B0604020202020204" pitchFamily="34" charset="0"/>
              </a:rPr>
              <a:t>pemantauan</a:t>
            </a:r>
            <a:r>
              <a:rPr lang="en-ID" sz="2000" b="0" i="0" dirty="0">
                <a:effectLst/>
                <a:latin typeface="Arial" panose="020B0604020202020204" pitchFamily="34" charset="0"/>
              </a:rPr>
              <a:t> </a:t>
            </a:r>
            <a:r>
              <a:rPr lang="en-ID" sz="2000" b="0" i="0" dirty="0" err="1">
                <a:effectLst/>
                <a:latin typeface="Arial" panose="020B0604020202020204" pitchFamily="34" charset="0"/>
              </a:rPr>
              <a:t>risiko</a:t>
            </a:r>
            <a:r>
              <a:rPr lang="en-ID" sz="2000" b="0" i="0" dirty="0">
                <a:effectLst/>
                <a:latin typeface="Arial" panose="020B0604020202020204" pitchFamily="34" charset="0"/>
              </a:rPr>
              <a:t> </a:t>
            </a:r>
            <a:r>
              <a:rPr lang="en-ID" sz="2000" b="0" i="0" dirty="0" err="1">
                <a:effectLst/>
                <a:latin typeface="Arial" panose="020B0604020202020204" pitchFamily="34" charset="0"/>
              </a:rPr>
              <a:t>saat</a:t>
            </a:r>
            <a:r>
              <a:rPr lang="en-ID" sz="2000" b="0" i="0" dirty="0">
                <a:effectLst/>
                <a:latin typeface="Arial" panose="020B0604020202020204" pitchFamily="34" charset="0"/>
              </a:rPr>
              <a:t> </a:t>
            </a:r>
            <a:r>
              <a:rPr lang="en-ID" sz="2000" b="0" i="0" dirty="0" err="1">
                <a:effectLst/>
                <a:latin typeface="Arial" panose="020B0604020202020204" pitchFamily="34" charset="0"/>
              </a:rPr>
              <a:t>risiko</a:t>
            </a:r>
            <a:r>
              <a:rPr lang="en-ID" sz="2000" b="0" i="0" dirty="0">
                <a:effectLst/>
                <a:latin typeface="Arial" panose="020B0604020202020204" pitchFamily="34" charset="0"/>
              </a:rPr>
              <a:t> </a:t>
            </a:r>
            <a:r>
              <a:rPr lang="en-ID" sz="2000" b="0" i="0" dirty="0" err="1">
                <a:effectLst/>
                <a:latin typeface="Arial" panose="020B0604020202020204" pitchFamily="34" charset="0"/>
              </a:rPr>
              <a:t>berubah</a:t>
            </a:r>
            <a:r>
              <a:rPr lang="en-ID" sz="2000" b="0" i="0" dirty="0">
                <a:effectLst/>
                <a:latin typeface="Arial" panose="020B0604020202020204" pitchFamily="34" charset="0"/>
              </a:rPr>
              <a:t> </a:t>
            </a:r>
            <a:r>
              <a:rPr lang="en-ID" sz="2000" b="0" i="0" dirty="0" err="1">
                <a:effectLst/>
                <a:latin typeface="Arial" panose="020B0604020202020204" pitchFamily="34" charset="0"/>
              </a:rPr>
              <a:t>dalam</a:t>
            </a:r>
            <a:r>
              <a:rPr lang="en-ID" sz="2000" b="0" i="0" dirty="0">
                <a:effectLst/>
                <a:latin typeface="Arial" panose="020B0604020202020204" pitchFamily="34" charset="0"/>
              </a:rPr>
              <a:t> </a:t>
            </a:r>
            <a:r>
              <a:rPr lang="en-ID" sz="2000" b="0" i="0" dirty="0" err="1">
                <a:effectLst/>
                <a:latin typeface="Arial" panose="020B0604020202020204" pitchFamily="34" charset="0"/>
              </a:rPr>
              <a:t>hal</a:t>
            </a:r>
            <a:r>
              <a:rPr lang="en-ID" sz="2000" b="0" i="0" dirty="0">
                <a:effectLst/>
                <a:latin typeface="Arial" panose="020B0604020202020204" pitchFamily="34" charset="0"/>
              </a:rPr>
              <a:t> </a:t>
            </a:r>
            <a:r>
              <a:rPr lang="en-ID" sz="2000" b="0" i="0" dirty="0" err="1">
                <a:effectLst/>
                <a:latin typeface="Arial" panose="020B0604020202020204" pitchFamily="34" charset="0"/>
              </a:rPr>
              <a:t>tingkat</a:t>
            </a:r>
            <a:r>
              <a:rPr lang="en-ID" sz="2000" b="0" i="0" dirty="0">
                <a:effectLst/>
                <a:latin typeface="Arial" panose="020B0604020202020204" pitchFamily="34" charset="0"/>
              </a:rPr>
              <a:t> </a:t>
            </a:r>
            <a:r>
              <a:rPr lang="en-ID" sz="2000" b="0" i="0" dirty="0" err="1">
                <a:effectLst/>
                <a:latin typeface="Arial" panose="020B0604020202020204" pitchFamily="34" charset="0"/>
              </a:rPr>
              <a:t>keparahan</a:t>
            </a:r>
            <a:r>
              <a:rPr lang="en-ID" sz="2000" b="0" i="0" dirty="0">
                <a:effectLst/>
                <a:latin typeface="Arial" panose="020B0604020202020204" pitchFamily="34" charset="0"/>
              </a:rPr>
              <a:t> </a:t>
            </a:r>
            <a:r>
              <a:rPr lang="en-ID" sz="2000" b="0" i="0" dirty="0" err="1">
                <a:effectLst/>
                <a:latin typeface="Arial" panose="020B0604020202020204" pitchFamily="34" charset="0"/>
              </a:rPr>
              <a:t>atau</a:t>
            </a:r>
            <a:r>
              <a:rPr lang="en-ID" sz="2000" b="0" i="0" dirty="0">
                <a:effectLst/>
                <a:latin typeface="Arial" panose="020B0604020202020204" pitchFamily="34" charset="0"/>
              </a:rPr>
              <a:t> </a:t>
            </a:r>
            <a:r>
              <a:rPr lang="en-ID" sz="2000" b="0" i="0" dirty="0" err="1">
                <a:effectLst/>
                <a:latin typeface="Arial" panose="020B0604020202020204" pitchFamily="34" charset="0"/>
              </a:rPr>
              <a:t>relevansinya</a:t>
            </a:r>
            <a:r>
              <a:rPr lang="en-ID" sz="2000" b="0" i="0" dirty="0">
                <a:effectLst/>
                <a:latin typeface="Arial" panose="020B0604020202020204" pitchFamily="34" charset="0"/>
              </a:rPr>
              <a:t> </a:t>
            </a:r>
            <a:r>
              <a:rPr lang="en-ID" sz="2000" b="0" i="0" dirty="0" err="1">
                <a:effectLst/>
                <a:latin typeface="Arial" panose="020B0604020202020204" pitchFamily="34" charset="0"/>
              </a:rPr>
              <a:t>terhadap</a:t>
            </a:r>
            <a:r>
              <a:rPr lang="en-ID" sz="2000" b="0" i="0" dirty="0">
                <a:effectLst/>
                <a:latin typeface="Arial" panose="020B0604020202020204" pitchFamily="34" charset="0"/>
              </a:rPr>
              <a:t> </a:t>
            </a:r>
            <a:r>
              <a:rPr lang="en-ID" sz="2000" b="0" i="0" dirty="0" err="1">
                <a:effectLst/>
                <a:latin typeface="Arial" panose="020B0604020202020204" pitchFamily="34" charset="0"/>
              </a:rPr>
              <a:t>organisasi</a:t>
            </a:r>
            <a:r>
              <a:rPr lang="en-ID" sz="2000" b="0" i="0" dirty="0">
                <a:effectLst/>
                <a:latin typeface="Arial" panose="020B0604020202020204" pitchFamily="34" charset="0"/>
              </a:rPr>
              <a:t>. </a:t>
            </a:r>
            <a:r>
              <a:rPr lang="en-ID" sz="2000" b="0" i="0" dirty="0" err="1">
                <a:effectLst/>
                <a:latin typeface="Arial" panose="020B0604020202020204" pitchFamily="34" charset="0"/>
              </a:rPr>
              <a:t>Penting</a:t>
            </a:r>
            <a:r>
              <a:rPr lang="en-ID" sz="2000" b="0" i="0" dirty="0">
                <a:effectLst/>
                <a:latin typeface="Arial" panose="020B0604020202020204" pitchFamily="34" charset="0"/>
              </a:rPr>
              <a:t> </a:t>
            </a:r>
            <a:r>
              <a:rPr lang="en-ID" sz="2000" b="0" i="0" dirty="0" err="1">
                <a:effectLst/>
                <a:latin typeface="Arial" panose="020B0604020202020204" pitchFamily="34" charset="0"/>
              </a:rPr>
              <a:t>untuk</a:t>
            </a:r>
            <a:r>
              <a:rPr lang="en-ID" sz="2000" b="0" i="0" dirty="0">
                <a:effectLst/>
                <a:latin typeface="Arial" panose="020B0604020202020204" pitchFamily="34" charset="0"/>
              </a:rPr>
              <a:t> </a:t>
            </a:r>
            <a:r>
              <a:rPr lang="en-ID" sz="2000" b="0" i="0" dirty="0" err="1">
                <a:effectLst/>
                <a:latin typeface="Arial" panose="020B0604020202020204" pitchFamily="34" charset="0"/>
              </a:rPr>
              <a:t>memiliki</a:t>
            </a:r>
            <a:r>
              <a:rPr lang="en-ID" sz="2000" b="0" i="0" dirty="0">
                <a:effectLst/>
                <a:latin typeface="Arial" panose="020B0604020202020204" pitchFamily="34" charset="0"/>
              </a:rPr>
              <a:t> </a:t>
            </a:r>
            <a:r>
              <a:rPr lang="en-ID" sz="2000" b="0" i="0" dirty="0" err="1">
                <a:effectLst/>
                <a:latin typeface="Arial" panose="020B0604020202020204" pitchFamily="34" charset="0"/>
              </a:rPr>
              <a:t>metrik</a:t>
            </a:r>
            <a:r>
              <a:rPr lang="en-ID" sz="2000" b="0" i="0" dirty="0">
                <a:effectLst/>
                <a:latin typeface="Arial" panose="020B0604020202020204" pitchFamily="34" charset="0"/>
              </a:rPr>
              <a:t> yang </a:t>
            </a:r>
            <a:r>
              <a:rPr lang="en-ID" sz="2000" b="0" i="0" dirty="0" err="1">
                <a:effectLst/>
                <a:latin typeface="Arial" panose="020B0604020202020204" pitchFamily="34" charset="0"/>
              </a:rPr>
              <a:t>kuat</a:t>
            </a:r>
            <a:r>
              <a:rPr lang="en-ID" sz="2000" b="0" i="0" dirty="0">
                <a:effectLst/>
                <a:latin typeface="Arial" panose="020B0604020202020204" pitchFamily="34" charset="0"/>
              </a:rPr>
              <a:t> </a:t>
            </a:r>
            <a:r>
              <a:rPr lang="en-ID" sz="2000" b="0" i="0" dirty="0" err="1">
                <a:effectLst/>
                <a:latin typeface="Arial" panose="020B0604020202020204" pitchFamily="34" charset="0"/>
              </a:rPr>
              <a:t>untuk</a:t>
            </a:r>
            <a:r>
              <a:rPr lang="en-ID" sz="2000" b="0" i="0" dirty="0">
                <a:effectLst/>
                <a:latin typeface="Arial" panose="020B0604020202020204" pitchFamily="34" charset="0"/>
              </a:rPr>
              <a:t> </a:t>
            </a:r>
            <a:r>
              <a:rPr lang="en-ID" sz="2000" b="0" i="0" dirty="0" err="1">
                <a:effectLst/>
                <a:latin typeface="Arial" panose="020B0604020202020204" pitchFamily="34" charset="0"/>
              </a:rPr>
              <a:t>melacak</a:t>
            </a:r>
            <a:r>
              <a:rPr lang="en-ID" sz="2000" b="0" i="0" dirty="0">
                <a:effectLst/>
                <a:latin typeface="Arial" panose="020B0604020202020204" pitchFamily="34" charset="0"/>
              </a:rPr>
              <a:t> </a:t>
            </a:r>
            <a:r>
              <a:rPr lang="en-ID" sz="2000" b="0" i="0" dirty="0" err="1">
                <a:effectLst/>
                <a:latin typeface="Arial" panose="020B0604020202020204" pitchFamily="34" charset="0"/>
              </a:rPr>
              <a:t>risiko</a:t>
            </a:r>
            <a:r>
              <a:rPr lang="en-ID" sz="2000" b="0" i="0" dirty="0">
                <a:effectLst/>
                <a:latin typeface="Arial" panose="020B0604020202020204" pitchFamily="34" charset="0"/>
              </a:rPr>
              <a:t> </a:t>
            </a:r>
            <a:r>
              <a:rPr lang="en-ID" sz="2000" b="0" i="0" dirty="0" err="1">
                <a:effectLst/>
                <a:latin typeface="Arial" panose="020B0604020202020204" pitchFamily="34" charset="0"/>
              </a:rPr>
              <a:t>saat</a:t>
            </a:r>
            <a:r>
              <a:rPr lang="en-ID" sz="2000" b="0" i="0" dirty="0">
                <a:effectLst/>
                <a:latin typeface="Arial" panose="020B0604020202020204" pitchFamily="34" charset="0"/>
              </a:rPr>
              <a:t> </a:t>
            </a:r>
            <a:r>
              <a:rPr lang="en-ID" sz="2000" b="0" i="0" dirty="0" err="1">
                <a:effectLst/>
                <a:latin typeface="Arial" panose="020B0604020202020204" pitchFamily="34" charset="0"/>
              </a:rPr>
              <a:t>risiko</a:t>
            </a:r>
            <a:r>
              <a:rPr lang="en-ID" sz="2000" b="0" i="0" dirty="0">
                <a:effectLst/>
                <a:latin typeface="Arial" panose="020B0604020202020204" pitchFamily="34" charset="0"/>
              </a:rPr>
              <a:t> </a:t>
            </a:r>
            <a:r>
              <a:rPr lang="en-ID" sz="2000" b="0" i="0" dirty="0" err="1">
                <a:effectLst/>
                <a:latin typeface="Arial" panose="020B0604020202020204" pitchFamily="34" charset="0"/>
              </a:rPr>
              <a:t>tersebut</a:t>
            </a:r>
            <a:r>
              <a:rPr lang="en-ID" sz="2000" b="0" i="0" dirty="0">
                <a:effectLst/>
                <a:latin typeface="Arial" panose="020B0604020202020204" pitchFamily="34" charset="0"/>
              </a:rPr>
              <a:t> </a:t>
            </a:r>
            <a:r>
              <a:rPr lang="en-ID" sz="2000" b="0" i="0" dirty="0" err="1">
                <a:effectLst/>
                <a:latin typeface="Arial" panose="020B0604020202020204" pitchFamily="34" charset="0"/>
              </a:rPr>
              <a:t>berkembang</a:t>
            </a:r>
            <a:r>
              <a:rPr lang="en-ID" sz="2000" b="0" i="0" dirty="0">
                <a:effectLst/>
                <a:latin typeface="Arial" panose="020B0604020202020204" pitchFamily="34" charset="0"/>
              </a:rPr>
              <a:t>, dan </a:t>
            </a:r>
            <a:r>
              <a:rPr lang="en-ID" sz="2000" b="0" i="0" dirty="0" err="1">
                <a:effectLst/>
                <a:latin typeface="Arial" panose="020B0604020202020204" pitchFamily="34" charset="0"/>
              </a:rPr>
              <a:t>untuk</a:t>
            </a:r>
            <a:r>
              <a:rPr lang="en-ID" sz="2000" b="0" i="0" dirty="0">
                <a:effectLst/>
                <a:latin typeface="Arial" panose="020B0604020202020204" pitchFamily="34" charset="0"/>
              </a:rPr>
              <a:t> </a:t>
            </a:r>
            <a:r>
              <a:rPr lang="en-ID" sz="2000" b="0" i="0" dirty="0" err="1">
                <a:effectLst/>
                <a:latin typeface="Arial" panose="020B0604020202020204" pitchFamily="34" charset="0"/>
              </a:rPr>
              <a:t>melacak</a:t>
            </a:r>
            <a:r>
              <a:rPr lang="en-ID" sz="2000" b="0" i="0" dirty="0">
                <a:effectLst/>
                <a:latin typeface="Arial" panose="020B0604020202020204" pitchFamily="34" charset="0"/>
              </a:rPr>
              <a:t> </a:t>
            </a:r>
            <a:r>
              <a:rPr lang="en-ID" sz="2000" b="0" i="0" dirty="0" err="1">
                <a:effectLst/>
                <a:latin typeface="Arial" panose="020B0604020202020204" pitchFamily="34" charset="0"/>
              </a:rPr>
              <a:t>kemampuan</a:t>
            </a:r>
            <a:r>
              <a:rPr lang="en-ID" sz="2000" b="0" i="0" dirty="0">
                <a:effectLst/>
                <a:latin typeface="Arial" panose="020B0604020202020204" pitchFamily="34" charset="0"/>
              </a:rPr>
              <a:t> </a:t>
            </a:r>
            <a:r>
              <a:rPr lang="en-ID" sz="2000" b="0" i="0" dirty="0" err="1">
                <a:effectLst/>
                <a:latin typeface="Arial" panose="020B0604020202020204" pitchFamily="34" charset="0"/>
              </a:rPr>
              <a:t>rencana</a:t>
            </a:r>
            <a:r>
              <a:rPr lang="en-ID" sz="2000" b="0" i="0" dirty="0">
                <a:effectLst/>
                <a:latin typeface="Arial" panose="020B0604020202020204" pitchFamily="34" charset="0"/>
              </a:rPr>
              <a:t> </a:t>
            </a:r>
            <a:r>
              <a:rPr lang="en-ID" sz="2000" b="0" i="0" dirty="0" err="1">
                <a:effectLst/>
                <a:latin typeface="Arial" panose="020B0604020202020204" pitchFamily="34" charset="0"/>
              </a:rPr>
              <a:t>dalam</a:t>
            </a:r>
            <a:r>
              <a:rPr lang="en-ID" sz="2000" b="0" i="0" dirty="0">
                <a:effectLst/>
                <a:latin typeface="Arial" panose="020B0604020202020204" pitchFamily="34" charset="0"/>
              </a:rPr>
              <a:t> </a:t>
            </a:r>
            <a:r>
              <a:rPr lang="en-ID" sz="2000" b="0" i="0" dirty="0" err="1">
                <a:effectLst/>
                <a:latin typeface="Arial" panose="020B0604020202020204" pitchFamily="34" charset="0"/>
              </a:rPr>
              <a:t>memenuhi</a:t>
            </a:r>
            <a:r>
              <a:rPr lang="en-ID" sz="2000" b="0" i="0" dirty="0">
                <a:effectLst/>
                <a:latin typeface="Arial" panose="020B0604020202020204" pitchFamily="34" charset="0"/>
              </a:rPr>
              <a:t> </a:t>
            </a:r>
            <a:r>
              <a:rPr lang="en-ID" sz="2000" b="0" i="0" dirty="0" err="1">
                <a:effectLst/>
                <a:latin typeface="Arial" panose="020B0604020202020204" pitchFamily="34" charset="0"/>
              </a:rPr>
              <a:t>persyaratan</a:t>
            </a:r>
            <a:r>
              <a:rPr lang="en-ID" sz="2000" b="0" i="0" dirty="0">
                <a:effectLst/>
                <a:latin typeface="Arial" panose="020B0604020202020204" pitchFamily="34" charset="0"/>
              </a:rPr>
              <a:t> </a:t>
            </a:r>
            <a:r>
              <a:rPr lang="en-ID" sz="2000" b="0" i="0" dirty="0" err="1">
                <a:effectLst/>
                <a:latin typeface="Arial" panose="020B0604020202020204" pitchFamily="34" charset="0"/>
              </a:rPr>
              <a:t>kepatuhan</a:t>
            </a:r>
            <a:endParaRPr lang="en-US" sz="2000" dirty="0"/>
          </a:p>
        </p:txBody>
      </p:sp>
    </p:spTree>
    <p:extLst>
      <p:ext uri="{BB962C8B-B14F-4D97-AF65-F5344CB8AC3E}">
        <p14:creationId xmlns:p14="http://schemas.microsoft.com/office/powerpoint/2010/main" val="2530571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F9D3F4-28C1-BD87-60B4-1B9435D2435A}"/>
              </a:ext>
            </a:extLst>
          </p:cNvPr>
          <p:cNvSpPr>
            <a:spLocks noGrp="1"/>
          </p:cNvSpPr>
          <p:nvPr>
            <p:ph type="title"/>
          </p:nvPr>
        </p:nvSpPr>
        <p:spPr>
          <a:xfrm>
            <a:off x="1371599" y="294538"/>
            <a:ext cx="9895951" cy="1033669"/>
          </a:xfrm>
        </p:spPr>
        <p:txBody>
          <a:bodyPr>
            <a:normAutofit/>
          </a:bodyPr>
          <a:lstStyle/>
          <a:p>
            <a:r>
              <a:rPr lang="en-ID" sz="4000" b="1" i="0">
                <a:solidFill>
                  <a:srgbClr val="FFFFFF"/>
                </a:solidFill>
                <a:effectLst/>
                <a:latin typeface="Arial" panose="020B0604020202020204" pitchFamily="34" charset="0"/>
              </a:rPr>
              <a:t>5. Terapkan dan pantau kemajuan </a:t>
            </a:r>
            <a:endParaRPr lang="en-US" sz="4000">
              <a:solidFill>
                <a:srgbClr val="FFFFFF"/>
              </a:solidFill>
            </a:endParaRPr>
          </a:p>
        </p:txBody>
      </p:sp>
      <p:sp>
        <p:nvSpPr>
          <p:cNvPr id="3" name="Content Placeholder 2">
            <a:extLst>
              <a:ext uri="{FF2B5EF4-FFF2-40B4-BE49-F238E27FC236}">
                <a16:creationId xmlns:a16="http://schemas.microsoft.com/office/drawing/2014/main" id="{A20468DA-9CFD-1E59-A5BA-D75E8B66DC9A}"/>
              </a:ext>
            </a:extLst>
          </p:cNvPr>
          <p:cNvSpPr>
            <a:spLocks noGrp="1"/>
          </p:cNvSpPr>
          <p:nvPr>
            <p:ph idx="1"/>
          </p:nvPr>
        </p:nvSpPr>
        <p:spPr>
          <a:xfrm>
            <a:off x="1371599" y="2318197"/>
            <a:ext cx="9724031" cy="3683358"/>
          </a:xfrm>
        </p:spPr>
        <p:txBody>
          <a:bodyPr anchor="ctr">
            <a:normAutofit/>
          </a:bodyPr>
          <a:lstStyle/>
          <a:p>
            <a:pPr marL="0" indent="0">
              <a:buNone/>
            </a:pPr>
            <a:r>
              <a:rPr lang="en-ID" sz="2000" b="0" i="0" dirty="0">
                <a:effectLst/>
                <a:latin typeface="Arial" panose="020B0604020202020204" pitchFamily="34" charset="0"/>
              </a:rPr>
              <a:t> </a:t>
            </a:r>
            <a:r>
              <a:rPr lang="en-ID" sz="2000" b="0" i="0" dirty="0" err="1">
                <a:effectLst/>
                <a:latin typeface="Arial" panose="020B0604020202020204" pitchFamily="34" charset="0"/>
              </a:rPr>
              <a:t>Ini</a:t>
            </a:r>
            <a:r>
              <a:rPr lang="en-ID" sz="2000" b="0" i="0" dirty="0">
                <a:effectLst/>
                <a:latin typeface="Arial" panose="020B0604020202020204" pitchFamily="34" charset="0"/>
              </a:rPr>
              <a:t> </a:t>
            </a:r>
            <a:r>
              <a:rPr lang="en-ID" sz="2000" b="0" i="0" dirty="0" err="1">
                <a:effectLst/>
                <a:latin typeface="Arial" panose="020B0604020202020204" pitchFamily="34" charset="0"/>
              </a:rPr>
              <a:t>melibatkan</a:t>
            </a:r>
            <a:r>
              <a:rPr lang="en-ID" sz="2000" b="0" i="0" dirty="0">
                <a:effectLst/>
                <a:latin typeface="Arial" panose="020B0604020202020204" pitchFamily="34" charset="0"/>
              </a:rPr>
              <a:t> </a:t>
            </a:r>
            <a:r>
              <a:rPr lang="en-ID" sz="2000" b="0" i="0" dirty="0" err="1">
                <a:effectLst/>
                <a:latin typeface="Arial" panose="020B0604020202020204" pitchFamily="34" charset="0"/>
              </a:rPr>
              <a:t>evaluasi</a:t>
            </a:r>
            <a:r>
              <a:rPr lang="en-ID" sz="2000" b="0" i="0" dirty="0">
                <a:effectLst/>
                <a:latin typeface="Arial" panose="020B0604020202020204" pitchFamily="34" charset="0"/>
              </a:rPr>
              <a:t> </a:t>
            </a:r>
            <a:r>
              <a:rPr lang="en-ID" sz="2000" b="0" i="0" dirty="0" err="1">
                <a:effectLst/>
                <a:latin typeface="Arial" panose="020B0604020202020204" pitchFamily="34" charset="0"/>
              </a:rPr>
              <a:t>ulang</a:t>
            </a:r>
            <a:r>
              <a:rPr lang="en-ID" sz="2000" b="0" i="0" dirty="0">
                <a:effectLst/>
                <a:latin typeface="Arial" panose="020B0604020202020204" pitchFamily="34" charset="0"/>
              </a:rPr>
              <a:t> </a:t>
            </a:r>
            <a:r>
              <a:rPr lang="en-ID" sz="2000" b="0" i="0" dirty="0" err="1">
                <a:effectLst/>
                <a:latin typeface="Arial" panose="020B0604020202020204" pitchFamily="34" charset="0"/>
              </a:rPr>
              <a:t>efektivitas</a:t>
            </a:r>
            <a:r>
              <a:rPr lang="en-ID" sz="2000" b="0" i="0" dirty="0">
                <a:effectLst/>
                <a:latin typeface="Arial" panose="020B0604020202020204" pitchFamily="34" charset="0"/>
              </a:rPr>
              <a:t> </a:t>
            </a:r>
            <a:r>
              <a:rPr lang="en-ID" sz="2000" b="0" i="0" dirty="0" err="1">
                <a:effectLst/>
                <a:latin typeface="Arial" panose="020B0604020202020204" pitchFamily="34" charset="0"/>
              </a:rPr>
              <a:t>rencana</a:t>
            </a:r>
            <a:r>
              <a:rPr lang="en-ID" sz="2000" b="0" i="0" dirty="0">
                <a:effectLst/>
                <a:latin typeface="Arial" panose="020B0604020202020204" pitchFamily="34" charset="0"/>
              </a:rPr>
              <a:t> </a:t>
            </a:r>
            <a:r>
              <a:rPr lang="en-ID" sz="2000" b="0" i="0" dirty="0" err="1">
                <a:effectLst/>
                <a:latin typeface="Arial" panose="020B0604020202020204" pitchFamily="34" charset="0"/>
              </a:rPr>
              <a:t>dalam</a:t>
            </a:r>
            <a:r>
              <a:rPr lang="en-ID" sz="2000" b="0" i="0" dirty="0">
                <a:effectLst/>
                <a:latin typeface="Arial" panose="020B0604020202020204" pitchFamily="34" charset="0"/>
              </a:rPr>
              <a:t> </a:t>
            </a:r>
            <a:r>
              <a:rPr lang="en-ID" sz="2000" b="0" i="0" dirty="0" err="1">
                <a:effectLst/>
                <a:latin typeface="Arial" panose="020B0604020202020204" pitchFamily="34" charset="0"/>
              </a:rPr>
              <a:t>mengidentifikasi</a:t>
            </a:r>
            <a:r>
              <a:rPr lang="en-ID" sz="2000" b="0" i="0" dirty="0">
                <a:effectLst/>
                <a:latin typeface="Arial" panose="020B0604020202020204" pitchFamily="34" charset="0"/>
              </a:rPr>
              <a:t> </a:t>
            </a:r>
            <a:r>
              <a:rPr lang="en-ID" sz="2000" b="0" i="0" dirty="0" err="1">
                <a:effectLst/>
                <a:latin typeface="Arial" panose="020B0604020202020204" pitchFamily="34" charset="0"/>
              </a:rPr>
              <a:t>risiko</a:t>
            </a:r>
            <a:r>
              <a:rPr lang="en-ID" sz="2000" b="0" i="0" dirty="0">
                <a:effectLst/>
                <a:latin typeface="Arial" panose="020B0604020202020204" pitchFamily="34" charset="0"/>
              </a:rPr>
              <a:t> dan </a:t>
            </a:r>
            <a:r>
              <a:rPr lang="en-ID" sz="2000" b="0" i="0" dirty="0" err="1">
                <a:effectLst/>
                <a:latin typeface="Arial" panose="020B0604020202020204" pitchFamily="34" charset="0"/>
              </a:rPr>
              <a:t>melakukan</a:t>
            </a:r>
            <a:r>
              <a:rPr lang="en-ID" sz="2000" b="0" i="0" dirty="0">
                <a:effectLst/>
                <a:latin typeface="Arial" panose="020B0604020202020204" pitchFamily="34" charset="0"/>
              </a:rPr>
              <a:t> </a:t>
            </a:r>
            <a:r>
              <a:rPr lang="en-ID" sz="2000" b="0" i="0" dirty="0" err="1">
                <a:effectLst/>
                <a:latin typeface="Arial" panose="020B0604020202020204" pitchFamily="34" charset="0"/>
              </a:rPr>
              <a:t>perbaikan</a:t>
            </a:r>
            <a:r>
              <a:rPr lang="en-ID" sz="2000" b="0" i="0" dirty="0">
                <a:effectLst/>
                <a:latin typeface="Arial" panose="020B0604020202020204" pitchFamily="34" charset="0"/>
              </a:rPr>
              <a:t> </a:t>
            </a:r>
            <a:r>
              <a:rPr lang="en-ID" sz="2000" b="0" i="0" dirty="0" err="1">
                <a:effectLst/>
                <a:latin typeface="Arial" panose="020B0604020202020204" pitchFamily="34" charset="0"/>
              </a:rPr>
              <a:t>sesuai</a:t>
            </a:r>
            <a:r>
              <a:rPr lang="en-ID" sz="2000" b="0" i="0" dirty="0">
                <a:effectLst/>
                <a:latin typeface="Arial" panose="020B0604020202020204" pitchFamily="34" charset="0"/>
              </a:rPr>
              <a:t> </a:t>
            </a:r>
            <a:r>
              <a:rPr lang="en-ID" sz="2000" b="0" i="0" dirty="0" err="1">
                <a:effectLst/>
                <a:latin typeface="Arial" panose="020B0604020202020204" pitchFamily="34" charset="0"/>
              </a:rPr>
              <a:t>kebutuhan</a:t>
            </a:r>
            <a:r>
              <a:rPr lang="en-ID" sz="2000" b="0" i="0" dirty="0">
                <a:effectLst/>
                <a:latin typeface="Arial" panose="020B0604020202020204" pitchFamily="34" charset="0"/>
              </a:rPr>
              <a:t>.</a:t>
            </a:r>
            <a:endParaRPr lang="en-US" sz="2000" dirty="0"/>
          </a:p>
        </p:txBody>
      </p:sp>
    </p:spTree>
    <p:extLst>
      <p:ext uri="{BB962C8B-B14F-4D97-AF65-F5344CB8AC3E}">
        <p14:creationId xmlns:p14="http://schemas.microsoft.com/office/powerpoint/2010/main" val="274847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9" name="Freeform: Shape 1038">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54F3F9C-DEE4-610E-BF24-639E617714C8}"/>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Risk Mitigasi</a:t>
            </a:r>
          </a:p>
        </p:txBody>
      </p:sp>
      <p:pic>
        <p:nvPicPr>
          <p:cNvPr id="1026" name="Picture 2" descr="What is Risk Mitigation? The Four Types and How to Apply Them">
            <a:extLst>
              <a:ext uri="{FF2B5EF4-FFF2-40B4-BE49-F238E27FC236}">
                <a16:creationId xmlns:a16="http://schemas.microsoft.com/office/drawing/2014/main" id="{7ABA2826-52B3-EFBE-C038-A9EB8F9B418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02428" y="1396758"/>
            <a:ext cx="7225748" cy="4064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4600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1DC18659-00DC-D991-3ADC-DADA7310046E}"/>
              </a:ext>
            </a:extLst>
          </p:cNvPr>
          <p:cNvSpPr>
            <a:spLocks noGrp="1"/>
          </p:cNvSpPr>
          <p:nvPr>
            <p:ph type="title"/>
          </p:nvPr>
        </p:nvSpPr>
        <p:spPr>
          <a:xfrm>
            <a:off x="838200" y="401221"/>
            <a:ext cx="10515600" cy="1348065"/>
          </a:xfrm>
        </p:spPr>
        <p:txBody>
          <a:bodyPr>
            <a:normAutofit/>
          </a:bodyPr>
          <a:lstStyle/>
          <a:p>
            <a:r>
              <a:rPr lang="en-US" sz="5400">
                <a:solidFill>
                  <a:srgbClr val="FFFFFF"/>
                </a:solidFill>
              </a:rPr>
              <a:t>Risk transfer</a:t>
            </a:r>
          </a:p>
        </p:txBody>
      </p:sp>
      <p:sp>
        <p:nvSpPr>
          <p:cNvPr id="3" name="Content Placeholder 2">
            <a:extLst>
              <a:ext uri="{FF2B5EF4-FFF2-40B4-BE49-F238E27FC236}">
                <a16:creationId xmlns:a16="http://schemas.microsoft.com/office/drawing/2014/main" id="{3722B6B1-E115-4AFA-5316-3AA5DFED1A14}"/>
              </a:ext>
            </a:extLst>
          </p:cNvPr>
          <p:cNvSpPr>
            <a:spLocks noGrp="1"/>
          </p:cNvSpPr>
          <p:nvPr>
            <p:ph idx="1"/>
          </p:nvPr>
        </p:nvSpPr>
        <p:spPr>
          <a:xfrm>
            <a:off x="838200" y="2586789"/>
            <a:ext cx="10515600" cy="3590174"/>
          </a:xfrm>
        </p:spPr>
        <p:txBody>
          <a:bodyPr>
            <a:normAutofit/>
          </a:bodyPr>
          <a:lstStyle/>
          <a:p>
            <a:r>
              <a:rPr lang="en-ID" sz="2200" b="0" i="0">
                <a:effectLst/>
                <a:latin typeface="Google Sans"/>
              </a:rPr>
              <a:t>Risk transfer atau pengalihan risiko adalah </a:t>
            </a:r>
            <a:r>
              <a:rPr lang="en-ID" sz="2200"/>
              <a:t>teknik manajemen risiko yang melibatkan pemindahan tanggung jawab pengelolaan risiko kepada pihak ketiga</a:t>
            </a:r>
            <a:endParaRPr lang="en-US" sz="2200"/>
          </a:p>
        </p:txBody>
      </p:sp>
    </p:spTree>
    <p:extLst>
      <p:ext uri="{BB962C8B-B14F-4D97-AF65-F5344CB8AC3E}">
        <p14:creationId xmlns:p14="http://schemas.microsoft.com/office/powerpoint/2010/main" val="3293497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Risk Transfer - Definition, How It Works, and Methods">
            <a:extLst>
              <a:ext uri="{FF2B5EF4-FFF2-40B4-BE49-F238E27FC236}">
                <a16:creationId xmlns:a16="http://schemas.microsoft.com/office/drawing/2014/main" id="{C943E09E-CC8F-97E2-AE31-DA7BC630B6E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816798" y="457200"/>
            <a:ext cx="10558404"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67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54DC2-8812-AFF0-CAF3-BF32A596855D}"/>
              </a:ext>
            </a:extLst>
          </p:cNvPr>
          <p:cNvSpPr>
            <a:spLocks noGrp="1"/>
          </p:cNvSpPr>
          <p:nvPr>
            <p:ph type="title"/>
          </p:nvPr>
        </p:nvSpPr>
        <p:spPr/>
        <p:txBody>
          <a:bodyPr/>
          <a:lstStyle/>
          <a:p>
            <a:r>
              <a:rPr lang="en-US" dirty="0"/>
              <a:t>Risk Avoidance</a:t>
            </a:r>
          </a:p>
        </p:txBody>
      </p:sp>
      <p:sp>
        <p:nvSpPr>
          <p:cNvPr id="3" name="Content Placeholder 2">
            <a:extLst>
              <a:ext uri="{FF2B5EF4-FFF2-40B4-BE49-F238E27FC236}">
                <a16:creationId xmlns:a16="http://schemas.microsoft.com/office/drawing/2014/main" id="{6DD96A9B-0605-13FB-3211-65B7F4F26A14}"/>
              </a:ext>
            </a:extLst>
          </p:cNvPr>
          <p:cNvSpPr>
            <a:spLocks noGrp="1"/>
          </p:cNvSpPr>
          <p:nvPr>
            <p:ph idx="1"/>
          </p:nvPr>
        </p:nvSpPr>
        <p:spPr/>
        <p:txBody>
          <a:bodyPr/>
          <a:lstStyle/>
          <a:p>
            <a:pPr marL="0" indent="0">
              <a:buNone/>
            </a:pPr>
            <a:r>
              <a:rPr lang="en-ID" b="0" i="0" dirty="0">
                <a:solidFill>
                  <a:srgbClr val="001D35"/>
                </a:solidFill>
                <a:effectLst/>
                <a:latin typeface="Google Sans"/>
              </a:rPr>
              <a:t>Risk avoidance </a:t>
            </a:r>
            <a:r>
              <a:rPr lang="en-ID" b="0" i="0" dirty="0" err="1">
                <a:solidFill>
                  <a:srgbClr val="001D35"/>
                </a:solidFill>
                <a:effectLst/>
                <a:latin typeface="Google Sans"/>
              </a:rPr>
              <a:t>atau</a:t>
            </a:r>
            <a:r>
              <a:rPr lang="en-ID" b="0" i="0" dirty="0">
                <a:solidFill>
                  <a:srgbClr val="001D35"/>
                </a:solidFill>
                <a:effectLst/>
                <a:latin typeface="Google Sans"/>
              </a:rPr>
              <a:t> </a:t>
            </a:r>
            <a:r>
              <a:rPr lang="en-ID" b="0" i="0" dirty="0" err="1">
                <a:solidFill>
                  <a:srgbClr val="001D35"/>
                </a:solidFill>
                <a:effectLst/>
                <a:latin typeface="Google Sans"/>
              </a:rPr>
              <a:t>penghindaran</a:t>
            </a:r>
            <a:r>
              <a:rPr lang="en-ID" b="0" i="0" dirty="0">
                <a:solidFill>
                  <a:srgbClr val="001D35"/>
                </a:solidFill>
                <a:effectLst/>
                <a:latin typeface="Google Sans"/>
              </a:rPr>
              <a:t> </a:t>
            </a:r>
            <a:r>
              <a:rPr lang="en-ID" b="0" i="0" dirty="0" err="1">
                <a:solidFill>
                  <a:srgbClr val="001D35"/>
                </a:solidFill>
                <a:effectLst/>
                <a:latin typeface="Google Sans"/>
              </a:rPr>
              <a:t>risiko</a:t>
            </a:r>
            <a:r>
              <a:rPr lang="en-ID" b="0" i="0" dirty="0">
                <a:solidFill>
                  <a:srgbClr val="001D35"/>
                </a:solidFill>
                <a:effectLst/>
                <a:latin typeface="Google Sans"/>
              </a:rPr>
              <a:t> </a:t>
            </a:r>
            <a:r>
              <a:rPr lang="en-ID" b="0" i="0" dirty="0" err="1">
                <a:solidFill>
                  <a:srgbClr val="001D35"/>
                </a:solidFill>
                <a:effectLst/>
                <a:latin typeface="Google Sans"/>
              </a:rPr>
              <a:t>adalah</a:t>
            </a:r>
            <a:r>
              <a:rPr lang="en-ID" b="0" i="0" dirty="0">
                <a:solidFill>
                  <a:srgbClr val="001D35"/>
                </a:solidFill>
                <a:effectLst/>
                <a:latin typeface="Google Sans"/>
              </a:rPr>
              <a:t> </a:t>
            </a:r>
            <a:r>
              <a:rPr lang="en-ID" dirty="0"/>
              <a:t>strategi </a:t>
            </a:r>
            <a:r>
              <a:rPr lang="en-ID" dirty="0" err="1"/>
              <a:t>untuk</a:t>
            </a:r>
            <a:r>
              <a:rPr lang="en-ID" dirty="0"/>
              <a:t> </a:t>
            </a:r>
            <a:r>
              <a:rPr lang="en-ID" dirty="0" err="1"/>
              <a:t>menghindari</a:t>
            </a:r>
            <a:r>
              <a:rPr lang="en-ID" dirty="0"/>
              <a:t> </a:t>
            </a:r>
            <a:r>
              <a:rPr lang="en-ID" dirty="0" err="1"/>
              <a:t>risiko</a:t>
            </a:r>
            <a:r>
              <a:rPr lang="en-ID" dirty="0"/>
              <a:t> yang </a:t>
            </a:r>
            <a:r>
              <a:rPr lang="en-ID" dirty="0" err="1"/>
              <a:t>dapat</a:t>
            </a:r>
            <a:r>
              <a:rPr lang="en-ID" dirty="0"/>
              <a:t> </a:t>
            </a:r>
            <a:r>
              <a:rPr lang="en-ID" dirty="0" err="1"/>
              <a:t>menimbulkan</a:t>
            </a:r>
            <a:r>
              <a:rPr lang="en-ID" dirty="0"/>
              <a:t> </a:t>
            </a:r>
            <a:r>
              <a:rPr lang="en-ID" dirty="0" err="1"/>
              <a:t>kerugian</a:t>
            </a:r>
            <a:r>
              <a:rPr lang="en-ID" b="0" i="0" dirty="0">
                <a:solidFill>
                  <a:srgbClr val="001D35"/>
                </a:solidFill>
                <a:effectLst/>
                <a:latin typeface="Google Sans"/>
              </a:rPr>
              <a:t>.</a:t>
            </a:r>
            <a:endParaRPr lang="en-US" dirty="0"/>
          </a:p>
        </p:txBody>
      </p:sp>
    </p:spTree>
    <p:extLst>
      <p:ext uri="{BB962C8B-B14F-4D97-AF65-F5344CB8AC3E}">
        <p14:creationId xmlns:p14="http://schemas.microsoft.com/office/powerpoint/2010/main" val="2717809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1" name="Rectangle 3080">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3" name="Rectangle 3082">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5" name="Rectangle 3084">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Risk Avoidance: Risk Control 101: The Power of Risk Avoidance Strategies -  FasterCapital">
            <a:extLst>
              <a:ext uri="{FF2B5EF4-FFF2-40B4-BE49-F238E27FC236}">
                <a16:creationId xmlns:a16="http://schemas.microsoft.com/office/drawing/2014/main" id="{18DD68BC-B90E-54BD-F120-64BAECE93FF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765417" y="457200"/>
            <a:ext cx="10661166"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637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A2E4-46A5-D145-A9BF-35693AED3ACD}"/>
              </a:ext>
            </a:extLst>
          </p:cNvPr>
          <p:cNvSpPr>
            <a:spLocks noGrp="1"/>
          </p:cNvSpPr>
          <p:nvPr>
            <p:ph type="title"/>
          </p:nvPr>
        </p:nvSpPr>
        <p:spPr/>
        <p:txBody>
          <a:bodyPr/>
          <a:lstStyle/>
          <a:p>
            <a:r>
              <a:rPr lang="en-US" dirty="0"/>
              <a:t>Roadmap </a:t>
            </a:r>
            <a:r>
              <a:rPr lang="en-US" dirty="0" err="1"/>
              <a:t>Perkuliahan</a:t>
            </a:r>
            <a:endParaRPr lang="en-US" dirty="0"/>
          </a:p>
        </p:txBody>
      </p:sp>
      <p:pic>
        <p:nvPicPr>
          <p:cNvPr id="5" name="Content Placeholder 4">
            <a:extLst>
              <a:ext uri="{FF2B5EF4-FFF2-40B4-BE49-F238E27FC236}">
                <a16:creationId xmlns:a16="http://schemas.microsoft.com/office/drawing/2014/main" id="{7999C3FC-182C-AB4F-9E82-0CFFA6B076E7}"/>
              </a:ext>
            </a:extLst>
          </p:cNvPr>
          <p:cNvPicPr>
            <a:picLocks noGrp="1" noChangeAspect="1"/>
          </p:cNvPicPr>
          <p:nvPr>
            <p:ph idx="1"/>
          </p:nvPr>
        </p:nvPicPr>
        <p:blipFill>
          <a:blip r:embed="rId2"/>
          <a:stretch>
            <a:fillRect/>
          </a:stretch>
        </p:blipFill>
        <p:spPr>
          <a:xfrm>
            <a:off x="838200" y="1874978"/>
            <a:ext cx="10515600" cy="4252632"/>
          </a:xfrm>
        </p:spPr>
      </p:pic>
    </p:spTree>
    <p:extLst>
      <p:ext uri="{BB962C8B-B14F-4D97-AF65-F5344CB8AC3E}">
        <p14:creationId xmlns:p14="http://schemas.microsoft.com/office/powerpoint/2010/main" val="3914520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BF721-C3FD-573A-D4C2-0AEA9739F551}"/>
              </a:ext>
            </a:extLst>
          </p:cNvPr>
          <p:cNvSpPr>
            <a:spLocks noGrp="1"/>
          </p:cNvSpPr>
          <p:nvPr>
            <p:ph type="title"/>
          </p:nvPr>
        </p:nvSpPr>
        <p:spPr/>
        <p:txBody>
          <a:bodyPr/>
          <a:lstStyle/>
          <a:p>
            <a:r>
              <a:rPr lang="en-US" dirty="0"/>
              <a:t>Risk acceptance</a:t>
            </a:r>
          </a:p>
        </p:txBody>
      </p:sp>
      <p:sp>
        <p:nvSpPr>
          <p:cNvPr id="3" name="Content Placeholder 2">
            <a:extLst>
              <a:ext uri="{FF2B5EF4-FFF2-40B4-BE49-F238E27FC236}">
                <a16:creationId xmlns:a16="http://schemas.microsoft.com/office/drawing/2014/main" id="{23EAD276-5994-BC88-D554-E958F13D0016}"/>
              </a:ext>
            </a:extLst>
          </p:cNvPr>
          <p:cNvSpPr>
            <a:spLocks noGrp="1"/>
          </p:cNvSpPr>
          <p:nvPr>
            <p:ph idx="1"/>
          </p:nvPr>
        </p:nvSpPr>
        <p:spPr/>
        <p:txBody>
          <a:bodyPr/>
          <a:lstStyle/>
          <a:p>
            <a:r>
              <a:rPr lang="en-ID" b="0" i="0" dirty="0">
                <a:solidFill>
                  <a:srgbClr val="001D35"/>
                </a:solidFill>
                <a:effectLst/>
                <a:latin typeface="Google Sans"/>
              </a:rPr>
              <a:t>Risk acceptance </a:t>
            </a:r>
            <a:r>
              <a:rPr lang="en-ID" b="0" i="0" dirty="0" err="1">
                <a:solidFill>
                  <a:srgbClr val="001D35"/>
                </a:solidFill>
                <a:effectLst/>
                <a:latin typeface="Google Sans"/>
              </a:rPr>
              <a:t>atau</a:t>
            </a:r>
            <a:r>
              <a:rPr lang="en-ID" b="0" i="0" dirty="0">
                <a:solidFill>
                  <a:srgbClr val="001D35"/>
                </a:solidFill>
                <a:effectLst/>
                <a:latin typeface="Google Sans"/>
              </a:rPr>
              <a:t> </a:t>
            </a:r>
            <a:r>
              <a:rPr lang="en-ID" b="0" i="0" dirty="0" err="1">
                <a:solidFill>
                  <a:srgbClr val="001D35"/>
                </a:solidFill>
                <a:effectLst/>
                <a:latin typeface="Google Sans"/>
              </a:rPr>
              <a:t>penerimaan</a:t>
            </a:r>
            <a:r>
              <a:rPr lang="en-ID" b="0" i="0" dirty="0">
                <a:solidFill>
                  <a:srgbClr val="001D35"/>
                </a:solidFill>
                <a:effectLst/>
                <a:latin typeface="Google Sans"/>
              </a:rPr>
              <a:t> </a:t>
            </a:r>
            <a:r>
              <a:rPr lang="en-ID" b="0" i="0" dirty="0" err="1">
                <a:solidFill>
                  <a:srgbClr val="001D35"/>
                </a:solidFill>
                <a:effectLst/>
                <a:latin typeface="Google Sans"/>
              </a:rPr>
              <a:t>risiko</a:t>
            </a:r>
            <a:r>
              <a:rPr lang="en-ID" b="0" i="0" dirty="0">
                <a:solidFill>
                  <a:srgbClr val="001D35"/>
                </a:solidFill>
                <a:effectLst/>
                <a:latin typeface="Google Sans"/>
              </a:rPr>
              <a:t> </a:t>
            </a:r>
            <a:r>
              <a:rPr lang="en-ID" b="0" i="0" dirty="0" err="1">
                <a:solidFill>
                  <a:srgbClr val="001D35"/>
                </a:solidFill>
                <a:effectLst/>
                <a:latin typeface="Google Sans"/>
              </a:rPr>
              <a:t>adalah</a:t>
            </a:r>
            <a:r>
              <a:rPr lang="en-ID" b="0" i="0" dirty="0">
                <a:solidFill>
                  <a:srgbClr val="001D35"/>
                </a:solidFill>
                <a:effectLst/>
                <a:latin typeface="Google Sans"/>
              </a:rPr>
              <a:t> </a:t>
            </a:r>
            <a:r>
              <a:rPr lang="en-ID" dirty="0"/>
              <a:t>strategi </a:t>
            </a:r>
            <a:r>
              <a:rPr lang="en-ID" dirty="0" err="1"/>
              <a:t>manajemen</a:t>
            </a:r>
            <a:r>
              <a:rPr lang="en-ID" dirty="0"/>
              <a:t> </a:t>
            </a:r>
            <a:r>
              <a:rPr lang="en-ID" dirty="0" err="1"/>
              <a:t>risiko</a:t>
            </a:r>
            <a:r>
              <a:rPr lang="en-ID" dirty="0"/>
              <a:t> yang </a:t>
            </a:r>
            <a:r>
              <a:rPr lang="en-ID" dirty="0" err="1"/>
              <a:t>berarti</a:t>
            </a:r>
            <a:r>
              <a:rPr lang="en-ID" dirty="0"/>
              <a:t> </a:t>
            </a:r>
            <a:r>
              <a:rPr lang="en-ID" dirty="0" err="1"/>
              <a:t>mengakui</a:t>
            </a:r>
            <a:r>
              <a:rPr lang="en-ID" dirty="0"/>
              <a:t> </a:t>
            </a:r>
            <a:r>
              <a:rPr lang="en-ID" dirty="0" err="1"/>
              <a:t>adanya</a:t>
            </a:r>
            <a:r>
              <a:rPr lang="en-ID" dirty="0"/>
              <a:t> </a:t>
            </a:r>
            <a:r>
              <a:rPr lang="en-ID" dirty="0" err="1"/>
              <a:t>risiko</a:t>
            </a:r>
            <a:r>
              <a:rPr lang="en-ID" dirty="0"/>
              <a:t> </a:t>
            </a:r>
            <a:r>
              <a:rPr lang="en-ID" dirty="0" err="1"/>
              <a:t>tanpa</a:t>
            </a:r>
            <a:r>
              <a:rPr lang="en-ID" dirty="0"/>
              <a:t> </a:t>
            </a:r>
            <a:r>
              <a:rPr lang="en-ID" dirty="0" err="1"/>
              <a:t>berusaha</a:t>
            </a:r>
            <a:r>
              <a:rPr lang="en-ID" dirty="0"/>
              <a:t> </a:t>
            </a:r>
            <a:r>
              <a:rPr lang="en-ID" dirty="0" err="1"/>
              <a:t>untuk</a:t>
            </a:r>
            <a:r>
              <a:rPr lang="en-ID" dirty="0"/>
              <a:t> </a:t>
            </a:r>
            <a:r>
              <a:rPr lang="en-ID" dirty="0" err="1"/>
              <a:t>menguranginya</a:t>
            </a:r>
            <a:endParaRPr lang="en-US" dirty="0"/>
          </a:p>
        </p:txBody>
      </p:sp>
    </p:spTree>
    <p:extLst>
      <p:ext uri="{BB962C8B-B14F-4D97-AF65-F5344CB8AC3E}">
        <p14:creationId xmlns:p14="http://schemas.microsoft.com/office/powerpoint/2010/main" val="675050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5" name="Rectangle 4104">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7" name="Rectangle 4106">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9" name="Rectangle 4108">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Accepting Risks - Definition, Examples, Pros, Cons, Alternatives">
            <a:extLst>
              <a:ext uri="{FF2B5EF4-FFF2-40B4-BE49-F238E27FC236}">
                <a16:creationId xmlns:a16="http://schemas.microsoft.com/office/drawing/2014/main" id="{D11FD11C-AB94-909B-4DCB-F3A39C311D5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812800" y="457200"/>
            <a:ext cx="10566400"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2195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5D9208-9BAC-7364-DBAE-C830C35A0AC9}"/>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Risk Control</a:t>
            </a:r>
          </a:p>
        </p:txBody>
      </p:sp>
      <p:sp>
        <p:nvSpPr>
          <p:cNvPr id="3" name="Content Placeholder 2">
            <a:extLst>
              <a:ext uri="{FF2B5EF4-FFF2-40B4-BE49-F238E27FC236}">
                <a16:creationId xmlns:a16="http://schemas.microsoft.com/office/drawing/2014/main" id="{55CF7F05-DA86-FE66-3307-D110A3EE53F7}"/>
              </a:ext>
            </a:extLst>
          </p:cNvPr>
          <p:cNvSpPr>
            <a:spLocks noGrp="1"/>
          </p:cNvSpPr>
          <p:nvPr>
            <p:ph idx="1"/>
          </p:nvPr>
        </p:nvSpPr>
        <p:spPr>
          <a:xfrm>
            <a:off x="4810259" y="649480"/>
            <a:ext cx="6555347" cy="5546047"/>
          </a:xfrm>
        </p:spPr>
        <p:txBody>
          <a:bodyPr anchor="ctr">
            <a:normAutofit/>
          </a:bodyPr>
          <a:lstStyle/>
          <a:p>
            <a:r>
              <a:rPr lang="en-ID" sz="2000" b="0" i="0" dirty="0">
                <a:effectLst/>
                <a:latin typeface="Google Sans"/>
              </a:rPr>
              <a:t>Risk control </a:t>
            </a:r>
            <a:r>
              <a:rPr lang="en-ID" sz="2000" b="0" i="0" dirty="0" err="1">
                <a:effectLst/>
                <a:latin typeface="Google Sans"/>
              </a:rPr>
              <a:t>atau</a:t>
            </a:r>
            <a:r>
              <a:rPr lang="en-ID" sz="2000" b="0" i="0" dirty="0">
                <a:effectLst/>
                <a:latin typeface="Google Sans"/>
              </a:rPr>
              <a:t> </a:t>
            </a:r>
            <a:r>
              <a:rPr lang="en-ID" sz="2000" b="0" i="0" dirty="0" err="1">
                <a:effectLst/>
                <a:latin typeface="Google Sans"/>
              </a:rPr>
              <a:t>pengendalian</a:t>
            </a:r>
            <a:r>
              <a:rPr lang="en-ID" sz="2000" b="0" i="0" dirty="0">
                <a:effectLst/>
                <a:latin typeface="Google Sans"/>
              </a:rPr>
              <a:t> </a:t>
            </a:r>
            <a:r>
              <a:rPr lang="en-ID" sz="2000" b="0" i="0" dirty="0" err="1">
                <a:effectLst/>
                <a:latin typeface="Google Sans"/>
              </a:rPr>
              <a:t>risiko</a:t>
            </a:r>
            <a:r>
              <a:rPr lang="en-ID" sz="2000" b="0" i="0" dirty="0">
                <a:effectLst/>
                <a:latin typeface="Google Sans"/>
              </a:rPr>
              <a:t> </a:t>
            </a:r>
            <a:r>
              <a:rPr lang="en-ID" sz="2000" b="0" i="0" dirty="0" err="1">
                <a:effectLst/>
                <a:latin typeface="Google Sans"/>
              </a:rPr>
              <a:t>adalah</a:t>
            </a:r>
            <a:r>
              <a:rPr lang="en-ID" sz="2000" b="0" i="0" dirty="0">
                <a:effectLst/>
                <a:latin typeface="Google Sans"/>
              </a:rPr>
              <a:t> </a:t>
            </a:r>
            <a:r>
              <a:rPr lang="en-ID" sz="2000" dirty="0" err="1"/>
              <a:t>teknik</a:t>
            </a:r>
            <a:r>
              <a:rPr lang="en-ID" sz="2000" dirty="0"/>
              <a:t> yang </a:t>
            </a:r>
            <a:r>
              <a:rPr lang="en-ID" sz="2000" dirty="0" err="1"/>
              <a:t>dilakukan</a:t>
            </a:r>
            <a:r>
              <a:rPr lang="en-ID" sz="2000" dirty="0"/>
              <a:t> </a:t>
            </a:r>
            <a:r>
              <a:rPr lang="en-ID" sz="2000" dirty="0" err="1"/>
              <a:t>untuk</a:t>
            </a:r>
            <a:r>
              <a:rPr lang="en-ID" sz="2000" dirty="0"/>
              <a:t> </a:t>
            </a:r>
            <a:r>
              <a:rPr lang="en-ID" sz="2000" dirty="0" err="1"/>
              <a:t>mengurangi</a:t>
            </a:r>
            <a:r>
              <a:rPr lang="en-ID" sz="2000" dirty="0"/>
              <a:t> </a:t>
            </a:r>
            <a:r>
              <a:rPr lang="en-ID" sz="2000" dirty="0" err="1"/>
              <a:t>atau</a:t>
            </a:r>
            <a:r>
              <a:rPr lang="en-ID" sz="2000" dirty="0"/>
              <a:t> </a:t>
            </a:r>
            <a:r>
              <a:rPr lang="en-ID" sz="2000" dirty="0" err="1"/>
              <a:t>menghilangkan</a:t>
            </a:r>
            <a:r>
              <a:rPr lang="en-ID" sz="2000" dirty="0"/>
              <a:t> </a:t>
            </a:r>
            <a:r>
              <a:rPr lang="en-ID" sz="2000" dirty="0" err="1"/>
              <a:t>risiko</a:t>
            </a:r>
            <a:r>
              <a:rPr lang="en-ID" sz="2000" dirty="0"/>
              <a:t> yang </a:t>
            </a:r>
            <a:r>
              <a:rPr lang="en-ID" sz="2000" dirty="0" err="1"/>
              <a:t>mungkin</a:t>
            </a:r>
            <a:r>
              <a:rPr lang="en-ID" sz="2000" dirty="0"/>
              <a:t> </a:t>
            </a:r>
            <a:r>
              <a:rPr lang="en-ID" sz="2000" dirty="0" err="1"/>
              <a:t>terjadi</a:t>
            </a:r>
            <a:endParaRPr lang="en-US" sz="2000" dirty="0"/>
          </a:p>
        </p:txBody>
      </p:sp>
    </p:spTree>
    <p:extLst>
      <p:ext uri="{BB962C8B-B14F-4D97-AF65-F5344CB8AC3E}">
        <p14:creationId xmlns:p14="http://schemas.microsoft.com/office/powerpoint/2010/main" val="2853480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F34C5-514E-EE9C-E9F9-A9BA90CC56E0}"/>
              </a:ext>
            </a:extLst>
          </p:cNvPr>
          <p:cNvSpPr>
            <a:spLocks noGrp="1"/>
          </p:cNvSpPr>
          <p:nvPr>
            <p:ph type="title"/>
          </p:nvPr>
        </p:nvSpPr>
        <p:spPr/>
        <p:txBody>
          <a:bodyPr/>
          <a:lstStyle/>
          <a:p>
            <a:r>
              <a:rPr lang="en-US" dirty="0"/>
              <a:t>Risk Control </a:t>
            </a:r>
          </a:p>
        </p:txBody>
      </p:sp>
      <p:sp>
        <p:nvSpPr>
          <p:cNvPr id="3" name="Content Placeholder 2">
            <a:extLst>
              <a:ext uri="{FF2B5EF4-FFF2-40B4-BE49-F238E27FC236}">
                <a16:creationId xmlns:a16="http://schemas.microsoft.com/office/drawing/2014/main" id="{FC45BC78-9AED-3C23-BB29-C7A74F67B5A8}"/>
              </a:ext>
            </a:extLst>
          </p:cNvPr>
          <p:cNvSpPr>
            <a:spLocks noGrp="1"/>
          </p:cNvSpPr>
          <p:nvPr>
            <p:ph idx="1"/>
          </p:nvPr>
        </p:nvSpPr>
        <p:spPr/>
        <p:txBody>
          <a:bodyPr/>
          <a:lstStyle/>
          <a:p>
            <a:r>
              <a:rPr lang="en-US" dirty="0"/>
              <a:t>Technical Control</a:t>
            </a:r>
          </a:p>
          <a:p>
            <a:r>
              <a:rPr lang="en-US" dirty="0"/>
              <a:t>Operational Control</a:t>
            </a:r>
          </a:p>
          <a:p>
            <a:r>
              <a:rPr lang="en-US" dirty="0"/>
              <a:t>Administrative control</a:t>
            </a:r>
          </a:p>
        </p:txBody>
      </p:sp>
    </p:spTree>
    <p:extLst>
      <p:ext uri="{BB962C8B-B14F-4D97-AF65-F5344CB8AC3E}">
        <p14:creationId xmlns:p14="http://schemas.microsoft.com/office/powerpoint/2010/main" val="3267167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35" name="Rectangle 513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E6A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6" name="Rectangle 513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Asaf Shamir on LinkedIn: OT Security: Are We Protecting the Information?">
            <a:extLst>
              <a:ext uri="{FF2B5EF4-FFF2-40B4-BE49-F238E27FC236}">
                <a16:creationId xmlns:a16="http://schemas.microsoft.com/office/drawing/2014/main" id="{7B9C71A3-CE48-8344-D071-9F29D28F29E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310467" y="643467"/>
            <a:ext cx="5571066"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8045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F09412D-3831-E629-AF39-FB63433CC37A}"/>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Risk Response</a:t>
            </a:r>
          </a:p>
        </p:txBody>
      </p:sp>
      <p:sp>
        <p:nvSpPr>
          <p:cNvPr id="3" name="Content Placeholder 2">
            <a:extLst>
              <a:ext uri="{FF2B5EF4-FFF2-40B4-BE49-F238E27FC236}">
                <a16:creationId xmlns:a16="http://schemas.microsoft.com/office/drawing/2014/main" id="{EE4AAF13-832B-2491-DC11-F43ED6BA342D}"/>
              </a:ext>
            </a:extLst>
          </p:cNvPr>
          <p:cNvSpPr>
            <a:spLocks noGrp="1"/>
          </p:cNvSpPr>
          <p:nvPr>
            <p:ph idx="1"/>
          </p:nvPr>
        </p:nvSpPr>
        <p:spPr>
          <a:xfrm>
            <a:off x="6503158" y="649480"/>
            <a:ext cx="4862447" cy="5546047"/>
          </a:xfrm>
        </p:spPr>
        <p:txBody>
          <a:bodyPr anchor="ctr">
            <a:normAutofit/>
          </a:bodyPr>
          <a:lstStyle/>
          <a:p>
            <a:r>
              <a:rPr lang="en-ID" sz="2000" b="0" i="0" dirty="0">
                <a:effectLst/>
                <a:latin typeface="Google Sans"/>
              </a:rPr>
              <a:t>Risk response </a:t>
            </a:r>
            <a:r>
              <a:rPr lang="en-ID" sz="2000" b="0" i="0" dirty="0" err="1">
                <a:effectLst/>
                <a:latin typeface="Google Sans"/>
              </a:rPr>
              <a:t>atau</a:t>
            </a:r>
            <a:r>
              <a:rPr lang="en-ID" sz="2000" b="0" i="0" dirty="0">
                <a:effectLst/>
                <a:latin typeface="Google Sans"/>
              </a:rPr>
              <a:t> </a:t>
            </a:r>
            <a:r>
              <a:rPr lang="en-ID" sz="2000" b="0" i="0" dirty="0" err="1">
                <a:effectLst/>
                <a:latin typeface="Google Sans"/>
              </a:rPr>
              <a:t>respons</a:t>
            </a:r>
            <a:r>
              <a:rPr lang="en-ID" sz="2000" b="0" i="0" dirty="0">
                <a:effectLst/>
                <a:latin typeface="Google Sans"/>
              </a:rPr>
              <a:t> </a:t>
            </a:r>
            <a:r>
              <a:rPr lang="en-ID" sz="2000" b="0" i="0" dirty="0" err="1">
                <a:effectLst/>
                <a:latin typeface="Google Sans"/>
              </a:rPr>
              <a:t>risiko</a:t>
            </a:r>
            <a:r>
              <a:rPr lang="en-ID" sz="2000" b="0" i="0" dirty="0">
                <a:effectLst/>
                <a:latin typeface="Google Sans"/>
              </a:rPr>
              <a:t> </a:t>
            </a:r>
            <a:r>
              <a:rPr lang="en-ID" sz="2000" b="0" i="0" dirty="0" err="1">
                <a:effectLst/>
                <a:latin typeface="Google Sans"/>
              </a:rPr>
              <a:t>adalah</a:t>
            </a:r>
            <a:r>
              <a:rPr lang="en-ID" sz="2000" b="0" i="0" dirty="0">
                <a:effectLst/>
                <a:latin typeface="Google Sans"/>
              </a:rPr>
              <a:t> </a:t>
            </a:r>
            <a:r>
              <a:rPr lang="en-ID" sz="2000" dirty="0" err="1"/>
              <a:t>tindakan</a:t>
            </a:r>
            <a:r>
              <a:rPr lang="en-ID" sz="2000" dirty="0"/>
              <a:t> yang </a:t>
            </a:r>
            <a:r>
              <a:rPr lang="en-ID" sz="2000" dirty="0" err="1"/>
              <a:t>diambil</a:t>
            </a:r>
            <a:r>
              <a:rPr lang="en-ID" sz="2000" dirty="0"/>
              <a:t> </a:t>
            </a:r>
            <a:r>
              <a:rPr lang="en-ID" sz="2000" dirty="0" err="1"/>
              <a:t>untuk</a:t>
            </a:r>
            <a:r>
              <a:rPr lang="en-ID" sz="2000" dirty="0"/>
              <a:t> </a:t>
            </a:r>
            <a:r>
              <a:rPr lang="en-ID" sz="2000" dirty="0" err="1"/>
              <a:t>menanggulangi</a:t>
            </a:r>
            <a:r>
              <a:rPr lang="en-ID" sz="2000" dirty="0"/>
              <a:t> </a:t>
            </a:r>
            <a:r>
              <a:rPr lang="en-ID" sz="2000" dirty="0" err="1"/>
              <a:t>potensi</a:t>
            </a:r>
            <a:r>
              <a:rPr lang="en-ID" sz="2000" dirty="0"/>
              <a:t> </a:t>
            </a:r>
            <a:r>
              <a:rPr lang="en-ID" sz="2000" dirty="0" err="1"/>
              <a:t>risiko</a:t>
            </a:r>
            <a:r>
              <a:rPr lang="en-ID" sz="2000" dirty="0"/>
              <a:t> yang </a:t>
            </a:r>
            <a:r>
              <a:rPr lang="en-ID" sz="2000" dirty="0" err="1"/>
              <a:t>teridentifikas</a:t>
            </a:r>
            <a:endParaRPr lang="en-US" sz="2000" dirty="0"/>
          </a:p>
        </p:txBody>
      </p:sp>
    </p:spTree>
    <p:extLst>
      <p:ext uri="{BB962C8B-B14F-4D97-AF65-F5344CB8AC3E}">
        <p14:creationId xmlns:p14="http://schemas.microsoft.com/office/powerpoint/2010/main" val="104603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B521A-2C53-EE89-9721-A67E51C67660}"/>
              </a:ext>
            </a:extLst>
          </p:cNvPr>
          <p:cNvSpPr>
            <a:spLocks noGrp="1"/>
          </p:cNvSpPr>
          <p:nvPr>
            <p:ph type="title"/>
          </p:nvPr>
        </p:nvSpPr>
        <p:spPr/>
        <p:txBody>
          <a:bodyPr/>
          <a:lstStyle/>
          <a:p>
            <a:r>
              <a:rPr lang="en-US" dirty="0" err="1"/>
              <a:t>Terima</a:t>
            </a:r>
            <a:r>
              <a:rPr lang="en-US" dirty="0"/>
              <a:t> </a:t>
            </a:r>
            <a:r>
              <a:rPr lang="en-US" dirty="0" err="1"/>
              <a:t>kasih</a:t>
            </a:r>
            <a:endParaRPr lang="en-US" dirty="0"/>
          </a:p>
        </p:txBody>
      </p:sp>
      <p:sp>
        <p:nvSpPr>
          <p:cNvPr id="3" name="Content Placeholder 2">
            <a:extLst>
              <a:ext uri="{FF2B5EF4-FFF2-40B4-BE49-F238E27FC236}">
                <a16:creationId xmlns:a16="http://schemas.microsoft.com/office/drawing/2014/main" id="{FDB35C3A-1BF9-9F91-2EE1-2D0BDCE7BF8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36901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AC5206-A548-B74B-859D-10158B768261}"/>
              </a:ext>
            </a:extLst>
          </p:cNvPr>
          <p:cNvSpPr>
            <a:spLocks noGrp="1"/>
          </p:cNvSpPr>
          <p:nvPr>
            <p:ph idx="1"/>
          </p:nvPr>
        </p:nvSpPr>
        <p:spPr/>
        <p:txBody>
          <a:bodyPr/>
          <a:lstStyle/>
          <a:p>
            <a:pPr marL="0" indent="0">
              <a:buNone/>
            </a:pPr>
            <a:r>
              <a:rPr lang="en-ID" dirty="0"/>
              <a:t>“He who makes no mistakes makes nothing”</a:t>
            </a:r>
            <a:endParaRPr lang="en-US" dirty="0"/>
          </a:p>
        </p:txBody>
      </p:sp>
      <p:pic>
        <p:nvPicPr>
          <p:cNvPr id="6146" name="Picture 2" descr="Giacomo Casanova quote: one who makes no mistakes makes nothing">
            <a:extLst>
              <a:ext uri="{FF2B5EF4-FFF2-40B4-BE49-F238E27FC236}">
                <a16:creationId xmlns:a16="http://schemas.microsoft.com/office/drawing/2014/main" id="{F8AD180B-7975-CE02-2556-9B76B8EA54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500" y="889000"/>
            <a:ext cx="10795000" cy="5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9738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962DA0-C368-A94D-884C-9C55924D5062}"/>
              </a:ext>
            </a:extLst>
          </p:cNvPr>
          <p:cNvSpPr>
            <a:spLocks noGrp="1"/>
          </p:cNvSpPr>
          <p:nvPr>
            <p:ph type="title"/>
          </p:nvPr>
        </p:nvSpPr>
        <p:spPr>
          <a:xfrm>
            <a:off x="5297762" y="329184"/>
            <a:ext cx="6251110" cy="1783080"/>
          </a:xfrm>
        </p:spPr>
        <p:txBody>
          <a:bodyPr anchor="b">
            <a:normAutofit/>
          </a:bodyPr>
          <a:lstStyle/>
          <a:p>
            <a:r>
              <a:rPr lang="en-ID" sz="5400"/>
              <a:t>Risk identification and awareness</a:t>
            </a:r>
            <a:endParaRPr lang="en-US" sz="5400"/>
          </a:p>
        </p:txBody>
      </p:sp>
      <p:pic>
        <p:nvPicPr>
          <p:cNvPr id="5" name="Picture 4" descr="A group of yellow figures and a red figure on the other side">
            <a:extLst>
              <a:ext uri="{FF2B5EF4-FFF2-40B4-BE49-F238E27FC236}">
                <a16:creationId xmlns:a16="http://schemas.microsoft.com/office/drawing/2014/main" id="{6B802CCA-B512-2A0E-99B8-4F9C91C5C550}"/>
              </a:ext>
            </a:extLst>
          </p:cNvPr>
          <p:cNvPicPr>
            <a:picLocks noChangeAspect="1"/>
          </p:cNvPicPr>
          <p:nvPr/>
        </p:nvPicPr>
        <p:blipFill>
          <a:blip r:embed="rId2"/>
          <a:srcRect l="45645" r="9023"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C3C08DF-3497-B540-A1D9-CC122A707DF7}"/>
              </a:ext>
            </a:extLst>
          </p:cNvPr>
          <p:cNvSpPr>
            <a:spLocks noGrp="1"/>
          </p:cNvSpPr>
          <p:nvPr>
            <p:ph idx="1"/>
          </p:nvPr>
        </p:nvSpPr>
        <p:spPr>
          <a:xfrm>
            <a:off x="5297762" y="2706624"/>
            <a:ext cx="6251110" cy="3483864"/>
          </a:xfrm>
        </p:spPr>
        <p:txBody>
          <a:bodyPr>
            <a:normAutofit/>
          </a:bodyPr>
          <a:lstStyle/>
          <a:p>
            <a:r>
              <a:rPr lang="en-ID" sz="2200"/>
              <a:t>Risk awareness comes from experience and learning</a:t>
            </a:r>
            <a:endParaRPr lang="en-US" sz="2200"/>
          </a:p>
        </p:txBody>
      </p:sp>
    </p:spTree>
    <p:extLst>
      <p:ext uri="{BB962C8B-B14F-4D97-AF65-F5344CB8AC3E}">
        <p14:creationId xmlns:p14="http://schemas.microsoft.com/office/powerpoint/2010/main" val="262973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C7B73-6CA6-4448-B37B-EEDE4D6554FB}"/>
              </a:ext>
            </a:extLst>
          </p:cNvPr>
          <p:cNvSpPr>
            <a:spLocks noGrp="1"/>
          </p:cNvSpPr>
          <p:nvPr>
            <p:ph type="title"/>
          </p:nvPr>
        </p:nvSpPr>
        <p:spPr/>
        <p:txBody>
          <a:bodyPr/>
          <a:lstStyle/>
          <a:p>
            <a:r>
              <a:rPr lang="en-US" dirty="0"/>
              <a:t>Risk Management Element</a:t>
            </a:r>
          </a:p>
        </p:txBody>
      </p:sp>
      <p:sp>
        <p:nvSpPr>
          <p:cNvPr id="4" name="Rectangle 3">
            <a:extLst>
              <a:ext uri="{FF2B5EF4-FFF2-40B4-BE49-F238E27FC236}">
                <a16:creationId xmlns:a16="http://schemas.microsoft.com/office/drawing/2014/main" id="{F7411DF2-D1CC-2C49-B111-E301517B86BF}"/>
              </a:ext>
            </a:extLst>
          </p:cNvPr>
          <p:cNvSpPr/>
          <p:nvPr/>
        </p:nvSpPr>
        <p:spPr>
          <a:xfrm>
            <a:off x="1882588" y="3173506"/>
            <a:ext cx="1753497" cy="134470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dirty="0"/>
              <a:t>Risk Management Principle</a:t>
            </a:r>
          </a:p>
        </p:txBody>
      </p:sp>
      <p:sp>
        <p:nvSpPr>
          <p:cNvPr id="5" name="Rectangle 4">
            <a:extLst>
              <a:ext uri="{FF2B5EF4-FFF2-40B4-BE49-F238E27FC236}">
                <a16:creationId xmlns:a16="http://schemas.microsoft.com/office/drawing/2014/main" id="{8671E2E4-7E7D-C445-913A-3D6E97A66E2A}"/>
              </a:ext>
            </a:extLst>
          </p:cNvPr>
          <p:cNvSpPr/>
          <p:nvPr/>
        </p:nvSpPr>
        <p:spPr>
          <a:xfrm>
            <a:off x="4476974" y="3173506"/>
            <a:ext cx="1753497" cy="134470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dirty="0"/>
              <a:t>Risk Management Framework</a:t>
            </a:r>
          </a:p>
        </p:txBody>
      </p:sp>
      <p:sp>
        <p:nvSpPr>
          <p:cNvPr id="6" name="Rectangle 5">
            <a:extLst>
              <a:ext uri="{FF2B5EF4-FFF2-40B4-BE49-F238E27FC236}">
                <a16:creationId xmlns:a16="http://schemas.microsoft.com/office/drawing/2014/main" id="{973240B5-1835-3B4E-8897-BB1A0056BD4E}"/>
              </a:ext>
            </a:extLst>
          </p:cNvPr>
          <p:cNvSpPr/>
          <p:nvPr/>
        </p:nvSpPr>
        <p:spPr>
          <a:xfrm>
            <a:off x="7286513" y="3173506"/>
            <a:ext cx="1753497" cy="134470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US" dirty="0"/>
              <a:t>Risk Management Process</a:t>
            </a:r>
          </a:p>
        </p:txBody>
      </p:sp>
      <p:sp>
        <p:nvSpPr>
          <p:cNvPr id="7" name="Right Arrow 6">
            <a:extLst>
              <a:ext uri="{FF2B5EF4-FFF2-40B4-BE49-F238E27FC236}">
                <a16:creationId xmlns:a16="http://schemas.microsoft.com/office/drawing/2014/main" id="{4969F84D-AAE7-E744-8077-5514C6AEDCE1}"/>
              </a:ext>
            </a:extLst>
          </p:cNvPr>
          <p:cNvSpPr/>
          <p:nvPr/>
        </p:nvSpPr>
        <p:spPr>
          <a:xfrm>
            <a:off x="3743661" y="3711388"/>
            <a:ext cx="677732" cy="376518"/>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Left-Right Arrow 7">
            <a:extLst>
              <a:ext uri="{FF2B5EF4-FFF2-40B4-BE49-F238E27FC236}">
                <a16:creationId xmlns:a16="http://schemas.microsoft.com/office/drawing/2014/main" id="{12EBD551-4A4F-F340-96BB-ED92004C166F}"/>
              </a:ext>
            </a:extLst>
          </p:cNvPr>
          <p:cNvSpPr/>
          <p:nvPr/>
        </p:nvSpPr>
        <p:spPr>
          <a:xfrm>
            <a:off x="6446520" y="3711388"/>
            <a:ext cx="623944" cy="376518"/>
          </a:xfrm>
          <a:prstGeom prst="lef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924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7E2CF-D32D-E242-B57E-10B8600C20D0}"/>
              </a:ext>
            </a:extLst>
          </p:cNvPr>
          <p:cNvSpPr>
            <a:spLocks noGrp="1"/>
          </p:cNvSpPr>
          <p:nvPr>
            <p:ph type="title"/>
          </p:nvPr>
        </p:nvSpPr>
        <p:spPr/>
        <p:txBody>
          <a:bodyPr/>
          <a:lstStyle/>
          <a:p>
            <a:r>
              <a:rPr lang="en-US" dirty="0"/>
              <a:t>Risk Management Process</a:t>
            </a:r>
          </a:p>
        </p:txBody>
      </p:sp>
      <p:pic>
        <p:nvPicPr>
          <p:cNvPr id="5" name="Content Placeholder 4">
            <a:extLst>
              <a:ext uri="{FF2B5EF4-FFF2-40B4-BE49-F238E27FC236}">
                <a16:creationId xmlns:a16="http://schemas.microsoft.com/office/drawing/2014/main" id="{60D002B3-047C-AE4B-A008-D74A090C3B3A}"/>
              </a:ext>
            </a:extLst>
          </p:cNvPr>
          <p:cNvPicPr>
            <a:picLocks noGrp="1" noChangeAspect="1"/>
          </p:cNvPicPr>
          <p:nvPr>
            <p:ph idx="1"/>
          </p:nvPr>
        </p:nvPicPr>
        <p:blipFill>
          <a:blip r:embed="rId2"/>
          <a:stretch>
            <a:fillRect/>
          </a:stretch>
        </p:blipFill>
        <p:spPr>
          <a:xfrm>
            <a:off x="3302597" y="2364638"/>
            <a:ext cx="4436484" cy="3432608"/>
          </a:xfrm>
        </p:spPr>
      </p:pic>
    </p:spTree>
    <p:extLst>
      <p:ext uri="{BB962C8B-B14F-4D97-AF65-F5344CB8AC3E}">
        <p14:creationId xmlns:p14="http://schemas.microsoft.com/office/powerpoint/2010/main" val="687808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B33A4-DF8E-0644-B1BF-40896C1CFFFD}"/>
              </a:ext>
            </a:extLst>
          </p:cNvPr>
          <p:cNvSpPr>
            <a:spLocks noGrp="1"/>
          </p:cNvSpPr>
          <p:nvPr>
            <p:ph type="title"/>
          </p:nvPr>
        </p:nvSpPr>
        <p:spPr/>
        <p:txBody>
          <a:bodyPr/>
          <a:lstStyle/>
          <a:p>
            <a:r>
              <a:rPr lang="en-US" dirty="0"/>
              <a:t>Risk Concept</a:t>
            </a:r>
          </a:p>
        </p:txBody>
      </p:sp>
      <p:pic>
        <p:nvPicPr>
          <p:cNvPr id="5" name="Content Placeholder 4">
            <a:extLst>
              <a:ext uri="{FF2B5EF4-FFF2-40B4-BE49-F238E27FC236}">
                <a16:creationId xmlns:a16="http://schemas.microsoft.com/office/drawing/2014/main" id="{D92BAFB2-E0C0-BF46-890C-56E56BFA447D}"/>
              </a:ext>
            </a:extLst>
          </p:cNvPr>
          <p:cNvPicPr>
            <a:picLocks noGrp="1" noChangeAspect="1"/>
          </p:cNvPicPr>
          <p:nvPr>
            <p:ph idx="1"/>
          </p:nvPr>
        </p:nvPicPr>
        <p:blipFill>
          <a:blip r:embed="rId2"/>
          <a:stretch>
            <a:fillRect/>
          </a:stretch>
        </p:blipFill>
        <p:spPr>
          <a:xfrm>
            <a:off x="3076687" y="2978943"/>
            <a:ext cx="4930663" cy="2637331"/>
          </a:xfrm>
        </p:spPr>
      </p:pic>
    </p:spTree>
    <p:extLst>
      <p:ext uri="{BB962C8B-B14F-4D97-AF65-F5344CB8AC3E}">
        <p14:creationId xmlns:p14="http://schemas.microsoft.com/office/powerpoint/2010/main" val="3002426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6EF3B-506C-E357-46E2-E13A1B03C41F}"/>
              </a:ext>
            </a:extLst>
          </p:cNvPr>
          <p:cNvSpPr>
            <a:spLocks noGrp="1"/>
          </p:cNvSpPr>
          <p:nvPr>
            <p:ph type="title"/>
          </p:nvPr>
        </p:nvSpPr>
        <p:spPr/>
        <p:txBody>
          <a:bodyPr/>
          <a:lstStyle/>
          <a:p>
            <a:r>
              <a:rPr lang="en-US" dirty="0"/>
              <a:t>Risk </a:t>
            </a:r>
            <a:r>
              <a:rPr lang="en-US" dirty="0" err="1"/>
              <a:t>Mitigasi</a:t>
            </a:r>
            <a:endParaRPr lang="en-US" dirty="0"/>
          </a:p>
        </p:txBody>
      </p:sp>
      <p:sp>
        <p:nvSpPr>
          <p:cNvPr id="3" name="Content Placeholder 2">
            <a:extLst>
              <a:ext uri="{FF2B5EF4-FFF2-40B4-BE49-F238E27FC236}">
                <a16:creationId xmlns:a16="http://schemas.microsoft.com/office/drawing/2014/main" id="{D8E3F9CA-1189-007A-2192-EBC9944DAE31}"/>
              </a:ext>
            </a:extLst>
          </p:cNvPr>
          <p:cNvSpPr>
            <a:spLocks noGrp="1"/>
          </p:cNvSpPr>
          <p:nvPr>
            <p:ph idx="1"/>
          </p:nvPr>
        </p:nvSpPr>
        <p:spPr/>
        <p:txBody>
          <a:bodyPr/>
          <a:lstStyle/>
          <a:p>
            <a:r>
              <a:rPr lang="en-ID" b="0" i="0" dirty="0" err="1">
                <a:solidFill>
                  <a:srgbClr val="001D35"/>
                </a:solidFill>
                <a:effectLst/>
                <a:latin typeface="Google Sans"/>
              </a:rPr>
              <a:t>Mitigasi</a:t>
            </a:r>
            <a:r>
              <a:rPr lang="en-ID" b="0" i="0" dirty="0">
                <a:solidFill>
                  <a:srgbClr val="001D35"/>
                </a:solidFill>
                <a:effectLst/>
                <a:latin typeface="Google Sans"/>
              </a:rPr>
              <a:t> </a:t>
            </a:r>
            <a:r>
              <a:rPr lang="en-ID" b="0" i="0" dirty="0" err="1">
                <a:solidFill>
                  <a:srgbClr val="001D35"/>
                </a:solidFill>
                <a:effectLst/>
                <a:latin typeface="Google Sans"/>
              </a:rPr>
              <a:t>risiko</a:t>
            </a:r>
            <a:r>
              <a:rPr lang="en-ID" b="0" i="0" dirty="0">
                <a:solidFill>
                  <a:srgbClr val="001D35"/>
                </a:solidFill>
                <a:effectLst/>
                <a:latin typeface="Google Sans"/>
              </a:rPr>
              <a:t> </a:t>
            </a:r>
            <a:r>
              <a:rPr lang="en-ID" b="0" i="0" dirty="0" err="1">
                <a:solidFill>
                  <a:srgbClr val="001D35"/>
                </a:solidFill>
                <a:effectLst/>
                <a:latin typeface="Google Sans"/>
              </a:rPr>
              <a:t>adalah</a:t>
            </a:r>
            <a:r>
              <a:rPr lang="en-ID" b="0" i="0" dirty="0">
                <a:solidFill>
                  <a:srgbClr val="001D35"/>
                </a:solidFill>
                <a:effectLst/>
                <a:latin typeface="Google Sans"/>
              </a:rPr>
              <a:t> </a:t>
            </a:r>
            <a:r>
              <a:rPr lang="en-ID" dirty="0" err="1"/>
              <a:t>tindakan</a:t>
            </a:r>
            <a:r>
              <a:rPr lang="en-ID" dirty="0"/>
              <a:t> yang </a:t>
            </a:r>
            <a:r>
              <a:rPr lang="en-ID" dirty="0" err="1"/>
              <a:t>dilakukan</a:t>
            </a:r>
            <a:r>
              <a:rPr lang="en-ID" dirty="0"/>
              <a:t> </a:t>
            </a:r>
            <a:r>
              <a:rPr lang="en-ID" dirty="0" err="1"/>
              <a:t>untuk</a:t>
            </a:r>
            <a:r>
              <a:rPr lang="en-ID" dirty="0"/>
              <a:t> </a:t>
            </a:r>
            <a:r>
              <a:rPr lang="en-ID" dirty="0" err="1"/>
              <a:t>mengurangi</a:t>
            </a:r>
            <a:r>
              <a:rPr lang="en-ID" dirty="0"/>
              <a:t> </a:t>
            </a:r>
            <a:r>
              <a:rPr lang="en-ID" dirty="0" err="1"/>
              <a:t>dampak</a:t>
            </a:r>
            <a:r>
              <a:rPr lang="en-ID" dirty="0"/>
              <a:t> </a:t>
            </a:r>
            <a:r>
              <a:rPr lang="en-ID" dirty="0" err="1"/>
              <a:t>risiko</a:t>
            </a:r>
            <a:r>
              <a:rPr lang="en-ID" dirty="0"/>
              <a:t> </a:t>
            </a:r>
            <a:r>
              <a:rPr lang="en-ID" dirty="0" err="1"/>
              <a:t>potensial</a:t>
            </a:r>
            <a:r>
              <a:rPr lang="en-ID" dirty="0"/>
              <a:t> </a:t>
            </a:r>
            <a:r>
              <a:rPr lang="en-ID" dirty="0" err="1"/>
              <a:t>atau</a:t>
            </a:r>
            <a:r>
              <a:rPr lang="en-ID" dirty="0"/>
              <a:t> yang </a:t>
            </a:r>
            <a:r>
              <a:rPr lang="en-ID" dirty="0" err="1"/>
              <a:t>telah</a:t>
            </a:r>
            <a:r>
              <a:rPr lang="en-ID" dirty="0"/>
              <a:t> </a:t>
            </a:r>
            <a:r>
              <a:rPr lang="en-ID" dirty="0" err="1"/>
              <a:t>terjadi</a:t>
            </a:r>
            <a:r>
              <a:rPr lang="en-ID" dirty="0"/>
              <a:t>.</a:t>
            </a:r>
            <a:endParaRPr lang="en-US" dirty="0"/>
          </a:p>
        </p:txBody>
      </p:sp>
    </p:spTree>
    <p:extLst>
      <p:ext uri="{BB962C8B-B14F-4D97-AF65-F5344CB8AC3E}">
        <p14:creationId xmlns:p14="http://schemas.microsoft.com/office/powerpoint/2010/main" val="4044402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CCB0B1-7216-148D-2BAD-DF573F268062}"/>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b="0" i="0" kern="1200">
                <a:solidFill>
                  <a:srgbClr val="FFFFFF"/>
                </a:solidFill>
                <a:effectLst/>
                <a:latin typeface="+mj-lt"/>
                <a:ea typeface="+mj-ea"/>
                <a:cs typeface="+mj-cs"/>
              </a:rPr>
              <a:t>Ada lima langkah umum dalam proses desain rencana mitigasi risiko</a:t>
            </a:r>
            <a:endParaRPr lang="en-US" sz="4800" kern="1200">
              <a:solidFill>
                <a:srgbClr val="FFFFFF"/>
              </a:solidFill>
              <a:latin typeface="+mj-lt"/>
              <a:ea typeface="+mj-ea"/>
              <a:cs typeface="+mj-cs"/>
            </a:endParaRPr>
          </a:p>
        </p:txBody>
      </p:sp>
    </p:spTree>
    <p:extLst>
      <p:ext uri="{BB962C8B-B14F-4D97-AF65-F5344CB8AC3E}">
        <p14:creationId xmlns:p14="http://schemas.microsoft.com/office/powerpoint/2010/main" val="42180989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6373</TotalTime>
  <Words>372</Words>
  <Application>Microsoft Macintosh PowerPoint</Application>
  <PresentationFormat>Widescreen</PresentationFormat>
  <Paragraphs>42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Google Sans</vt:lpstr>
      <vt:lpstr>Office Theme</vt:lpstr>
      <vt:lpstr>Risk Management</vt:lpstr>
      <vt:lpstr>Roadmap Perkuliahan</vt:lpstr>
      <vt:lpstr>PowerPoint Presentation</vt:lpstr>
      <vt:lpstr>Risk identification and awareness</vt:lpstr>
      <vt:lpstr>Risk Management Element</vt:lpstr>
      <vt:lpstr>Risk Management Process</vt:lpstr>
      <vt:lpstr>Risk Concept</vt:lpstr>
      <vt:lpstr>Risk Mitigasi</vt:lpstr>
      <vt:lpstr>Ada lima langkah umum dalam proses desain rencana mitigasi risiko</vt:lpstr>
      <vt:lpstr>1.  Identifikasi semua kemungkinan kejadian yang mengandung risiko. </vt:lpstr>
      <vt:lpstr>2. Lakukan penilaian risiko </vt:lpstr>
      <vt:lpstr>3. Prioritaskan risiko </vt:lpstr>
      <vt:lpstr>4. Lacak risiko </vt:lpstr>
      <vt:lpstr>5. Terapkan dan pantau kemajuan </vt:lpstr>
      <vt:lpstr>Risk Mitigasi</vt:lpstr>
      <vt:lpstr>Risk transfer</vt:lpstr>
      <vt:lpstr>PowerPoint Presentation</vt:lpstr>
      <vt:lpstr>Risk Avoidance</vt:lpstr>
      <vt:lpstr>PowerPoint Presentation</vt:lpstr>
      <vt:lpstr>Risk acceptance</vt:lpstr>
      <vt:lpstr>PowerPoint Presentation</vt:lpstr>
      <vt:lpstr>Risk Control</vt:lpstr>
      <vt:lpstr>Risk Control </vt:lpstr>
      <vt:lpstr>PowerPoint Presentation</vt:lpstr>
      <vt:lpstr>Risk Response</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Microsoft Office User</dc:creator>
  <cp:lastModifiedBy>M Said Hasibuan</cp:lastModifiedBy>
  <cp:revision>11</cp:revision>
  <dcterms:created xsi:type="dcterms:W3CDTF">2020-09-30T07:14:28Z</dcterms:created>
  <dcterms:modified xsi:type="dcterms:W3CDTF">2024-10-12T01:00:45Z</dcterms:modified>
</cp:coreProperties>
</file>