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1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404EAF-C81D-4DF2-B566-FC529F6D72E9}" type="datetimeFigureOut">
              <a:rPr lang="id-ID" smtClean="0"/>
              <a:pPr/>
              <a:t>02/04/2024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AF7C536-0540-4F33-A8B9-1A01AEA112B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PERTEMUAN 9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PENGGUNAAN IF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en-US" sz="1600" b="1" dirty="0" err="1"/>
              <a:t>Alur</a:t>
            </a:r>
            <a:r>
              <a:rPr lang="en-US" sz="1600" b="1" dirty="0"/>
              <a:t> </a:t>
            </a:r>
            <a:r>
              <a:rPr lang="en-US" sz="1600" b="1" dirty="0" err="1"/>
              <a:t>Percabangan</a:t>
            </a:r>
            <a:endParaRPr lang="id-ID" sz="1600" dirty="0"/>
          </a:p>
          <a:p>
            <a:pPr algn="just"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Ketika</a:t>
            </a:r>
            <a:r>
              <a:rPr lang="en-US" sz="1600" dirty="0" smtClean="0"/>
              <a:t> </a:t>
            </a:r>
            <a:r>
              <a:rPr lang="en-US" sz="1600" dirty="0"/>
              <a:t>program </a:t>
            </a:r>
            <a:r>
              <a:rPr lang="en-US" sz="1600" dirty="0" err="1"/>
              <a:t>berjalan</a:t>
            </a:r>
            <a:r>
              <a:rPr lang="en-US" sz="1600" dirty="0"/>
              <a:t>, </a:t>
            </a:r>
            <a:r>
              <a:rPr lang="en-US" sz="1600" dirty="0" err="1"/>
              <a:t>mungkin</a:t>
            </a:r>
            <a:r>
              <a:rPr lang="en-US" sz="1600" dirty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blok</a:t>
            </a:r>
            <a:r>
              <a:rPr lang="en-US" sz="1600" dirty="0"/>
              <a:t> </a:t>
            </a:r>
            <a:r>
              <a:rPr lang="en-US" sz="1600" dirty="0" err="1"/>
              <a:t>kode</a:t>
            </a:r>
            <a:r>
              <a:rPr lang="en-US" sz="1600" dirty="0"/>
              <a:t> </a:t>
            </a:r>
            <a:r>
              <a:rPr lang="en-US" sz="1600" dirty="0" err="1"/>
              <a:t>tertentu</a:t>
            </a:r>
            <a:r>
              <a:rPr lang="en-US" sz="1600" dirty="0"/>
              <a:t> </a:t>
            </a:r>
            <a:r>
              <a:rPr lang="en-US" sz="1600" dirty="0" err="1"/>
              <a:t>saja</a:t>
            </a:r>
            <a:r>
              <a:rPr lang="en-US" sz="1600" dirty="0"/>
              <a:t> yang </a:t>
            </a:r>
            <a:r>
              <a:rPr lang="en-US" sz="1600" dirty="0" err="1"/>
              <a:t>diperlukan</a:t>
            </a:r>
            <a:r>
              <a:rPr lang="en-US" sz="1600" dirty="0"/>
              <a:t> 	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 smtClean="0"/>
              <a:t>dijalankan</a:t>
            </a:r>
            <a:r>
              <a:rPr lang="en-US" sz="1600" dirty="0" smtClean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kondisi</a:t>
            </a:r>
            <a:r>
              <a:rPr lang="en-US" sz="1600" dirty="0"/>
              <a:t> </a:t>
            </a:r>
            <a:r>
              <a:rPr lang="en-US" sz="1600" dirty="0" err="1"/>
              <a:t>tertentu</a:t>
            </a:r>
            <a:r>
              <a:rPr lang="en-US" sz="1600" dirty="0"/>
              <a:t>. Hal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diatur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alur</a:t>
            </a:r>
            <a:r>
              <a:rPr lang="en-US" sz="1600" dirty="0"/>
              <a:t> </a:t>
            </a:r>
            <a:r>
              <a:rPr lang="en-US" sz="1600" dirty="0" err="1" smtClean="0"/>
              <a:t>percabangan</a:t>
            </a:r>
            <a:r>
              <a:rPr lang="en-US" sz="1600" dirty="0"/>
              <a:t>.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/>
              <a:t>tiga</a:t>
            </a:r>
            <a:r>
              <a:rPr lang="en-US" sz="1600" dirty="0"/>
              <a:t> </a:t>
            </a:r>
            <a:r>
              <a:rPr lang="en-US" sz="1600" dirty="0" err="1"/>
              <a:t>pernyataan</a:t>
            </a:r>
            <a:r>
              <a:rPr lang="en-US" sz="1600" dirty="0"/>
              <a:t> yang </a:t>
            </a:r>
            <a:r>
              <a:rPr lang="en-US" sz="1600" dirty="0" err="1"/>
              <a:t>berkaitan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alur</a:t>
            </a:r>
            <a:r>
              <a:rPr lang="en-US" sz="1600" dirty="0"/>
              <a:t> </a:t>
            </a:r>
            <a:r>
              <a:rPr lang="en-US" sz="1600" dirty="0" err="1"/>
              <a:t>percabangan</a:t>
            </a:r>
            <a:r>
              <a:rPr lang="en-US" sz="1600" dirty="0"/>
              <a:t> 	program </a:t>
            </a:r>
            <a:r>
              <a:rPr lang="en-US" sz="1600" dirty="0" err="1"/>
              <a:t>yaitu</a:t>
            </a:r>
            <a:r>
              <a:rPr lang="en-US" sz="1600" dirty="0"/>
              <a:t>: </a:t>
            </a:r>
            <a:r>
              <a:rPr lang="en-US" sz="1600" b="1" i="1" dirty="0"/>
              <a:t>If….Then, If….Then….Else </a:t>
            </a:r>
            <a:r>
              <a:rPr lang="en-US" sz="1600" b="1" i="1" dirty="0" err="1"/>
              <a:t>dan</a:t>
            </a:r>
            <a:r>
              <a:rPr lang="en-US" sz="1600" b="1" i="1" dirty="0"/>
              <a:t> Select Case</a:t>
            </a:r>
            <a:r>
              <a:rPr lang="en-US" sz="1600" b="1" i="1" dirty="0" smtClean="0"/>
              <a:t>.</a:t>
            </a:r>
          </a:p>
          <a:p>
            <a:pPr algn="just">
              <a:buNone/>
            </a:pPr>
            <a:endParaRPr lang="en-US" sz="1600" b="1" i="1" dirty="0" smtClean="0"/>
          </a:p>
          <a:p>
            <a:pPr lvl="0" algn="just">
              <a:buNone/>
            </a:pPr>
            <a:r>
              <a:rPr lang="en-US" sz="1600" b="1" dirty="0" smtClean="0"/>
              <a:t>	If </a:t>
            </a:r>
            <a:r>
              <a:rPr lang="en-US" sz="1600" b="1" dirty="0" err="1" smtClean="0"/>
              <a:t>ada</a:t>
            </a:r>
            <a:r>
              <a:rPr lang="en-US" sz="1600" b="1" dirty="0" smtClean="0"/>
              <a:t> 2 </a:t>
            </a:r>
            <a:r>
              <a:rPr lang="en-US" sz="1600" b="1" dirty="0" err="1" smtClean="0"/>
              <a:t>jenis</a:t>
            </a:r>
            <a:r>
              <a:rPr lang="en-US" sz="1600" b="1" dirty="0" smtClean="0"/>
              <a:t> if </a:t>
            </a:r>
            <a:r>
              <a:rPr lang="en-US" sz="1600" b="1" dirty="0" err="1" smtClean="0"/>
              <a:t>tunggal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if </a:t>
            </a:r>
            <a:r>
              <a:rPr lang="en-US" sz="1600" b="1" dirty="0" err="1" smtClean="0"/>
              <a:t>Majemuk</a:t>
            </a:r>
            <a:r>
              <a:rPr lang="en-US" sz="1600" b="1" dirty="0" smtClean="0"/>
              <a:t>. </a:t>
            </a:r>
            <a:r>
              <a:rPr lang="en-US" sz="1600" b="1" dirty="0" err="1" smtClean="0"/>
              <a:t>Untuk</a:t>
            </a:r>
            <a:r>
              <a:rPr lang="en-US" sz="1600" b="1" dirty="0" smtClean="0"/>
              <a:t> If </a:t>
            </a:r>
            <a:r>
              <a:rPr lang="en-US" sz="1600" b="1" dirty="0" err="1" smtClean="0"/>
              <a:t>tunggal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seperti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contoh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bawah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ini</a:t>
            </a:r>
            <a:r>
              <a:rPr lang="en-US" sz="1600" b="1" dirty="0" smtClean="0"/>
              <a:t>:</a:t>
            </a:r>
          </a:p>
          <a:p>
            <a:pPr lvl="0" algn="just">
              <a:buNone/>
            </a:pPr>
            <a:r>
              <a:rPr lang="en-US" sz="1600" dirty="0" smtClean="0"/>
              <a:t>(If </a:t>
            </a:r>
            <a:r>
              <a:rPr lang="en-US" sz="1600" dirty="0" err="1" smtClean="0"/>
              <a:t>tunggal</a:t>
            </a:r>
            <a:r>
              <a:rPr lang="en-US" sz="1600" dirty="0" smtClean="0"/>
              <a:t> </a:t>
            </a:r>
            <a:r>
              <a:rPr lang="en-US" sz="1600" dirty="0" err="1" smtClean="0"/>
              <a:t>penggunaan</a:t>
            </a:r>
            <a:r>
              <a:rPr lang="en-US" sz="1600" dirty="0" smtClean="0"/>
              <a:t> if </a:t>
            </a:r>
            <a:r>
              <a:rPr lang="en-US" sz="1600" dirty="0" err="1" smtClean="0"/>
              <a:t>hanya</a:t>
            </a:r>
            <a:r>
              <a:rPr lang="en-US" sz="1600" dirty="0" smtClean="0"/>
              <a:t> </a:t>
            </a:r>
            <a:r>
              <a:rPr lang="en-US" sz="1600" dirty="0" err="1" smtClean="0"/>
              <a:t>satu</a:t>
            </a:r>
            <a:r>
              <a:rPr lang="en-US" sz="1600" dirty="0" smtClean="0"/>
              <a:t>  kali)</a:t>
            </a:r>
          </a:p>
          <a:p>
            <a:pPr lvl="0" algn="just"/>
            <a:r>
              <a:rPr lang="en-US" sz="1600" b="1" dirty="0" smtClean="0"/>
              <a:t>If</a:t>
            </a:r>
            <a:r>
              <a:rPr lang="en-US" sz="1600" b="1" dirty="0"/>
              <a:t>….Then</a:t>
            </a:r>
            <a:endParaRPr lang="id-ID" sz="1600" dirty="0"/>
          </a:p>
          <a:p>
            <a:pPr algn="just"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Pernyataan</a:t>
            </a:r>
            <a:r>
              <a:rPr lang="en-US" sz="1600" dirty="0" smtClean="0"/>
              <a:t> </a:t>
            </a:r>
            <a:r>
              <a:rPr lang="en-US" sz="1600" b="1" dirty="0"/>
              <a:t>If….Then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menguji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kondisi</a:t>
            </a:r>
            <a:r>
              <a:rPr lang="en-US" sz="1600" dirty="0"/>
              <a:t>, </a:t>
            </a:r>
            <a:r>
              <a:rPr lang="en-US" sz="1600" dirty="0" err="1"/>
              <a:t>jika</a:t>
            </a:r>
            <a:r>
              <a:rPr lang="en-US" sz="1600" dirty="0"/>
              <a:t> True, program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menjalankan</a:t>
            </a:r>
            <a:r>
              <a:rPr lang="en-US" sz="1600" dirty="0"/>
              <a:t> </a:t>
            </a:r>
            <a:r>
              <a:rPr lang="en-US" sz="1600" dirty="0" err="1"/>
              <a:t>pernyataan</a:t>
            </a:r>
            <a:r>
              <a:rPr lang="en-US" sz="1600" dirty="0"/>
              <a:t> yang </a:t>
            </a:r>
            <a:r>
              <a:rPr lang="en-US" sz="1600" dirty="0" err="1"/>
              <a:t>mengikutinya</a:t>
            </a:r>
            <a:r>
              <a:rPr lang="en-US" sz="1600" dirty="0"/>
              <a:t>. </a:t>
            </a:r>
            <a:r>
              <a:rPr lang="en-US" sz="1600" b="1" dirty="0"/>
              <a:t>If….Then </a:t>
            </a:r>
            <a:r>
              <a:rPr lang="en-US" sz="1600" dirty="0" err="1"/>
              <a:t>bisa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sintaks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baris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baris</a:t>
            </a:r>
            <a:r>
              <a:rPr lang="en-US" sz="1600" dirty="0"/>
              <a:t>. </a:t>
            </a:r>
            <a:r>
              <a:rPr lang="en-US" sz="1600" dirty="0" err="1"/>
              <a:t>Sintaksnya</a:t>
            </a:r>
            <a:r>
              <a:rPr lang="en-US" sz="1600" dirty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:</a:t>
            </a:r>
          </a:p>
          <a:p>
            <a:pPr algn="just">
              <a:buNone/>
            </a:pPr>
            <a:endParaRPr lang="id-ID" sz="1600" dirty="0"/>
          </a:p>
          <a:p>
            <a:pPr algn="just">
              <a:buNone/>
            </a:pPr>
            <a:r>
              <a:rPr lang="en-US" sz="1600" b="1" i="1" dirty="0" smtClean="0"/>
              <a:t>	If </a:t>
            </a:r>
            <a:r>
              <a:rPr lang="en-US" sz="1600" i="1" dirty="0" err="1"/>
              <a:t>Nilai</a:t>
            </a:r>
            <a:r>
              <a:rPr lang="en-US" sz="1600" i="1" dirty="0"/>
              <a:t> </a:t>
            </a:r>
            <a:r>
              <a:rPr lang="en-US" sz="1600" i="1" dirty="0" smtClean="0"/>
              <a:t>&gt;=60</a:t>
            </a:r>
            <a:r>
              <a:rPr lang="en-US" sz="1600" b="1" i="1" dirty="0" smtClean="0"/>
              <a:t> </a:t>
            </a:r>
            <a:r>
              <a:rPr lang="en-US" sz="1600" b="1" i="1" dirty="0"/>
              <a:t>Then </a:t>
            </a:r>
            <a:r>
              <a:rPr lang="en-US" sz="1600" i="1" dirty="0" err="1" smtClean="0"/>
              <a:t>Keterangan</a:t>
            </a:r>
            <a:r>
              <a:rPr lang="en-US" sz="1600" i="1" dirty="0" smtClean="0"/>
              <a:t>=”Lulus”          </a:t>
            </a:r>
            <a:r>
              <a:rPr lang="en-US" sz="1600" i="1" dirty="0"/>
              <a:t>‘ </a:t>
            </a:r>
            <a:r>
              <a:rPr lang="en-US" sz="1600" i="1" dirty="0" err="1"/>
              <a:t>Untuk</a:t>
            </a:r>
            <a:r>
              <a:rPr lang="en-US" sz="1600" i="1" dirty="0"/>
              <a:t> </a:t>
            </a:r>
            <a:r>
              <a:rPr lang="en-US" sz="1600" i="1" dirty="0" err="1"/>
              <a:t>perintah</a:t>
            </a:r>
            <a:r>
              <a:rPr lang="en-US" sz="1600" i="1" dirty="0"/>
              <a:t> </a:t>
            </a:r>
            <a:r>
              <a:rPr lang="en-US" sz="1600" i="1" dirty="0" err="1"/>
              <a:t>satu</a:t>
            </a:r>
            <a:r>
              <a:rPr lang="en-US" sz="1600" i="1" dirty="0"/>
              <a:t> </a:t>
            </a:r>
            <a:r>
              <a:rPr lang="en-US" sz="1600" i="1" dirty="0" err="1"/>
              <a:t>baris</a:t>
            </a:r>
            <a:endParaRPr lang="id-ID" sz="1600" dirty="0"/>
          </a:p>
          <a:p>
            <a:pPr algn="just">
              <a:buNone/>
            </a:pPr>
            <a:r>
              <a:rPr lang="en-US" sz="1600" b="1" i="1" dirty="0" smtClean="0"/>
              <a:t>	If </a:t>
            </a:r>
            <a:r>
              <a:rPr lang="en-US" sz="1600" i="1" dirty="0" err="1"/>
              <a:t>Nilai</a:t>
            </a:r>
            <a:r>
              <a:rPr lang="en-US" sz="1600" i="1" dirty="0"/>
              <a:t> &gt;=80 </a:t>
            </a:r>
            <a:r>
              <a:rPr lang="en-US" sz="1600" b="1" i="1" dirty="0" smtClean="0"/>
              <a:t>Then</a:t>
            </a:r>
            <a:endParaRPr lang="id-ID" sz="1600" dirty="0" smtClean="0"/>
          </a:p>
          <a:p>
            <a:pPr algn="just">
              <a:buNone/>
            </a:pPr>
            <a:r>
              <a:rPr lang="en-US" sz="1600" b="1" i="1" dirty="0" smtClean="0"/>
              <a:t>		</a:t>
            </a:r>
            <a:r>
              <a:rPr lang="en-US" sz="1600" i="1" dirty="0" err="1" smtClean="0"/>
              <a:t>Keterangan</a:t>
            </a:r>
            <a:r>
              <a:rPr lang="en-US" sz="1600" i="1" dirty="0" smtClean="0"/>
              <a:t>=”Lulus”</a:t>
            </a:r>
            <a:endParaRPr lang="id-ID" sz="1600" dirty="0" smtClean="0"/>
          </a:p>
          <a:p>
            <a:pPr algn="just">
              <a:buNone/>
            </a:pPr>
            <a:r>
              <a:rPr lang="en-US" sz="1600" b="1" i="1" dirty="0" smtClean="0"/>
              <a:t>	End </a:t>
            </a:r>
            <a:r>
              <a:rPr lang="en-US" sz="1600" b="1" i="1" dirty="0" smtClean="0"/>
              <a:t>if</a:t>
            </a:r>
            <a:endParaRPr lang="id-ID" sz="1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en-US" b="1" dirty="0" smtClean="0"/>
              <a:t>If….Then….Else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b="1" dirty="0" smtClean="0"/>
              <a:t>If….Then….Else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True, program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melompat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b="1" dirty="0" smtClean="0"/>
              <a:t>End If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program 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program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b="1" dirty="0" smtClean="0"/>
              <a:t>Else.</a:t>
            </a:r>
            <a:r>
              <a:rPr lang="en-US" dirty="0" smtClean="0"/>
              <a:t> </a:t>
            </a:r>
            <a:r>
              <a:rPr lang="en-US" dirty="0" err="1" smtClean="0"/>
              <a:t>Sintaksnya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  <a:endParaRPr lang="id-ID" dirty="0" smtClean="0"/>
          </a:p>
          <a:p>
            <a:pPr algn="just"/>
            <a:r>
              <a:rPr lang="en-US" b="1" i="1" dirty="0" smtClean="0"/>
              <a:t>If </a:t>
            </a:r>
            <a:r>
              <a:rPr lang="en-US" i="1" dirty="0" err="1" smtClean="0"/>
              <a:t>Nilai</a:t>
            </a:r>
            <a:r>
              <a:rPr lang="en-US" i="1" dirty="0" smtClean="0"/>
              <a:t> &gt;=60 </a:t>
            </a:r>
            <a:r>
              <a:rPr lang="en-US" b="1" i="1" dirty="0" smtClean="0"/>
              <a:t>Then</a:t>
            </a:r>
            <a:endParaRPr lang="id-ID" dirty="0" smtClean="0"/>
          </a:p>
          <a:p>
            <a:pPr algn="just">
              <a:buNone/>
            </a:pPr>
            <a:r>
              <a:rPr lang="en-US" b="1" i="1" dirty="0" smtClean="0"/>
              <a:t>	</a:t>
            </a:r>
            <a:r>
              <a:rPr lang="en-US" i="1" dirty="0" err="1" smtClean="0"/>
              <a:t>Keterangan</a:t>
            </a:r>
            <a:r>
              <a:rPr lang="en-US" i="1" dirty="0" smtClean="0"/>
              <a:t>=”Lulus”</a:t>
            </a:r>
            <a:endParaRPr lang="id-ID" dirty="0" smtClean="0"/>
          </a:p>
          <a:p>
            <a:pPr algn="just">
              <a:buNone/>
            </a:pPr>
            <a:r>
              <a:rPr lang="en-US" b="1" i="1" dirty="0" smtClean="0"/>
              <a:t>	Else</a:t>
            </a:r>
            <a:endParaRPr lang="id-ID" dirty="0" smtClean="0"/>
          </a:p>
          <a:p>
            <a:pPr algn="just">
              <a:buNone/>
            </a:pPr>
            <a:r>
              <a:rPr lang="en-US" b="1" i="1" dirty="0" smtClean="0"/>
              <a:t>	</a:t>
            </a:r>
            <a:r>
              <a:rPr lang="en-US" i="1" dirty="0" err="1" smtClean="0"/>
              <a:t>Keterangan</a:t>
            </a:r>
            <a:r>
              <a:rPr lang="en-US" i="1" dirty="0" smtClean="0"/>
              <a:t>=”</a:t>
            </a:r>
            <a:r>
              <a:rPr lang="en-US" i="1" dirty="0" err="1" smtClean="0"/>
              <a:t>Gagal</a:t>
            </a:r>
            <a:r>
              <a:rPr lang="en-US" i="1" dirty="0" smtClean="0"/>
              <a:t>”</a:t>
            </a:r>
            <a:endParaRPr lang="id-ID" dirty="0" smtClean="0"/>
          </a:p>
          <a:p>
            <a:pPr algn="just">
              <a:buNone/>
            </a:pPr>
            <a:r>
              <a:rPr lang="en-US" b="1" i="1" dirty="0" smtClean="0"/>
              <a:t>	End if</a:t>
            </a:r>
            <a:endParaRPr lang="id-ID" dirty="0" smtClean="0"/>
          </a:p>
          <a:p>
            <a:pPr algn="just"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 lvl="0" algn="just"/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b="1" dirty="0" smtClean="0"/>
              <a:t>IF </a:t>
            </a:r>
            <a:r>
              <a:rPr lang="en-US" b="1" dirty="0" err="1" smtClean="0"/>
              <a:t>Majemuk</a:t>
            </a:r>
            <a:r>
              <a:rPr lang="en-US" b="1" dirty="0" smtClean="0"/>
              <a:t>( </a:t>
            </a:r>
            <a:r>
              <a:rPr lang="en-US" dirty="0" err="1" smtClean="0"/>
              <a:t>Penggunaan</a:t>
            </a:r>
            <a:r>
              <a:rPr lang="en-US" dirty="0" smtClean="0"/>
              <a:t> if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b="1" dirty="0" smtClean="0"/>
              <a:t>)</a:t>
            </a: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sz="1700" dirty="0" err="1" smtClean="0"/>
              <a:t>Variasi</a:t>
            </a:r>
            <a:r>
              <a:rPr lang="en-US" sz="1700" dirty="0" smtClean="0"/>
              <a:t> lain </a:t>
            </a:r>
            <a:r>
              <a:rPr lang="en-US" sz="1700" dirty="0" err="1" smtClean="0"/>
              <a:t>dari</a:t>
            </a:r>
            <a:r>
              <a:rPr lang="en-US" sz="1700" dirty="0" smtClean="0"/>
              <a:t> </a:t>
            </a:r>
            <a:r>
              <a:rPr lang="en-US" sz="1700" dirty="0" err="1" smtClean="0"/>
              <a:t>penyataan</a:t>
            </a:r>
            <a:r>
              <a:rPr lang="en-US" sz="1700" dirty="0" smtClean="0"/>
              <a:t> </a:t>
            </a:r>
            <a:r>
              <a:rPr lang="en-US" sz="1700" b="1" dirty="0" smtClean="0"/>
              <a:t>If….Then….Else </a:t>
            </a:r>
            <a:r>
              <a:rPr lang="en-US" sz="1700" dirty="0" err="1" smtClean="0"/>
              <a:t>menggunakan</a:t>
            </a:r>
            <a:r>
              <a:rPr lang="en-US" sz="1700" dirty="0" smtClean="0"/>
              <a:t> </a:t>
            </a:r>
            <a:r>
              <a:rPr lang="en-US" sz="1700" b="1" dirty="0" err="1" smtClean="0"/>
              <a:t>Elseif</a:t>
            </a:r>
            <a:r>
              <a:rPr lang="en-US" sz="1700" b="1" dirty="0" smtClean="0"/>
              <a:t> </a:t>
            </a:r>
            <a:r>
              <a:rPr lang="en-US" sz="1700" dirty="0" err="1" smtClean="0"/>
              <a:t>sebagai</a:t>
            </a:r>
            <a:r>
              <a:rPr lang="en-US" sz="1700" dirty="0" smtClean="0"/>
              <a:t> </a:t>
            </a:r>
            <a:r>
              <a:rPr lang="en-US" sz="1700" dirty="0" err="1" smtClean="0"/>
              <a:t>berikut</a:t>
            </a:r>
            <a:r>
              <a:rPr lang="en-US" sz="1700" dirty="0" smtClean="0"/>
              <a:t>: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If </a:t>
            </a:r>
            <a:r>
              <a:rPr lang="en-US" sz="1700" i="1" dirty="0" err="1" smtClean="0"/>
              <a:t>Nilai</a:t>
            </a:r>
            <a:r>
              <a:rPr lang="en-US" sz="1700" i="1" dirty="0" smtClean="0"/>
              <a:t> &gt;=80 </a:t>
            </a:r>
            <a:r>
              <a:rPr lang="en-US" sz="1700" b="1" i="1" dirty="0" smtClean="0"/>
              <a:t>Then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</a:t>
            </a:r>
            <a:r>
              <a:rPr lang="en-US" sz="1700" i="1" dirty="0" err="1" smtClean="0"/>
              <a:t>HurufMutu</a:t>
            </a:r>
            <a:r>
              <a:rPr lang="en-US" sz="1700" i="1" dirty="0" smtClean="0"/>
              <a:t>=”A”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</a:t>
            </a:r>
            <a:r>
              <a:rPr lang="en-US" sz="1700" b="1" i="1" dirty="0" err="1" smtClean="0"/>
              <a:t>Elseif</a:t>
            </a:r>
            <a:r>
              <a:rPr lang="en-US" sz="1700" b="1" i="1" dirty="0" smtClean="0"/>
              <a:t> </a:t>
            </a:r>
            <a:r>
              <a:rPr lang="en-US" sz="1700" i="1" dirty="0" err="1" smtClean="0"/>
              <a:t>Nilai</a:t>
            </a:r>
            <a:r>
              <a:rPr lang="en-US" sz="1700" i="1" dirty="0" smtClean="0"/>
              <a:t> &gt;=70 </a:t>
            </a:r>
            <a:r>
              <a:rPr lang="en-US" sz="1700" b="1" i="1" dirty="0" smtClean="0"/>
              <a:t>Then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</a:t>
            </a:r>
            <a:r>
              <a:rPr lang="en-US" sz="1700" i="1" dirty="0" err="1" smtClean="0"/>
              <a:t>HurufMutu</a:t>
            </a:r>
            <a:r>
              <a:rPr lang="en-US" sz="1700" i="1" dirty="0" smtClean="0"/>
              <a:t>=”B”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</a:t>
            </a:r>
            <a:r>
              <a:rPr lang="en-US" sz="1700" b="1" i="1" dirty="0" err="1" smtClean="0"/>
              <a:t>Elseif</a:t>
            </a:r>
            <a:r>
              <a:rPr lang="en-US" sz="1700" b="1" i="1" dirty="0" smtClean="0"/>
              <a:t> </a:t>
            </a:r>
            <a:r>
              <a:rPr lang="en-US" sz="1700" i="1" dirty="0" err="1" smtClean="0"/>
              <a:t>Nilai</a:t>
            </a:r>
            <a:r>
              <a:rPr lang="en-US" sz="1700" i="1" dirty="0" smtClean="0"/>
              <a:t> &gt;=60 </a:t>
            </a:r>
            <a:r>
              <a:rPr lang="en-US" sz="1700" b="1" i="1" dirty="0" smtClean="0"/>
              <a:t>Then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</a:t>
            </a:r>
            <a:r>
              <a:rPr lang="en-US" sz="1700" i="1" dirty="0" err="1" smtClean="0"/>
              <a:t>HurufMutu</a:t>
            </a:r>
            <a:r>
              <a:rPr lang="en-US" sz="1700" i="1" dirty="0" smtClean="0"/>
              <a:t>=”C”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/>
              <a:t>	</a:t>
            </a:r>
            <a:r>
              <a:rPr lang="en-US" sz="1700" b="1" i="1" dirty="0" err="1" smtClean="0"/>
              <a:t>Elseif</a:t>
            </a:r>
            <a:r>
              <a:rPr lang="en-US" sz="1700" b="1" i="1" dirty="0" smtClean="0"/>
              <a:t> </a:t>
            </a:r>
            <a:r>
              <a:rPr lang="en-US" sz="1700" i="1" dirty="0" err="1" smtClean="0"/>
              <a:t>Nilai</a:t>
            </a:r>
            <a:r>
              <a:rPr lang="en-US" sz="1700" i="1" dirty="0" smtClean="0"/>
              <a:t> &gt;=50 </a:t>
            </a:r>
            <a:r>
              <a:rPr lang="en-US" sz="1700" b="1" i="1" dirty="0" smtClean="0"/>
              <a:t>Then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</a:t>
            </a:r>
            <a:r>
              <a:rPr lang="en-US" sz="1700" i="1" dirty="0" err="1" smtClean="0"/>
              <a:t>HurufMutu</a:t>
            </a:r>
            <a:r>
              <a:rPr lang="en-US" sz="1700" i="1" dirty="0" smtClean="0"/>
              <a:t>=”D”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Else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</a:t>
            </a:r>
            <a:r>
              <a:rPr lang="en-US" sz="1700" i="1" dirty="0" err="1" smtClean="0"/>
              <a:t>HurufMutu</a:t>
            </a:r>
            <a:r>
              <a:rPr lang="en-US" sz="1700" i="1" dirty="0" smtClean="0"/>
              <a:t>=”E”</a:t>
            </a:r>
            <a:endParaRPr lang="id-ID" sz="1700" dirty="0" smtClean="0"/>
          </a:p>
          <a:p>
            <a:pPr algn="just">
              <a:buNone/>
            </a:pPr>
            <a:r>
              <a:rPr lang="en-US" sz="1700" b="1" i="1" dirty="0" smtClean="0"/>
              <a:t>	End if</a:t>
            </a:r>
            <a:endParaRPr lang="id-ID" sz="1700" dirty="0" smtClean="0"/>
          </a:p>
          <a:p>
            <a:pPr algn="just">
              <a:buNone/>
            </a:pPr>
            <a:r>
              <a:rPr lang="en-US" b="1" i="1" dirty="0" smtClean="0"/>
              <a:t>	 </a:t>
            </a:r>
            <a:endParaRPr lang="id-ID" dirty="0" smtClean="0"/>
          </a:p>
          <a:p>
            <a:pPr algn="just"/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42424" t="30936" r="36741" b="35917"/>
          <a:stretch>
            <a:fillRect/>
          </a:stretch>
        </p:blipFill>
        <p:spPr bwMode="auto">
          <a:xfrm>
            <a:off x="1000100" y="1571612"/>
            <a:ext cx="528641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Kerjakan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7271" t="26201" r="23483" b="13819"/>
          <a:stretch>
            <a:fillRect/>
          </a:stretch>
        </p:blipFill>
        <p:spPr bwMode="auto">
          <a:xfrm>
            <a:off x="1428728" y="1500174"/>
            <a:ext cx="685804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23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PERTEMUAN 9</vt:lpstr>
      <vt:lpstr>Slide 2</vt:lpstr>
      <vt:lpstr>Slide 3</vt:lpstr>
      <vt:lpstr>Slide 4</vt:lpstr>
      <vt:lpstr>Kerjakan latihan berikut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9</dc:title>
  <dc:creator>User</dc:creator>
  <cp:lastModifiedBy>Komputer KASHAFA</cp:lastModifiedBy>
  <cp:revision>17</cp:revision>
  <dcterms:created xsi:type="dcterms:W3CDTF">2020-04-18T01:45:08Z</dcterms:created>
  <dcterms:modified xsi:type="dcterms:W3CDTF">2024-04-02T01:58:09Z</dcterms:modified>
</cp:coreProperties>
</file>