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3/17/2025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3/17/2025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3/17/2025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3/17/2025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3/17/2025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3/17/2025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BC14E-8E29-83F3-D4A1-DE0D9B61D7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360" y="2080258"/>
            <a:ext cx="5974673" cy="226855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EVALUASI PEMBELAJARAN</a:t>
            </a:r>
            <a:endParaRPr lang="en-ID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3DFFC6-795F-40B0-45D8-E4F3D3585E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6334" y="5569235"/>
            <a:ext cx="5357600" cy="116021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Amnah, </a:t>
            </a:r>
            <a:r>
              <a:rPr lang="en-US" b="1" dirty="0" err="1"/>
              <a:t>S.Kom.,MTI</a:t>
            </a: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0215067102</a:t>
            </a:r>
            <a:endParaRPr lang="en-ID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C95B90-2205-1393-8645-AD838B6251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188" t="43215" r="41968" b="44138"/>
          <a:stretch/>
        </p:blipFill>
        <p:spPr>
          <a:xfrm>
            <a:off x="0" y="0"/>
            <a:ext cx="2240183" cy="1005840"/>
          </a:xfrm>
          <a:prstGeom prst="rect">
            <a:avLst/>
          </a:prstGeom>
        </p:spPr>
      </p:pic>
      <p:pic>
        <p:nvPicPr>
          <p:cNvPr id="5" name="Picture 2" descr="Logo Institut Informatika dan Bisnis Darmajaya | Free ...">
            <a:extLst>
              <a:ext uri="{FF2B5EF4-FFF2-40B4-BE49-F238E27FC236}">
                <a16:creationId xmlns:a16="http://schemas.microsoft.com/office/drawing/2014/main" id="{C09745A1-77EA-2464-4752-721BF679A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3" t="3348" r="1903" b="25009"/>
          <a:stretch/>
        </p:blipFill>
        <p:spPr bwMode="auto">
          <a:xfrm>
            <a:off x="10349311" y="0"/>
            <a:ext cx="1842689" cy="180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2D37350B-41A6-ABA7-C6A2-4C53F7057062}"/>
              </a:ext>
            </a:extLst>
          </p:cNvPr>
          <p:cNvSpPr txBox="1">
            <a:spLocks/>
          </p:cNvSpPr>
          <p:nvPr/>
        </p:nvSpPr>
        <p:spPr>
          <a:xfrm>
            <a:off x="1393054" y="3892835"/>
            <a:ext cx="7305176" cy="1160213"/>
          </a:xfrm>
          <a:prstGeom prst="rect">
            <a:avLst/>
          </a:prstGeom>
        </p:spPr>
        <p:txBody>
          <a:bodyPr vert="horz" lIns="91440" tIns="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PERTEMUAN </a:t>
            </a:r>
            <a:r>
              <a:rPr lang="en-US" b="1"/>
              <a:t>- DUA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143753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9DAB1-170C-F6FC-FBDF-333BCC322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581" y="900812"/>
            <a:ext cx="7958331" cy="1077229"/>
          </a:xfrm>
        </p:spPr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1D596A-D4D7-1ADC-AD20-D58886DAFB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188" t="43215" r="41968" b="44138"/>
          <a:stretch/>
        </p:blipFill>
        <p:spPr>
          <a:xfrm>
            <a:off x="0" y="0"/>
            <a:ext cx="2240183" cy="1005840"/>
          </a:xfrm>
          <a:prstGeom prst="rect">
            <a:avLst/>
          </a:prstGeom>
        </p:spPr>
      </p:pic>
      <p:pic>
        <p:nvPicPr>
          <p:cNvPr id="5" name="Picture 2" descr="Logo Institut Informatika dan Bisnis Darmajaya | Free ...">
            <a:extLst>
              <a:ext uri="{FF2B5EF4-FFF2-40B4-BE49-F238E27FC236}">
                <a16:creationId xmlns:a16="http://schemas.microsoft.com/office/drawing/2014/main" id="{D4AFB861-7994-1B9A-25FC-96EE15F56D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3" t="3348" r="1903" b="25009"/>
          <a:stretch/>
        </p:blipFill>
        <p:spPr bwMode="auto">
          <a:xfrm>
            <a:off x="10349311" y="0"/>
            <a:ext cx="1842689" cy="180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8B9C73F-7B8D-B91A-E25E-1564F88EA7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8723" t="36439" r="41170" b="22395"/>
          <a:stretch/>
        </p:blipFill>
        <p:spPr bwMode="auto">
          <a:xfrm>
            <a:off x="1120091" y="1171892"/>
            <a:ext cx="9135886" cy="52746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03392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A71BF-7F4F-114D-340D-4AEC2677A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581" y="901891"/>
            <a:ext cx="7958331" cy="1077229"/>
          </a:xfrm>
        </p:spPr>
        <p:txBody>
          <a:bodyPr/>
          <a:lstStyle/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1E9EA9-619E-FEF6-E9B4-8FA5E24429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188" t="43215" r="41968" b="44138"/>
          <a:stretch/>
        </p:blipFill>
        <p:spPr>
          <a:xfrm>
            <a:off x="0" y="0"/>
            <a:ext cx="2240183" cy="1005840"/>
          </a:xfrm>
          <a:prstGeom prst="rect">
            <a:avLst/>
          </a:prstGeom>
        </p:spPr>
      </p:pic>
      <p:pic>
        <p:nvPicPr>
          <p:cNvPr id="5" name="Picture 2" descr="Logo Institut Informatika dan Bisnis Darmajaya | Free ...">
            <a:extLst>
              <a:ext uri="{FF2B5EF4-FFF2-40B4-BE49-F238E27FC236}">
                <a16:creationId xmlns:a16="http://schemas.microsoft.com/office/drawing/2014/main" id="{33DB6831-F9E5-DE40-0858-B28AC5A168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3" t="3348" r="1903" b="25009"/>
          <a:stretch/>
        </p:blipFill>
        <p:spPr bwMode="auto">
          <a:xfrm>
            <a:off x="10349311" y="0"/>
            <a:ext cx="1842689" cy="180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5C4D4A7-5AAB-4D77-ECC5-F6C2818332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8280" t="26394" r="40949" b="32834"/>
          <a:stretch/>
        </p:blipFill>
        <p:spPr bwMode="auto">
          <a:xfrm>
            <a:off x="1016099" y="1005840"/>
            <a:ext cx="10078473" cy="5669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22627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A2B97-4F49-7D3B-107F-07B50838D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581" y="850720"/>
            <a:ext cx="7958331" cy="1077229"/>
          </a:xfrm>
        </p:spPr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3F0B51-1B34-3C38-1D42-2CE8193BB8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188" t="43215" r="41968" b="44138"/>
          <a:stretch/>
        </p:blipFill>
        <p:spPr>
          <a:xfrm>
            <a:off x="0" y="0"/>
            <a:ext cx="2240183" cy="1005840"/>
          </a:xfrm>
          <a:prstGeom prst="rect">
            <a:avLst/>
          </a:prstGeom>
        </p:spPr>
      </p:pic>
      <p:pic>
        <p:nvPicPr>
          <p:cNvPr id="5" name="Picture 2" descr="Logo Institut Informatika dan Bisnis Darmajaya | Free ...">
            <a:extLst>
              <a:ext uri="{FF2B5EF4-FFF2-40B4-BE49-F238E27FC236}">
                <a16:creationId xmlns:a16="http://schemas.microsoft.com/office/drawing/2014/main" id="{885B8D0C-C525-DBEF-A05F-89B666ED66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3" t="3348" r="1903" b="25009"/>
          <a:stretch/>
        </p:blipFill>
        <p:spPr bwMode="auto">
          <a:xfrm>
            <a:off x="10349311" y="0"/>
            <a:ext cx="1842689" cy="180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493FA9-E0B6-7390-AA50-C56031BA59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1382" t="43530" r="41170" b="20425"/>
          <a:stretch/>
        </p:blipFill>
        <p:spPr bwMode="auto">
          <a:xfrm>
            <a:off x="1025832" y="1005840"/>
            <a:ext cx="9237535" cy="5001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2911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D0B17-4A6A-A4C8-5E40-AE3E6A6E8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581" y="808056"/>
            <a:ext cx="7958331" cy="1077229"/>
          </a:xfrm>
        </p:spPr>
        <p:txBody>
          <a:bodyPr/>
          <a:lstStyle/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33073-C950-578E-BDB4-D16E3154DD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188" t="43215" r="41968" b="44138"/>
          <a:stretch/>
        </p:blipFill>
        <p:spPr>
          <a:xfrm>
            <a:off x="0" y="0"/>
            <a:ext cx="2240183" cy="1005840"/>
          </a:xfrm>
          <a:prstGeom prst="rect">
            <a:avLst/>
          </a:prstGeom>
        </p:spPr>
      </p:pic>
      <p:pic>
        <p:nvPicPr>
          <p:cNvPr id="5" name="Picture 2" descr="Logo Institut Informatika dan Bisnis Darmajaya | Free ...">
            <a:extLst>
              <a:ext uri="{FF2B5EF4-FFF2-40B4-BE49-F238E27FC236}">
                <a16:creationId xmlns:a16="http://schemas.microsoft.com/office/drawing/2014/main" id="{C2DAA2E6-BD9D-AE0C-37A5-0F2B0F2CEC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3" t="3348" r="1903" b="25009"/>
          <a:stretch/>
        </p:blipFill>
        <p:spPr bwMode="auto">
          <a:xfrm>
            <a:off x="10349311" y="0"/>
            <a:ext cx="1842689" cy="180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3859E73-4C5C-0FC9-74CC-FB13B703E3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8281" t="31514" r="40173" b="27910"/>
          <a:stretch/>
        </p:blipFill>
        <p:spPr bwMode="auto">
          <a:xfrm>
            <a:off x="1033806" y="1005840"/>
            <a:ext cx="9341788" cy="51320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2662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6B3E8-D415-8936-407A-F78E6E193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581" y="795961"/>
            <a:ext cx="7958331" cy="1077229"/>
          </a:xfrm>
        </p:spPr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6BE71B-D580-1B54-11A7-42D63DF4B1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188" t="43215" r="41968" b="44138"/>
          <a:stretch/>
        </p:blipFill>
        <p:spPr>
          <a:xfrm>
            <a:off x="0" y="0"/>
            <a:ext cx="2240183" cy="1005840"/>
          </a:xfrm>
          <a:prstGeom prst="rect">
            <a:avLst/>
          </a:prstGeom>
        </p:spPr>
      </p:pic>
      <p:pic>
        <p:nvPicPr>
          <p:cNvPr id="5" name="Picture 2" descr="Logo Institut Informatika dan Bisnis Darmajaya | Free ...">
            <a:extLst>
              <a:ext uri="{FF2B5EF4-FFF2-40B4-BE49-F238E27FC236}">
                <a16:creationId xmlns:a16="http://schemas.microsoft.com/office/drawing/2014/main" id="{5B4999FC-054A-EB58-D779-49214FE3A0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3" t="3348" r="1903" b="25009"/>
          <a:stretch/>
        </p:blipFill>
        <p:spPr bwMode="auto">
          <a:xfrm>
            <a:off x="10349311" y="0"/>
            <a:ext cx="1842689" cy="180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D00F00-0876-292B-B078-43DAA202E4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9721" t="33878" r="40173" b="27910"/>
          <a:stretch/>
        </p:blipFill>
        <p:spPr bwMode="auto">
          <a:xfrm>
            <a:off x="1120091" y="1053394"/>
            <a:ext cx="9153821" cy="50086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66883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6165D-3925-15F9-8432-3E7B317BD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581" y="850720"/>
            <a:ext cx="7958331" cy="1077229"/>
          </a:xfrm>
        </p:spPr>
        <p:txBody>
          <a:bodyPr/>
          <a:lstStyle/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9F5F3F-49B5-5CC0-6512-ABA4A74A07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188" t="43215" r="41968" b="44138"/>
          <a:stretch/>
        </p:blipFill>
        <p:spPr>
          <a:xfrm>
            <a:off x="0" y="0"/>
            <a:ext cx="2240183" cy="1005840"/>
          </a:xfrm>
          <a:prstGeom prst="rect">
            <a:avLst/>
          </a:prstGeom>
        </p:spPr>
      </p:pic>
      <p:pic>
        <p:nvPicPr>
          <p:cNvPr id="5" name="Picture 2" descr="Logo Institut Informatika dan Bisnis Darmajaya | Free ...">
            <a:extLst>
              <a:ext uri="{FF2B5EF4-FFF2-40B4-BE49-F238E27FC236}">
                <a16:creationId xmlns:a16="http://schemas.microsoft.com/office/drawing/2014/main" id="{B667A883-26D1-A77D-FF37-5EC8E7F981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3" t="3348" r="1903" b="25009"/>
          <a:stretch/>
        </p:blipFill>
        <p:spPr bwMode="auto">
          <a:xfrm>
            <a:off x="10349311" y="0"/>
            <a:ext cx="1842689" cy="180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87AE2BE-1443-8411-11F4-5A0DD318CC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8501" t="36242" r="41393" b="22986"/>
          <a:stretch/>
        </p:blipFill>
        <p:spPr bwMode="auto">
          <a:xfrm>
            <a:off x="976744" y="1005840"/>
            <a:ext cx="9334433" cy="53378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04160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A7196-A1C7-E691-D7F9-48EBDF6BE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581" y="808056"/>
            <a:ext cx="7958331" cy="1077229"/>
          </a:xfrm>
        </p:spPr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D5E676-9E24-A63F-6870-ACCECEAF12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188" t="43215" r="41968" b="44138"/>
          <a:stretch/>
        </p:blipFill>
        <p:spPr>
          <a:xfrm>
            <a:off x="0" y="0"/>
            <a:ext cx="2240183" cy="1005840"/>
          </a:xfrm>
          <a:prstGeom prst="rect">
            <a:avLst/>
          </a:prstGeom>
        </p:spPr>
      </p:pic>
      <p:pic>
        <p:nvPicPr>
          <p:cNvPr id="5" name="Picture 2" descr="Logo Institut Informatika dan Bisnis Darmajaya | Free ...">
            <a:extLst>
              <a:ext uri="{FF2B5EF4-FFF2-40B4-BE49-F238E27FC236}">
                <a16:creationId xmlns:a16="http://schemas.microsoft.com/office/drawing/2014/main" id="{8D098698-CF6C-4BC6-0D83-232DC8B146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3" t="3348" r="1903" b="25009"/>
          <a:stretch/>
        </p:blipFill>
        <p:spPr bwMode="auto">
          <a:xfrm>
            <a:off x="10349311" y="0"/>
            <a:ext cx="1842689" cy="180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412412B-B630-F074-0E06-6A9E36221A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8170" t="23439" r="40837" b="33425"/>
          <a:stretch/>
        </p:blipFill>
        <p:spPr bwMode="auto">
          <a:xfrm>
            <a:off x="1120090" y="1099183"/>
            <a:ext cx="9153821" cy="54182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38715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3252B-A394-4633-2F6A-D6C36FD44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581" y="726553"/>
            <a:ext cx="7958331" cy="1077229"/>
          </a:xfrm>
        </p:spPr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A8CD2B-7768-C197-B07C-52FFA55B51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188" t="43215" r="41968" b="44138"/>
          <a:stretch/>
        </p:blipFill>
        <p:spPr>
          <a:xfrm>
            <a:off x="0" y="0"/>
            <a:ext cx="2240183" cy="1005840"/>
          </a:xfrm>
          <a:prstGeom prst="rect">
            <a:avLst/>
          </a:prstGeom>
        </p:spPr>
      </p:pic>
      <p:pic>
        <p:nvPicPr>
          <p:cNvPr id="5" name="Picture 2" descr="Logo Institut Informatika dan Bisnis Darmajaya | Free ...">
            <a:extLst>
              <a:ext uri="{FF2B5EF4-FFF2-40B4-BE49-F238E27FC236}">
                <a16:creationId xmlns:a16="http://schemas.microsoft.com/office/drawing/2014/main" id="{EA61467A-E912-C470-C0BF-CFE835C915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3" t="3348" r="1903" b="25009"/>
          <a:stretch/>
        </p:blipFill>
        <p:spPr bwMode="auto">
          <a:xfrm>
            <a:off x="10349311" y="0"/>
            <a:ext cx="1842689" cy="180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F81563F-580B-1499-1D02-AD05535C6F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9167" t="27182" r="40727" b="31849"/>
          <a:stretch/>
        </p:blipFill>
        <p:spPr bwMode="auto">
          <a:xfrm>
            <a:off x="1120091" y="1153349"/>
            <a:ext cx="9211862" cy="52931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06379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6C758-8700-1C14-A6A3-626952FA2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373" y="714458"/>
            <a:ext cx="7958331" cy="1077229"/>
          </a:xfrm>
        </p:spPr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A863C5-2B6F-609C-5B03-F39DEE1D94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188" t="43215" r="41968" b="44138"/>
          <a:stretch/>
        </p:blipFill>
        <p:spPr>
          <a:xfrm>
            <a:off x="0" y="0"/>
            <a:ext cx="2240183" cy="1005840"/>
          </a:xfrm>
          <a:prstGeom prst="rect">
            <a:avLst/>
          </a:prstGeom>
        </p:spPr>
      </p:pic>
      <p:pic>
        <p:nvPicPr>
          <p:cNvPr id="5" name="Picture 2" descr="Logo Institut Informatika dan Bisnis Darmajaya | Free ...">
            <a:extLst>
              <a:ext uri="{FF2B5EF4-FFF2-40B4-BE49-F238E27FC236}">
                <a16:creationId xmlns:a16="http://schemas.microsoft.com/office/drawing/2014/main" id="{59C91D8A-9198-4F08-9464-F904C931C8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3" t="3348" r="1903" b="25009"/>
          <a:stretch/>
        </p:blipFill>
        <p:spPr bwMode="auto">
          <a:xfrm>
            <a:off x="10349311" y="0"/>
            <a:ext cx="1842689" cy="180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C06DCBD-1591-9AB7-2887-22EB59840D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8060" t="29545" r="40837" b="30865"/>
          <a:stretch/>
        </p:blipFill>
        <p:spPr bwMode="auto">
          <a:xfrm>
            <a:off x="1120091" y="1085850"/>
            <a:ext cx="8987136" cy="48691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2896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C6011A-FB94-5741-1BC0-C813CEBE06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188" t="43215" r="41968" b="44138"/>
          <a:stretch/>
        </p:blipFill>
        <p:spPr>
          <a:xfrm>
            <a:off x="1165860" y="248856"/>
            <a:ext cx="2240183" cy="1005840"/>
          </a:xfrm>
          <a:prstGeom prst="rect">
            <a:avLst/>
          </a:prstGeom>
        </p:spPr>
      </p:pic>
      <p:pic>
        <p:nvPicPr>
          <p:cNvPr id="5" name="Picture 2" descr="Logo Institut Informatika dan Bisnis Darmajaya | Free ...">
            <a:extLst>
              <a:ext uri="{FF2B5EF4-FFF2-40B4-BE49-F238E27FC236}">
                <a16:creationId xmlns:a16="http://schemas.microsoft.com/office/drawing/2014/main" id="{4B894F7C-5DCC-577C-01E3-8533FC9DC1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3" t="3348" r="1903" b="25009"/>
          <a:stretch/>
        </p:blipFill>
        <p:spPr bwMode="auto">
          <a:xfrm>
            <a:off x="9263461" y="248856"/>
            <a:ext cx="1842689" cy="180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erima Kasih, Rasa Syukur, Teks, 3D">
            <a:extLst>
              <a:ext uri="{FF2B5EF4-FFF2-40B4-BE49-F238E27FC236}">
                <a16:creationId xmlns:a16="http://schemas.microsoft.com/office/drawing/2014/main" id="{D888CEE6-6E2E-4958-00C9-256975655A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806" y="2052638"/>
            <a:ext cx="3997325" cy="399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368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0D5E-8D17-6D50-0877-78F5A0D2A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581" y="808056"/>
            <a:ext cx="7958331" cy="1077229"/>
          </a:xfrm>
        </p:spPr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BD2E13-66B9-2DCE-8BB5-0E892771B5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188" t="43215" r="41968" b="44138"/>
          <a:stretch/>
        </p:blipFill>
        <p:spPr>
          <a:xfrm>
            <a:off x="0" y="0"/>
            <a:ext cx="2240183" cy="1005840"/>
          </a:xfrm>
          <a:prstGeom prst="rect">
            <a:avLst/>
          </a:prstGeom>
        </p:spPr>
      </p:pic>
      <p:pic>
        <p:nvPicPr>
          <p:cNvPr id="5" name="Picture 2" descr="Logo Institut Informatika dan Bisnis Darmajaya | Free ...">
            <a:extLst>
              <a:ext uri="{FF2B5EF4-FFF2-40B4-BE49-F238E27FC236}">
                <a16:creationId xmlns:a16="http://schemas.microsoft.com/office/drawing/2014/main" id="{6F376D4D-5604-2BD5-BD06-7B255AEC24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3" t="3348" r="1903" b="25009"/>
          <a:stretch/>
        </p:blipFill>
        <p:spPr bwMode="auto">
          <a:xfrm>
            <a:off x="10349311" y="0"/>
            <a:ext cx="1842689" cy="180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A4BD488-4F6C-8ABB-54C0-2C208CCCFC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9831" t="33091" r="44362" b="28304"/>
          <a:stretch/>
        </p:blipFill>
        <p:spPr bwMode="auto">
          <a:xfrm>
            <a:off x="904078" y="1005840"/>
            <a:ext cx="9445234" cy="57280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2569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9DFCF-F0A7-90A4-D15F-DCB09CCC0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581" y="808056"/>
            <a:ext cx="7958331" cy="1077229"/>
          </a:xfrm>
        </p:spPr>
        <p:txBody>
          <a:bodyPr/>
          <a:lstStyle/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CB1106-8718-3FB4-C114-1DEFBF27AC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188" t="43215" r="41968" b="44138"/>
          <a:stretch/>
        </p:blipFill>
        <p:spPr>
          <a:xfrm>
            <a:off x="0" y="0"/>
            <a:ext cx="2240183" cy="1005840"/>
          </a:xfrm>
          <a:prstGeom prst="rect">
            <a:avLst/>
          </a:prstGeom>
        </p:spPr>
      </p:pic>
      <p:pic>
        <p:nvPicPr>
          <p:cNvPr id="5" name="Picture 2" descr="Logo Institut Informatika dan Bisnis Darmajaya | Free ...">
            <a:extLst>
              <a:ext uri="{FF2B5EF4-FFF2-40B4-BE49-F238E27FC236}">
                <a16:creationId xmlns:a16="http://schemas.microsoft.com/office/drawing/2014/main" id="{4DB5F658-A0E5-0C83-4DF2-4A18C68A3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3" t="3348" r="1903" b="25009"/>
          <a:stretch/>
        </p:blipFill>
        <p:spPr bwMode="auto">
          <a:xfrm>
            <a:off x="10349311" y="0"/>
            <a:ext cx="1842689" cy="180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C7A924-8F5C-AC20-7C48-9AB75B7BEF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2379" t="33287" r="41170" b="28895"/>
          <a:stretch/>
        </p:blipFill>
        <p:spPr bwMode="auto">
          <a:xfrm>
            <a:off x="999695" y="1005840"/>
            <a:ext cx="9274217" cy="54123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82757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19EA7-5BCA-32BD-B687-9160C260F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581" y="808056"/>
            <a:ext cx="7958331" cy="1077229"/>
          </a:xfrm>
        </p:spPr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D60B47-66A9-14EA-3BB7-C0F3765D74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188" t="43215" r="41968" b="44138"/>
          <a:stretch/>
        </p:blipFill>
        <p:spPr>
          <a:xfrm>
            <a:off x="0" y="0"/>
            <a:ext cx="2240183" cy="1005840"/>
          </a:xfrm>
          <a:prstGeom prst="rect">
            <a:avLst/>
          </a:prstGeom>
        </p:spPr>
      </p:pic>
      <p:pic>
        <p:nvPicPr>
          <p:cNvPr id="5" name="Picture 2" descr="Logo Institut Informatika dan Bisnis Darmajaya | Free ...">
            <a:extLst>
              <a:ext uri="{FF2B5EF4-FFF2-40B4-BE49-F238E27FC236}">
                <a16:creationId xmlns:a16="http://schemas.microsoft.com/office/drawing/2014/main" id="{FF6CCD8E-5D10-BE16-2692-56C3CF7A62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3" t="3348" r="1903" b="25009"/>
          <a:stretch/>
        </p:blipFill>
        <p:spPr bwMode="auto">
          <a:xfrm>
            <a:off x="10349311" y="0"/>
            <a:ext cx="1842689" cy="180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851D0A1-EF65-770B-6CE3-7B90F6C185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8946" t="37423" r="41613" b="23577"/>
          <a:stretch/>
        </p:blipFill>
        <p:spPr bwMode="auto">
          <a:xfrm>
            <a:off x="1020098" y="1005840"/>
            <a:ext cx="9288497" cy="5166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06381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FD835-76DC-CBE0-073C-A2768B9D0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A2E2E4-E153-2079-955C-E7D0A88E7B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188" t="43215" r="41968" b="44138"/>
          <a:stretch/>
        </p:blipFill>
        <p:spPr>
          <a:xfrm>
            <a:off x="0" y="0"/>
            <a:ext cx="2240183" cy="1005840"/>
          </a:xfrm>
          <a:prstGeom prst="rect">
            <a:avLst/>
          </a:prstGeom>
        </p:spPr>
      </p:pic>
      <p:pic>
        <p:nvPicPr>
          <p:cNvPr id="5" name="Picture 2" descr="Logo Institut Informatika dan Bisnis Darmajaya | Free ...">
            <a:extLst>
              <a:ext uri="{FF2B5EF4-FFF2-40B4-BE49-F238E27FC236}">
                <a16:creationId xmlns:a16="http://schemas.microsoft.com/office/drawing/2014/main" id="{9CEFA3CD-39D6-34EB-F6AB-D14F77B3D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3" t="3348" r="1903" b="25009"/>
          <a:stretch/>
        </p:blipFill>
        <p:spPr bwMode="auto">
          <a:xfrm>
            <a:off x="10349311" y="0"/>
            <a:ext cx="1842689" cy="180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BCDDDA4-AAC7-6029-1604-F9D3006160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0274" t="24030" r="41393" b="34804"/>
          <a:stretch/>
        </p:blipFill>
        <p:spPr bwMode="auto">
          <a:xfrm>
            <a:off x="989947" y="1005840"/>
            <a:ext cx="9359364" cy="56537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11436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E16A6-BCC7-1B96-DEE7-5310584AD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D25DF8-256C-D4E5-9797-0E73E4CD2E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188" t="43215" r="41968" b="44138"/>
          <a:stretch/>
        </p:blipFill>
        <p:spPr>
          <a:xfrm>
            <a:off x="0" y="0"/>
            <a:ext cx="2240183" cy="1005840"/>
          </a:xfrm>
          <a:prstGeom prst="rect">
            <a:avLst/>
          </a:prstGeom>
        </p:spPr>
      </p:pic>
      <p:pic>
        <p:nvPicPr>
          <p:cNvPr id="5" name="Picture 2" descr="Logo Institut Informatika dan Bisnis Darmajaya | Free ...">
            <a:extLst>
              <a:ext uri="{FF2B5EF4-FFF2-40B4-BE49-F238E27FC236}">
                <a16:creationId xmlns:a16="http://schemas.microsoft.com/office/drawing/2014/main" id="{77293327-477F-E683-08D3-070797E363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3" t="3348" r="1903" b="25009"/>
          <a:stretch/>
        </p:blipFill>
        <p:spPr bwMode="auto">
          <a:xfrm>
            <a:off x="10349311" y="0"/>
            <a:ext cx="1842689" cy="180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2CF0F3C-1F34-4B70-29E8-BC48BEA368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7948" t="26394" r="41170" b="31652"/>
          <a:stretch/>
        </p:blipFill>
        <p:spPr bwMode="auto">
          <a:xfrm>
            <a:off x="993905" y="1005840"/>
            <a:ext cx="9355405" cy="54004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25067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E97CA-1E4E-4183-1288-303FF962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0980" y="850720"/>
            <a:ext cx="7958331" cy="1077229"/>
          </a:xfrm>
        </p:spPr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87540B-97AF-8C58-A6C5-E805811D24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188" t="43215" r="41968" b="44138"/>
          <a:stretch/>
        </p:blipFill>
        <p:spPr>
          <a:xfrm>
            <a:off x="0" y="0"/>
            <a:ext cx="2240183" cy="1005840"/>
          </a:xfrm>
          <a:prstGeom prst="rect">
            <a:avLst/>
          </a:prstGeom>
        </p:spPr>
      </p:pic>
      <p:pic>
        <p:nvPicPr>
          <p:cNvPr id="5" name="Picture 2" descr="Logo Institut Informatika dan Bisnis Darmajaya | Free ...">
            <a:extLst>
              <a:ext uri="{FF2B5EF4-FFF2-40B4-BE49-F238E27FC236}">
                <a16:creationId xmlns:a16="http://schemas.microsoft.com/office/drawing/2014/main" id="{00542929-EF54-2EA0-095E-A037BCF201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3" t="3348" r="1903" b="25009"/>
          <a:stretch/>
        </p:blipFill>
        <p:spPr bwMode="auto">
          <a:xfrm>
            <a:off x="10349311" y="0"/>
            <a:ext cx="1842689" cy="180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083F75C-A292-C1CF-9D2D-C6F3A95FCA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8392" t="29545" r="40837" b="32441"/>
          <a:stretch/>
        </p:blipFill>
        <p:spPr bwMode="auto">
          <a:xfrm>
            <a:off x="1035308" y="1028700"/>
            <a:ext cx="9218746" cy="49785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16943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EFA5E-5670-5186-310D-0FD66D06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581" y="850720"/>
            <a:ext cx="7958331" cy="1077229"/>
          </a:xfrm>
        </p:spPr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70B0BE-8B08-DD8D-1DEC-CD3792D987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188" t="43215" r="41968" b="44138"/>
          <a:stretch/>
        </p:blipFill>
        <p:spPr>
          <a:xfrm>
            <a:off x="0" y="0"/>
            <a:ext cx="2240183" cy="1005840"/>
          </a:xfrm>
          <a:prstGeom prst="rect">
            <a:avLst/>
          </a:prstGeom>
        </p:spPr>
      </p:pic>
      <p:pic>
        <p:nvPicPr>
          <p:cNvPr id="5" name="Picture 2" descr="Logo Institut Informatika dan Bisnis Darmajaya | Free ...">
            <a:extLst>
              <a:ext uri="{FF2B5EF4-FFF2-40B4-BE49-F238E27FC236}">
                <a16:creationId xmlns:a16="http://schemas.microsoft.com/office/drawing/2014/main" id="{74D2DE59-AD39-1CCA-ABA1-EA0F2FCD90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3" t="3348" r="1903" b="25009"/>
          <a:stretch/>
        </p:blipFill>
        <p:spPr bwMode="auto">
          <a:xfrm>
            <a:off x="10349311" y="0"/>
            <a:ext cx="1842689" cy="180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D925974-E5A2-5560-BEC3-B7B0928EDB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0829" t="38408" r="40949" b="29486"/>
          <a:stretch/>
        </p:blipFill>
        <p:spPr bwMode="auto">
          <a:xfrm>
            <a:off x="1120091" y="1576917"/>
            <a:ext cx="9376570" cy="44303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22760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1CDE5-F2D6-7D3B-4108-E3B2AEC5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581" y="901891"/>
            <a:ext cx="7958331" cy="1077229"/>
          </a:xfrm>
        </p:spPr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2D9A8A-82C3-8194-B604-B2DE6F7648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188" t="43215" r="41968" b="44138"/>
          <a:stretch/>
        </p:blipFill>
        <p:spPr>
          <a:xfrm>
            <a:off x="0" y="0"/>
            <a:ext cx="2240183" cy="1005840"/>
          </a:xfrm>
          <a:prstGeom prst="rect">
            <a:avLst/>
          </a:prstGeom>
        </p:spPr>
      </p:pic>
      <p:pic>
        <p:nvPicPr>
          <p:cNvPr id="5" name="Picture 2" descr="Logo Institut Informatika dan Bisnis Darmajaya | Free ...">
            <a:extLst>
              <a:ext uri="{FF2B5EF4-FFF2-40B4-BE49-F238E27FC236}">
                <a16:creationId xmlns:a16="http://schemas.microsoft.com/office/drawing/2014/main" id="{EAD39892-67C5-88D0-98B2-8F89557A55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3" t="3348" r="1903" b="25009"/>
          <a:stretch/>
        </p:blipFill>
        <p:spPr bwMode="auto">
          <a:xfrm>
            <a:off x="10349311" y="0"/>
            <a:ext cx="1842689" cy="180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EFEB360-2E4C-55C8-18DF-124C12BB5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9166" t="34666" r="40949" b="24168"/>
          <a:stretch/>
        </p:blipFill>
        <p:spPr bwMode="auto">
          <a:xfrm>
            <a:off x="1032991" y="1097811"/>
            <a:ext cx="9316319" cy="5408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561505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{74BEA1B1-C4B9-4FF4-A2D3-DF7D7A44BA8F}tf16401375</Template>
  <TotalTime>46</TotalTime>
  <Words>13</Words>
  <Application>Microsoft Office PowerPoint</Application>
  <PresentationFormat>Widescreen</PresentationFormat>
  <Paragraphs>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MS Shell Dlg 2</vt:lpstr>
      <vt:lpstr>Wingdings</vt:lpstr>
      <vt:lpstr>Wingdings 3</vt:lpstr>
      <vt:lpstr>Madison</vt:lpstr>
      <vt:lpstr>EVALUASI PEMBELAJARAN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Amnah Amnah</dc:creator>
  <cp:lastModifiedBy>Amnah Amnah</cp:lastModifiedBy>
  <cp:revision>5</cp:revision>
  <dcterms:created xsi:type="dcterms:W3CDTF">2025-02-25T09:42:11Z</dcterms:created>
  <dcterms:modified xsi:type="dcterms:W3CDTF">2025-03-17T03:05:23Z</dcterms:modified>
</cp:coreProperties>
</file>