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34" r:id="rId3"/>
    <p:sldId id="335" r:id="rId4"/>
    <p:sldId id="336" r:id="rId5"/>
    <p:sldId id="337" r:id="rId6"/>
    <p:sldId id="338" r:id="rId7"/>
    <p:sldId id="339" r:id="rId8"/>
    <p:sldId id="340" r:id="rId9"/>
    <p:sldId id="341" r:id="rId10"/>
    <p:sldId id="342" r:id="rId11"/>
    <p:sldId id="343" r:id="rId12"/>
    <p:sldId id="344" r:id="rId13"/>
    <p:sldId id="275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Ek8gTd7u6c0vQrrKUJQAlg==" hashData="XZ8J40GoKR8nfVcUziCjZmPNwTkiCxKCAxwgw2Ucf00jkuqLotq8trFoJPpYJLPZHofBEqOb0/T2zTw2NdAmX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81" autoAdjust="0"/>
  </p:normalViewPr>
  <p:slideViewPr>
    <p:cSldViewPr>
      <p:cViewPr varScale="1">
        <p:scale>
          <a:sx n="61" d="100"/>
          <a:sy n="61" d="100"/>
        </p:scale>
        <p:origin x="144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EA804D0-517F-4C58-9728-8DF664DC98D4}" type="datetimeFigureOut">
              <a:rPr lang="en-US"/>
              <a:pPr>
                <a:defRPr/>
              </a:pPr>
              <a:t>7/27/2021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FB4A05B-9265-45A7-8972-C7E75FC80F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5B3F1D3-1C83-4AEC-ABAD-A1CE1E8B5381}" type="datetimeFigureOut">
              <a:rPr lang="en-US"/>
              <a:pPr>
                <a:defRPr/>
              </a:pPr>
              <a:t>7/27/2021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4829ABF-1CD0-449E-AD20-753C7D04FD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79990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62616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807145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21739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14171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8643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67952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81296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1416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13145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99628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3FBB0-2466-4CB8-863D-E91DC62B5E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7710794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E45D8-94A8-4D3B-9BD8-AB4B002878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1488260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C29FE-38FB-4806-BAF6-A394C45B38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1504019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D5261-0ABB-442E-A86E-4EAF4C55FD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30007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05BA2-446F-4BDF-BEBD-CD5DB3FCAE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5436500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682C7-2B97-4458-BAF5-50B5580E86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707531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EE20F-FA2C-4807-86A4-CB8A2FC6FC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803323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83315-334D-462B-A29F-99E405841B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5728175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A9CB9-02F3-4915-8070-77BA825DA2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2377276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CE9D5-55FB-4489-BBB3-902ACBC9E6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644217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AC5F8-A845-4FAE-B180-0E278BE164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7033630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0289702-82E1-4328-A556-CBA7D9D6B4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4215" t="6701" r="4583" b="19219"/>
          <a:stretch/>
        </p:blipFill>
        <p:spPr>
          <a:xfrm>
            <a:off x="0" y="1340768"/>
            <a:ext cx="9144000" cy="4177933"/>
          </a:xfrm>
          <a:prstGeom prst="rect">
            <a:avLst/>
          </a:prstGeom>
        </p:spPr>
      </p:pic>
      <p:sp>
        <p:nvSpPr>
          <p:cNvPr id="4099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EDF9DF-4B57-47A8-9935-1AD0EF7BC5D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62981" y="1357853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Metodologi</a:t>
            </a:r>
            <a:r>
              <a:rPr lang="en-US" sz="36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Penelitian</a:t>
            </a:r>
            <a:r>
              <a:rPr lang="en-US" sz="36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&amp; </a:t>
            </a:r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Penulisan</a:t>
            </a:r>
            <a:r>
              <a:rPr lang="en-US" sz="36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Ilmiah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11973" y="2172488"/>
            <a:ext cx="1710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Pertemuan-15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07530" y="4899982"/>
            <a:ext cx="6319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Sutedi, S.Kom., M.T.I., MTA, MCP</a:t>
            </a:r>
            <a:endParaRPr lang="en-US" sz="40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Membuat</a:t>
            </a:r>
            <a:r>
              <a:rPr lang="es-E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Simpulan</a:t>
            </a:r>
            <a:endParaRPr lang="sv-SE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3DC93F1-82FA-4511-9099-93523099E963}"/>
              </a:ext>
            </a:extLst>
          </p:cNvPr>
          <p:cNvSpPr/>
          <p:nvPr/>
        </p:nvSpPr>
        <p:spPr>
          <a:xfrm>
            <a:off x="534380" y="1772816"/>
            <a:ext cx="3196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Tips </a:t>
            </a:r>
            <a:r>
              <a:rPr lang="en-US" dirty="0" err="1"/>
              <a:t>Membuat</a:t>
            </a:r>
            <a:r>
              <a:rPr lang="en-US" dirty="0"/>
              <a:t> Kesimpulan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B2B21F-FE37-45DB-96CB-8B48C051D5F1}"/>
              </a:ext>
            </a:extLst>
          </p:cNvPr>
          <p:cNvSpPr/>
          <p:nvPr/>
        </p:nvSpPr>
        <p:spPr>
          <a:xfrm>
            <a:off x="827584" y="2228671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Karya</a:t>
            </a:r>
            <a:r>
              <a:rPr lang="en-US" dirty="0"/>
              <a:t> </a:t>
            </a:r>
            <a:r>
              <a:rPr lang="en-US" dirty="0" err="1"/>
              <a:t>tulis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data, </a:t>
            </a:r>
            <a:r>
              <a:rPr lang="en-US" dirty="0" err="1"/>
              <a:t>informasi</a:t>
            </a:r>
            <a:r>
              <a:rPr lang="en-US" dirty="0"/>
              <a:t> dan </a:t>
            </a:r>
            <a:r>
              <a:rPr lang="en-US" dirty="0" err="1"/>
              <a:t>fakta</a:t>
            </a:r>
            <a:r>
              <a:rPr lang="en-US" dirty="0"/>
              <a:t> yang </a:t>
            </a:r>
            <a:r>
              <a:rPr lang="en-US" dirty="0" err="1"/>
              <a:t>berkualitas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juga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menggerakan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 </a:t>
            </a:r>
            <a:r>
              <a:rPr lang="en-US" dirty="0" err="1"/>
              <a:t>pembacanya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2B2465-09AC-4CCD-8919-8A9D770B47BD}"/>
              </a:ext>
            </a:extLst>
          </p:cNvPr>
          <p:cNvSpPr/>
          <p:nvPr/>
        </p:nvSpPr>
        <p:spPr>
          <a:xfrm>
            <a:off x="827584" y="5438830"/>
            <a:ext cx="46923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Buat</a:t>
            </a:r>
            <a:r>
              <a:rPr lang="en-US" dirty="0"/>
              <a:t> </a:t>
            </a:r>
            <a:r>
              <a:rPr lang="en-US" dirty="0" err="1"/>
              <a:t>Penutup</a:t>
            </a:r>
            <a:r>
              <a:rPr lang="en-US" dirty="0"/>
              <a:t> yang </a:t>
            </a:r>
            <a:r>
              <a:rPr lang="en-US" dirty="0" err="1"/>
              <a:t>singkat</a:t>
            </a:r>
            <a:r>
              <a:rPr lang="en-US" dirty="0"/>
              <a:t> dan </a:t>
            </a:r>
            <a:r>
              <a:rPr lang="en-US" dirty="0" err="1"/>
              <a:t>berkesan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223490-0F53-4951-A314-CF9E0FED3887}"/>
              </a:ext>
            </a:extLst>
          </p:cNvPr>
          <p:cNvSpPr/>
          <p:nvPr/>
        </p:nvSpPr>
        <p:spPr>
          <a:xfrm>
            <a:off x="1098560" y="2921070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Fakta</a:t>
            </a:r>
            <a:r>
              <a:rPr lang="en-US" dirty="0"/>
              <a:t> yang </a:t>
            </a:r>
            <a:r>
              <a:rPr lang="en-US" dirty="0" err="1"/>
              <a:t>dikumpulkan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pikiran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menggerakan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Tips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menggerakan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memakai</a:t>
            </a:r>
            <a:r>
              <a:rPr lang="en-US" dirty="0"/>
              <a:t>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, </a:t>
            </a:r>
            <a:r>
              <a:rPr lang="en-US" dirty="0" err="1"/>
              <a:t>hangat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metafora</a:t>
            </a:r>
            <a:r>
              <a:rPr lang="en-US" dirty="0"/>
              <a:t> </a:t>
            </a:r>
            <a:r>
              <a:rPr lang="en-US" dirty="0" err="1"/>
              <a:t>seperlunya</a:t>
            </a:r>
            <a:r>
              <a:rPr lang="en-US" dirty="0"/>
              <a:t>, </a:t>
            </a:r>
            <a:r>
              <a:rPr lang="en-US" dirty="0" err="1"/>
              <a:t>membagikan</a:t>
            </a:r>
            <a:r>
              <a:rPr lang="en-US" dirty="0"/>
              <a:t> tips dan saran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selanjutnya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259778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Membuat</a:t>
            </a:r>
            <a:r>
              <a:rPr lang="es-E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Simpulan</a:t>
            </a:r>
            <a:endParaRPr lang="sv-SE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A0618BB-8282-4CCB-AE6D-65B9B08FDFFB}"/>
              </a:ext>
            </a:extLst>
          </p:cNvPr>
          <p:cNvSpPr/>
          <p:nvPr/>
        </p:nvSpPr>
        <p:spPr>
          <a:xfrm>
            <a:off x="611560" y="1778427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dirty="0" err="1"/>
              <a:t>Kesimpulan</a:t>
            </a:r>
            <a:r>
              <a:rPr lang="es-ES" dirty="0"/>
              <a:t> yang </a:t>
            </a:r>
            <a:r>
              <a:rPr lang="es-ES" dirty="0" err="1"/>
              <a:t>Baik</a:t>
            </a:r>
            <a:endParaRPr lang="es-E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E543A5-D107-4E18-9A56-0C1B1DC672D8}"/>
              </a:ext>
            </a:extLst>
          </p:cNvPr>
          <p:cNvSpPr/>
          <p:nvPr/>
        </p:nvSpPr>
        <p:spPr>
          <a:xfrm>
            <a:off x="899592" y="2274838"/>
            <a:ext cx="792236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Menjawab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i="1" dirty="0"/>
              <a:t>research question </a:t>
            </a:r>
            <a:r>
              <a:rPr lang="en-US" dirty="0"/>
              <a:t>yang </a:t>
            </a:r>
            <a:r>
              <a:rPr lang="en-US" dirty="0" err="1"/>
              <a:t>ada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rangkuman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tulisan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versi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padat</a:t>
            </a:r>
            <a:r>
              <a:rPr lang="en-US" dirty="0"/>
              <a:t>, </a:t>
            </a:r>
            <a:r>
              <a:rPr lang="en-US" dirty="0" err="1"/>
              <a:t>singkat</a:t>
            </a:r>
            <a:r>
              <a:rPr lang="en-US" dirty="0"/>
              <a:t>, </a:t>
            </a:r>
            <a:r>
              <a:rPr lang="en-US" dirty="0" err="1"/>
              <a:t>segar</a:t>
            </a:r>
            <a:r>
              <a:rPr lang="en-US" dirty="0"/>
              <a:t> dan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dimengerti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Menjabarkan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melahap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tulisan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menstimulasi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dan </a:t>
            </a:r>
            <a:r>
              <a:rPr lang="en-US" dirty="0" err="1"/>
              <a:t>berefleksi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Memotivasi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,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yang </a:t>
            </a:r>
            <a:r>
              <a:rPr lang="en-US" dirty="0" err="1"/>
              <a:t>dibahas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540677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Unsur-Unsur</a:t>
            </a:r>
            <a:r>
              <a:rPr lang="es-E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Saran</a:t>
            </a:r>
            <a:endParaRPr lang="sv-SE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62982C-E90C-4A9A-9C54-43F851159D29}"/>
              </a:ext>
            </a:extLst>
          </p:cNvPr>
          <p:cNvSpPr/>
          <p:nvPr/>
        </p:nvSpPr>
        <p:spPr>
          <a:xfrm>
            <a:off x="539552" y="1766739"/>
            <a:ext cx="2794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Referensi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7213B4-2F3F-4C2C-BAA8-EF70F6409766}"/>
              </a:ext>
            </a:extLst>
          </p:cNvPr>
          <p:cNvSpPr/>
          <p:nvPr/>
        </p:nvSpPr>
        <p:spPr>
          <a:xfrm>
            <a:off x="827584" y="2136071"/>
            <a:ext cx="78592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Hal </a:t>
            </a:r>
            <a:r>
              <a:rPr lang="en-US" dirty="0" err="1"/>
              <a:t>pertama</a:t>
            </a:r>
            <a:r>
              <a:rPr lang="en-US" dirty="0"/>
              <a:t>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diperhatikan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saran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referensi</a:t>
            </a:r>
            <a:r>
              <a:rPr lang="en-US" dirty="0"/>
              <a:t> </a:t>
            </a:r>
            <a:r>
              <a:rPr lang="en-US" dirty="0" err="1"/>
              <a:t>kepenulisan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dan </a:t>
            </a:r>
            <a:r>
              <a:rPr lang="en-US" dirty="0" err="1"/>
              <a:t>metode</a:t>
            </a:r>
            <a:r>
              <a:rPr lang="en-US" dirty="0"/>
              <a:t> yang </a:t>
            </a:r>
            <a:r>
              <a:rPr lang="en-US" dirty="0" err="1"/>
              <a:t>dipakai</a:t>
            </a:r>
            <a:r>
              <a:rPr lang="en-US" dirty="0"/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4DDFB0-2529-4529-98C1-62749DAF91A6}"/>
              </a:ext>
            </a:extLst>
          </p:cNvPr>
          <p:cNvSpPr/>
          <p:nvPr/>
        </p:nvSpPr>
        <p:spPr>
          <a:xfrm>
            <a:off x="539552" y="3244067"/>
            <a:ext cx="3127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Memberikan</a:t>
            </a:r>
            <a:r>
              <a:rPr lang="en-US" dirty="0"/>
              <a:t> Kata </a:t>
            </a:r>
            <a:r>
              <a:rPr lang="en-US" dirty="0" err="1"/>
              <a:t>Anjuran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BC9797-2ECD-4BFF-97D2-52C94F031CF8}"/>
              </a:ext>
            </a:extLst>
          </p:cNvPr>
          <p:cNvSpPr/>
          <p:nvPr/>
        </p:nvSpPr>
        <p:spPr>
          <a:xfrm>
            <a:off x="827584" y="3613399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karya</a:t>
            </a:r>
            <a:r>
              <a:rPr lang="en-US" dirty="0"/>
              <a:t> </a:t>
            </a:r>
            <a:r>
              <a:rPr lang="en-US" dirty="0" err="1"/>
              <a:t>tulis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, </a:t>
            </a:r>
            <a:r>
              <a:rPr lang="en-US" dirty="0" err="1"/>
              <a:t>penulis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menyertakan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anjuran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harapan</a:t>
            </a:r>
            <a:r>
              <a:rPr lang="en-US" dirty="0"/>
              <a:t> agar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selanjutnya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dan </a:t>
            </a:r>
            <a:r>
              <a:rPr lang="en-US" dirty="0" err="1"/>
              <a:t>maksimal</a:t>
            </a:r>
            <a:r>
              <a:rPr lang="en-US" dirty="0"/>
              <a:t>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487358-2E81-46C5-9951-599985F59606}"/>
              </a:ext>
            </a:extLst>
          </p:cNvPr>
          <p:cNvSpPr/>
          <p:nvPr/>
        </p:nvSpPr>
        <p:spPr>
          <a:xfrm>
            <a:off x="845916" y="5169540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Pada </a:t>
            </a:r>
            <a:r>
              <a:rPr lang="en-US" dirty="0" err="1"/>
              <a:t>rangkaian</a:t>
            </a:r>
            <a:r>
              <a:rPr lang="en-US" dirty="0"/>
              <a:t> lain, </a:t>
            </a:r>
            <a:r>
              <a:rPr lang="en-US" dirty="0" err="1"/>
              <a:t>penulis</a:t>
            </a:r>
            <a:r>
              <a:rPr lang="en-US" dirty="0"/>
              <a:t> juga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kata yang </a:t>
            </a:r>
            <a:r>
              <a:rPr lang="en-US" dirty="0" err="1"/>
              <a:t>ada</a:t>
            </a:r>
            <a:r>
              <a:rPr lang="en-US" dirty="0"/>
              <a:t>.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dan saran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efisien</a:t>
            </a:r>
            <a:r>
              <a:rPr lang="en-US" dirty="0"/>
              <a:t>. </a:t>
            </a:r>
            <a:r>
              <a:rPr lang="en-US" dirty="0" err="1"/>
              <a:t>Jumlah</a:t>
            </a:r>
            <a:r>
              <a:rPr lang="en-US" dirty="0"/>
              <a:t> kata yang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dan saran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maksimal</a:t>
            </a:r>
            <a:r>
              <a:rPr lang="en-US" dirty="0"/>
              <a:t> 200 kata.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1789C4-17C6-4690-A326-0E78E0A5282A}"/>
              </a:ext>
            </a:extLst>
          </p:cNvPr>
          <p:cNvSpPr/>
          <p:nvPr/>
        </p:nvSpPr>
        <p:spPr>
          <a:xfrm>
            <a:off x="536819" y="4800208"/>
            <a:ext cx="1717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Jumlah</a:t>
            </a:r>
            <a:r>
              <a:rPr lang="en-US" dirty="0"/>
              <a:t> kata</a:t>
            </a:r>
          </a:p>
        </p:txBody>
      </p:sp>
    </p:spTree>
    <p:extLst>
      <p:ext uri="{BB962C8B-B14F-4D97-AF65-F5344CB8AC3E}">
        <p14:creationId xmlns:p14="http://schemas.microsoft.com/office/powerpoint/2010/main" val="2466908019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DF071F-0AB8-4799-BDB3-CBB2C1D40E6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8317" y="3505577"/>
            <a:ext cx="4423006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Sampai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j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umpa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di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sesi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berikutnya</a:t>
            </a:r>
            <a:endParaRPr lang="en-US" sz="23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43608" y="2510959"/>
            <a:ext cx="782810" cy="796657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T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1851157" y="2348880"/>
            <a:ext cx="782810" cy="796657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H</a:t>
            </a:r>
            <a:endParaRPr lang="en-US" b="1" dirty="0"/>
          </a:p>
        </p:txBody>
      </p:sp>
      <p:sp>
        <p:nvSpPr>
          <p:cNvPr id="12" name="Oval 11"/>
          <p:cNvSpPr/>
          <p:nvPr/>
        </p:nvSpPr>
        <p:spPr>
          <a:xfrm>
            <a:off x="2663602" y="2636912"/>
            <a:ext cx="782810" cy="796657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A</a:t>
            </a:r>
            <a:endParaRPr lang="en-US" b="1" dirty="0"/>
          </a:p>
        </p:txBody>
      </p:sp>
      <p:sp>
        <p:nvSpPr>
          <p:cNvPr id="13" name="Oval 12"/>
          <p:cNvSpPr/>
          <p:nvPr/>
        </p:nvSpPr>
        <p:spPr>
          <a:xfrm>
            <a:off x="3471151" y="2353449"/>
            <a:ext cx="782810" cy="79665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N</a:t>
            </a:r>
            <a:endParaRPr lang="en-US" b="1" dirty="0"/>
          </a:p>
        </p:txBody>
      </p:sp>
      <p:sp>
        <p:nvSpPr>
          <p:cNvPr id="14" name="Oval 13"/>
          <p:cNvSpPr/>
          <p:nvPr/>
        </p:nvSpPr>
        <p:spPr>
          <a:xfrm>
            <a:off x="4285549" y="2544088"/>
            <a:ext cx="782810" cy="79665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K</a:t>
            </a:r>
            <a:endParaRPr lang="en-US" b="1" dirty="0"/>
          </a:p>
        </p:txBody>
      </p:sp>
      <p:sp>
        <p:nvSpPr>
          <p:cNvPr id="15" name="Oval 14"/>
          <p:cNvSpPr/>
          <p:nvPr/>
        </p:nvSpPr>
        <p:spPr>
          <a:xfrm>
            <a:off x="7056090" y="2708920"/>
            <a:ext cx="782810" cy="796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U</a:t>
            </a:r>
            <a:endParaRPr lang="en-US" b="1" dirty="0"/>
          </a:p>
        </p:txBody>
      </p:sp>
      <p:sp>
        <p:nvSpPr>
          <p:cNvPr id="16" name="Oval 15"/>
          <p:cNvSpPr/>
          <p:nvPr/>
        </p:nvSpPr>
        <p:spPr>
          <a:xfrm>
            <a:off x="6309470" y="2353449"/>
            <a:ext cx="782810" cy="79665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O</a:t>
            </a:r>
            <a:endParaRPr lang="en-US" b="1" dirty="0"/>
          </a:p>
        </p:txBody>
      </p:sp>
      <p:sp>
        <p:nvSpPr>
          <p:cNvPr id="17" name="Oval 16"/>
          <p:cNvSpPr/>
          <p:nvPr/>
        </p:nvSpPr>
        <p:spPr>
          <a:xfrm>
            <a:off x="5436096" y="2420888"/>
            <a:ext cx="782810" cy="79665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Y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51853"/>
            <a:ext cx="2095500" cy="2095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Menulis</a:t>
            </a:r>
            <a:r>
              <a:rPr lang="es-E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Hasil dan </a:t>
            </a: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Pembahasan</a:t>
            </a:r>
            <a:r>
              <a:rPr lang="es-E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endParaRPr lang="sv-SE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3" y="1808481"/>
            <a:ext cx="8147247" cy="430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 err="1"/>
              <a:t>Menulis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dan </a:t>
            </a:r>
            <a:r>
              <a:rPr lang="en-US" dirty="0" err="1"/>
              <a:t>pembahasan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, </a:t>
            </a:r>
            <a:r>
              <a:rPr lang="en-US" dirty="0" err="1"/>
              <a:t>asalkan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dan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orang lain.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 err="1"/>
              <a:t>Tulis</a:t>
            </a:r>
            <a:r>
              <a:rPr lang="en-US" dirty="0"/>
              <a:t> </a:t>
            </a:r>
            <a:r>
              <a:rPr lang="en-US" dirty="0" err="1"/>
              <a:t>pembahasan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tahapan</a:t>
            </a:r>
            <a:r>
              <a:rPr lang="en-US" dirty="0"/>
              <a:t> pada BAB III (</a:t>
            </a:r>
            <a:r>
              <a:rPr lang="en-US" dirty="0" err="1"/>
              <a:t>metodologi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).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bertahap</a:t>
            </a:r>
            <a:r>
              <a:rPr lang="en-US" dirty="0"/>
              <a:t>, oleh </a:t>
            </a:r>
            <a:r>
              <a:rPr lang="en-US" dirty="0" err="1"/>
              <a:t>karenanya</a:t>
            </a:r>
            <a:r>
              <a:rPr lang="en-US" dirty="0"/>
              <a:t> </a:t>
            </a:r>
            <a:r>
              <a:rPr lang="en-US" dirty="0" err="1"/>
              <a:t>penulisannya</a:t>
            </a:r>
            <a:r>
              <a:rPr lang="en-US" dirty="0"/>
              <a:t> juga </a:t>
            </a:r>
            <a:r>
              <a:rPr lang="en-US" dirty="0" err="1"/>
              <a:t>lakukan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bertahap</a:t>
            </a:r>
            <a:r>
              <a:rPr lang="en-US" dirty="0"/>
              <a:t>.  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 err="1"/>
              <a:t>Misalnya</a:t>
            </a:r>
            <a:r>
              <a:rPr lang="en-US" dirty="0"/>
              <a:t>: </a:t>
            </a:r>
          </a:p>
          <a:p>
            <a:pPr marL="742950" lvl="1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endParaRPr lang="en-US" dirty="0"/>
          </a:p>
          <a:p>
            <a:pPr marL="742950" lvl="1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dirty="0"/>
              <a:t>Pada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tahapan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berjalan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pada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disajikan</a:t>
            </a:r>
            <a:r>
              <a:rPr lang="en-US" dirty="0"/>
              <a:t> model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berjalan</a:t>
            </a:r>
            <a:r>
              <a:rPr lang="en-US" dirty="0"/>
              <a:t>,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kelemahan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, </a:t>
            </a:r>
            <a:r>
              <a:rPr lang="en-US" dirty="0" err="1"/>
              <a:t>solusi</a:t>
            </a:r>
            <a:r>
              <a:rPr lang="en-US" dirty="0"/>
              <a:t> yang </a:t>
            </a:r>
            <a:r>
              <a:rPr lang="en-US" dirty="0" err="1"/>
              <a:t>diusulkan</a:t>
            </a:r>
            <a:r>
              <a:rPr lang="en-US" dirty="0"/>
              <a:t>.  </a:t>
            </a:r>
          </a:p>
          <a:p>
            <a:pPr marL="742950" lvl="1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endParaRPr lang="en-US" dirty="0"/>
          </a:p>
          <a:p>
            <a:pPr marL="742950" lvl="1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dirty="0" err="1"/>
              <a:t>Selanjutnya</a:t>
            </a:r>
            <a:r>
              <a:rPr lang="en-US" dirty="0"/>
              <a:t> pada </a:t>
            </a:r>
            <a:r>
              <a:rPr lang="en-US" dirty="0" err="1"/>
              <a:t>pembahasan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disajikan</a:t>
            </a:r>
            <a:r>
              <a:rPr lang="en-US" dirty="0"/>
              <a:t> </a:t>
            </a:r>
            <a:r>
              <a:rPr lang="en-US" dirty="0" err="1"/>
              <a:t>komparasi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berjalan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yang </a:t>
            </a:r>
            <a:r>
              <a:rPr lang="en-US" dirty="0" err="1"/>
              <a:t>diusulkan</a:t>
            </a:r>
            <a:r>
              <a:rPr lang="en-US" dirty="0"/>
              <a:t>, </a:t>
            </a:r>
            <a:r>
              <a:rPr lang="en-US" dirty="0" err="1"/>
              <a:t>kelebihan</a:t>
            </a:r>
            <a:r>
              <a:rPr lang="en-US" dirty="0"/>
              <a:t> dan </a:t>
            </a:r>
            <a:r>
              <a:rPr lang="en-US" dirty="0" err="1"/>
              <a:t>kekurangan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yang </a:t>
            </a:r>
            <a:r>
              <a:rPr lang="en-US" dirty="0" err="1"/>
              <a:t>diusulkan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tahapan-tahapan</a:t>
            </a:r>
            <a:r>
              <a:rPr lang="en-US" dirty="0"/>
              <a:t> </a:t>
            </a:r>
            <a:r>
              <a:rPr lang="en-US" dirty="0" err="1"/>
              <a:t>penerapannya</a:t>
            </a:r>
            <a:r>
              <a:rPr lang="en-US" dirty="0"/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F0E066-28EF-48A5-A537-ED8436C78FC9}"/>
              </a:ext>
            </a:extLst>
          </p:cNvPr>
          <p:cNvSpPr/>
          <p:nvPr/>
        </p:nvSpPr>
        <p:spPr>
          <a:xfrm>
            <a:off x="539553" y="1418278"/>
            <a:ext cx="4361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Sesuaikan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Tahapan</a:t>
            </a:r>
            <a:r>
              <a:rPr lang="en-US" b="1" dirty="0"/>
              <a:t> </a:t>
            </a:r>
            <a:r>
              <a:rPr lang="en-US" b="1" dirty="0" err="1"/>
              <a:t>Penelitian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32990117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Menulis</a:t>
            </a:r>
            <a:r>
              <a:rPr lang="es-E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Hasil dan </a:t>
            </a: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Pembahasan</a:t>
            </a:r>
            <a:r>
              <a:rPr lang="es-E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endParaRPr lang="sv-SE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3" y="1808481"/>
            <a:ext cx="8147247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data-data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dilapangan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sajikan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di </a:t>
            </a:r>
            <a:r>
              <a:rPr lang="en-US" dirty="0" err="1"/>
              <a:t>bab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dan </a:t>
            </a:r>
            <a:r>
              <a:rPr lang="en-US" dirty="0" err="1"/>
              <a:t>pembahasan</a:t>
            </a:r>
            <a:r>
              <a:rPr lang="en-US" dirty="0"/>
              <a:t>.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 err="1"/>
              <a:t>Sajikan</a:t>
            </a:r>
            <a:r>
              <a:rPr lang="en-US" dirty="0"/>
              <a:t> </a:t>
            </a:r>
            <a:r>
              <a:rPr lang="en-US" dirty="0" err="1"/>
              <a:t>angka-angka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dan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disajikan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grafik</a:t>
            </a:r>
            <a:r>
              <a:rPr lang="en-US" dirty="0"/>
              <a:t>.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 err="1"/>
              <a:t>Jika</a:t>
            </a:r>
            <a:r>
              <a:rPr lang="en-US" dirty="0"/>
              <a:t> data-data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sajikan</a:t>
            </a:r>
            <a:r>
              <a:rPr lang="en-US" dirty="0"/>
              <a:t> </a:t>
            </a:r>
            <a:r>
              <a:rPr lang="en-US" dirty="0" err="1"/>
              <a:t>grafiknya</a:t>
            </a:r>
            <a:r>
              <a:rPr lang="en-US" dirty="0"/>
              <a:t> di </a:t>
            </a:r>
            <a:r>
              <a:rPr lang="en-US" dirty="0" err="1"/>
              <a:t>hasil</a:t>
            </a:r>
            <a:r>
              <a:rPr lang="en-US" dirty="0"/>
              <a:t> dan </a:t>
            </a:r>
            <a:r>
              <a:rPr lang="en-US" dirty="0" err="1"/>
              <a:t>pembahasan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tabel-tabel</a:t>
            </a:r>
            <a:r>
              <a:rPr lang="en-US" dirty="0"/>
              <a:t> </a:t>
            </a:r>
            <a:r>
              <a:rPr lang="en-US" dirty="0" err="1"/>
              <a:t>angkanya</a:t>
            </a:r>
            <a:r>
              <a:rPr lang="en-US" dirty="0"/>
              <a:t> </a:t>
            </a:r>
            <a:r>
              <a:rPr lang="en-US" dirty="0" err="1"/>
              <a:t>dilampirkan</a:t>
            </a:r>
            <a:r>
              <a:rPr lang="en-US" dirty="0"/>
              <a:t>.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 err="1"/>
              <a:t>Berikan</a:t>
            </a:r>
            <a:r>
              <a:rPr lang="en-US" dirty="0"/>
              <a:t> </a:t>
            </a:r>
            <a:r>
              <a:rPr lang="en-US" dirty="0" err="1"/>
              <a:t>penjelasan</a:t>
            </a:r>
            <a:r>
              <a:rPr lang="en-US" dirty="0"/>
              <a:t> yang </a:t>
            </a:r>
            <a:r>
              <a:rPr lang="en-US" dirty="0" err="1"/>
              <a:t>memadai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/</a:t>
            </a: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yang </a:t>
            </a:r>
            <a:r>
              <a:rPr lang="en-US" dirty="0" err="1"/>
              <a:t>disajikan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interpretasi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CB7FBC-FA32-42CD-BACA-7067DF14FA77}"/>
              </a:ext>
            </a:extLst>
          </p:cNvPr>
          <p:cNvSpPr/>
          <p:nvPr/>
        </p:nvSpPr>
        <p:spPr>
          <a:xfrm>
            <a:off x="539553" y="1418278"/>
            <a:ext cx="4078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b="1" dirty="0"/>
              <a:t>Tuliskan Data- Data Hasil Penelitian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186201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Menulis</a:t>
            </a:r>
            <a:r>
              <a:rPr lang="es-E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Hasil dan </a:t>
            </a: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Pembahasan</a:t>
            </a:r>
            <a:r>
              <a:rPr lang="es-E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endParaRPr lang="sv-SE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3" y="1916832"/>
            <a:ext cx="814724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 err="1"/>
              <a:t>Tuliskan</a:t>
            </a:r>
            <a:r>
              <a:rPr lang="en-US" dirty="0"/>
              <a:t> </a:t>
            </a:r>
            <a:r>
              <a:rPr lang="en-US" dirty="0" err="1"/>
              <a:t>pembahasan</a:t>
            </a:r>
            <a:r>
              <a:rPr lang="en-US" dirty="0"/>
              <a:t> </a:t>
            </a:r>
            <a:r>
              <a:rPr lang="en-US" dirty="0" err="1"/>
              <a:t>semaksimal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agar </a:t>
            </a:r>
            <a:r>
              <a:rPr lang="en-US" dirty="0" err="1"/>
              <a:t>pembaca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.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 err="1"/>
              <a:t>Jika</a:t>
            </a:r>
            <a:r>
              <a:rPr lang="en-US" dirty="0"/>
              <a:t> pada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kelemahan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uraikan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 agar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pembacanya</a:t>
            </a:r>
            <a:r>
              <a:rPr lang="en-US" dirty="0"/>
              <a:t>.  </a:t>
            </a:r>
            <a:r>
              <a:rPr lang="en-US" dirty="0" err="1"/>
              <a:t>Uraikan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kendala</a:t>
            </a:r>
            <a:r>
              <a:rPr lang="en-US" dirty="0"/>
              <a:t> yang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kelemahan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.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biarkan</a:t>
            </a:r>
            <a:r>
              <a:rPr lang="en-US" dirty="0"/>
              <a:t> </a:t>
            </a:r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penguji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pembahas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kelemahan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temuan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penilaiannya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rendah</a:t>
            </a:r>
            <a:r>
              <a:rPr lang="en-US" dirty="0"/>
              <a:t>.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kelemahan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bernilai</a:t>
            </a:r>
            <a:r>
              <a:rPr lang="en-US" dirty="0"/>
              <a:t> dan </a:t>
            </a:r>
            <a:r>
              <a:rPr lang="en-US" dirty="0" err="1"/>
              <a:t>mengandung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diungkap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jujur</a:t>
            </a:r>
            <a:r>
              <a:rPr lang="en-US" dirty="0"/>
              <a:t> dan </a:t>
            </a:r>
            <a:r>
              <a:rPr lang="en-US" dirty="0" err="1"/>
              <a:t>jelas</a:t>
            </a:r>
            <a:r>
              <a:rPr lang="en-US" dirty="0"/>
              <a:t> oleh </a:t>
            </a:r>
            <a:r>
              <a:rPr lang="en-US" dirty="0" err="1"/>
              <a:t>penelitinya</a:t>
            </a:r>
            <a:r>
              <a:rPr lang="en-US" dirty="0"/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CB7FBC-FA32-42CD-BACA-7067DF14FA77}"/>
              </a:ext>
            </a:extLst>
          </p:cNvPr>
          <p:cNvSpPr/>
          <p:nvPr/>
        </p:nvSpPr>
        <p:spPr>
          <a:xfrm>
            <a:off x="539553" y="1418278"/>
            <a:ext cx="49380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b="1" dirty="0"/>
              <a:t>Tulislah Pembahasan Semaksimal Mungkin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5564431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Menulis</a:t>
            </a:r>
            <a:r>
              <a:rPr lang="es-E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Hasil dan </a:t>
            </a: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Pembahasan</a:t>
            </a:r>
            <a:r>
              <a:rPr lang="es-E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endParaRPr lang="sv-SE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3" y="1916832"/>
            <a:ext cx="8147247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/>
              <a:t>Paper </a:t>
            </a:r>
            <a:r>
              <a:rPr lang="en-US" dirty="0" err="1"/>
              <a:t>pendukung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pada Bab I dan Bab II </a:t>
            </a:r>
            <a:r>
              <a:rPr lang="en-US" dirty="0" err="1"/>
              <a:t>saja</a:t>
            </a:r>
            <a:r>
              <a:rPr lang="en-US" dirty="0"/>
              <a:t>, </a:t>
            </a:r>
            <a:r>
              <a:rPr lang="en-US" dirty="0" err="1"/>
              <a:t>melainkan</a:t>
            </a:r>
            <a:r>
              <a:rPr lang="en-US" dirty="0"/>
              <a:t> juga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pada Bab IV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menguatkan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dan </a:t>
            </a:r>
            <a:r>
              <a:rPr lang="en-US" dirty="0" err="1"/>
              <a:t>pembahasan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.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/>
              <a:t>Agar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meyakinkan</a:t>
            </a:r>
            <a:r>
              <a:rPr lang="en-US" dirty="0"/>
              <a:t> dan </a:t>
            </a:r>
            <a:r>
              <a:rPr lang="en-US" dirty="0" err="1"/>
              <a:t>mempertegas</a:t>
            </a:r>
            <a:r>
              <a:rPr lang="en-US" dirty="0"/>
              <a:t> </a:t>
            </a:r>
            <a:r>
              <a:rPr lang="en-US" dirty="0" err="1"/>
              <a:t>argumentasi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dukungan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paper-paper </a:t>
            </a:r>
            <a:r>
              <a:rPr lang="en-US" dirty="0" err="1"/>
              <a:t>bereputasi</a:t>
            </a:r>
            <a:r>
              <a:rPr lang="en-US" dirty="0"/>
              <a:t> dan </a:t>
            </a:r>
            <a:r>
              <a:rPr lang="en-US" dirty="0" err="1"/>
              <a:t>terpercaya</a:t>
            </a:r>
            <a:r>
              <a:rPr lang="en-US" dirty="0"/>
              <a:t> yang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.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/>
              <a:t>Oleh </a:t>
            </a:r>
            <a:r>
              <a:rPr lang="en-US" dirty="0" err="1"/>
              <a:t>karenanya</a:t>
            </a:r>
            <a:r>
              <a:rPr lang="en-US" dirty="0"/>
              <a:t>, </a:t>
            </a:r>
            <a:r>
              <a:rPr lang="en-US" dirty="0" err="1"/>
              <a:t>perbanyak</a:t>
            </a:r>
            <a:r>
              <a:rPr lang="en-US" dirty="0"/>
              <a:t> </a:t>
            </a:r>
            <a:r>
              <a:rPr lang="en-US" dirty="0" err="1"/>
              <a:t>membaca</a:t>
            </a:r>
            <a:r>
              <a:rPr lang="en-US" dirty="0"/>
              <a:t> </a:t>
            </a:r>
            <a:r>
              <a:rPr lang="en-US" dirty="0" err="1"/>
              <a:t>hasil-hasil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orang lain.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dan </a:t>
            </a:r>
            <a:r>
              <a:rPr lang="en-US" dirty="0" err="1"/>
              <a:t>pembahasan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dilengkapi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pendukung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dimungkinkan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pendukungnya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dipertahankan</a:t>
            </a:r>
            <a:r>
              <a:rPr lang="en-US" dirty="0"/>
              <a:t> </a:t>
            </a:r>
            <a:r>
              <a:rPr lang="en-US" dirty="0" err="1"/>
              <a:t>dihadapan</a:t>
            </a:r>
            <a:r>
              <a:rPr lang="en-US" dirty="0"/>
              <a:t> </a:t>
            </a:r>
            <a:r>
              <a:rPr lang="en-US" dirty="0" err="1"/>
              <a:t>penguji</a:t>
            </a:r>
            <a:r>
              <a:rPr lang="en-US" dirty="0"/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CB7FBC-FA32-42CD-BACA-7067DF14FA77}"/>
              </a:ext>
            </a:extLst>
          </p:cNvPr>
          <p:cNvSpPr/>
          <p:nvPr/>
        </p:nvSpPr>
        <p:spPr>
          <a:xfrm>
            <a:off x="539553" y="1418278"/>
            <a:ext cx="44678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/>
              <a:t>Jika Perlu, Gunakan Jurnal Pendukung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7054981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Menulis</a:t>
            </a:r>
            <a:r>
              <a:rPr lang="es-E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Hasil dan </a:t>
            </a: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Pembahasan</a:t>
            </a:r>
            <a:r>
              <a:rPr lang="es-E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endParaRPr lang="sv-SE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3" y="1916832"/>
            <a:ext cx="8147247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 err="1"/>
              <a:t>Bedakan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argument dan </a:t>
            </a:r>
            <a:r>
              <a:rPr lang="en-US" dirty="0" err="1"/>
              <a:t>simpulan</a:t>
            </a:r>
            <a:r>
              <a:rPr lang="en-US" dirty="0"/>
              <a:t>.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 err="1"/>
              <a:t>Simpulan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pendukung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argument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disertakan</a:t>
            </a:r>
            <a:r>
              <a:rPr lang="en-US" dirty="0"/>
              <a:t> </a:t>
            </a:r>
            <a:r>
              <a:rPr lang="en-US" dirty="0" err="1"/>
              <a:t>penelitian-penelitian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yang </a:t>
            </a:r>
            <a:r>
              <a:rPr lang="en-US" dirty="0" err="1"/>
              <a:t>menguatkan</a:t>
            </a:r>
            <a:r>
              <a:rPr lang="en-US" dirty="0"/>
              <a:t> argument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skripsi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argument,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pembahhasannya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menyajikan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CB7FBC-FA32-42CD-BACA-7067DF14FA77}"/>
              </a:ext>
            </a:extLst>
          </p:cNvPr>
          <p:cNvSpPr/>
          <p:nvPr/>
        </p:nvSpPr>
        <p:spPr>
          <a:xfrm>
            <a:off x="539553" y="1418278"/>
            <a:ext cx="49680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/>
              <a:t>Jangan Menulis Simpulan Pada Bagian Ini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0332002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Simpulan</a:t>
            </a:r>
            <a:r>
              <a:rPr lang="es-E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dan </a:t>
            </a: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Saran</a:t>
            </a:r>
            <a:endParaRPr lang="sv-SE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12ECE04-D417-40DE-8781-D50B746509BE}"/>
              </a:ext>
            </a:extLst>
          </p:cNvPr>
          <p:cNvSpPr/>
          <p:nvPr/>
        </p:nvSpPr>
        <p:spPr>
          <a:xfrm>
            <a:off x="503262" y="1801803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Simpulan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rangkaian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bab</a:t>
            </a:r>
            <a:r>
              <a:rPr lang="en-US" dirty="0"/>
              <a:t> yang </a:t>
            </a:r>
            <a:r>
              <a:rPr lang="en-US" dirty="0" err="1"/>
              <a:t>disusun</a:t>
            </a:r>
            <a:r>
              <a:rPr lang="en-US" dirty="0"/>
              <a:t> di </a:t>
            </a:r>
            <a:r>
              <a:rPr lang="en-US" dirty="0" err="1"/>
              <a:t>karya</a:t>
            </a:r>
            <a:r>
              <a:rPr lang="en-US" dirty="0"/>
              <a:t> </a:t>
            </a:r>
            <a:r>
              <a:rPr lang="en-US" dirty="0" err="1"/>
              <a:t>tulis</a:t>
            </a:r>
            <a:r>
              <a:rPr lang="en-US" dirty="0"/>
              <a:t>, di mana </a:t>
            </a:r>
            <a:r>
              <a:rPr lang="en-US" dirty="0" err="1"/>
              <a:t>penulis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pendapatnya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dibahas</a:t>
            </a:r>
            <a:r>
              <a:rPr lang="en-US" dirty="0"/>
              <a:t>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F706F3-8136-43C9-81E4-71E3DEE9E486}"/>
              </a:ext>
            </a:extLst>
          </p:cNvPr>
          <p:cNvSpPr/>
          <p:nvPr/>
        </p:nvSpPr>
        <p:spPr>
          <a:xfrm>
            <a:off x="503262" y="2822724"/>
            <a:ext cx="83172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Pada </a:t>
            </a:r>
            <a:r>
              <a:rPr lang="en-US" dirty="0" err="1"/>
              <a:t>simpulan</a:t>
            </a:r>
            <a:r>
              <a:rPr lang="en-US" dirty="0"/>
              <a:t> </a:t>
            </a:r>
            <a:r>
              <a:rPr lang="en-US" dirty="0" err="1"/>
              <a:t>penulis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mengungkapkan</a:t>
            </a:r>
            <a:r>
              <a:rPr lang="en-US" dirty="0"/>
              <a:t> </a:t>
            </a:r>
            <a:r>
              <a:rPr lang="en-US" dirty="0" err="1"/>
              <a:t>hal-hal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ide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perspektif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subjek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yang </a:t>
            </a:r>
            <a:r>
              <a:rPr lang="en-US" dirty="0" err="1"/>
              <a:t>dibahas</a:t>
            </a:r>
            <a:r>
              <a:rPr lang="en-US" dirty="0"/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1575E6-9082-4DC5-ACD2-B53061797079}"/>
              </a:ext>
            </a:extLst>
          </p:cNvPr>
          <p:cNvSpPr/>
          <p:nvPr/>
        </p:nvSpPr>
        <p:spPr>
          <a:xfrm>
            <a:off x="507990" y="4120644"/>
            <a:ext cx="80244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Sedangkan</a:t>
            </a:r>
            <a:r>
              <a:rPr lang="en-US" dirty="0"/>
              <a:t> saran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anjuran</a:t>
            </a:r>
            <a:r>
              <a:rPr lang="en-US" dirty="0"/>
              <a:t> dan </a:t>
            </a:r>
            <a:r>
              <a:rPr lang="en-US" dirty="0" err="1"/>
              <a:t>masukan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penulis</a:t>
            </a:r>
            <a:r>
              <a:rPr lang="en-US" dirty="0"/>
              <a:t> yang </a:t>
            </a:r>
            <a:r>
              <a:rPr lang="en-US" dirty="0" err="1"/>
              <a:t>diarahkan</a:t>
            </a:r>
            <a:r>
              <a:rPr lang="en-US" dirty="0"/>
              <a:t> pada </a:t>
            </a:r>
            <a:r>
              <a:rPr lang="en-US" dirty="0" err="1"/>
              <a:t>pembaca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yang </a:t>
            </a:r>
            <a:r>
              <a:rPr lang="en-US" dirty="0" err="1"/>
              <a:t>dibuat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Saran </a:t>
            </a:r>
            <a:r>
              <a:rPr lang="en-US" dirty="0" err="1"/>
              <a:t>ditujukan</a:t>
            </a:r>
            <a:r>
              <a:rPr lang="en-US" dirty="0"/>
              <a:t> agar </a:t>
            </a:r>
            <a:r>
              <a:rPr lang="en-US" dirty="0" err="1"/>
              <a:t>pembaca</a:t>
            </a:r>
            <a:r>
              <a:rPr lang="en-US" dirty="0"/>
              <a:t> yang </a:t>
            </a:r>
            <a:r>
              <a:rPr lang="en-US" dirty="0" err="1"/>
              <a:t>berniat</a:t>
            </a:r>
            <a:r>
              <a:rPr lang="en-US" dirty="0"/>
              <a:t> </a:t>
            </a:r>
            <a:r>
              <a:rPr lang="en-US" dirty="0" err="1"/>
              <a:t>meneliti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dan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dan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712266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Membuat</a:t>
            </a:r>
            <a:r>
              <a:rPr lang="es-E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Simpulan</a:t>
            </a:r>
            <a:endParaRPr lang="sv-SE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BD92C9-B8E5-4E46-84F7-CE468B9DAAF8}"/>
              </a:ext>
            </a:extLst>
          </p:cNvPr>
          <p:cNvSpPr/>
          <p:nvPr/>
        </p:nvSpPr>
        <p:spPr>
          <a:xfrm>
            <a:off x="534380" y="1721019"/>
            <a:ext cx="8075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Cara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simpulan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cermat</a:t>
            </a:r>
            <a:r>
              <a:rPr lang="en-US" dirty="0"/>
              <a:t>, </a:t>
            </a:r>
            <a:r>
              <a:rPr lang="en-US" dirty="0" err="1"/>
              <a:t>memperhatikan</a:t>
            </a:r>
            <a:r>
              <a:rPr lang="en-US" dirty="0"/>
              <a:t> detail data dan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tulisan</a:t>
            </a:r>
            <a:r>
              <a:rPr lang="en-US" dirty="0"/>
              <a:t>, dan </a:t>
            </a:r>
            <a:r>
              <a:rPr lang="en-US" dirty="0" err="1"/>
              <a:t>terakhir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simpulan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dicermati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ringkasannya</a:t>
            </a:r>
            <a:r>
              <a:rPr lang="en-US" dirty="0"/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3DC93F1-82FA-4511-9099-93523099E963}"/>
              </a:ext>
            </a:extLst>
          </p:cNvPr>
          <p:cNvSpPr/>
          <p:nvPr/>
        </p:nvSpPr>
        <p:spPr>
          <a:xfrm>
            <a:off x="534380" y="3563724"/>
            <a:ext cx="3196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Tips </a:t>
            </a:r>
            <a:r>
              <a:rPr lang="en-US" dirty="0" err="1"/>
              <a:t>Membuat</a:t>
            </a:r>
            <a:r>
              <a:rPr lang="en-US" dirty="0"/>
              <a:t> Kesimpulan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E42648-B4E0-4A08-BAD7-26C0D79A0346}"/>
              </a:ext>
            </a:extLst>
          </p:cNvPr>
          <p:cNvSpPr/>
          <p:nvPr/>
        </p:nvSpPr>
        <p:spPr>
          <a:xfrm>
            <a:off x="827584" y="3907115"/>
            <a:ext cx="30893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Gunakan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“so what”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A3CFD-7A79-4A6B-8BD8-52B8C7DDDDF9}"/>
              </a:ext>
            </a:extLst>
          </p:cNvPr>
          <p:cNvSpPr/>
          <p:nvPr/>
        </p:nvSpPr>
        <p:spPr>
          <a:xfrm>
            <a:off x="1187624" y="4255928"/>
            <a:ext cx="74219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simpulan</a:t>
            </a:r>
            <a:r>
              <a:rPr lang="en-US" dirty="0"/>
              <a:t>, </a:t>
            </a:r>
            <a:r>
              <a:rPr lang="en-US" dirty="0" err="1"/>
              <a:t>baca</a:t>
            </a:r>
            <a:r>
              <a:rPr lang="en-US" dirty="0"/>
              <a:t> </a:t>
            </a:r>
            <a:r>
              <a:rPr lang="en-US" dirty="0" err="1"/>
              <a:t>lah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cermat</a:t>
            </a:r>
            <a:r>
              <a:rPr lang="en-US" dirty="0"/>
              <a:t>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tanya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“</a:t>
            </a:r>
            <a:r>
              <a:rPr lang="en-US" i="1" dirty="0"/>
              <a:t>so what</a:t>
            </a:r>
            <a:r>
              <a:rPr lang="en-US" dirty="0"/>
              <a:t>?” “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?”, “ kenapa </a:t>
            </a:r>
            <a:r>
              <a:rPr lang="en-US" dirty="0" err="1"/>
              <a:t>pembaca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peduli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?”.  </a:t>
            </a:r>
            <a:r>
              <a:rPr lang="en-US" dirty="0" err="1"/>
              <a:t>Jawaban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ditanyakan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penentu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simpulan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888091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Membuat</a:t>
            </a:r>
            <a:r>
              <a:rPr lang="es-E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s-E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Simpulan</a:t>
            </a:r>
            <a:endParaRPr lang="sv-SE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3DC93F1-82FA-4511-9099-93523099E963}"/>
              </a:ext>
            </a:extLst>
          </p:cNvPr>
          <p:cNvSpPr/>
          <p:nvPr/>
        </p:nvSpPr>
        <p:spPr>
          <a:xfrm>
            <a:off x="534380" y="1772816"/>
            <a:ext cx="3196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Tips </a:t>
            </a:r>
            <a:r>
              <a:rPr lang="en-US" dirty="0" err="1"/>
              <a:t>Membuat</a:t>
            </a:r>
            <a:r>
              <a:rPr lang="en-US" dirty="0"/>
              <a:t> Kesimpulan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6C7826E-795C-4B92-9F82-B6B040A487BF}"/>
              </a:ext>
            </a:extLst>
          </p:cNvPr>
          <p:cNvSpPr/>
          <p:nvPr/>
        </p:nvSpPr>
        <p:spPr>
          <a:xfrm>
            <a:off x="835968" y="2245514"/>
            <a:ext cx="34227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Berorientasi</a:t>
            </a:r>
            <a:r>
              <a:rPr lang="en-US" dirty="0"/>
              <a:t> pada </a:t>
            </a:r>
            <a:r>
              <a:rPr lang="en-US" dirty="0" err="1"/>
              <a:t>pembaca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BD8AA5-9895-4A89-AAE0-D90687DBD2E0}"/>
              </a:ext>
            </a:extLst>
          </p:cNvPr>
          <p:cNvSpPr/>
          <p:nvPr/>
        </p:nvSpPr>
        <p:spPr>
          <a:xfrm>
            <a:off x="1115616" y="2544828"/>
            <a:ext cx="7704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Tulisan</a:t>
            </a:r>
            <a:r>
              <a:rPr lang="en-US" dirty="0"/>
              <a:t> yang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ditujukan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.  Oleh </a:t>
            </a:r>
            <a:r>
              <a:rPr lang="en-US" dirty="0" err="1"/>
              <a:t>karenanya</a:t>
            </a:r>
            <a:r>
              <a:rPr lang="en-US" dirty="0"/>
              <a:t>, </a:t>
            </a:r>
            <a:r>
              <a:rPr lang="en-US" dirty="0" err="1"/>
              <a:t>pertimbangkan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membaca</a:t>
            </a:r>
            <a:r>
              <a:rPr lang="en-US" dirty="0"/>
              <a:t> </a:t>
            </a:r>
            <a:r>
              <a:rPr lang="en-US" dirty="0" err="1"/>
              <a:t>simpulan</a:t>
            </a:r>
            <a:r>
              <a:rPr lang="en-US" dirty="0"/>
              <a:t> yang </a:t>
            </a:r>
            <a:r>
              <a:rPr lang="en-US" dirty="0" err="1"/>
              <a:t>dibuat</a:t>
            </a:r>
            <a:r>
              <a:rPr lang="en-US" dirty="0"/>
              <a:t>.  </a:t>
            </a:r>
            <a:r>
              <a:rPr lang="en-US" dirty="0" err="1"/>
              <a:t>Tempatkan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pada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sudut</a:t>
            </a:r>
            <a:r>
              <a:rPr lang="en-US" dirty="0"/>
              <a:t> </a:t>
            </a:r>
            <a:r>
              <a:rPr lang="en-US" dirty="0" err="1"/>
              <a:t>pandang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,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buat</a:t>
            </a:r>
            <a:r>
              <a:rPr lang="en-US" dirty="0"/>
              <a:t> </a:t>
            </a:r>
            <a:r>
              <a:rPr lang="en-US" dirty="0" err="1"/>
              <a:t>simpulan</a:t>
            </a:r>
            <a:r>
              <a:rPr lang="en-US" dirty="0"/>
              <a:t>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menginspirasi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memotivasi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dan </a:t>
            </a:r>
            <a:r>
              <a:rPr lang="en-US" dirty="0" err="1"/>
              <a:t>mau</a:t>
            </a:r>
            <a:r>
              <a:rPr lang="en-US" dirty="0"/>
              <a:t> </a:t>
            </a:r>
            <a:r>
              <a:rPr lang="en-US" dirty="0" err="1"/>
              <a:t>membaca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75F16F8-7385-4742-9C60-7000D5A4077A}"/>
              </a:ext>
            </a:extLst>
          </p:cNvPr>
          <p:cNvSpPr/>
          <p:nvPr/>
        </p:nvSpPr>
        <p:spPr>
          <a:xfrm>
            <a:off x="835968" y="4428104"/>
            <a:ext cx="6184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Ketahui</a:t>
            </a:r>
            <a:r>
              <a:rPr lang="en-US" dirty="0"/>
              <a:t> </a:t>
            </a:r>
            <a:r>
              <a:rPr lang="en-US" dirty="0" err="1"/>
              <a:t>kendala</a:t>
            </a:r>
            <a:r>
              <a:rPr lang="en-US" dirty="0"/>
              <a:t> </a:t>
            </a:r>
            <a:r>
              <a:rPr lang="en-US" dirty="0" err="1"/>
              <a:t>terbesar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5CF5D2-C9A2-45B2-BB51-10F2A7864050}"/>
              </a:ext>
            </a:extLst>
          </p:cNvPr>
          <p:cNvSpPr/>
          <p:nvPr/>
        </p:nvSpPr>
        <p:spPr>
          <a:xfrm>
            <a:off x="1115616" y="4842029"/>
            <a:ext cx="75711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Simpulan</a:t>
            </a:r>
            <a:r>
              <a:rPr lang="en-US" dirty="0"/>
              <a:t> yang </a:t>
            </a:r>
            <a:r>
              <a:rPr lang="en-US" dirty="0" err="1"/>
              <a:t>inspiratif</a:t>
            </a:r>
            <a:r>
              <a:rPr lang="en-US" dirty="0"/>
              <a:t> </a:t>
            </a:r>
            <a:r>
              <a:rPr lang="en-US" dirty="0" err="1"/>
              <a:t>berfokus</a:t>
            </a:r>
            <a:r>
              <a:rPr lang="en-US" dirty="0"/>
              <a:t> pada </a:t>
            </a:r>
            <a:r>
              <a:rPr lang="en-US" dirty="0" err="1"/>
              <a:t>kendala</a:t>
            </a:r>
            <a:r>
              <a:rPr lang="en-US" dirty="0"/>
              <a:t> yang </a:t>
            </a:r>
            <a:r>
              <a:rPr lang="en-US" dirty="0" err="1"/>
              <a:t>dihadapi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tulisan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memotivasi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turut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solusi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kendala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962673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1028</Words>
  <Application>Microsoft Office PowerPoint</Application>
  <PresentationFormat>On-screen Show (4:3)</PresentationFormat>
  <Paragraphs>127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Bradley Hand ITC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/>
  <cp:lastModifiedBy/>
  <cp:revision>411</cp:revision>
  <dcterms:created xsi:type="dcterms:W3CDTF">2010-04-18T12:06:30Z</dcterms:created>
  <dcterms:modified xsi:type="dcterms:W3CDTF">2021-07-27T04:53:19Z</dcterms:modified>
</cp:coreProperties>
</file>