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5" r:id="rId5"/>
    <p:sldId id="276" r:id="rId6"/>
    <p:sldId id="277" r:id="rId7"/>
    <p:sldId id="278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6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9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681" t="31198" r="36513" b="31632"/>
          <a:stretch/>
        </p:blipFill>
        <p:spPr>
          <a:xfrm>
            <a:off x="2134533" y="958818"/>
            <a:ext cx="7525558" cy="58670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912242" y="189377"/>
            <a:ext cx="60133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7836" y="958818"/>
            <a:ext cx="16567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Contoh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461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155294" y="111123"/>
            <a:ext cx="1167615" cy="2095500"/>
            <a:chOff x="6192824" y="111123"/>
            <a:chExt cx="1167615" cy="20955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287935" y="-12651"/>
            <a:ext cx="32135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Tugas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23505" y="958818"/>
            <a:ext cx="170540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Langkah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ke-1: </a:t>
            </a:r>
          </a:p>
        </p:txBody>
      </p:sp>
      <p:sp>
        <p:nvSpPr>
          <p:cNvPr id="5" name="Rectangle 4"/>
          <p:cNvSpPr/>
          <p:nvPr/>
        </p:nvSpPr>
        <p:spPr>
          <a:xfrm>
            <a:off x="340785" y="1358928"/>
            <a:ext cx="24024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Membuat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universal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un-normalized form 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(UNF)</a:t>
            </a:r>
          </a:p>
        </p:txBody>
      </p:sp>
      <p:sp>
        <p:nvSpPr>
          <p:cNvPr id="6" name="Rectangle 5"/>
          <p:cNvSpPr/>
          <p:nvPr/>
        </p:nvSpPr>
        <p:spPr>
          <a:xfrm>
            <a:off x="7974001" y="958818"/>
            <a:ext cx="170540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Langkah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ke-2: </a:t>
            </a:r>
          </a:p>
        </p:txBody>
      </p:sp>
      <p:sp>
        <p:nvSpPr>
          <p:cNvPr id="7" name="Rectangle 6"/>
          <p:cNvSpPr/>
          <p:nvPr/>
        </p:nvSpPr>
        <p:spPr>
          <a:xfrm>
            <a:off x="7973999" y="1306177"/>
            <a:ext cx="26543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Menentukan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 key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UNF</a:t>
            </a:r>
          </a:p>
        </p:txBody>
      </p:sp>
      <p:sp>
        <p:nvSpPr>
          <p:cNvPr id="8" name="Rectangle 7"/>
          <p:cNvSpPr/>
          <p:nvPr/>
        </p:nvSpPr>
        <p:spPr>
          <a:xfrm>
            <a:off x="340785" y="2466924"/>
            <a:ext cx="3982124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1" u="sng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Caranya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Memasukkan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seluruh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field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relevan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dibutuhkan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tabel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70998" y="2438469"/>
            <a:ext cx="341681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1" i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 key </a:t>
            </a:r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adalah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set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minimum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composite key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mengidentifikasi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secara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pasti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73999" y="4450459"/>
            <a:ext cx="4017704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Syaarat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b="1" i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 key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Unique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Null 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Selalu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memiliki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value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Constant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berubah-ubah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Simple 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Sesederhana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mungkin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728401" y="111123"/>
            <a:ext cx="1167615" cy="2095500"/>
            <a:chOff x="6192824" y="111123"/>
            <a:chExt cx="1167615" cy="2095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730" y="397871"/>
            <a:ext cx="2060302" cy="634964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40785" y="3854412"/>
            <a:ext cx="3982124" cy="28931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1" u="sng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Keterangan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JnsMatakuliah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menunjukkan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matakuliah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Teori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PPraktek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atau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TP 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Teori-Praktek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Paraf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petugas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tidak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dimasukkan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menjadi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karena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tidak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perlu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direkam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ke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dalam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database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Kota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tempat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pencetakan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KRS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tidak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direkam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karena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diasumsikan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bernilai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standar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“Bandar Lampung”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669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65818" y="111123"/>
            <a:ext cx="909877" cy="2095500"/>
            <a:chOff x="6192824" y="111123"/>
            <a:chExt cx="1167615" cy="2095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287935" y="-12651"/>
            <a:ext cx="32135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Tugas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37616" y="572456"/>
            <a:ext cx="116596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Caranya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7616" y="977213"/>
            <a:ext cx="33560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mengidentifikasi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secara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pasti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Jika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dilakukan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dengan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gabungkan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beberapa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seminimum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mungkin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mengidentifikasi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Alternatif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lain: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Menghadirkan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baru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sebagai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7934" y="4471324"/>
            <a:ext cx="15245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Keterangan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7934" y="4825511"/>
            <a:ext cx="481964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tugas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diidentifikasi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oleh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manapun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KRS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sehingga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penyelesaian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dilakukan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penggabungan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NPM+ThnAkademik+Semester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). 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497852" y="111123"/>
            <a:ext cx="859828" cy="2095500"/>
            <a:chOff x="6192824" y="111123"/>
            <a:chExt cx="1167615" cy="209550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ight Brace 18"/>
          <p:cNvSpPr/>
          <p:nvPr/>
        </p:nvSpPr>
        <p:spPr>
          <a:xfrm>
            <a:off x="7571330" y="510568"/>
            <a:ext cx="244443" cy="677238"/>
          </a:xfrm>
          <a:prstGeom prst="rightBrace">
            <a:avLst>
              <a:gd name="adj1" fmla="val 8333"/>
              <a:gd name="adj2" fmla="val 52083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721598" y="597668"/>
            <a:ext cx="1220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Composite key</a:t>
            </a:r>
            <a:endParaRPr lang="en-US" sz="1400" i="1" dirty="0"/>
          </a:p>
        </p:txBody>
      </p:sp>
      <p:sp>
        <p:nvSpPr>
          <p:cNvPr id="26" name="Rectangle 25"/>
          <p:cNvSpPr/>
          <p:nvPr/>
        </p:nvSpPr>
        <p:spPr>
          <a:xfrm>
            <a:off x="8685325" y="111123"/>
            <a:ext cx="13074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Pola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pikir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679837" y="510568"/>
            <a:ext cx="3391672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Seorang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mahasiswa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memiliki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banyak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sehingga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jika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NPM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digunakan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sebagai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pencarian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kita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mendapatkan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banyak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Seorang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mahasiswa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tahun</a:t>
            </a:r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akademik</a:t>
            </a:r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memiliki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buah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sehingga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jika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NPM + </a:t>
            </a:r>
            <a:r>
              <a:rPr lang="en-US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Thn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Akademik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digunakan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sebagai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pencarian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diperoleh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lebih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Seorang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mahasiswa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setiap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semesternya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hanya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memiliki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KRS,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sehingga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jika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NPM + Semester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digunakan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sebagai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pencarian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hanya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akan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didapat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KRS </a:t>
            </a:r>
            <a:r>
              <a:rPr lang="en-US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saja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sesuai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oleh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karena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keduanya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layak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menjadi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 key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647" y="111123"/>
            <a:ext cx="2060302" cy="643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8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65818" y="111123"/>
            <a:ext cx="909877" cy="2095500"/>
            <a:chOff x="6192824" y="111123"/>
            <a:chExt cx="1167615" cy="2095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287935" y="-12651"/>
            <a:ext cx="32135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Tugas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34763" y="510568"/>
            <a:ext cx="170540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Langkah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ke-3: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25742" y="859278"/>
            <a:ext cx="2232249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Memastikan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bahwa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memenuhi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kriteria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normal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pertama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(1NF)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ight Brace 18"/>
          <p:cNvSpPr/>
          <p:nvPr/>
        </p:nvSpPr>
        <p:spPr>
          <a:xfrm>
            <a:off x="5526783" y="2715865"/>
            <a:ext cx="247000" cy="2718283"/>
          </a:xfrm>
          <a:prstGeom prst="rightBrace">
            <a:avLst>
              <a:gd name="adj1" fmla="val 8333"/>
              <a:gd name="adj2" fmla="val 52083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828028" y="3916943"/>
            <a:ext cx="1220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Repeating group</a:t>
            </a:r>
            <a:endParaRPr lang="en-US" sz="1400" i="1" dirty="0"/>
          </a:p>
        </p:txBody>
      </p:sp>
      <p:sp>
        <p:nvSpPr>
          <p:cNvPr id="26" name="Rectangle 25"/>
          <p:cNvSpPr/>
          <p:nvPr/>
        </p:nvSpPr>
        <p:spPr>
          <a:xfrm>
            <a:off x="6722425" y="111123"/>
            <a:ext cx="15245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Keterangan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722425" y="510568"/>
            <a:ext cx="514300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UNF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memenuhi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kriteria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1NF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karena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semester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mahasiswa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mengambil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beberapa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matakuliah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sehingga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NPM+Semester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mengidentifikasi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beberapa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KdMatakuliah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NmMatakuliah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Sks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JnsMatakuliah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Kelas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Waktu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Ruang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repeating group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Dalam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lain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mungkin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saja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table UNF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langsung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memenuhi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kriteria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1NF.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236" y="311178"/>
            <a:ext cx="2060302" cy="643884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87935" y="3216883"/>
            <a:ext cx="151567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Kriteria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1NF:</a:t>
            </a:r>
            <a:endParaRPr lang="en-US" sz="2000" b="1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7935" y="3616993"/>
            <a:ext cx="295165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table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dikatakan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normal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pertama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(1NF)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apabila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repeating group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dengan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kata lain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seluruh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bersifat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atomic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hanya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mengidentifikasi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record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).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22425" y="3267573"/>
            <a:ext cx="5143004" cy="28931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Tips</a:t>
            </a:r>
            <a:r>
              <a: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dokumen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dianalisis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mengandung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terdapat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lain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diluar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biasanya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repeating group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dokumen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dianalisis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mengandung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mengandung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namun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lain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selain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kemungkinan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besar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UNF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langsung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memenuhi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kriteria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1NF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0072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260573" y="3666720"/>
            <a:ext cx="909877" cy="2095500"/>
            <a:chOff x="6192824" y="111123"/>
            <a:chExt cx="1167615" cy="20955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04509" y="-12651"/>
            <a:ext cx="909877" cy="2095500"/>
            <a:chOff x="6192824" y="111123"/>
            <a:chExt cx="1167615" cy="2095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287935" y="-12651"/>
            <a:ext cx="32135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Tugas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817" y="665527"/>
            <a:ext cx="27113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Cara </a:t>
            </a:r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menormalkannya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414" y="1260481"/>
            <a:ext cx="30804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Pisahkan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seluruh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repeating group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menjadi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889" y="190499"/>
            <a:ext cx="2060302" cy="3633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414" y="4412121"/>
            <a:ext cx="24035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Tambahkan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 key table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awal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sebagai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composite key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bersama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candidate key table </a:t>
            </a:r>
            <a:r>
              <a:rPr lang="en-US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baru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392" y="2695235"/>
            <a:ext cx="2060302" cy="4038469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8693694" y="3069771"/>
            <a:ext cx="254363" cy="740665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931043" y="3143500"/>
            <a:ext cx="12209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 table </a:t>
            </a:r>
            <a:r>
              <a:rPr 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awal</a:t>
            </a:r>
            <a:endParaRPr lang="en-US" sz="1400" dirty="0"/>
          </a:p>
        </p:txBody>
      </p:sp>
      <p:sp>
        <p:nvSpPr>
          <p:cNvPr id="17" name="Right Brace 16"/>
          <p:cNvSpPr/>
          <p:nvPr/>
        </p:nvSpPr>
        <p:spPr>
          <a:xfrm>
            <a:off x="8704218" y="3858039"/>
            <a:ext cx="226825" cy="377607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948057" y="3810436"/>
            <a:ext cx="1220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Candidate key table </a:t>
            </a:r>
            <a:r>
              <a:rPr lang="en-US" sz="1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baru</a:t>
            </a:r>
            <a:endParaRPr lang="en-US" sz="1400" i="1" dirty="0"/>
          </a:p>
        </p:txBody>
      </p:sp>
      <p:sp>
        <p:nvSpPr>
          <p:cNvPr id="19" name="Right Brace 18"/>
          <p:cNvSpPr/>
          <p:nvPr/>
        </p:nvSpPr>
        <p:spPr>
          <a:xfrm>
            <a:off x="10162535" y="2954696"/>
            <a:ext cx="243839" cy="137896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6603" y="3405110"/>
            <a:ext cx="1220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Composite key table </a:t>
            </a:r>
            <a:r>
              <a:rPr 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baru</a:t>
            </a:r>
            <a:endParaRPr lang="en-US" sz="1400" dirty="0"/>
          </a:p>
        </p:txBody>
      </p:sp>
      <p:sp>
        <p:nvSpPr>
          <p:cNvPr id="22" name="Rectangle 21"/>
          <p:cNvSpPr/>
          <p:nvPr/>
        </p:nvSpPr>
        <p:spPr>
          <a:xfrm>
            <a:off x="9082671" y="4681214"/>
            <a:ext cx="15245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Keterangan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82671" y="5023556"/>
            <a:ext cx="24035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Candidate key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adalah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sebuah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minimum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atribut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berpotensi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menjadi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 key</a:t>
            </a:r>
          </a:p>
        </p:txBody>
      </p:sp>
    </p:spTree>
    <p:extLst>
      <p:ext uri="{BB962C8B-B14F-4D97-AF65-F5344CB8AC3E}">
        <p14:creationId xmlns:p14="http://schemas.microsoft.com/office/powerpoint/2010/main" val="1922775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056886" y="2511765"/>
            <a:ext cx="909877" cy="2095500"/>
            <a:chOff x="6192824" y="111123"/>
            <a:chExt cx="1167615" cy="20955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824" y="111123"/>
              <a:ext cx="1167615" cy="20955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192824" y="1658983"/>
              <a:ext cx="1167615" cy="547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287935" y="-12651"/>
            <a:ext cx="32135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Pembahasan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Tugas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1654" y="634989"/>
            <a:ext cx="14645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Penjelasan</a:t>
            </a:r>
            <a:r>
              <a:rPr lang="en-US" sz="20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US" sz="2000" b="1" u="sng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8459" y="1073544"/>
            <a:ext cx="3080498" cy="369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tahap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diperoleh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buah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table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yaitu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1NF-1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1NF-2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mengecek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apakah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dekomposisi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tersebut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lossless-join decomposition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lossy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-join decomposition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dilakukan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agregasi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join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join 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nya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membentuk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awal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sebelum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didekomposisi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176" y="607174"/>
            <a:ext cx="2060302" cy="363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751" y="2511765"/>
            <a:ext cx="2060302" cy="4038469"/>
          </a:xfrm>
          <a:prstGeom prst="rect">
            <a:avLst/>
          </a:prstGeom>
        </p:spPr>
      </p:pic>
      <p:sp>
        <p:nvSpPr>
          <p:cNvPr id="19" name="Right Brace 18"/>
          <p:cNvSpPr/>
          <p:nvPr/>
        </p:nvSpPr>
        <p:spPr>
          <a:xfrm>
            <a:off x="7478393" y="634989"/>
            <a:ext cx="476887" cy="5915245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3585" y="111390"/>
            <a:ext cx="2060302" cy="643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05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621</Words>
  <Application>Microsoft Office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Nurjoko Nurjoko</cp:lastModifiedBy>
  <cp:revision>130</cp:revision>
  <dcterms:created xsi:type="dcterms:W3CDTF">2020-03-21T03:40:31Z</dcterms:created>
  <dcterms:modified xsi:type="dcterms:W3CDTF">2021-11-03T04:08:15Z</dcterms:modified>
</cp:coreProperties>
</file>