
<file path=[Content_Types].xml><?xml version="1.0" encoding="utf-8"?>
<Types xmlns="http://schemas.openxmlformats.org/package/2006/content-types">
  <Default Extension="emf" ContentType="image/x-emf"/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74" r:id="rId4"/>
    <p:sldId id="275" r:id="rId5"/>
    <p:sldId id="276" r:id="rId6"/>
    <p:sldId id="277" r:id="rId7"/>
    <p:sldId id="278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0" d="100"/>
          <a:sy n="60" d="100"/>
        </p:scale>
        <p:origin x="6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174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1549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469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957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82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08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188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049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956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8788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C8073-67B1-4502-93FF-D47AFFC486BD}" type="datetimeFigureOut">
              <a:rPr lang="en-US" smtClean="0"/>
              <a:t>11/3/2021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743D6-187C-4C84-80FC-3071A50324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953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emf"/><Relationship Id="rId4" Type="http://schemas.openxmlformats.org/officeDocument/2006/relationships/image" Target="../media/image6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02634" y="2362527"/>
            <a:ext cx="5053051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Integrasi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</a:t>
            </a:r>
          </a:p>
        </p:txBody>
      </p:sp>
      <p:sp>
        <p:nvSpPr>
          <p:cNvPr id="5" name="Rectangle 4"/>
          <p:cNvSpPr/>
          <p:nvPr/>
        </p:nvSpPr>
        <p:spPr>
          <a:xfrm>
            <a:off x="3554573" y="3470523"/>
            <a:ext cx="4949175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Dr.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Sutedi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S.Kom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., M.T.I, MTA, MCP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3399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/>
          <a:srcRect l="36681" t="31198" r="36513" b="31632"/>
          <a:stretch/>
        </p:blipFill>
        <p:spPr>
          <a:xfrm>
            <a:off x="2134533" y="958818"/>
            <a:ext cx="7525558" cy="5867024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4912242" y="189377"/>
            <a:ext cx="6013356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Studi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en-US" sz="44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47836" y="958818"/>
            <a:ext cx="1656736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Contoh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sz="2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446199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3155294" y="111123"/>
            <a:ext cx="1167615" cy="2095500"/>
            <a:chOff x="6192824" y="111123"/>
            <a:chExt cx="1167615" cy="2095500"/>
          </a:xfrm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17" name="Rectangle 16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287935" y="-12651"/>
            <a:ext cx="32135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323505" y="958818"/>
            <a:ext cx="170540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Langkah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ke-1: </a:t>
            </a:r>
          </a:p>
        </p:txBody>
      </p:sp>
      <p:sp>
        <p:nvSpPr>
          <p:cNvPr id="5" name="Rectangle 4"/>
          <p:cNvSpPr/>
          <p:nvPr/>
        </p:nvSpPr>
        <p:spPr>
          <a:xfrm>
            <a:off x="340785" y="1358928"/>
            <a:ext cx="240241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Membuat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 universal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un-normalized form 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(UNF)</a:t>
            </a:r>
          </a:p>
        </p:txBody>
      </p:sp>
      <p:sp>
        <p:nvSpPr>
          <p:cNvPr id="6" name="Rectangle 5"/>
          <p:cNvSpPr/>
          <p:nvPr/>
        </p:nvSpPr>
        <p:spPr>
          <a:xfrm>
            <a:off x="7974001" y="958818"/>
            <a:ext cx="170540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Langkah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ke-2: </a:t>
            </a:r>
          </a:p>
        </p:txBody>
      </p:sp>
      <p:sp>
        <p:nvSpPr>
          <p:cNvPr id="7" name="Rectangle 6"/>
          <p:cNvSpPr/>
          <p:nvPr/>
        </p:nvSpPr>
        <p:spPr>
          <a:xfrm>
            <a:off x="7973999" y="1306177"/>
            <a:ext cx="265435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Menentukan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primary key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UNF</a:t>
            </a:r>
          </a:p>
        </p:txBody>
      </p:sp>
      <p:sp>
        <p:nvSpPr>
          <p:cNvPr id="8" name="Rectangle 7"/>
          <p:cNvSpPr/>
          <p:nvPr/>
        </p:nvSpPr>
        <p:spPr>
          <a:xfrm>
            <a:off x="340785" y="2466924"/>
            <a:ext cx="3982124" cy="123110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u="sng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Caranya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Memasukkan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seluruh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field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relevan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dibutuhkan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tabel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970998" y="2438469"/>
            <a:ext cx="3416812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i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Primary key </a:t>
            </a:r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adalah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set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minimum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composite key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mengidentifikasi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pasti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7973999" y="4450459"/>
            <a:ext cx="4017704" cy="150810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Syaarat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i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Primary key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Unique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Not Null 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Selalu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value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Constant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berubah-ubah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Simple 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Sesederhana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mungkin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6728401" y="111123"/>
            <a:ext cx="1167615" cy="2095500"/>
            <a:chOff x="6192824" y="111123"/>
            <a:chExt cx="1167615" cy="20955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5730" y="397871"/>
            <a:ext cx="2060302" cy="6349641"/>
          </a:xfrm>
          <a:prstGeom prst="rect">
            <a:avLst/>
          </a:prstGeom>
        </p:spPr>
      </p:pic>
      <p:sp>
        <p:nvSpPr>
          <p:cNvPr id="18" name="Rectangle 17"/>
          <p:cNvSpPr/>
          <p:nvPr/>
        </p:nvSpPr>
        <p:spPr>
          <a:xfrm>
            <a:off x="340785" y="3854412"/>
            <a:ext cx="3982124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u="sng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Keterangan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JnsMatakuliah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menunjukkan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matakuliah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Teori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PPraktek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atau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TP 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Teori-Praktek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Paraf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petugas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tidak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dimasukkan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menjadi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karena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tidak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perlu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direkam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ke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dalam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database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Kota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tempat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pencetakan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KRS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tidak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direkam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karena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diasumsikan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bernilai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standar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sym typeface="Wingdings" panose="05000000000000000000" pitchFamily="2" charset="2"/>
              </a:rPr>
              <a:t> “Bandar Lampung”</a:t>
            </a:r>
            <a:endParaRPr lang="en-US" sz="2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56695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65818" y="111123"/>
            <a:ext cx="909877" cy="2095500"/>
            <a:chOff x="6192824" y="111123"/>
            <a:chExt cx="1167615" cy="20955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287935" y="-12651"/>
            <a:ext cx="32135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137616" y="572456"/>
            <a:ext cx="116596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Caranya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5" name="Rectangle 4"/>
          <p:cNvSpPr/>
          <p:nvPr/>
        </p:nvSpPr>
        <p:spPr>
          <a:xfrm>
            <a:off x="1137616" y="977213"/>
            <a:ext cx="3356000" cy="31393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mengidentifikasi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data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secara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pasti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Jika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dilakukan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gabungkan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beberapa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seminimum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mungkin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mengidentifikasi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data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Alternatif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lain: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Menghadirkan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baru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87934" y="4471324"/>
            <a:ext cx="15245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Keterangan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87934" y="4825511"/>
            <a:ext cx="4819643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diidentifikasi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oleh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manapun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KRS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penyelesaian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dilakukan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penggabungan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NPM+ThnAkademik+Semester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). 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4497852" y="111123"/>
            <a:ext cx="859828" cy="2095500"/>
            <a:chOff x="6192824" y="111123"/>
            <a:chExt cx="1167615" cy="209550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ight Brace 18"/>
          <p:cNvSpPr/>
          <p:nvPr/>
        </p:nvSpPr>
        <p:spPr>
          <a:xfrm>
            <a:off x="7571330" y="510568"/>
            <a:ext cx="244443" cy="677238"/>
          </a:xfrm>
          <a:prstGeom prst="rightBrace">
            <a:avLst>
              <a:gd name="adj1" fmla="val 8333"/>
              <a:gd name="adj2" fmla="val 52083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721598" y="597668"/>
            <a:ext cx="1220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Composite key</a:t>
            </a:r>
            <a:endParaRPr lang="en-US" sz="1400" i="1" dirty="0"/>
          </a:p>
        </p:txBody>
      </p:sp>
      <p:sp>
        <p:nvSpPr>
          <p:cNvPr id="26" name="Rectangle 25"/>
          <p:cNvSpPr/>
          <p:nvPr/>
        </p:nvSpPr>
        <p:spPr>
          <a:xfrm>
            <a:off x="8685325" y="111123"/>
            <a:ext cx="1307474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Pola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pikir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679837" y="510568"/>
            <a:ext cx="3391672" cy="618630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Seorang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mahasiswa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banyak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jika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NPM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digunakan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pencarian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kita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mendapatkan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banyak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Seorang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mahasiswa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tahun</a:t>
            </a:r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akademik</a:t>
            </a:r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buah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jika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NPM + </a:t>
            </a:r>
            <a:r>
              <a:rPr lang="en-US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Thn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Akademik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digunakan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pencarian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diperoleh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lebih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dari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Seorang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mahasiswa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setiap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semesternya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hanya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memiliki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KRS,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jika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NPM + Semester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digunakan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pencarian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hanya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didapat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KRS </a:t>
            </a:r>
            <a:r>
              <a:rPr lang="en-US" b="0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saja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sesuai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oleh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keduanya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layak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0" i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primary key</a:t>
            </a:r>
            <a:r>
              <a:rPr lang="en-US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9647" y="111123"/>
            <a:ext cx="2060302" cy="643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9980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65818" y="111123"/>
            <a:ext cx="909877" cy="2095500"/>
            <a:chOff x="6192824" y="111123"/>
            <a:chExt cx="1167615" cy="20955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287935" y="-12651"/>
            <a:ext cx="32135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034763" y="510568"/>
            <a:ext cx="1705403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Langkah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ke-3: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125742" y="859278"/>
            <a:ext cx="2232249" cy="147732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Memastikan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bahwa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memenuhi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kriteria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 normal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pertama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(1NF)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19" name="Right Brace 18"/>
          <p:cNvSpPr/>
          <p:nvPr/>
        </p:nvSpPr>
        <p:spPr>
          <a:xfrm>
            <a:off x="5526783" y="2715865"/>
            <a:ext cx="247000" cy="2718283"/>
          </a:xfrm>
          <a:prstGeom prst="rightBrace">
            <a:avLst>
              <a:gd name="adj1" fmla="val 8333"/>
              <a:gd name="adj2" fmla="val 52083"/>
            </a:avLst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5828028" y="3916943"/>
            <a:ext cx="1220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Repeating group</a:t>
            </a:r>
            <a:endParaRPr lang="en-US" sz="1400" i="1" dirty="0"/>
          </a:p>
        </p:txBody>
      </p:sp>
      <p:sp>
        <p:nvSpPr>
          <p:cNvPr id="26" name="Rectangle 25"/>
          <p:cNvSpPr/>
          <p:nvPr/>
        </p:nvSpPr>
        <p:spPr>
          <a:xfrm>
            <a:off x="6722425" y="111123"/>
            <a:ext cx="15245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Keterangan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722425" y="510568"/>
            <a:ext cx="514300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 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UNF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memenuhi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kriteria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1NF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karena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semester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mahasiswa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mengambil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beberapa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matakuliah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sehingga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NPM+Semester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mengidentifikasi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beberapa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KdMatakuliah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NmMatakuliah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Sks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JnsMatakuliah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Kelas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Waktu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,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Ruang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repeating group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Dalam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kasus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lain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mungkin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saja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table UNF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langsung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memenuhi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kriteria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1NF.</a:t>
            </a: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2236" y="311178"/>
            <a:ext cx="2060302" cy="6438844"/>
          </a:xfrm>
          <a:prstGeom prst="rect">
            <a:avLst/>
          </a:prstGeom>
        </p:spPr>
      </p:pic>
      <p:sp>
        <p:nvSpPr>
          <p:cNvPr id="22" name="Rectangle 21"/>
          <p:cNvSpPr/>
          <p:nvPr/>
        </p:nvSpPr>
        <p:spPr>
          <a:xfrm>
            <a:off x="287935" y="3216883"/>
            <a:ext cx="1515672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Kriteria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1NF:</a:t>
            </a:r>
            <a:endParaRPr lang="en-US" sz="2000" b="1" u="sng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87935" y="3616993"/>
            <a:ext cx="2951654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table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dikatakan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normal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pertama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(1NF)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apabila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repeating group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dengan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kata lain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seluruh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bersifat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atomic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hanya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mengidentifikasi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record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).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722425" y="3267573"/>
            <a:ext cx="5143004" cy="289310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2000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Tips</a:t>
            </a:r>
            <a:r>
              <a:rPr lang="en-US" sz="2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dokumen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dianalisis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mengandung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terdapat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lain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diluar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biasanya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repeating group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Bila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dokumen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dianalisis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mengandung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mengandung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namun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tidak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lain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selain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kemungkinan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besar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UNF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langsung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memenuhi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kriteria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1NF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0072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5260573" y="3666720"/>
            <a:ext cx="909877" cy="2095500"/>
            <a:chOff x="6192824" y="111123"/>
            <a:chExt cx="1167615" cy="20955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204509" y="-12651"/>
            <a:ext cx="909877" cy="2095500"/>
            <a:chOff x="6192824" y="111123"/>
            <a:chExt cx="1167615" cy="2095500"/>
          </a:xfrm>
        </p:grpSpPr>
        <p:pic>
          <p:nvPicPr>
            <p:cNvPr id="3" name="Picture 2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287935" y="-12651"/>
            <a:ext cx="32135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817" y="665527"/>
            <a:ext cx="271132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Cara </a:t>
            </a:r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menormalkannya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6414" y="1260481"/>
            <a:ext cx="308049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Pisahkan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seluruh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repeating group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2889" y="190499"/>
            <a:ext cx="2060302" cy="363300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96414" y="4412121"/>
            <a:ext cx="240356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Tambahkan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primary key table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awal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sebagai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composite key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bersama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b="1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candidate key table </a:t>
            </a:r>
            <a:r>
              <a:rPr lang="en-US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baru</a:t>
            </a:r>
            <a:r>
              <a:rPr lang="en-US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3392" y="2695235"/>
            <a:ext cx="2060302" cy="4038469"/>
          </a:xfrm>
          <a:prstGeom prst="rect">
            <a:avLst/>
          </a:prstGeom>
        </p:spPr>
      </p:pic>
      <p:sp>
        <p:nvSpPr>
          <p:cNvPr id="8" name="Right Brace 7"/>
          <p:cNvSpPr/>
          <p:nvPr/>
        </p:nvSpPr>
        <p:spPr>
          <a:xfrm>
            <a:off x="8693694" y="3069771"/>
            <a:ext cx="254363" cy="740665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931043" y="3143500"/>
            <a:ext cx="122096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Key table </a:t>
            </a:r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awal</a:t>
            </a:r>
            <a:endParaRPr lang="en-US" sz="1400" dirty="0"/>
          </a:p>
        </p:txBody>
      </p:sp>
      <p:sp>
        <p:nvSpPr>
          <p:cNvPr id="17" name="Right Brace 16"/>
          <p:cNvSpPr/>
          <p:nvPr/>
        </p:nvSpPr>
        <p:spPr>
          <a:xfrm>
            <a:off x="8704218" y="3858039"/>
            <a:ext cx="226825" cy="377607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8948057" y="3810436"/>
            <a:ext cx="1220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Candidate key table </a:t>
            </a:r>
            <a:r>
              <a:rPr lang="en-US" sz="1400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baru</a:t>
            </a:r>
            <a:endParaRPr lang="en-US" sz="1400" i="1" dirty="0"/>
          </a:p>
        </p:txBody>
      </p:sp>
      <p:sp>
        <p:nvSpPr>
          <p:cNvPr id="19" name="Right Brace 18"/>
          <p:cNvSpPr/>
          <p:nvPr/>
        </p:nvSpPr>
        <p:spPr>
          <a:xfrm>
            <a:off x="10162535" y="2954696"/>
            <a:ext cx="243839" cy="1378960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0436603" y="3405110"/>
            <a:ext cx="122096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Composite key table </a:t>
            </a:r>
            <a:r>
              <a:rPr lang="en-US" sz="1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baru</a:t>
            </a:r>
            <a:endParaRPr lang="en-US" sz="1400" dirty="0"/>
          </a:p>
        </p:txBody>
      </p:sp>
      <p:sp>
        <p:nvSpPr>
          <p:cNvPr id="22" name="Rectangle 21"/>
          <p:cNvSpPr/>
          <p:nvPr/>
        </p:nvSpPr>
        <p:spPr>
          <a:xfrm>
            <a:off x="9082671" y="4681214"/>
            <a:ext cx="1524521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Keterangan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23" name="Rectangle 22"/>
          <p:cNvSpPr/>
          <p:nvPr/>
        </p:nvSpPr>
        <p:spPr>
          <a:xfrm>
            <a:off x="9082671" y="5023556"/>
            <a:ext cx="240356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Candidate key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adalah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sebuah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minimum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atribut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yang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berpotensi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menjadi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primary key</a:t>
            </a:r>
          </a:p>
        </p:txBody>
      </p:sp>
    </p:spTree>
    <p:extLst>
      <p:ext uri="{BB962C8B-B14F-4D97-AF65-F5344CB8AC3E}">
        <p14:creationId xmlns:p14="http://schemas.microsoft.com/office/powerpoint/2010/main" val="1922775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8056886" y="2511765"/>
            <a:ext cx="909877" cy="2095500"/>
            <a:chOff x="6192824" y="111123"/>
            <a:chExt cx="1167615" cy="2095500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192824" y="111123"/>
              <a:ext cx="1167615" cy="2095500"/>
            </a:xfrm>
            <a:prstGeom prst="rect">
              <a:avLst/>
            </a:prstGeom>
          </p:spPr>
        </p:pic>
        <p:sp>
          <p:nvSpPr>
            <p:cNvPr id="13" name="Rectangle 12"/>
            <p:cNvSpPr/>
            <p:nvPr/>
          </p:nvSpPr>
          <p:spPr>
            <a:xfrm>
              <a:off x="6192824" y="1658983"/>
              <a:ext cx="1167615" cy="54764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" name="Rectangle 3"/>
          <p:cNvSpPr/>
          <p:nvPr/>
        </p:nvSpPr>
        <p:spPr>
          <a:xfrm>
            <a:off x="287935" y="-12651"/>
            <a:ext cx="321350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Pembahasan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Tugas</a:t>
            </a:r>
            <a:r>
              <a:rPr lang="en-US" sz="2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2</a:t>
            </a:r>
            <a:endParaRPr 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81654" y="634989"/>
            <a:ext cx="1464568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000" b="1" u="sng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Penjelasan</a:t>
            </a:r>
            <a:r>
              <a:rPr lang="en-US" sz="2000" b="1" u="sng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</a:t>
            </a:r>
            <a:r>
              <a:rPr lang="en-US" sz="2000" b="1" u="sng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8459" y="1073544"/>
            <a:ext cx="3080498" cy="369331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Pada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tahap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diperoleh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dua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buah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table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yaitu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1NF-1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1NF-2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Untuk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mengecek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apakah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dekomposisi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tersebut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lossless-join decomposition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atau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lossy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-join decomposition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maka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dapat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dilakukan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agregasi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/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join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Hasil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join 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nya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membentuk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i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table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awal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sebelum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didekomposisi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5176" y="607174"/>
            <a:ext cx="2060302" cy="3633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751" y="2511765"/>
            <a:ext cx="2060302" cy="4038469"/>
          </a:xfrm>
          <a:prstGeom prst="rect">
            <a:avLst/>
          </a:prstGeom>
        </p:spPr>
      </p:pic>
      <p:sp>
        <p:nvSpPr>
          <p:cNvPr id="19" name="Right Brace 18"/>
          <p:cNvSpPr/>
          <p:nvPr/>
        </p:nvSpPr>
        <p:spPr>
          <a:xfrm>
            <a:off x="7478393" y="634989"/>
            <a:ext cx="476887" cy="5915245"/>
          </a:xfrm>
          <a:prstGeom prst="rightBrac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303585" y="111390"/>
            <a:ext cx="2060302" cy="6438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005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11348" y="2362527"/>
            <a:ext cx="4635628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Terima</a:t>
            </a:r>
            <a:r>
              <a:rPr lang="en-US" sz="6600" b="1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6600" b="1" cap="none" spc="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Kasih</a:t>
            </a:r>
            <a:endParaRPr lang="en-US" sz="6600" b="1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535249" y="3470523"/>
            <a:ext cx="498784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Sampai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Jumpa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di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Sesi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en-US" sz="2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Berikutnya</a:t>
            </a:r>
            <a:r>
              <a:rPr lang="en-US" sz="2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…..</a:t>
            </a:r>
            <a:endParaRPr lang="en-US" sz="26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3432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1235</TotalTime>
  <Words>621</Words>
  <Application>Microsoft Office PowerPoint</Application>
  <PresentationFormat>Widescreen</PresentationFormat>
  <Paragraphs>62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Nurjoko Nurjoko</cp:lastModifiedBy>
  <cp:revision>130</cp:revision>
  <dcterms:created xsi:type="dcterms:W3CDTF">2020-03-21T03:40:31Z</dcterms:created>
  <dcterms:modified xsi:type="dcterms:W3CDTF">2021-11-03T04:08:15Z</dcterms:modified>
</cp:coreProperties>
</file>