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91" r:id="rId3"/>
    <p:sldId id="297" r:id="rId4"/>
    <p:sldId id="303" r:id="rId5"/>
    <p:sldId id="304" r:id="rId6"/>
    <p:sldId id="305" r:id="rId7"/>
    <p:sldId id="306" r:id="rId8"/>
    <p:sldId id="307" r:id="rId9"/>
    <p:sldId id="302" r:id="rId10"/>
  </p:sldIdLst>
  <p:sldSz cx="9144000" cy="6858000" type="screen4x3"/>
  <p:notesSz cx="6761163" cy="9942513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xmlns="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50" autoAdjust="0"/>
    <p:restoredTop sz="94656" autoAdjust="0"/>
  </p:normalViewPr>
  <p:slideViewPr>
    <p:cSldViewPr>
      <p:cViewPr>
        <p:scale>
          <a:sx n="55" d="100"/>
          <a:sy n="55" d="100"/>
        </p:scale>
        <p:origin x="-90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 11225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 11225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04/8/2015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MAN  11225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04/8/2015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MAN  11225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 11225   Pengantar Bisnis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 11225   Pengantar Bisnis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 11225   Pengantar Bisnis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 11225   Pengantar Bisnis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 11225   Pengantar Bisnis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 11225   Pengantar Bisnis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81588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Manajemen</a:t>
            </a:r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Informasi</a:t>
            </a:r>
            <a:endParaRPr lang="id-ID" sz="4000" b="1" dirty="0" smtClean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14</a:t>
            </a:r>
          </a:p>
          <a:p>
            <a:pPr algn="ctr"/>
            <a:endParaRPr lang="en-US" sz="3600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 11225 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224136"/>
          </a:xfrm>
        </p:spPr>
        <p:txBody>
          <a:bodyPr/>
          <a:lstStyle/>
          <a:p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>
              <a:buNone/>
            </a:pP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Sekumpulan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Data</a:t>
            </a:r>
          </a:p>
          <a:p>
            <a:pPr lvl="0"/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Diorganisasikan</a:t>
            </a: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Makna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Pengambilan</a:t>
            </a:r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Keputusan</a:t>
            </a:r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id-ID" sz="2600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 11225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Autofit/>
          </a:bodyPr>
          <a:lstStyle/>
          <a:p>
            <a:r>
              <a:rPr lang="en-US" dirty="0" err="1" smtClean="0">
                <a:latin typeface="Cambria" panose="02040503050406030204" pitchFamily="18" charset="0"/>
              </a:rPr>
              <a:t>Karakteristik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Informasi</a:t>
            </a:r>
            <a:r>
              <a:rPr lang="en-US" dirty="0" smtClean="0">
                <a:latin typeface="Cambria" panose="02040503050406030204" pitchFamily="18" charset="0"/>
              </a:rPr>
              <a:t> yang </a:t>
            </a:r>
            <a:r>
              <a:rPr lang="en-US" dirty="0" err="1" smtClean="0">
                <a:latin typeface="Cambria" panose="02040503050406030204" pitchFamily="18" charset="0"/>
              </a:rPr>
              <a:t>Baik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just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Relevansi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Akurasi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Jangka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Waktu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Kelengkapan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Informasi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 11225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323311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Autofit/>
          </a:bodyPr>
          <a:lstStyle/>
          <a:p>
            <a:r>
              <a:rPr lang="en-US" dirty="0" err="1" smtClean="0">
                <a:latin typeface="Cambria" panose="02040503050406030204" pitchFamily="18" charset="0"/>
              </a:rPr>
              <a:t>Pengertian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Sistem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Informasi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>
              <a:buFont typeface="Arial" charset="0"/>
              <a:buChar char="•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Sekumpulan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Komponen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>
              <a:buFont typeface="Arial" charset="0"/>
              <a:buChar char="•"/>
            </a:pP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>
              <a:buFont typeface="Arial" charset="0"/>
              <a:buChar char="•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Saling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Berhubungan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>
              <a:buFont typeface="Arial" charset="0"/>
              <a:buChar char="•"/>
            </a:pP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>
              <a:buFont typeface="Arial" charset="0"/>
              <a:buChar char="•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Mengumpulkan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memproses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menyimpan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mendistribusikan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informasi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>
              <a:buFont typeface="Arial" charset="0"/>
              <a:buChar char="•"/>
            </a:pP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>
              <a:buFont typeface="Arial" charset="0"/>
              <a:buChar char="•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Penunjang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pengambilan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keputusan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>
              <a:buFont typeface="Arial" charset="0"/>
              <a:buChar char="•"/>
            </a:pP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>
              <a:buFont typeface="Arial" charset="0"/>
              <a:buChar char="•"/>
            </a:pP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 11225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906438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Autofit/>
          </a:bodyPr>
          <a:lstStyle/>
          <a:p>
            <a:r>
              <a:rPr lang="en-US" dirty="0" err="1" smtClean="0">
                <a:latin typeface="Cambria" panose="02040503050406030204" pitchFamily="18" charset="0"/>
              </a:rPr>
              <a:t>Komponen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Sistem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Informasi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>
              <a:buFont typeface="Arial" charset="0"/>
              <a:buChar char="•"/>
            </a:pP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Input</a:t>
            </a:r>
          </a:p>
          <a:p>
            <a:pPr algn="just">
              <a:buFont typeface="Arial" charset="0"/>
              <a:buChar char="•"/>
            </a:pP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>
              <a:buFont typeface="Arial" charset="0"/>
              <a:buChar char="•"/>
            </a:pP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Proses</a:t>
            </a:r>
          </a:p>
          <a:p>
            <a:pPr algn="just">
              <a:buFont typeface="Arial" charset="0"/>
              <a:buChar char="•"/>
            </a:pP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>
              <a:buFont typeface="Arial" charset="0"/>
              <a:buChar char="•"/>
            </a:pP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Output</a:t>
            </a:r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 11225 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197406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Autofit/>
          </a:bodyPr>
          <a:lstStyle/>
          <a:p>
            <a:r>
              <a:rPr lang="en-US" dirty="0" err="1" smtClean="0">
                <a:latin typeface="Cambria" panose="02040503050406030204" pitchFamily="18" charset="0"/>
              </a:rPr>
              <a:t>Pemangku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Kepentingan</a:t>
            </a:r>
            <a:r>
              <a:rPr lang="en-US" dirty="0" smtClean="0">
                <a:latin typeface="Cambria" panose="02040503050406030204" pitchFamily="18" charset="0"/>
              </a:rPr>
              <a:t/>
            </a:r>
            <a:br>
              <a:rPr lang="en-US" dirty="0" smtClean="0">
                <a:latin typeface="Cambria" panose="02040503050406030204" pitchFamily="18" charset="0"/>
              </a:rPr>
            </a:br>
            <a:r>
              <a:rPr lang="en-US" dirty="0" err="1" smtClean="0">
                <a:latin typeface="Cambria" panose="02040503050406030204" pitchFamily="18" charset="0"/>
              </a:rPr>
              <a:t>Sistem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Informasi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just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Pemangku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Kepentingan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bidang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pengembangan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Pemangku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Kepentingan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pengguna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informasi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perusahaan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Pemangku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Kepentingan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pengguna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informasi</a:t>
            </a: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luar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cs typeface="Arial" panose="020B0604020202020204" pitchFamily="34" charset="0"/>
              </a:rPr>
              <a:t>perusahaan</a:t>
            </a: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 11225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799455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Autofit/>
          </a:bodyPr>
          <a:lstStyle/>
          <a:p>
            <a:r>
              <a:rPr lang="en-US" dirty="0" smtClean="0">
                <a:latin typeface="Cambria" panose="02040503050406030204" pitchFamily="18" charset="0"/>
              </a:rPr>
              <a:t>Model-Model </a:t>
            </a:r>
            <a:r>
              <a:rPr lang="en-US" dirty="0" err="1">
                <a:latin typeface="Cambria" panose="02040503050406030204" pitchFamily="18" charset="0"/>
              </a:rPr>
              <a:t>P</a:t>
            </a:r>
            <a:r>
              <a:rPr lang="en-US" dirty="0" err="1" smtClean="0">
                <a:latin typeface="Cambria" panose="02040503050406030204" pitchFamily="18" charset="0"/>
              </a:rPr>
              <a:t>engembangan</a:t>
            </a:r>
            <a:r>
              <a:rPr lang="en-US" dirty="0" smtClean="0">
                <a:latin typeface="Cambria" panose="02040503050406030204" pitchFamily="18" charset="0"/>
              </a:rPr>
              <a:t/>
            </a:r>
            <a:br>
              <a:rPr lang="en-US" dirty="0" smtClean="0">
                <a:latin typeface="Cambria" panose="02040503050406030204" pitchFamily="18" charset="0"/>
              </a:rPr>
            </a:br>
            <a:r>
              <a:rPr lang="en-US" dirty="0" err="1">
                <a:latin typeface="Cambria" panose="02040503050406030204" pitchFamily="18" charset="0"/>
              </a:rPr>
              <a:t>S</a:t>
            </a:r>
            <a:r>
              <a:rPr lang="en-US" dirty="0" err="1" smtClean="0">
                <a:latin typeface="Cambria" panose="02040503050406030204" pitchFamily="18" charset="0"/>
              </a:rPr>
              <a:t>istem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I</a:t>
            </a:r>
            <a:r>
              <a:rPr lang="en-US" dirty="0" err="1" smtClean="0">
                <a:latin typeface="Cambria" panose="02040503050406030204" pitchFamily="18" charset="0"/>
              </a:rPr>
              <a:t>nformasi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dirty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1.  Waterfall Model</a:t>
            </a:r>
          </a:p>
          <a:p>
            <a:pPr marL="0" indent="0" algn="just">
              <a:buNone/>
            </a:pP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2.   Spiral Model</a:t>
            </a: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 11225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058661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Autofit/>
          </a:bodyPr>
          <a:lstStyle/>
          <a:p>
            <a:r>
              <a:rPr lang="en-US" dirty="0" err="1" smtClean="0">
                <a:latin typeface="Cambria" panose="02040503050406030204" pitchFamily="18" charset="0"/>
              </a:rPr>
              <a:t>Tahapan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</a:t>
            </a:r>
            <a:r>
              <a:rPr lang="en-US" dirty="0" err="1" smtClean="0">
                <a:latin typeface="Cambria" panose="02040503050406030204" pitchFamily="18" charset="0"/>
              </a:rPr>
              <a:t>engembangan</a:t>
            </a:r>
            <a:r>
              <a:rPr lang="en-US" dirty="0" smtClean="0">
                <a:latin typeface="Cambria" panose="02040503050406030204" pitchFamily="18" charset="0"/>
              </a:rPr>
              <a:t/>
            </a:r>
            <a:br>
              <a:rPr lang="en-US" dirty="0" smtClean="0">
                <a:latin typeface="Cambria" panose="02040503050406030204" pitchFamily="18" charset="0"/>
              </a:rPr>
            </a:br>
            <a:r>
              <a:rPr lang="en-US" dirty="0" err="1">
                <a:latin typeface="Cambria" panose="02040503050406030204" pitchFamily="18" charset="0"/>
              </a:rPr>
              <a:t>S</a:t>
            </a:r>
            <a:r>
              <a:rPr lang="en-US" dirty="0" err="1" smtClean="0">
                <a:latin typeface="Cambria" panose="02040503050406030204" pitchFamily="18" charset="0"/>
              </a:rPr>
              <a:t>istem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Informasi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just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Tahap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perencanaan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Tahap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analisis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Tahap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perancangan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Tahap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konstruksi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Tahap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implementasi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Tahap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mtClean="0">
                <a:latin typeface="Cambria" panose="02040503050406030204" pitchFamily="18" charset="0"/>
                <a:cs typeface="Arial" panose="020B0604020202020204" pitchFamily="34" charset="0"/>
              </a:rPr>
              <a:t>pascaimplementasi</a:t>
            </a: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 11225 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897597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MAN  11225</a:t>
            </a:r>
          </a:p>
          <a:p>
            <a:pPr algn="ctr"/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62444" y="2895327"/>
            <a:ext cx="382220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Terima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5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Kasih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333257801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2898</TotalTime>
  <Words>158</Words>
  <Application>Microsoft Office PowerPoint</Application>
  <PresentationFormat>On-screen Show (4:3)</PresentationFormat>
  <Paragraphs>87</Paragraphs>
  <Slides>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Pengertian Informasi</vt:lpstr>
      <vt:lpstr>Karakteristik Informasi yang Baik</vt:lpstr>
      <vt:lpstr>Pengertian Sistem Informasi</vt:lpstr>
      <vt:lpstr>Komponen Sistem Informasi</vt:lpstr>
      <vt:lpstr>Pemangku Kepentingan Sistem Informasi</vt:lpstr>
      <vt:lpstr>Model-Model Pengembangan Sistem Informasi</vt:lpstr>
      <vt:lpstr>Tahapan Pengembangan Sistem Informasi</vt:lpstr>
      <vt:lpstr>PowerPoint Presentation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susan</cp:lastModifiedBy>
  <cp:revision>449</cp:revision>
  <cp:lastPrinted>2015-09-17T08:41:14Z</cp:lastPrinted>
  <dcterms:created xsi:type="dcterms:W3CDTF">2010-04-18T12:06:30Z</dcterms:created>
  <dcterms:modified xsi:type="dcterms:W3CDTF">2016-03-31T14:11:36Z</dcterms:modified>
  <cp:contentStatus/>
</cp:coreProperties>
</file>