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1" r:id="rId3"/>
    <p:sldId id="297" r:id="rId4"/>
    <p:sldId id="303" r:id="rId5"/>
    <p:sldId id="304" r:id="rId6"/>
    <p:sldId id="305" r:id="rId7"/>
    <p:sldId id="306" r:id="rId8"/>
    <p:sldId id="307" r:id="rId9"/>
    <p:sldId id="302" r:id="rId10"/>
  </p:sldIdLst>
  <p:sldSz cx="9144000" cy="6858000" type="screen4x3"/>
  <p:notesSz cx="6761163" cy="99425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9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14</a:t>
            </a:r>
          </a:p>
          <a:p>
            <a:pPr algn="ctr"/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Sekumpulan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Data</a:t>
            </a: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Diorganisasikan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Makna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Pengambilan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Karakteristik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Informasi</a:t>
            </a:r>
            <a:r>
              <a:rPr lang="en-US" dirty="0" smtClean="0">
                <a:latin typeface="Cambria" panose="02040503050406030204" pitchFamily="18" charset="0"/>
              </a:rPr>
              <a:t> yang </a:t>
            </a:r>
            <a:r>
              <a:rPr lang="en-US" dirty="0" err="1" smtClean="0">
                <a:latin typeface="Cambria" panose="02040503050406030204" pitchFamily="18" charset="0"/>
              </a:rPr>
              <a:t>Baik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Relevansi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Akurasi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Jangka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Kelengkapan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Pengertian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Sistem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Informasi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Sekumpulan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Komponen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Mengumpulkan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memproses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menyimpan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mendistribusikan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Penunjang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pengambilan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06438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Komponen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Sistem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Informasi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Input</a:t>
            </a:r>
          </a:p>
          <a:p>
            <a:pPr algn="just">
              <a:buFont typeface="Arial" charset="0"/>
              <a:buChar char="•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Proses</a:t>
            </a:r>
          </a:p>
          <a:p>
            <a:pPr algn="just">
              <a:buFont typeface="Arial" charset="0"/>
              <a:buChar char="•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Output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97406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Pemangku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Kepentingan</a:t>
            </a:r>
            <a:r>
              <a:rPr lang="en-US" dirty="0" smtClean="0">
                <a:latin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err="1" smtClean="0">
                <a:latin typeface="Cambria" panose="02040503050406030204" pitchFamily="18" charset="0"/>
              </a:rPr>
              <a:t>Sistem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Informasi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Pemangku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Pemangku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pengguna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Pemangku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pengguna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9945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Cambria" panose="02040503050406030204" pitchFamily="18" charset="0"/>
              </a:rPr>
              <a:t>Model-Model </a:t>
            </a:r>
            <a:r>
              <a:rPr lang="en-US" dirty="0" err="1">
                <a:latin typeface="Cambria" panose="02040503050406030204" pitchFamily="18" charset="0"/>
              </a:rPr>
              <a:t>P</a:t>
            </a:r>
            <a:r>
              <a:rPr lang="en-US" dirty="0" err="1" smtClean="0">
                <a:latin typeface="Cambria" panose="02040503050406030204" pitchFamily="18" charset="0"/>
              </a:rPr>
              <a:t>engembangan</a:t>
            </a:r>
            <a:r>
              <a:rPr lang="en-US" dirty="0" smtClean="0">
                <a:latin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err="1">
                <a:latin typeface="Cambria" panose="02040503050406030204" pitchFamily="18" charset="0"/>
              </a:rPr>
              <a:t>S</a:t>
            </a:r>
            <a:r>
              <a:rPr lang="en-US" dirty="0" err="1" smtClean="0">
                <a:latin typeface="Cambria" panose="02040503050406030204" pitchFamily="18" charset="0"/>
              </a:rPr>
              <a:t>istem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I</a:t>
            </a:r>
            <a:r>
              <a:rPr lang="en-US" dirty="0" err="1" smtClean="0">
                <a:latin typeface="Cambria" panose="02040503050406030204" pitchFamily="18" charset="0"/>
              </a:rPr>
              <a:t>nformasi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1.  Waterfall Model</a:t>
            </a: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2.   Spiral Model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5866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Tahapan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</a:t>
            </a:r>
            <a:r>
              <a:rPr lang="en-US" dirty="0" err="1" smtClean="0">
                <a:latin typeface="Cambria" panose="02040503050406030204" pitchFamily="18" charset="0"/>
              </a:rPr>
              <a:t>engembangan</a:t>
            </a:r>
            <a:r>
              <a:rPr lang="en-US" dirty="0" smtClean="0">
                <a:latin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err="1">
                <a:latin typeface="Cambria" panose="02040503050406030204" pitchFamily="18" charset="0"/>
              </a:rPr>
              <a:t>S</a:t>
            </a:r>
            <a:r>
              <a:rPr lang="en-US" dirty="0" err="1" smtClean="0">
                <a:latin typeface="Cambria" panose="02040503050406030204" pitchFamily="18" charset="0"/>
              </a:rPr>
              <a:t>istem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Informasi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perancangan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konstruksi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mtClean="0">
                <a:latin typeface="Cambria" panose="02040503050406030204" pitchFamily="18" charset="0"/>
                <a:cs typeface="Arial" panose="020B0604020202020204" pitchFamily="34" charset="0"/>
              </a:rPr>
              <a:t>pascaimplementasi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97597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MAN  11225</a:t>
            </a:r>
          </a:p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2444" y="2895327"/>
            <a:ext cx="3822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2898</TotalTime>
  <Words>158</Words>
  <Application>Microsoft Office PowerPoint</Application>
  <PresentationFormat>On-screen Show (4:3)</PresentationFormat>
  <Paragraphs>87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Pengertian Informasi</vt:lpstr>
      <vt:lpstr>Karakteristik Informasi yang Baik</vt:lpstr>
      <vt:lpstr>Pengertian Sistem Informasi</vt:lpstr>
      <vt:lpstr>Komponen Sistem Informasi</vt:lpstr>
      <vt:lpstr>Pemangku Kepentingan Sistem Informasi</vt:lpstr>
      <vt:lpstr>Model-Model Pengembangan Sistem Informasi</vt:lpstr>
      <vt:lpstr>Tahapan Pengembangan Sistem Informasi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susan</cp:lastModifiedBy>
  <cp:revision>449</cp:revision>
  <cp:lastPrinted>2015-09-17T08:41:14Z</cp:lastPrinted>
  <dcterms:created xsi:type="dcterms:W3CDTF">2010-04-18T12:06:30Z</dcterms:created>
  <dcterms:modified xsi:type="dcterms:W3CDTF">2016-03-31T14:11:36Z</dcterms:modified>
  <cp:contentStatus/>
</cp:coreProperties>
</file>