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5" r:id="rId4"/>
    <p:sldId id="273" r:id="rId5"/>
    <p:sldId id="274" r:id="rId6"/>
    <p:sldId id="276" r:id="rId7"/>
    <p:sldId id="277" r:id="rId8"/>
    <p:sldId id="278" r:id="rId9"/>
    <p:sldId id="279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t>Mon 16.10.23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2362527"/>
            <a:ext cx="5053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4573" y="3470523"/>
            <a:ext cx="4949175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99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32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3156" y="1289024"/>
            <a:ext cx="1149948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mendefinisikan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view relational 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tergantung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datanya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i="1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Seleksi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endParaRPr lang="en-US" cap="none" spc="0" dirty="0" smtClean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954" y="2753289"/>
            <a:ext cx="11090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diseleksi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3156" y="3182434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032176"/>
              </p:ext>
            </p:extLst>
          </p:nvPr>
        </p:nvGraphicFramePr>
        <p:xfrm>
          <a:off x="348888" y="3773416"/>
          <a:ext cx="432380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1">
                  <a:extLst>
                    <a:ext uri="{9D8B030D-6E8A-4147-A177-3AD203B41FA5}">
                      <a16:colId xmlns:a16="http://schemas.microsoft.com/office/drawing/2014/main" xmlns="" val="428304253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362793262"/>
                    </a:ext>
                  </a:extLst>
                </a:gridCol>
                <a:gridCol w="953588">
                  <a:extLst>
                    <a:ext uri="{9D8B030D-6E8A-4147-A177-3AD203B41FA5}">
                      <a16:colId xmlns:a16="http://schemas.microsoft.com/office/drawing/2014/main" xmlns="" val="2012430075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xmlns="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TglTransaksi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KdBarang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JmlBarang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1/1/2020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1.000.000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10/1/2020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9386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4/2/2020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500.000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51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20/2/2020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3999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2/3/2020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80.000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2826264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50454" y="3491761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3740"/>
              </p:ext>
            </p:extLst>
          </p:nvPr>
        </p:nvGraphicFramePr>
        <p:xfrm>
          <a:off x="6293641" y="3595565"/>
          <a:ext cx="245581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1">
                  <a:extLst>
                    <a:ext uri="{9D8B030D-6E8A-4147-A177-3AD203B41FA5}">
                      <a16:colId xmlns:a16="http://schemas.microsoft.com/office/drawing/2014/main" xmlns="" val="4283042536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xmlns="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BlnTransaksi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1.200.000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900.000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51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3/2020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80.000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2826264"/>
                  </a:ext>
                </a:extLst>
              </a:tr>
            </a:tbl>
          </a:graphicData>
        </a:graphic>
      </p:graphicFrame>
      <p:sp>
        <p:nvSpPr>
          <p:cNvPr id="12" name="Striped Right Arrow 11"/>
          <p:cNvSpPr/>
          <p:nvPr/>
        </p:nvSpPr>
        <p:spPr>
          <a:xfrm>
            <a:off x="5188759" y="4589137"/>
            <a:ext cx="810818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99194" y="3322905"/>
            <a:ext cx="2575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324499"/>
              </p:ext>
            </p:extLst>
          </p:nvPr>
        </p:nvGraphicFramePr>
        <p:xfrm>
          <a:off x="8799381" y="5136461"/>
          <a:ext cx="31350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2362793262"/>
                    </a:ext>
                  </a:extLst>
                </a:gridCol>
                <a:gridCol w="953588">
                  <a:extLst>
                    <a:ext uri="{9D8B030D-6E8A-4147-A177-3AD203B41FA5}">
                      <a16:colId xmlns:a16="http://schemas.microsoft.com/office/drawing/2014/main" xmlns="" val="2012430075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xmlns="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KdBarang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JmlBarang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1.500.000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280.000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9386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3999846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8687260" y="4880936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triped Right Arrow 15"/>
          <p:cNvSpPr/>
          <p:nvPr/>
        </p:nvSpPr>
        <p:spPr>
          <a:xfrm>
            <a:off x="7399679" y="5878141"/>
            <a:ext cx="810818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782102" y="3819696"/>
            <a:ext cx="14864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eleksi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bedasarkan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bulan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endParaRPr lang="en-US" sz="1100" dirty="0"/>
          </a:p>
        </p:txBody>
      </p:sp>
      <p:sp>
        <p:nvSpPr>
          <p:cNvPr id="18" name="Rectangle 17"/>
          <p:cNvSpPr/>
          <p:nvPr/>
        </p:nvSpPr>
        <p:spPr>
          <a:xfrm>
            <a:off x="6053879" y="5376704"/>
            <a:ext cx="19720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eleksi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bedasarkan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endParaRPr lang="en-US" sz="1100" dirty="0"/>
          </a:p>
        </p:txBody>
      </p:sp>
      <p:sp>
        <p:nvSpPr>
          <p:cNvPr id="19" name="Rectangle 18"/>
          <p:cNvSpPr/>
          <p:nvPr/>
        </p:nvSpPr>
        <p:spPr>
          <a:xfrm>
            <a:off x="287405" y="6111024"/>
            <a:ext cx="5290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</a:p>
          <a:p>
            <a:pPr algn="just"/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mining  </a:t>
            </a:r>
            <a:endParaRPr lang="en-US" sz="1200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61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38" y="2198045"/>
            <a:ext cx="4626000" cy="41582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701" y="2554422"/>
            <a:ext cx="2038513" cy="3525338"/>
          </a:xfrm>
          <a:prstGeom prst="rect">
            <a:avLst/>
          </a:prstGeom>
        </p:spPr>
      </p:pic>
      <p:sp>
        <p:nvSpPr>
          <p:cNvPr id="11" name="Striped Right Arrow 10"/>
          <p:cNvSpPr/>
          <p:nvPr/>
        </p:nvSpPr>
        <p:spPr>
          <a:xfrm>
            <a:off x="5163146" y="4136898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05771" y="2259899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50697" y="1916693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70401" y="3933625"/>
            <a:ext cx="1454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5393" y="1642561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strukturnya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8114" y="1309766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5393" y="2098491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3130" y="6283033"/>
            <a:ext cx="59375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-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Ingat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sz="12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- 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7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149" y="2110280"/>
            <a:ext cx="4626000" cy="41582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4540" y="2743197"/>
            <a:ext cx="2038513" cy="3525338"/>
          </a:xfrm>
          <a:prstGeom prst="rect">
            <a:avLst/>
          </a:prstGeom>
        </p:spPr>
      </p:pic>
      <p:sp>
        <p:nvSpPr>
          <p:cNvPr id="11" name="Striped Right Arrow 10"/>
          <p:cNvSpPr/>
          <p:nvPr/>
        </p:nvSpPr>
        <p:spPr>
          <a:xfrm>
            <a:off x="6602900" y="4100869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05771" y="1763505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7790" y="2385707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55970" y="3872187"/>
            <a:ext cx="1454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5393" y="1342112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strukturnya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7441" y="1009317"/>
            <a:ext cx="1935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5393" y="1798042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1538" y="6111024"/>
            <a:ext cx="646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</a:p>
          <a:p>
            <a:pPr algn="just"/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mining 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52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393" y="1337158"/>
            <a:ext cx="4664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Single Field to Single Field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83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formatnya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554" y="2823494"/>
            <a:ext cx="2133593" cy="1678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009" y="2823494"/>
            <a:ext cx="2133593" cy="1678641"/>
          </a:xfrm>
          <a:prstGeom prst="rect">
            <a:avLst/>
          </a:prstGeom>
        </p:spPr>
      </p:pic>
      <p:sp>
        <p:nvSpPr>
          <p:cNvPr id="8" name="Striped Right Arrow 7"/>
          <p:cNvSpPr/>
          <p:nvPr/>
        </p:nvSpPr>
        <p:spPr>
          <a:xfrm>
            <a:off x="4898813" y="3992253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454162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96373" y="2515717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19946" y="4705923"/>
            <a:ext cx="237642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otalNilai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&gt;= 80 then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HurufMutu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“A”;</a:t>
            </a:r>
          </a:p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Else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IF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TotalNilai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&gt;= 70 then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HurufMutu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“B”;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Else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IF…..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8283" y="2392607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87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337" y="1337158"/>
            <a:ext cx="451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Multi Field to Single Field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formatnya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992253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454162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12677" y="3302831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392607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890" y="2761939"/>
            <a:ext cx="2540768" cy="2076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055" y="3610608"/>
            <a:ext cx="2540768" cy="127317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007832" y="5247057"/>
            <a:ext cx="414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IdTransaksi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NoRek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TglTransaksi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WaktuTransaksi</a:t>
            </a:r>
            <a:endParaRPr lang="en-US" sz="12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78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3032" y="1376642"/>
            <a:ext cx="2531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Generalisasi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general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796308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258217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12677" y="3106886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96662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2" y="2575342"/>
            <a:ext cx="2524481" cy="1678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732" y="4588294"/>
            <a:ext cx="2524481" cy="16786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427" y="3436282"/>
            <a:ext cx="2524481" cy="2076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159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444" y="1376642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Spesialisasi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homonim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spesifik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770182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232091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60426" y="2232091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70536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239" y="2601423"/>
            <a:ext cx="2524481" cy="34870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436" y="2601423"/>
            <a:ext cx="2524481" cy="35762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75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444" y="1376642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Standarisasi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penamaan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704867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13940" y="2166105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12677" y="3015445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05221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239" y="2483901"/>
            <a:ext cx="2524481" cy="16786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239" y="4536040"/>
            <a:ext cx="2524481" cy="167864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013940" y="4218244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677" y="3375428"/>
            <a:ext cx="2524481" cy="16786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191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465</Words>
  <Application>Microsoft Office PowerPoint</Application>
  <PresentationFormat>Custom</PresentationFormat>
  <Paragraphs>125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89</cp:revision>
  <dcterms:created xsi:type="dcterms:W3CDTF">2020-03-21T03:40:31Z</dcterms:created>
  <dcterms:modified xsi:type="dcterms:W3CDTF">2023-10-16T12:25:20Z</dcterms:modified>
</cp:coreProperties>
</file>