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 id="2147483981" r:id="rId2"/>
  </p:sldMasterIdLst>
  <p:notesMasterIdLst>
    <p:notesMasterId r:id="rId33"/>
  </p:notesMasterIdLst>
  <p:sldIdLst>
    <p:sldId id="256" r:id="rId3"/>
    <p:sldId id="291" r:id="rId4"/>
    <p:sldId id="292" r:id="rId5"/>
    <p:sldId id="293" r:id="rId6"/>
    <p:sldId id="294" r:id="rId7"/>
    <p:sldId id="295" r:id="rId8"/>
    <p:sldId id="311" r:id="rId9"/>
    <p:sldId id="312" r:id="rId10"/>
    <p:sldId id="297" r:id="rId11"/>
    <p:sldId id="298" r:id="rId12"/>
    <p:sldId id="299" r:id="rId13"/>
    <p:sldId id="300" r:id="rId14"/>
    <p:sldId id="301" r:id="rId15"/>
    <p:sldId id="302" r:id="rId16"/>
    <p:sldId id="307" r:id="rId17"/>
    <p:sldId id="308" r:id="rId18"/>
    <p:sldId id="306" r:id="rId19"/>
    <p:sldId id="305" r:id="rId20"/>
    <p:sldId id="303" r:id="rId21"/>
    <p:sldId id="309" r:id="rId22"/>
    <p:sldId id="313" r:id="rId23"/>
    <p:sldId id="310" r:id="rId24"/>
    <p:sldId id="314" r:id="rId25"/>
    <p:sldId id="315" r:id="rId26"/>
    <p:sldId id="316" r:id="rId27"/>
    <p:sldId id="317" r:id="rId28"/>
    <p:sldId id="318" r:id="rId29"/>
    <p:sldId id="319" r:id="rId30"/>
    <p:sldId id="320"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0" autoAdjust="0"/>
    <p:restoredTop sz="94660"/>
  </p:normalViewPr>
  <p:slideViewPr>
    <p:cSldViewPr snapToGrid="0">
      <p:cViewPr>
        <p:scale>
          <a:sx n="70" d="100"/>
          <a:sy n="70" d="100"/>
        </p:scale>
        <p:origin x="104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43E13-9F41-44D2-852D-7BF8BB4292F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D"/>
        </a:p>
      </dgm:t>
    </dgm:pt>
    <dgm:pt modelId="{DDEB8F36-B852-4784-9347-B99E1E355852}">
      <dgm:prSet phldrT="[Text]" custT="1"/>
      <dgm:spPr/>
      <dgm:t>
        <a:bodyPr/>
        <a:lstStyle/>
        <a:p>
          <a:r>
            <a:rPr lang="en-US" sz="2000" b="1" dirty="0" err="1"/>
            <a:t>Produk</a:t>
          </a:r>
          <a:r>
            <a:rPr lang="en-US" sz="2000" b="1" dirty="0"/>
            <a:t>/</a:t>
          </a:r>
          <a:r>
            <a:rPr lang="en-US" sz="2000" b="1" dirty="0" err="1"/>
            <a:t>layanan</a:t>
          </a:r>
          <a:r>
            <a:rPr lang="en-US" sz="2000" b="1" dirty="0"/>
            <a:t> </a:t>
          </a:r>
          <a:r>
            <a:rPr lang="en-US" sz="2000" b="1" dirty="0" err="1"/>
            <a:t>apa</a:t>
          </a:r>
          <a:r>
            <a:rPr lang="en-US" sz="2000" b="1" dirty="0"/>
            <a:t> yang </a:t>
          </a:r>
          <a:r>
            <a:rPr lang="en-US" sz="2000" b="1" dirty="0" err="1"/>
            <a:t>harus</a:t>
          </a:r>
          <a:r>
            <a:rPr lang="en-US" sz="2000" b="1" dirty="0"/>
            <a:t> </a:t>
          </a:r>
          <a:r>
            <a:rPr lang="en-US" sz="2000" b="1" dirty="0" err="1"/>
            <a:t>diciptakan</a:t>
          </a:r>
          <a:r>
            <a:rPr lang="en-US" sz="2000" b="1" dirty="0"/>
            <a:t> agar </a:t>
          </a:r>
          <a:r>
            <a:rPr lang="en-US" sz="2000" b="1" dirty="0" err="1"/>
            <a:t>dapat</a:t>
          </a:r>
          <a:r>
            <a:rPr lang="en-US" sz="2000" b="1" dirty="0"/>
            <a:t> </a:t>
          </a:r>
          <a:r>
            <a:rPr lang="en-US" sz="2000" b="1" dirty="0" err="1"/>
            <a:t>berdaya</a:t>
          </a:r>
          <a:r>
            <a:rPr lang="en-US" sz="2000" b="1" dirty="0"/>
            <a:t> </a:t>
          </a:r>
          <a:r>
            <a:rPr lang="en-US" sz="2000" b="1" dirty="0" err="1"/>
            <a:t>saing</a:t>
          </a:r>
          <a:r>
            <a:rPr lang="en-US" sz="2000" b="1" dirty="0"/>
            <a:t> </a:t>
          </a:r>
          <a:r>
            <a:rPr lang="en-US" sz="2000" b="1" dirty="0" err="1"/>
            <a:t>tinggi</a:t>
          </a:r>
          <a:r>
            <a:rPr lang="en-US" sz="2000" b="1" dirty="0"/>
            <a:t>?</a:t>
          </a:r>
          <a:endParaRPr lang="en-ID" sz="2000" b="1" dirty="0"/>
        </a:p>
      </dgm:t>
    </dgm:pt>
    <dgm:pt modelId="{C11C384A-0BF2-453A-BCAD-38F332234F3E}" type="parTrans" cxnId="{8124EB2C-C86E-4757-8182-C4D40A59D51B}">
      <dgm:prSet/>
      <dgm:spPr/>
      <dgm:t>
        <a:bodyPr/>
        <a:lstStyle/>
        <a:p>
          <a:endParaRPr lang="en-ID" sz="2000" b="1"/>
        </a:p>
      </dgm:t>
    </dgm:pt>
    <dgm:pt modelId="{98C2AABC-2805-4962-933E-869A0423C4B9}" type="sibTrans" cxnId="{8124EB2C-C86E-4757-8182-C4D40A59D51B}">
      <dgm:prSet/>
      <dgm:spPr/>
      <dgm:t>
        <a:bodyPr/>
        <a:lstStyle/>
        <a:p>
          <a:endParaRPr lang="en-ID" sz="2000" b="1"/>
        </a:p>
      </dgm:t>
    </dgm:pt>
    <dgm:pt modelId="{956AC016-9C0F-4903-B94B-C5B417334596}">
      <dgm:prSet phldrT="[Text]" custT="1"/>
      <dgm:spPr/>
      <dgm:t>
        <a:bodyPr/>
        <a:lstStyle/>
        <a:p>
          <a:r>
            <a:rPr lang="en-US" sz="2000" b="1" dirty="0" err="1"/>
            <a:t>Bagaimana</a:t>
          </a:r>
          <a:r>
            <a:rPr lang="en-US" sz="2000" b="1" dirty="0"/>
            <a:t> </a:t>
          </a:r>
          <a:r>
            <a:rPr lang="en-US" sz="2000" b="1" dirty="0" err="1"/>
            <a:t>cara</a:t>
          </a:r>
          <a:r>
            <a:rPr lang="en-US" sz="2000" b="1" dirty="0"/>
            <a:t> </a:t>
          </a:r>
          <a:r>
            <a:rPr lang="en-US" sz="2000" b="1" dirty="0" err="1"/>
            <a:t>membuat</a:t>
          </a:r>
          <a:r>
            <a:rPr lang="en-US" sz="2000" b="1" dirty="0"/>
            <a:t> </a:t>
          </a:r>
          <a:r>
            <a:rPr lang="en-US" sz="2000" b="1" dirty="0" err="1"/>
            <a:t>inovasi</a:t>
          </a:r>
          <a:r>
            <a:rPr lang="en-US" sz="2000" b="1" dirty="0"/>
            <a:t> </a:t>
          </a:r>
          <a:r>
            <a:rPr lang="en-US" sz="2000" b="1" dirty="0" err="1"/>
            <a:t>baru</a:t>
          </a:r>
          <a:r>
            <a:rPr lang="en-US" sz="2000" b="1" dirty="0"/>
            <a:t> </a:t>
          </a:r>
          <a:r>
            <a:rPr lang="en-US" sz="2000" b="1" dirty="0" err="1"/>
            <a:t>tapi</a:t>
          </a:r>
          <a:r>
            <a:rPr lang="en-US" sz="2000" b="1" dirty="0"/>
            <a:t> </a:t>
          </a:r>
          <a:r>
            <a:rPr lang="en-US" sz="2000" b="1" dirty="0" err="1"/>
            <a:t>tidak</a:t>
          </a:r>
          <a:r>
            <a:rPr lang="en-US" sz="2000" b="1" dirty="0"/>
            <a:t> </a:t>
          </a:r>
          <a:r>
            <a:rPr lang="en-US" sz="2000" b="1" dirty="0" err="1"/>
            <a:t>melawan</a:t>
          </a:r>
          <a:r>
            <a:rPr lang="en-US" sz="2000" b="1" dirty="0"/>
            <a:t> </a:t>
          </a:r>
          <a:r>
            <a:rPr lang="en-US" sz="2000" b="1" dirty="0" err="1"/>
            <a:t>regulasi</a:t>
          </a:r>
          <a:r>
            <a:rPr lang="en-US" sz="2000" b="1" dirty="0"/>
            <a:t>?</a:t>
          </a:r>
          <a:endParaRPr lang="en-ID" sz="2000" b="1" dirty="0"/>
        </a:p>
      </dgm:t>
    </dgm:pt>
    <dgm:pt modelId="{86D17BFC-4D3D-4D6A-91C1-C5D6129CA330}" type="parTrans" cxnId="{762B4834-0047-46FC-8234-AADFE5AD33DE}">
      <dgm:prSet/>
      <dgm:spPr/>
      <dgm:t>
        <a:bodyPr/>
        <a:lstStyle/>
        <a:p>
          <a:endParaRPr lang="en-ID" sz="2000" b="1"/>
        </a:p>
      </dgm:t>
    </dgm:pt>
    <dgm:pt modelId="{3274FA30-398F-4911-B1BB-57D4C71B68F3}" type="sibTrans" cxnId="{762B4834-0047-46FC-8234-AADFE5AD33DE}">
      <dgm:prSet/>
      <dgm:spPr/>
      <dgm:t>
        <a:bodyPr/>
        <a:lstStyle/>
        <a:p>
          <a:endParaRPr lang="en-ID" sz="2000" b="1"/>
        </a:p>
      </dgm:t>
    </dgm:pt>
    <dgm:pt modelId="{3549A756-AF43-4BCD-B70D-4A072B47040E}">
      <dgm:prSet phldrT="[Text]" custT="1"/>
      <dgm:spPr/>
      <dgm:t>
        <a:bodyPr/>
        <a:lstStyle/>
        <a:p>
          <a:r>
            <a:rPr lang="en-US" sz="2000" b="1" dirty="0" err="1"/>
            <a:t>Apa</a:t>
          </a:r>
          <a:r>
            <a:rPr lang="en-US" sz="2000" b="1" dirty="0"/>
            <a:t> yang </a:t>
          </a:r>
          <a:r>
            <a:rPr lang="en-US" sz="2000" b="1" dirty="0" err="1"/>
            <a:t>harus</a:t>
          </a:r>
          <a:r>
            <a:rPr lang="en-US" sz="2000" b="1" dirty="0"/>
            <a:t> </a:t>
          </a:r>
          <a:r>
            <a:rPr lang="en-US" sz="2000" b="1" dirty="0" err="1"/>
            <a:t>dilakukan</a:t>
          </a:r>
          <a:r>
            <a:rPr lang="en-US" sz="2000" b="1" dirty="0"/>
            <a:t> agar </a:t>
          </a:r>
          <a:r>
            <a:rPr lang="en-US" sz="2000" b="1" dirty="0" err="1"/>
            <a:t>dapat</a:t>
          </a:r>
          <a:r>
            <a:rPr lang="en-US" sz="2000" b="1" dirty="0"/>
            <a:t> </a:t>
          </a:r>
          <a:r>
            <a:rPr lang="en-US" sz="2000" b="1" dirty="0" err="1"/>
            <a:t>segera</a:t>
          </a:r>
          <a:r>
            <a:rPr lang="en-US" sz="2000" b="1" dirty="0"/>
            <a:t> </a:t>
          </a:r>
          <a:r>
            <a:rPr lang="en-US" sz="2000" b="1" dirty="0" err="1"/>
            <a:t>keluar</a:t>
          </a:r>
          <a:r>
            <a:rPr lang="en-US" sz="2000" b="1" dirty="0"/>
            <a:t> </a:t>
          </a:r>
          <a:r>
            <a:rPr lang="en-US" sz="2000" b="1" dirty="0" err="1"/>
            <a:t>dari</a:t>
          </a:r>
          <a:r>
            <a:rPr lang="en-US" sz="2000" b="1" dirty="0"/>
            <a:t> </a:t>
          </a:r>
          <a:r>
            <a:rPr lang="en-US" sz="2000" b="1" dirty="0" err="1"/>
            <a:t>krisis</a:t>
          </a:r>
          <a:r>
            <a:rPr lang="en-US" sz="2000" b="1" dirty="0"/>
            <a:t> yang </a:t>
          </a:r>
          <a:r>
            <a:rPr lang="en-US" sz="2000" b="1" dirty="0" err="1"/>
            <a:t>dihadapi</a:t>
          </a:r>
          <a:r>
            <a:rPr lang="en-US" sz="2000" b="1" dirty="0"/>
            <a:t>?</a:t>
          </a:r>
          <a:endParaRPr lang="en-ID" sz="2000" b="1" dirty="0"/>
        </a:p>
      </dgm:t>
    </dgm:pt>
    <dgm:pt modelId="{62435880-6A20-44DF-BA15-540A31A54259}" type="parTrans" cxnId="{4F882C81-9642-4AD5-BB11-A61A9C983F11}">
      <dgm:prSet/>
      <dgm:spPr/>
      <dgm:t>
        <a:bodyPr/>
        <a:lstStyle/>
        <a:p>
          <a:endParaRPr lang="en-ID" sz="2000" b="1"/>
        </a:p>
      </dgm:t>
    </dgm:pt>
    <dgm:pt modelId="{0932FAA9-DBD0-4AD3-8D45-3FCF84B5FFF2}" type="sibTrans" cxnId="{4F882C81-9642-4AD5-BB11-A61A9C983F11}">
      <dgm:prSet/>
      <dgm:spPr/>
      <dgm:t>
        <a:bodyPr/>
        <a:lstStyle/>
        <a:p>
          <a:endParaRPr lang="en-ID" sz="2000" b="1"/>
        </a:p>
      </dgm:t>
    </dgm:pt>
    <dgm:pt modelId="{0796FCD2-5DD4-4212-A2C1-FCA9C10B41C9}">
      <dgm:prSet phldrT="[Text]" custT="1"/>
      <dgm:spPr/>
      <dgm:t>
        <a:bodyPr/>
        <a:lstStyle/>
        <a:p>
          <a:r>
            <a:rPr lang="en-US" sz="2000" b="1" dirty="0" err="1"/>
            <a:t>Mengapa</a:t>
          </a:r>
          <a:r>
            <a:rPr lang="en-US" sz="2000" b="1" dirty="0"/>
            <a:t> </a:t>
          </a:r>
          <a:r>
            <a:rPr lang="en-US" sz="2000" b="1" dirty="0" err="1"/>
            <a:t>jumlah</a:t>
          </a:r>
          <a:r>
            <a:rPr lang="en-US" sz="2000" b="1" dirty="0"/>
            <a:t> </a:t>
          </a:r>
          <a:r>
            <a:rPr lang="en-US" sz="2000" b="1" dirty="0" err="1"/>
            <a:t>pelanggan</a:t>
          </a:r>
          <a:r>
            <a:rPr lang="en-US" sz="2000" b="1" dirty="0"/>
            <a:t> </a:t>
          </a:r>
          <a:r>
            <a:rPr lang="en-US" sz="2000" b="1" dirty="0" err="1"/>
            <a:t>turun</a:t>
          </a:r>
          <a:r>
            <a:rPr lang="en-US" sz="2000" b="1" dirty="0"/>
            <a:t> </a:t>
          </a:r>
          <a:r>
            <a:rPr lang="en-US" sz="2000" b="1" dirty="0" err="1"/>
            <a:t>dari</a:t>
          </a:r>
          <a:r>
            <a:rPr lang="en-US" sz="2000" b="1" dirty="0"/>
            <a:t> </a:t>
          </a:r>
          <a:r>
            <a:rPr lang="en-US" sz="2000" b="1" dirty="0" err="1"/>
            <a:t>hari</a:t>
          </a:r>
          <a:r>
            <a:rPr lang="en-US" sz="2000" b="1" dirty="0"/>
            <a:t> </a:t>
          </a:r>
          <a:r>
            <a:rPr lang="en-US" sz="2000" b="1" dirty="0" err="1"/>
            <a:t>ke</a:t>
          </a:r>
          <a:r>
            <a:rPr lang="en-US" sz="2000" b="1" dirty="0"/>
            <a:t> </a:t>
          </a:r>
          <a:r>
            <a:rPr lang="en-US" sz="2000" b="1" dirty="0" err="1"/>
            <a:t>hari</a:t>
          </a:r>
          <a:r>
            <a:rPr lang="en-US" sz="2000" b="1" dirty="0"/>
            <a:t>? </a:t>
          </a:r>
          <a:r>
            <a:rPr lang="en-US" sz="2000" b="1" dirty="0" err="1"/>
            <a:t>Apa</a:t>
          </a:r>
          <a:r>
            <a:rPr lang="en-US" sz="2000" b="1" dirty="0"/>
            <a:t> yang </a:t>
          </a:r>
          <a:r>
            <a:rPr lang="en-US" sz="2000" b="1" dirty="0" err="1"/>
            <a:t>harus</a:t>
          </a:r>
          <a:r>
            <a:rPr lang="en-US" sz="2000" b="1" dirty="0"/>
            <a:t> </a:t>
          </a:r>
          <a:r>
            <a:rPr lang="en-US" sz="2000" b="1" dirty="0" err="1"/>
            <a:t>dilakukan</a:t>
          </a:r>
          <a:r>
            <a:rPr lang="en-US" sz="2000" b="1" dirty="0"/>
            <a:t>?</a:t>
          </a:r>
          <a:endParaRPr lang="en-ID" sz="2000" b="1" dirty="0"/>
        </a:p>
      </dgm:t>
    </dgm:pt>
    <dgm:pt modelId="{E6CCF064-B858-4C34-9AAA-EF12E3C12DFE}" type="parTrans" cxnId="{E89DE2FF-75FD-41DB-BFB3-B34069B2C01A}">
      <dgm:prSet/>
      <dgm:spPr/>
      <dgm:t>
        <a:bodyPr/>
        <a:lstStyle/>
        <a:p>
          <a:endParaRPr lang="en-ID" sz="2000" b="1"/>
        </a:p>
      </dgm:t>
    </dgm:pt>
    <dgm:pt modelId="{9EEBC6DB-4919-4FC3-BC80-F38C57DAFEEE}" type="sibTrans" cxnId="{E89DE2FF-75FD-41DB-BFB3-B34069B2C01A}">
      <dgm:prSet/>
      <dgm:spPr/>
      <dgm:t>
        <a:bodyPr/>
        <a:lstStyle/>
        <a:p>
          <a:endParaRPr lang="en-ID" sz="2000" b="1"/>
        </a:p>
      </dgm:t>
    </dgm:pt>
    <dgm:pt modelId="{349FE2AD-223F-4E43-A1C2-368439000451}">
      <dgm:prSet phldrT="[Text]" custT="1"/>
      <dgm:spPr/>
      <dgm:t>
        <a:bodyPr/>
        <a:lstStyle/>
        <a:p>
          <a:r>
            <a:rPr lang="en-US" sz="2000" b="1" dirty="0"/>
            <a:t>Model </a:t>
          </a:r>
          <a:r>
            <a:rPr lang="en-US" sz="2000" b="1" dirty="0" err="1"/>
            <a:t>Perubahan</a:t>
          </a:r>
          <a:r>
            <a:rPr lang="en-US" sz="2000" b="1" dirty="0"/>
            <a:t> </a:t>
          </a:r>
          <a:r>
            <a:rPr lang="en-US" sz="2000" b="1" dirty="0" err="1"/>
            <a:t>seperti</a:t>
          </a:r>
          <a:r>
            <a:rPr lang="en-US" sz="2000" b="1" dirty="0"/>
            <a:t> </a:t>
          </a:r>
          <a:r>
            <a:rPr lang="en-US" sz="2000" b="1" dirty="0" err="1"/>
            <a:t>apa</a:t>
          </a:r>
          <a:r>
            <a:rPr lang="en-US" sz="2000" b="1" dirty="0"/>
            <a:t> yang </a:t>
          </a:r>
          <a:r>
            <a:rPr lang="en-US" sz="2000" b="1" dirty="0" err="1"/>
            <a:t>bisa</a:t>
          </a:r>
          <a:r>
            <a:rPr lang="en-US" sz="2000" b="1" dirty="0"/>
            <a:t> </a:t>
          </a:r>
          <a:r>
            <a:rPr lang="en-US" sz="2000" b="1" dirty="0" err="1"/>
            <a:t>cepat</a:t>
          </a:r>
          <a:r>
            <a:rPr lang="en-US" sz="2000" b="1" dirty="0"/>
            <a:t> </a:t>
          </a:r>
          <a:r>
            <a:rPr lang="en-US" sz="2000" b="1" dirty="0" err="1"/>
            <a:t>namun</a:t>
          </a:r>
          <a:r>
            <a:rPr lang="en-US" sz="2000" b="1" dirty="0"/>
            <a:t> </a:t>
          </a:r>
          <a:r>
            <a:rPr lang="en-US" sz="2000" b="1" dirty="0" err="1"/>
            <a:t>tepat</a:t>
          </a:r>
          <a:r>
            <a:rPr lang="en-US" sz="2000" b="1" dirty="0"/>
            <a:t> dan </a:t>
          </a:r>
          <a:r>
            <a:rPr lang="en-US" sz="2000" b="1" dirty="0" err="1"/>
            <a:t>selamat</a:t>
          </a:r>
          <a:r>
            <a:rPr lang="en-US" sz="2000" b="1" dirty="0"/>
            <a:t>?</a:t>
          </a:r>
          <a:endParaRPr lang="en-ID" sz="2000" b="1" dirty="0"/>
        </a:p>
      </dgm:t>
    </dgm:pt>
    <dgm:pt modelId="{99B4687A-7A7E-4AB7-B8BE-221168085C78}" type="parTrans" cxnId="{FB7F9E91-3DA1-4480-B258-D3DA5FE0D3E6}">
      <dgm:prSet/>
      <dgm:spPr/>
      <dgm:t>
        <a:bodyPr/>
        <a:lstStyle/>
        <a:p>
          <a:endParaRPr lang="en-ID" sz="2000" b="1"/>
        </a:p>
      </dgm:t>
    </dgm:pt>
    <dgm:pt modelId="{0D25A67F-0C2A-425C-A44F-C6FD979869A9}" type="sibTrans" cxnId="{FB7F9E91-3DA1-4480-B258-D3DA5FE0D3E6}">
      <dgm:prSet/>
      <dgm:spPr/>
      <dgm:t>
        <a:bodyPr/>
        <a:lstStyle/>
        <a:p>
          <a:endParaRPr lang="en-ID" sz="2000" b="1"/>
        </a:p>
      </dgm:t>
    </dgm:pt>
    <dgm:pt modelId="{100AC3FE-8703-4F3C-BD58-1E5FF93C5320}" type="pres">
      <dgm:prSet presAssocID="{3BE43E13-9F41-44D2-852D-7BF8BB4292F8}" presName="vert0" presStyleCnt="0">
        <dgm:presLayoutVars>
          <dgm:dir/>
          <dgm:animOne val="branch"/>
          <dgm:animLvl val="lvl"/>
        </dgm:presLayoutVars>
      </dgm:prSet>
      <dgm:spPr/>
    </dgm:pt>
    <dgm:pt modelId="{E358AC5F-3DDD-435C-A55A-3A4C1EDFC9BE}" type="pres">
      <dgm:prSet presAssocID="{DDEB8F36-B852-4784-9347-B99E1E355852}" presName="thickLine" presStyleLbl="alignNode1" presStyleIdx="0" presStyleCnt="5"/>
      <dgm:spPr/>
    </dgm:pt>
    <dgm:pt modelId="{F3FAB293-342F-4C15-AADA-B9BC0F07120D}" type="pres">
      <dgm:prSet presAssocID="{DDEB8F36-B852-4784-9347-B99E1E355852}" presName="horz1" presStyleCnt="0"/>
      <dgm:spPr/>
    </dgm:pt>
    <dgm:pt modelId="{536945EB-400A-4A4B-83C3-E2F24035A3A7}" type="pres">
      <dgm:prSet presAssocID="{DDEB8F36-B852-4784-9347-B99E1E355852}" presName="tx1" presStyleLbl="revTx" presStyleIdx="0" presStyleCnt="5"/>
      <dgm:spPr/>
    </dgm:pt>
    <dgm:pt modelId="{F970F755-311F-48B2-8426-7CA464E32D14}" type="pres">
      <dgm:prSet presAssocID="{DDEB8F36-B852-4784-9347-B99E1E355852}" presName="vert1" presStyleCnt="0"/>
      <dgm:spPr/>
    </dgm:pt>
    <dgm:pt modelId="{D1225007-BE15-454A-B641-4F36C6D6080A}" type="pres">
      <dgm:prSet presAssocID="{956AC016-9C0F-4903-B94B-C5B417334596}" presName="thickLine" presStyleLbl="alignNode1" presStyleIdx="1" presStyleCnt="5"/>
      <dgm:spPr/>
    </dgm:pt>
    <dgm:pt modelId="{B76AF4A1-222C-4556-9E31-6AE48C3C8BF2}" type="pres">
      <dgm:prSet presAssocID="{956AC016-9C0F-4903-B94B-C5B417334596}" presName="horz1" presStyleCnt="0"/>
      <dgm:spPr/>
    </dgm:pt>
    <dgm:pt modelId="{14C0658B-7455-4049-A582-74AD74A70FC7}" type="pres">
      <dgm:prSet presAssocID="{956AC016-9C0F-4903-B94B-C5B417334596}" presName="tx1" presStyleLbl="revTx" presStyleIdx="1" presStyleCnt="5"/>
      <dgm:spPr/>
    </dgm:pt>
    <dgm:pt modelId="{DC89DB19-6C51-4A50-A705-48A629CC8719}" type="pres">
      <dgm:prSet presAssocID="{956AC016-9C0F-4903-B94B-C5B417334596}" presName="vert1" presStyleCnt="0"/>
      <dgm:spPr/>
    </dgm:pt>
    <dgm:pt modelId="{8B9B3D4D-37D8-4139-A9F2-245A78FFFB3C}" type="pres">
      <dgm:prSet presAssocID="{3549A756-AF43-4BCD-B70D-4A072B47040E}" presName="thickLine" presStyleLbl="alignNode1" presStyleIdx="2" presStyleCnt="5"/>
      <dgm:spPr/>
    </dgm:pt>
    <dgm:pt modelId="{6BC5A13A-B2DE-414B-8AF7-4843CC527BB3}" type="pres">
      <dgm:prSet presAssocID="{3549A756-AF43-4BCD-B70D-4A072B47040E}" presName="horz1" presStyleCnt="0"/>
      <dgm:spPr/>
    </dgm:pt>
    <dgm:pt modelId="{8B13813F-144F-40B8-94BA-1F89F4B9EEEF}" type="pres">
      <dgm:prSet presAssocID="{3549A756-AF43-4BCD-B70D-4A072B47040E}" presName="tx1" presStyleLbl="revTx" presStyleIdx="2" presStyleCnt="5"/>
      <dgm:spPr/>
    </dgm:pt>
    <dgm:pt modelId="{97FB1F96-E33E-4155-9053-BF05540FDB1B}" type="pres">
      <dgm:prSet presAssocID="{3549A756-AF43-4BCD-B70D-4A072B47040E}" presName="vert1" presStyleCnt="0"/>
      <dgm:spPr/>
    </dgm:pt>
    <dgm:pt modelId="{BEAF38DE-AD7E-4553-81DB-7E7484380EC6}" type="pres">
      <dgm:prSet presAssocID="{0796FCD2-5DD4-4212-A2C1-FCA9C10B41C9}" presName="thickLine" presStyleLbl="alignNode1" presStyleIdx="3" presStyleCnt="5"/>
      <dgm:spPr/>
    </dgm:pt>
    <dgm:pt modelId="{8AFA75C3-EEEA-4B5A-8AD3-FB49FEA0298B}" type="pres">
      <dgm:prSet presAssocID="{0796FCD2-5DD4-4212-A2C1-FCA9C10B41C9}" presName="horz1" presStyleCnt="0"/>
      <dgm:spPr/>
    </dgm:pt>
    <dgm:pt modelId="{38F95279-90AE-44FC-9C5B-42522E49EB22}" type="pres">
      <dgm:prSet presAssocID="{0796FCD2-5DD4-4212-A2C1-FCA9C10B41C9}" presName="tx1" presStyleLbl="revTx" presStyleIdx="3" presStyleCnt="5"/>
      <dgm:spPr/>
    </dgm:pt>
    <dgm:pt modelId="{45ED9A9D-B48A-439E-8D90-6E6AFCDCAA0D}" type="pres">
      <dgm:prSet presAssocID="{0796FCD2-5DD4-4212-A2C1-FCA9C10B41C9}" presName="vert1" presStyleCnt="0"/>
      <dgm:spPr/>
    </dgm:pt>
    <dgm:pt modelId="{C08DDE46-1D58-4CDD-BE14-2FA68EB9923F}" type="pres">
      <dgm:prSet presAssocID="{349FE2AD-223F-4E43-A1C2-368439000451}" presName="thickLine" presStyleLbl="alignNode1" presStyleIdx="4" presStyleCnt="5"/>
      <dgm:spPr/>
    </dgm:pt>
    <dgm:pt modelId="{E66FEEAD-3257-4527-8EA0-4E55004271C2}" type="pres">
      <dgm:prSet presAssocID="{349FE2AD-223F-4E43-A1C2-368439000451}" presName="horz1" presStyleCnt="0"/>
      <dgm:spPr/>
    </dgm:pt>
    <dgm:pt modelId="{4347C8C3-DF11-4525-A6F0-645C13CE782E}" type="pres">
      <dgm:prSet presAssocID="{349FE2AD-223F-4E43-A1C2-368439000451}" presName="tx1" presStyleLbl="revTx" presStyleIdx="4" presStyleCnt="5"/>
      <dgm:spPr/>
    </dgm:pt>
    <dgm:pt modelId="{4AF5B404-5506-4FD5-B6B6-4EDB5E89C4A0}" type="pres">
      <dgm:prSet presAssocID="{349FE2AD-223F-4E43-A1C2-368439000451}" presName="vert1" presStyleCnt="0"/>
      <dgm:spPr/>
    </dgm:pt>
  </dgm:ptLst>
  <dgm:cxnLst>
    <dgm:cxn modelId="{2F069501-3E0C-4320-8F65-E3747A61E680}" type="presOf" srcId="{0796FCD2-5DD4-4212-A2C1-FCA9C10B41C9}" destId="{38F95279-90AE-44FC-9C5B-42522E49EB22}" srcOrd="0" destOrd="0" presId="urn:microsoft.com/office/officeart/2008/layout/LinedList"/>
    <dgm:cxn modelId="{CE20060F-AB89-42F8-B092-90AC79DBC4FF}" type="presOf" srcId="{DDEB8F36-B852-4784-9347-B99E1E355852}" destId="{536945EB-400A-4A4B-83C3-E2F24035A3A7}" srcOrd="0" destOrd="0" presId="urn:microsoft.com/office/officeart/2008/layout/LinedList"/>
    <dgm:cxn modelId="{8124EB2C-C86E-4757-8182-C4D40A59D51B}" srcId="{3BE43E13-9F41-44D2-852D-7BF8BB4292F8}" destId="{DDEB8F36-B852-4784-9347-B99E1E355852}" srcOrd="0" destOrd="0" parTransId="{C11C384A-0BF2-453A-BCAD-38F332234F3E}" sibTransId="{98C2AABC-2805-4962-933E-869A0423C4B9}"/>
    <dgm:cxn modelId="{8D165332-4A42-44E5-A11F-16A0FCCEEC6A}" type="presOf" srcId="{956AC016-9C0F-4903-B94B-C5B417334596}" destId="{14C0658B-7455-4049-A582-74AD74A70FC7}" srcOrd="0" destOrd="0" presId="urn:microsoft.com/office/officeart/2008/layout/LinedList"/>
    <dgm:cxn modelId="{762B4834-0047-46FC-8234-AADFE5AD33DE}" srcId="{3BE43E13-9F41-44D2-852D-7BF8BB4292F8}" destId="{956AC016-9C0F-4903-B94B-C5B417334596}" srcOrd="1" destOrd="0" parTransId="{86D17BFC-4D3D-4D6A-91C1-C5D6129CA330}" sibTransId="{3274FA30-398F-4911-B1BB-57D4C71B68F3}"/>
    <dgm:cxn modelId="{3D0C7949-6783-4A1C-83C9-6229910B686D}" type="presOf" srcId="{3549A756-AF43-4BCD-B70D-4A072B47040E}" destId="{8B13813F-144F-40B8-94BA-1F89F4B9EEEF}" srcOrd="0" destOrd="0" presId="urn:microsoft.com/office/officeart/2008/layout/LinedList"/>
    <dgm:cxn modelId="{4F882C81-9642-4AD5-BB11-A61A9C983F11}" srcId="{3BE43E13-9F41-44D2-852D-7BF8BB4292F8}" destId="{3549A756-AF43-4BCD-B70D-4A072B47040E}" srcOrd="2" destOrd="0" parTransId="{62435880-6A20-44DF-BA15-540A31A54259}" sibTransId="{0932FAA9-DBD0-4AD3-8D45-3FCF84B5FFF2}"/>
    <dgm:cxn modelId="{D2239089-E550-46F7-B9FE-3DC649A4BAA2}" type="presOf" srcId="{3BE43E13-9F41-44D2-852D-7BF8BB4292F8}" destId="{100AC3FE-8703-4F3C-BD58-1E5FF93C5320}" srcOrd="0" destOrd="0" presId="urn:microsoft.com/office/officeart/2008/layout/LinedList"/>
    <dgm:cxn modelId="{FB7F9E91-3DA1-4480-B258-D3DA5FE0D3E6}" srcId="{3BE43E13-9F41-44D2-852D-7BF8BB4292F8}" destId="{349FE2AD-223F-4E43-A1C2-368439000451}" srcOrd="4" destOrd="0" parTransId="{99B4687A-7A7E-4AB7-B8BE-221168085C78}" sibTransId="{0D25A67F-0C2A-425C-A44F-C6FD979869A9}"/>
    <dgm:cxn modelId="{EEF2D3D7-9271-4912-9CB0-205A52BC5D0D}" type="presOf" srcId="{349FE2AD-223F-4E43-A1C2-368439000451}" destId="{4347C8C3-DF11-4525-A6F0-645C13CE782E}" srcOrd="0" destOrd="0" presId="urn:microsoft.com/office/officeart/2008/layout/LinedList"/>
    <dgm:cxn modelId="{E89DE2FF-75FD-41DB-BFB3-B34069B2C01A}" srcId="{3BE43E13-9F41-44D2-852D-7BF8BB4292F8}" destId="{0796FCD2-5DD4-4212-A2C1-FCA9C10B41C9}" srcOrd="3" destOrd="0" parTransId="{E6CCF064-B858-4C34-9AAA-EF12E3C12DFE}" sibTransId="{9EEBC6DB-4919-4FC3-BC80-F38C57DAFEEE}"/>
    <dgm:cxn modelId="{BE6155AB-FBB0-4A9F-839B-382615DF44DD}" type="presParOf" srcId="{100AC3FE-8703-4F3C-BD58-1E5FF93C5320}" destId="{E358AC5F-3DDD-435C-A55A-3A4C1EDFC9BE}" srcOrd="0" destOrd="0" presId="urn:microsoft.com/office/officeart/2008/layout/LinedList"/>
    <dgm:cxn modelId="{0450264C-3A2C-42FC-83F7-7E17ECC4CE6A}" type="presParOf" srcId="{100AC3FE-8703-4F3C-BD58-1E5FF93C5320}" destId="{F3FAB293-342F-4C15-AADA-B9BC0F07120D}" srcOrd="1" destOrd="0" presId="urn:microsoft.com/office/officeart/2008/layout/LinedList"/>
    <dgm:cxn modelId="{A0133D40-F19B-46CA-9888-E1F1FDF42E49}" type="presParOf" srcId="{F3FAB293-342F-4C15-AADA-B9BC0F07120D}" destId="{536945EB-400A-4A4B-83C3-E2F24035A3A7}" srcOrd="0" destOrd="0" presId="urn:microsoft.com/office/officeart/2008/layout/LinedList"/>
    <dgm:cxn modelId="{9F94C3D7-9F0D-4EC8-A89C-236699C65634}" type="presParOf" srcId="{F3FAB293-342F-4C15-AADA-B9BC0F07120D}" destId="{F970F755-311F-48B2-8426-7CA464E32D14}" srcOrd="1" destOrd="0" presId="urn:microsoft.com/office/officeart/2008/layout/LinedList"/>
    <dgm:cxn modelId="{937FCFE1-B0EC-4E17-8A97-F2016EE2169A}" type="presParOf" srcId="{100AC3FE-8703-4F3C-BD58-1E5FF93C5320}" destId="{D1225007-BE15-454A-B641-4F36C6D6080A}" srcOrd="2" destOrd="0" presId="urn:microsoft.com/office/officeart/2008/layout/LinedList"/>
    <dgm:cxn modelId="{7432555C-822E-4A5E-82ED-0EF70D997DA1}" type="presParOf" srcId="{100AC3FE-8703-4F3C-BD58-1E5FF93C5320}" destId="{B76AF4A1-222C-4556-9E31-6AE48C3C8BF2}" srcOrd="3" destOrd="0" presId="urn:microsoft.com/office/officeart/2008/layout/LinedList"/>
    <dgm:cxn modelId="{DF22467F-556B-47FA-892B-C9757140CCB2}" type="presParOf" srcId="{B76AF4A1-222C-4556-9E31-6AE48C3C8BF2}" destId="{14C0658B-7455-4049-A582-74AD74A70FC7}" srcOrd="0" destOrd="0" presId="urn:microsoft.com/office/officeart/2008/layout/LinedList"/>
    <dgm:cxn modelId="{EBB1815B-311C-440B-9CE1-D87F6DEDEA6D}" type="presParOf" srcId="{B76AF4A1-222C-4556-9E31-6AE48C3C8BF2}" destId="{DC89DB19-6C51-4A50-A705-48A629CC8719}" srcOrd="1" destOrd="0" presId="urn:microsoft.com/office/officeart/2008/layout/LinedList"/>
    <dgm:cxn modelId="{42CC4B4F-F453-4512-8380-52ED73551FBB}" type="presParOf" srcId="{100AC3FE-8703-4F3C-BD58-1E5FF93C5320}" destId="{8B9B3D4D-37D8-4139-A9F2-245A78FFFB3C}" srcOrd="4" destOrd="0" presId="urn:microsoft.com/office/officeart/2008/layout/LinedList"/>
    <dgm:cxn modelId="{1C71C4B3-1123-4DA1-B673-F24CB76D971E}" type="presParOf" srcId="{100AC3FE-8703-4F3C-BD58-1E5FF93C5320}" destId="{6BC5A13A-B2DE-414B-8AF7-4843CC527BB3}" srcOrd="5" destOrd="0" presId="urn:microsoft.com/office/officeart/2008/layout/LinedList"/>
    <dgm:cxn modelId="{1A93895B-0A55-4C8E-9D5B-900B8CE7BDF2}" type="presParOf" srcId="{6BC5A13A-B2DE-414B-8AF7-4843CC527BB3}" destId="{8B13813F-144F-40B8-94BA-1F89F4B9EEEF}" srcOrd="0" destOrd="0" presId="urn:microsoft.com/office/officeart/2008/layout/LinedList"/>
    <dgm:cxn modelId="{C8DFAC57-26E3-419C-BCDE-FC074360FE26}" type="presParOf" srcId="{6BC5A13A-B2DE-414B-8AF7-4843CC527BB3}" destId="{97FB1F96-E33E-4155-9053-BF05540FDB1B}" srcOrd="1" destOrd="0" presId="urn:microsoft.com/office/officeart/2008/layout/LinedList"/>
    <dgm:cxn modelId="{1D859D32-2610-42E0-84BE-3C10FF3C302C}" type="presParOf" srcId="{100AC3FE-8703-4F3C-BD58-1E5FF93C5320}" destId="{BEAF38DE-AD7E-4553-81DB-7E7484380EC6}" srcOrd="6" destOrd="0" presId="urn:microsoft.com/office/officeart/2008/layout/LinedList"/>
    <dgm:cxn modelId="{78FDADAC-384D-4E52-9C15-855C74596411}" type="presParOf" srcId="{100AC3FE-8703-4F3C-BD58-1E5FF93C5320}" destId="{8AFA75C3-EEEA-4B5A-8AD3-FB49FEA0298B}" srcOrd="7" destOrd="0" presId="urn:microsoft.com/office/officeart/2008/layout/LinedList"/>
    <dgm:cxn modelId="{07882C84-9125-4D65-9510-7DDD6896F8E1}" type="presParOf" srcId="{8AFA75C3-EEEA-4B5A-8AD3-FB49FEA0298B}" destId="{38F95279-90AE-44FC-9C5B-42522E49EB22}" srcOrd="0" destOrd="0" presId="urn:microsoft.com/office/officeart/2008/layout/LinedList"/>
    <dgm:cxn modelId="{6A176165-054E-4DC1-A242-746A6E234791}" type="presParOf" srcId="{8AFA75C3-EEEA-4B5A-8AD3-FB49FEA0298B}" destId="{45ED9A9D-B48A-439E-8D90-6E6AFCDCAA0D}" srcOrd="1" destOrd="0" presId="urn:microsoft.com/office/officeart/2008/layout/LinedList"/>
    <dgm:cxn modelId="{1367918B-E188-442E-9D6D-2F5240907126}" type="presParOf" srcId="{100AC3FE-8703-4F3C-BD58-1E5FF93C5320}" destId="{C08DDE46-1D58-4CDD-BE14-2FA68EB9923F}" srcOrd="8" destOrd="0" presId="urn:microsoft.com/office/officeart/2008/layout/LinedList"/>
    <dgm:cxn modelId="{8282ECF6-144F-4E84-84B7-C911E43172FF}" type="presParOf" srcId="{100AC3FE-8703-4F3C-BD58-1E5FF93C5320}" destId="{E66FEEAD-3257-4527-8EA0-4E55004271C2}" srcOrd="9" destOrd="0" presId="urn:microsoft.com/office/officeart/2008/layout/LinedList"/>
    <dgm:cxn modelId="{68EF2DE4-66CC-4B8B-8D93-91F212BEA915}" type="presParOf" srcId="{E66FEEAD-3257-4527-8EA0-4E55004271C2}" destId="{4347C8C3-DF11-4525-A6F0-645C13CE782E}" srcOrd="0" destOrd="0" presId="urn:microsoft.com/office/officeart/2008/layout/LinedList"/>
    <dgm:cxn modelId="{6282A407-9825-4214-A13C-36B0874FF00C}" type="presParOf" srcId="{E66FEEAD-3257-4527-8EA0-4E55004271C2}" destId="{4AF5B404-5506-4FD5-B6B6-4EDB5E89C4A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E43E13-9F41-44D2-852D-7BF8BB4292F8}"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ID"/>
        </a:p>
      </dgm:t>
    </dgm:pt>
    <dgm:pt modelId="{DDEB8F36-B852-4784-9347-B99E1E355852}">
      <dgm:prSet phldrT="[Text]" custT="1"/>
      <dgm:spPr/>
      <dgm:t>
        <a:bodyPr/>
        <a:lstStyle/>
        <a:p>
          <a:r>
            <a:rPr lang="en-US" sz="2000" b="1" dirty="0"/>
            <a:t>Hasil </a:t>
          </a:r>
          <a:r>
            <a:rPr lang="en-US" sz="2000" b="1" dirty="0" err="1"/>
            <a:t>tidak</a:t>
          </a:r>
          <a:r>
            <a:rPr lang="en-US" sz="2000" b="1" dirty="0"/>
            <a:t> </a:t>
          </a:r>
          <a:r>
            <a:rPr lang="en-US" sz="2000" b="1" dirty="0" err="1"/>
            <a:t>sesuai</a:t>
          </a:r>
          <a:r>
            <a:rPr lang="en-US" sz="2000" b="1" dirty="0"/>
            <a:t> </a:t>
          </a:r>
          <a:r>
            <a:rPr lang="en-US" sz="2000" b="1" dirty="0" err="1"/>
            <a:t>dengan</a:t>
          </a:r>
          <a:r>
            <a:rPr lang="en-US" sz="2000" b="1" dirty="0"/>
            <a:t> yang </a:t>
          </a:r>
          <a:r>
            <a:rPr lang="en-US" sz="2000" b="1" dirty="0" err="1"/>
            <a:t>diinginkan</a:t>
          </a:r>
          <a:r>
            <a:rPr lang="en-US" sz="2000" b="1" dirty="0"/>
            <a:t> (</a:t>
          </a:r>
          <a:r>
            <a:rPr lang="en-US" sz="2000" b="1" dirty="0" err="1"/>
            <a:t>dari</a:t>
          </a:r>
          <a:r>
            <a:rPr lang="en-US" sz="2000" b="1" dirty="0"/>
            <a:t> </a:t>
          </a:r>
          <a:r>
            <a:rPr lang="en-US" sz="2000" b="1" dirty="0" err="1"/>
            <a:t>kacamata</a:t>
          </a:r>
          <a:r>
            <a:rPr lang="en-US" sz="2000" b="1" dirty="0"/>
            <a:t> </a:t>
          </a:r>
          <a:r>
            <a:rPr lang="en-US" sz="2000" b="1" dirty="0" err="1"/>
            <a:t>pengguna</a:t>
          </a:r>
          <a:r>
            <a:rPr lang="en-US" sz="2000" b="1" dirty="0"/>
            <a:t>)</a:t>
          </a:r>
          <a:endParaRPr lang="en-ID" sz="2000" b="1" dirty="0"/>
        </a:p>
      </dgm:t>
    </dgm:pt>
    <dgm:pt modelId="{C11C384A-0BF2-453A-BCAD-38F332234F3E}" type="parTrans" cxnId="{8124EB2C-C86E-4757-8182-C4D40A59D51B}">
      <dgm:prSet/>
      <dgm:spPr/>
      <dgm:t>
        <a:bodyPr/>
        <a:lstStyle/>
        <a:p>
          <a:endParaRPr lang="en-ID" sz="2000" b="1"/>
        </a:p>
      </dgm:t>
    </dgm:pt>
    <dgm:pt modelId="{98C2AABC-2805-4962-933E-869A0423C4B9}" type="sibTrans" cxnId="{8124EB2C-C86E-4757-8182-C4D40A59D51B}">
      <dgm:prSet/>
      <dgm:spPr/>
      <dgm:t>
        <a:bodyPr/>
        <a:lstStyle/>
        <a:p>
          <a:endParaRPr lang="en-ID" sz="2000" b="1"/>
        </a:p>
      </dgm:t>
    </dgm:pt>
    <dgm:pt modelId="{B70BC26D-EC5E-44F5-A255-4EF2648E4514}">
      <dgm:prSet phldrT="[Text]" custT="1"/>
      <dgm:spPr/>
      <dgm:t>
        <a:bodyPr/>
        <a:lstStyle/>
        <a:p>
          <a:r>
            <a:rPr lang="en-US" sz="2000" b="1" dirty="0" err="1"/>
            <a:t>Masalah</a:t>
          </a:r>
          <a:r>
            <a:rPr lang="en-US" sz="2000" b="1" dirty="0"/>
            <a:t> </a:t>
          </a:r>
          <a:r>
            <a:rPr lang="en-US" sz="2000" b="1" dirty="0" err="1"/>
            <a:t>kompleks</a:t>
          </a:r>
          <a:r>
            <a:rPr lang="en-US" sz="2000" b="1" dirty="0"/>
            <a:t> </a:t>
          </a:r>
          <a:r>
            <a:rPr lang="en-US" sz="2000" b="1" dirty="0" err="1"/>
            <a:t>tidak</a:t>
          </a:r>
          <a:r>
            <a:rPr lang="en-US" sz="2000" b="1" dirty="0"/>
            <a:t> </a:t>
          </a:r>
          <a:r>
            <a:rPr lang="en-US" sz="2000" b="1" dirty="0" err="1"/>
            <a:t>menemui</a:t>
          </a:r>
          <a:r>
            <a:rPr lang="en-US" sz="2000" b="1" dirty="0"/>
            <a:t> </a:t>
          </a:r>
          <a:r>
            <a:rPr lang="en-US" sz="2000" b="1" dirty="0" err="1"/>
            <a:t>solusi</a:t>
          </a:r>
          <a:r>
            <a:rPr lang="en-US" sz="2000" b="1" dirty="0"/>
            <a:t> yang optimum (</a:t>
          </a:r>
          <a:r>
            <a:rPr lang="en-US" sz="2000" b="1" dirty="0" err="1"/>
            <a:t>atau</a:t>
          </a:r>
          <a:r>
            <a:rPr lang="en-US" sz="2000" b="1" dirty="0"/>
            <a:t> </a:t>
          </a:r>
          <a:r>
            <a:rPr lang="en-US" sz="2000" b="1" dirty="0" err="1"/>
            <a:t>tidak</a:t>
          </a:r>
          <a:r>
            <a:rPr lang="en-US" sz="2000" b="1" dirty="0"/>
            <a:t> </a:t>
          </a:r>
          <a:r>
            <a:rPr lang="en-US" sz="2000" b="1" dirty="0" err="1"/>
            <a:t>ada</a:t>
          </a:r>
          <a:r>
            <a:rPr lang="en-US" sz="2000" b="1" dirty="0"/>
            <a:t> </a:t>
          </a:r>
          <a:r>
            <a:rPr lang="en-US" sz="2000" b="1" dirty="0" err="1"/>
            <a:t>jawabannya</a:t>
          </a:r>
          <a:r>
            <a:rPr lang="en-US" sz="2000" b="1" dirty="0"/>
            <a:t>)</a:t>
          </a:r>
          <a:endParaRPr lang="en-ID" sz="2000" b="1" dirty="0"/>
        </a:p>
      </dgm:t>
    </dgm:pt>
    <dgm:pt modelId="{384E426E-B4BA-4E79-A454-E4E770DC8548}" type="parTrans" cxnId="{83DF9006-8ED3-4A52-A1E0-C75F66CDF50F}">
      <dgm:prSet/>
      <dgm:spPr/>
      <dgm:t>
        <a:bodyPr/>
        <a:lstStyle/>
        <a:p>
          <a:endParaRPr lang="en-ID"/>
        </a:p>
      </dgm:t>
    </dgm:pt>
    <dgm:pt modelId="{4E9A44E6-10C0-433A-8FB5-5A2F73ED0613}" type="sibTrans" cxnId="{83DF9006-8ED3-4A52-A1E0-C75F66CDF50F}">
      <dgm:prSet/>
      <dgm:spPr/>
      <dgm:t>
        <a:bodyPr/>
        <a:lstStyle/>
        <a:p>
          <a:endParaRPr lang="en-ID"/>
        </a:p>
      </dgm:t>
    </dgm:pt>
    <dgm:pt modelId="{C1124004-688F-4B40-9C27-77CD1A2394A4}">
      <dgm:prSet phldrT="[Text]" custT="1"/>
      <dgm:spPr/>
      <dgm:t>
        <a:bodyPr/>
        <a:lstStyle/>
        <a:p>
          <a:r>
            <a:rPr lang="en-US" sz="2000" b="1" dirty="0" err="1"/>
            <a:t>Kalah</a:t>
          </a:r>
          <a:r>
            <a:rPr lang="en-US" sz="2000" b="1" dirty="0"/>
            <a:t> Terus Ketika </a:t>
          </a:r>
          <a:r>
            <a:rPr lang="en-US" sz="2000" b="1" dirty="0" err="1"/>
            <a:t>bersaing</a:t>
          </a:r>
          <a:r>
            <a:rPr lang="en-US" sz="2000" b="1" dirty="0"/>
            <a:t> </a:t>
          </a:r>
          <a:r>
            <a:rPr lang="en-US" sz="2000" b="1" dirty="0" err="1"/>
            <a:t>dengan</a:t>
          </a:r>
          <a:r>
            <a:rPr lang="en-US" sz="2000" b="1" dirty="0"/>
            <a:t> </a:t>
          </a:r>
          <a:r>
            <a:rPr lang="en-US" sz="2000" b="1" dirty="0" err="1"/>
            <a:t>pihak</a:t>
          </a:r>
          <a:r>
            <a:rPr lang="en-US" sz="2000" b="1" dirty="0"/>
            <a:t> lain </a:t>
          </a:r>
          <a:r>
            <a:rPr lang="en-US" sz="2000" b="1" dirty="0" err="1"/>
            <a:t>karena</a:t>
          </a:r>
          <a:r>
            <a:rPr lang="en-US" sz="2000" b="1" dirty="0"/>
            <a:t> </a:t>
          </a:r>
          <a:r>
            <a:rPr lang="en-US" sz="2000" b="1" dirty="0" err="1"/>
            <a:t>tidak</a:t>
          </a:r>
          <a:r>
            <a:rPr lang="en-US" sz="2000" b="1" dirty="0"/>
            <a:t> </a:t>
          </a:r>
          <a:r>
            <a:rPr lang="en-US" sz="2000" b="1" dirty="0" err="1"/>
            <a:t>ada</a:t>
          </a:r>
          <a:r>
            <a:rPr lang="en-US" sz="2000" b="1" dirty="0"/>
            <a:t> </a:t>
          </a:r>
          <a:r>
            <a:rPr lang="en-US" sz="2000" b="1" dirty="0" err="1"/>
            <a:t>sesuatu</a:t>
          </a:r>
          <a:r>
            <a:rPr lang="en-US" sz="2000" b="1" dirty="0"/>
            <a:t> yang </a:t>
          </a:r>
          <a:r>
            <a:rPr lang="en-US" sz="2000" b="1" dirty="0" err="1"/>
            <a:t>baru</a:t>
          </a:r>
          <a:endParaRPr lang="en-ID" sz="2000" b="1" dirty="0"/>
        </a:p>
      </dgm:t>
    </dgm:pt>
    <dgm:pt modelId="{20ED560D-E4DD-462B-B66B-4FFB243F4CFB}" type="parTrans" cxnId="{69B27853-79EA-4E24-BA3F-537D77B2E720}">
      <dgm:prSet/>
      <dgm:spPr/>
      <dgm:t>
        <a:bodyPr/>
        <a:lstStyle/>
        <a:p>
          <a:endParaRPr lang="en-ID"/>
        </a:p>
      </dgm:t>
    </dgm:pt>
    <dgm:pt modelId="{B52B8AA8-811E-41EF-BE18-3D9908EE2B81}" type="sibTrans" cxnId="{69B27853-79EA-4E24-BA3F-537D77B2E720}">
      <dgm:prSet/>
      <dgm:spPr/>
      <dgm:t>
        <a:bodyPr/>
        <a:lstStyle/>
        <a:p>
          <a:endParaRPr lang="en-ID"/>
        </a:p>
      </dgm:t>
    </dgm:pt>
    <dgm:pt modelId="{C0BC63CB-00F9-4636-BE06-55F016EA5976}">
      <dgm:prSet phldrT="[Text]" custT="1"/>
      <dgm:spPr/>
      <dgm:t>
        <a:bodyPr/>
        <a:lstStyle/>
        <a:p>
          <a:r>
            <a:rPr lang="en-US" sz="2000" b="1" dirty="0" err="1"/>
            <a:t>Tidak</a:t>
          </a:r>
          <a:r>
            <a:rPr lang="en-US" sz="2000" b="1" dirty="0"/>
            <a:t> </a:t>
          </a:r>
          <a:r>
            <a:rPr lang="en-US" sz="2000" b="1" dirty="0" err="1"/>
            <a:t>keluar</a:t>
          </a:r>
          <a:r>
            <a:rPr lang="en-US" sz="2000" b="1" dirty="0"/>
            <a:t> </a:t>
          </a:r>
          <a:r>
            <a:rPr lang="en-US" sz="2000" b="1" dirty="0" err="1"/>
            <a:t>dari</a:t>
          </a:r>
          <a:r>
            <a:rPr lang="en-US" sz="2000" b="1" dirty="0"/>
            <a:t> </a:t>
          </a:r>
          <a:r>
            <a:rPr lang="en-US" sz="2000" b="1" dirty="0" err="1"/>
            <a:t>jebakan</a:t>
          </a:r>
          <a:r>
            <a:rPr lang="en-US" sz="2000" b="1" dirty="0"/>
            <a:t> status quo (</a:t>
          </a:r>
          <a:r>
            <a:rPr lang="en-US" sz="2000" b="1" dirty="0" err="1"/>
            <a:t>atau</a:t>
          </a:r>
          <a:r>
            <a:rPr lang="en-US" sz="2000" b="1" dirty="0"/>
            <a:t> </a:t>
          </a:r>
          <a:r>
            <a:rPr lang="en-US" sz="2000" b="1" dirty="0" err="1"/>
            <a:t>kondisi</a:t>
          </a:r>
          <a:r>
            <a:rPr lang="en-US" sz="2000" b="1" dirty="0"/>
            <a:t> </a:t>
          </a:r>
          <a:r>
            <a:rPr lang="en-US" sz="2000" b="1" dirty="0" err="1"/>
            <a:t>nyaman</a:t>
          </a:r>
          <a:r>
            <a:rPr lang="en-US" sz="2000" b="1" dirty="0"/>
            <a:t> yang </a:t>
          </a:r>
          <a:r>
            <a:rPr lang="en-US" sz="2000" b="1" dirty="0" err="1"/>
            <a:t>sudah</a:t>
          </a:r>
          <a:r>
            <a:rPr lang="en-US" sz="2000" b="1" dirty="0"/>
            <a:t> </a:t>
          </a:r>
          <a:r>
            <a:rPr lang="en-US" sz="2000" b="1" dirty="0" err="1"/>
            <a:t>dimiliki</a:t>
          </a:r>
          <a:r>
            <a:rPr lang="en-US" sz="2000" b="1" dirty="0"/>
            <a:t>)</a:t>
          </a:r>
          <a:endParaRPr lang="en-ID" sz="2000" b="1" dirty="0"/>
        </a:p>
      </dgm:t>
    </dgm:pt>
    <dgm:pt modelId="{904EF622-4FB1-4A5C-89EC-62873C476354}" type="parTrans" cxnId="{70B1EFD9-C289-458C-925E-3189760ABD01}">
      <dgm:prSet/>
      <dgm:spPr/>
      <dgm:t>
        <a:bodyPr/>
        <a:lstStyle/>
        <a:p>
          <a:endParaRPr lang="en-ID"/>
        </a:p>
      </dgm:t>
    </dgm:pt>
    <dgm:pt modelId="{7464A24A-D555-4CCD-A9F3-EF27844B5AD3}" type="sibTrans" cxnId="{70B1EFD9-C289-458C-925E-3189760ABD01}">
      <dgm:prSet/>
      <dgm:spPr/>
      <dgm:t>
        <a:bodyPr/>
        <a:lstStyle/>
        <a:p>
          <a:endParaRPr lang="en-ID"/>
        </a:p>
      </dgm:t>
    </dgm:pt>
    <dgm:pt modelId="{2627ACED-6F8C-4838-BAF9-EC0C41F79E97}">
      <dgm:prSet phldrT="[Text]" custT="1"/>
      <dgm:spPr/>
      <dgm:t>
        <a:bodyPr/>
        <a:lstStyle/>
        <a:p>
          <a:r>
            <a:rPr lang="en-US" sz="2000" b="1" dirty="0" err="1"/>
            <a:t>Ditinggalkan</a:t>
          </a:r>
          <a:r>
            <a:rPr lang="en-US" sz="2000" b="1" dirty="0"/>
            <a:t> </a:t>
          </a:r>
          <a:r>
            <a:rPr lang="en-US" sz="2000" b="1" dirty="0" err="1"/>
            <a:t>pelanggannnya</a:t>
          </a:r>
          <a:r>
            <a:rPr lang="en-US" sz="2000" b="1" dirty="0"/>
            <a:t> </a:t>
          </a:r>
          <a:r>
            <a:rPr lang="en-US" sz="2000" b="1" dirty="0" err="1"/>
            <a:t>karena</a:t>
          </a:r>
          <a:r>
            <a:rPr lang="en-US" sz="2000" b="1" dirty="0"/>
            <a:t> </a:t>
          </a:r>
          <a:r>
            <a:rPr lang="en-US" sz="2000" b="1" dirty="0" err="1"/>
            <a:t>tidak</a:t>
          </a:r>
          <a:r>
            <a:rPr lang="en-US" sz="2000" b="1" dirty="0"/>
            <a:t> up-to-date </a:t>
          </a:r>
          <a:r>
            <a:rPr lang="en-US" sz="2000" b="1" dirty="0" err="1"/>
            <a:t>denagn</a:t>
          </a:r>
          <a:r>
            <a:rPr lang="en-US" sz="2000" b="1" dirty="0"/>
            <a:t> </a:t>
          </a:r>
          <a:r>
            <a:rPr lang="en-US" sz="2000" b="1" dirty="0" err="1"/>
            <a:t>kondisi</a:t>
          </a:r>
          <a:r>
            <a:rPr lang="en-US" sz="2000" b="1" dirty="0"/>
            <a:t> </a:t>
          </a:r>
          <a:r>
            <a:rPr lang="en-US" sz="2000" b="1" dirty="0" err="1"/>
            <a:t>terbaru</a:t>
          </a:r>
          <a:endParaRPr lang="en-ID" sz="2000" b="1" dirty="0"/>
        </a:p>
      </dgm:t>
    </dgm:pt>
    <dgm:pt modelId="{D3569362-8239-45BA-92E4-335431A55E23}" type="parTrans" cxnId="{1CA8B109-19C9-4479-A666-E4A3B00D59E6}">
      <dgm:prSet/>
      <dgm:spPr/>
      <dgm:t>
        <a:bodyPr/>
        <a:lstStyle/>
        <a:p>
          <a:endParaRPr lang="en-ID"/>
        </a:p>
      </dgm:t>
    </dgm:pt>
    <dgm:pt modelId="{FBD88F11-33F9-4C4D-B9E2-0549B6F06CF7}" type="sibTrans" cxnId="{1CA8B109-19C9-4479-A666-E4A3B00D59E6}">
      <dgm:prSet/>
      <dgm:spPr/>
      <dgm:t>
        <a:bodyPr/>
        <a:lstStyle/>
        <a:p>
          <a:endParaRPr lang="en-ID"/>
        </a:p>
      </dgm:t>
    </dgm:pt>
    <dgm:pt modelId="{19A5FA15-FAE4-4129-9B54-0CDB58477699}" type="pres">
      <dgm:prSet presAssocID="{3BE43E13-9F41-44D2-852D-7BF8BB4292F8}" presName="Name0" presStyleCnt="0">
        <dgm:presLayoutVars>
          <dgm:dir/>
        </dgm:presLayoutVars>
      </dgm:prSet>
      <dgm:spPr/>
    </dgm:pt>
    <dgm:pt modelId="{F4E06FDC-C6BF-4AD5-8F5F-0A70148E88F3}" type="pres">
      <dgm:prSet presAssocID="{DDEB8F36-B852-4784-9347-B99E1E355852}" presName="noChildren" presStyleCnt="0"/>
      <dgm:spPr/>
    </dgm:pt>
    <dgm:pt modelId="{C46B890F-02A9-4D0E-ABBD-6950F003A7A3}" type="pres">
      <dgm:prSet presAssocID="{DDEB8F36-B852-4784-9347-B99E1E355852}" presName="gap" presStyleCnt="0"/>
      <dgm:spPr/>
    </dgm:pt>
    <dgm:pt modelId="{A843DFB3-41E6-4E15-A9B6-3FC310E140D4}" type="pres">
      <dgm:prSet presAssocID="{DDEB8F36-B852-4784-9347-B99E1E355852}" presName="medCircle2" presStyleLbl="vennNode1" presStyleIdx="0" presStyleCnt="5"/>
      <dgm:spPr/>
    </dgm:pt>
    <dgm:pt modelId="{D299CF5A-61D8-48B4-8F2F-377D8A8694B8}" type="pres">
      <dgm:prSet presAssocID="{DDEB8F36-B852-4784-9347-B99E1E355852}" presName="txLvlOnly1" presStyleLbl="revTx" presStyleIdx="0" presStyleCnt="5"/>
      <dgm:spPr/>
    </dgm:pt>
    <dgm:pt modelId="{147C836D-6CE5-47F5-B766-A2AA35D9BC49}" type="pres">
      <dgm:prSet presAssocID="{B70BC26D-EC5E-44F5-A255-4EF2648E4514}" presName="noChildren" presStyleCnt="0"/>
      <dgm:spPr/>
    </dgm:pt>
    <dgm:pt modelId="{C916482C-4467-4ABA-904D-D30B870ED3BF}" type="pres">
      <dgm:prSet presAssocID="{B70BC26D-EC5E-44F5-A255-4EF2648E4514}" presName="gap" presStyleCnt="0"/>
      <dgm:spPr/>
    </dgm:pt>
    <dgm:pt modelId="{614BA73D-9864-4EA0-917B-132CFA734806}" type="pres">
      <dgm:prSet presAssocID="{B70BC26D-EC5E-44F5-A255-4EF2648E4514}" presName="medCircle2" presStyleLbl="vennNode1" presStyleIdx="1" presStyleCnt="5"/>
      <dgm:spPr/>
    </dgm:pt>
    <dgm:pt modelId="{C46D65B5-1F92-4E6E-94D7-D57BF1730B70}" type="pres">
      <dgm:prSet presAssocID="{B70BC26D-EC5E-44F5-A255-4EF2648E4514}" presName="txLvlOnly1" presStyleLbl="revTx" presStyleIdx="1" presStyleCnt="5"/>
      <dgm:spPr/>
    </dgm:pt>
    <dgm:pt modelId="{2AB5BCFC-D9D2-433E-9CCE-6DF7665C39A7}" type="pres">
      <dgm:prSet presAssocID="{C1124004-688F-4B40-9C27-77CD1A2394A4}" presName="noChildren" presStyleCnt="0"/>
      <dgm:spPr/>
    </dgm:pt>
    <dgm:pt modelId="{A45A1A97-9529-47FA-B810-EAFF8C43CBFD}" type="pres">
      <dgm:prSet presAssocID="{C1124004-688F-4B40-9C27-77CD1A2394A4}" presName="gap" presStyleCnt="0"/>
      <dgm:spPr/>
    </dgm:pt>
    <dgm:pt modelId="{31FE811E-D6CC-46A9-A64C-6D97A4FB0BD2}" type="pres">
      <dgm:prSet presAssocID="{C1124004-688F-4B40-9C27-77CD1A2394A4}" presName="medCircle2" presStyleLbl="vennNode1" presStyleIdx="2" presStyleCnt="5"/>
      <dgm:spPr/>
    </dgm:pt>
    <dgm:pt modelId="{8BB615A2-D205-41E1-9DFE-C9FAD0546088}" type="pres">
      <dgm:prSet presAssocID="{C1124004-688F-4B40-9C27-77CD1A2394A4}" presName="txLvlOnly1" presStyleLbl="revTx" presStyleIdx="2" presStyleCnt="5"/>
      <dgm:spPr/>
    </dgm:pt>
    <dgm:pt modelId="{2845133C-E60F-48D5-B6F5-B0E261BF5704}" type="pres">
      <dgm:prSet presAssocID="{C0BC63CB-00F9-4636-BE06-55F016EA5976}" presName="noChildren" presStyleCnt="0"/>
      <dgm:spPr/>
    </dgm:pt>
    <dgm:pt modelId="{6F3400F1-C470-458C-9C77-6B0A390CB54E}" type="pres">
      <dgm:prSet presAssocID="{C0BC63CB-00F9-4636-BE06-55F016EA5976}" presName="gap" presStyleCnt="0"/>
      <dgm:spPr/>
    </dgm:pt>
    <dgm:pt modelId="{7476E454-19C2-4CCD-988C-98FD46076E09}" type="pres">
      <dgm:prSet presAssocID="{C0BC63CB-00F9-4636-BE06-55F016EA5976}" presName="medCircle2" presStyleLbl="vennNode1" presStyleIdx="3" presStyleCnt="5"/>
      <dgm:spPr/>
    </dgm:pt>
    <dgm:pt modelId="{9A915278-7D7A-45C3-B421-7A2E37B915A1}" type="pres">
      <dgm:prSet presAssocID="{C0BC63CB-00F9-4636-BE06-55F016EA5976}" presName="txLvlOnly1" presStyleLbl="revTx" presStyleIdx="3" presStyleCnt="5"/>
      <dgm:spPr/>
    </dgm:pt>
    <dgm:pt modelId="{993D97A7-E74A-4F63-8425-BE04AD0B5329}" type="pres">
      <dgm:prSet presAssocID="{2627ACED-6F8C-4838-BAF9-EC0C41F79E97}" presName="noChildren" presStyleCnt="0"/>
      <dgm:spPr/>
    </dgm:pt>
    <dgm:pt modelId="{9F3E4C59-682F-41FD-9AEF-E58242566CF2}" type="pres">
      <dgm:prSet presAssocID="{2627ACED-6F8C-4838-BAF9-EC0C41F79E97}" presName="gap" presStyleCnt="0"/>
      <dgm:spPr/>
    </dgm:pt>
    <dgm:pt modelId="{8A8C0C45-0A40-4414-83ED-434ED32612D3}" type="pres">
      <dgm:prSet presAssocID="{2627ACED-6F8C-4838-BAF9-EC0C41F79E97}" presName="medCircle2" presStyleLbl="vennNode1" presStyleIdx="4" presStyleCnt="5"/>
      <dgm:spPr/>
    </dgm:pt>
    <dgm:pt modelId="{6CA4461D-4887-4F32-8520-0A71693411A5}" type="pres">
      <dgm:prSet presAssocID="{2627ACED-6F8C-4838-BAF9-EC0C41F79E97}" presName="txLvlOnly1" presStyleLbl="revTx" presStyleIdx="4" presStyleCnt="5"/>
      <dgm:spPr/>
    </dgm:pt>
  </dgm:ptLst>
  <dgm:cxnLst>
    <dgm:cxn modelId="{83DF9006-8ED3-4A52-A1E0-C75F66CDF50F}" srcId="{3BE43E13-9F41-44D2-852D-7BF8BB4292F8}" destId="{B70BC26D-EC5E-44F5-A255-4EF2648E4514}" srcOrd="1" destOrd="0" parTransId="{384E426E-B4BA-4E79-A454-E4E770DC8548}" sibTransId="{4E9A44E6-10C0-433A-8FB5-5A2F73ED0613}"/>
    <dgm:cxn modelId="{1CA8B109-19C9-4479-A666-E4A3B00D59E6}" srcId="{3BE43E13-9F41-44D2-852D-7BF8BB4292F8}" destId="{2627ACED-6F8C-4838-BAF9-EC0C41F79E97}" srcOrd="4" destOrd="0" parTransId="{D3569362-8239-45BA-92E4-335431A55E23}" sibTransId="{FBD88F11-33F9-4C4D-B9E2-0549B6F06CF7}"/>
    <dgm:cxn modelId="{F142550A-C3DD-4AF5-BD08-FF54C570DC0D}" type="presOf" srcId="{3BE43E13-9F41-44D2-852D-7BF8BB4292F8}" destId="{19A5FA15-FAE4-4129-9B54-0CDB58477699}" srcOrd="0" destOrd="0" presId="urn:microsoft.com/office/officeart/2008/layout/VerticalCircleList"/>
    <dgm:cxn modelId="{8124EB2C-C86E-4757-8182-C4D40A59D51B}" srcId="{3BE43E13-9F41-44D2-852D-7BF8BB4292F8}" destId="{DDEB8F36-B852-4784-9347-B99E1E355852}" srcOrd="0" destOrd="0" parTransId="{C11C384A-0BF2-453A-BCAD-38F332234F3E}" sibTransId="{98C2AABC-2805-4962-933E-869A0423C4B9}"/>
    <dgm:cxn modelId="{E8692030-1450-48A3-BCFB-854F9E882BBD}" type="presOf" srcId="{DDEB8F36-B852-4784-9347-B99E1E355852}" destId="{D299CF5A-61D8-48B4-8F2F-377D8A8694B8}" srcOrd="0" destOrd="0" presId="urn:microsoft.com/office/officeart/2008/layout/VerticalCircleList"/>
    <dgm:cxn modelId="{69B27853-79EA-4E24-BA3F-537D77B2E720}" srcId="{3BE43E13-9F41-44D2-852D-7BF8BB4292F8}" destId="{C1124004-688F-4B40-9C27-77CD1A2394A4}" srcOrd="2" destOrd="0" parTransId="{20ED560D-E4DD-462B-B66B-4FFB243F4CFB}" sibTransId="{B52B8AA8-811E-41EF-BE18-3D9908EE2B81}"/>
    <dgm:cxn modelId="{BC6A488D-4691-4A3B-8229-7F06C1BBF7A7}" type="presOf" srcId="{B70BC26D-EC5E-44F5-A255-4EF2648E4514}" destId="{C46D65B5-1F92-4E6E-94D7-D57BF1730B70}" srcOrd="0" destOrd="0" presId="urn:microsoft.com/office/officeart/2008/layout/VerticalCircleList"/>
    <dgm:cxn modelId="{DB57E29B-72EE-47B7-8520-B514CCF6A4F6}" type="presOf" srcId="{C1124004-688F-4B40-9C27-77CD1A2394A4}" destId="{8BB615A2-D205-41E1-9DFE-C9FAD0546088}" srcOrd="0" destOrd="0" presId="urn:microsoft.com/office/officeart/2008/layout/VerticalCircleList"/>
    <dgm:cxn modelId="{28DBFEB2-BF2E-4A30-AD51-399A0B29F1F9}" type="presOf" srcId="{C0BC63CB-00F9-4636-BE06-55F016EA5976}" destId="{9A915278-7D7A-45C3-B421-7A2E37B915A1}" srcOrd="0" destOrd="0" presId="urn:microsoft.com/office/officeart/2008/layout/VerticalCircleList"/>
    <dgm:cxn modelId="{70B1EFD9-C289-458C-925E-3189760ABD01}" srcId="{3BE43E13-9F41-44D2-852D-7BF8BB4292F8}" destId="{C0BC63CB-00F9-4636-BE06-55F016EA5976}" srcOrd="3" destOrd="0" parTransId="{904EF622-4FB1-4A5C-89EC-62873C476354}" sibTransId="{7464A24A-D555-4CCD-A9F3-EF27844B5AD3}"/>
    <dgm:cxn modelId="{07D0FCF4-85CE-4FFF-ABD8-F1FB113A4A71}" type="presOf" srcId="{2627ACED-6F8C-4838-BAF9-EC0C41F79E97}" destId="{6CA4461D-4887-4F32-8520-0A71693411A5}" srcOrd="0" destOrd="0" presId="urn:microsoft.com/office/officeart/2008/layout/VerticalCircleList"/>
    <dgm:cxn modelId="{36F85A64-42F8-49B5-A13C-65D9EE7F184A}" type="presParOf" srcId="{19A5FA15-FAE4-4129-9B54-0CDB58477699}" destId="{F4E06FDC-C6BF-4AD5-8F5F-0A70148E88F3}" srcOrd="0" destOrd="0" presId="urn:microsoft.com/office/officeart/2008/layout/VerticalCircleList"/>
    <dgm:cxn modelId="{889BF535-3950-4245-B7A8-F0C9ADEFE664}" type="presParOf" srcId="{F4E06FDC-C6BF-4AD5-8F5F-0A70148E88F3}" destId="{C46B890F-02A9-4D0E-ABBD-6950F003A7A3}" srcOrd="0" destOrd="0" presId="urn:microsoft.com/office/officeart/2008/layout/VerticalCircleList"/>
    <dgm:cxn modelId="{35AF3D75-BACD-435D-8372-2F56378BBBC9}" type="presParOf" srcId="{F4E06FDC-C6BF-4AD5-8F5F-0A70148E88F3}" destId="{A843DFB3-41E6-4E15-A9B6-3FC310E140D4}" srcOrd="1" destOrd="0" presId="urn:microsoft.com/office/officeart/2008/layout/VerticalCircleList"/>
    <dgm:cxn modelId="{71BFED86-F2CE-49F0-8A92-9CB2A6AD2F8B}" type="presParOf" srcId="{F4E06FDC-C6BF-4AD5-8F5F-0A70148E88F3}" destId="{D299CF5A-61D8-48B4-8F2F-377D8A8694B8}" srcOrd="2" destOrd="0" presId="urn:microsoft.com/office/officeart/2008/layout/VerticalCircleList"/>
    <dgm:cxn modelId="{81684795-6768-4FF5-B72F-07B89A47171E}" type="presParOf" srcId="{19A5FA15-FAE4-4129-9B54-0CDB58477699}" destId="{147C836D-6CE5-47F5-B766-A2AA35D9BC49}" srcOrd="1" destOrd="0" presId="urn:microsoft.com/office/officeart/2008/layout/VerticalCircleList"/>
    <dgm:cxn modelId="{8D041DF6-8955-4FF6-A578-E97600E0472A}" type="presParOf" srcId="{147C836D-6CE5-47F5-B766-A2AA35D9BC49}" destId="{C916482C-4467-4ABA-904D-D30B870ED3BF}" srcOrd="0" destOrd="0" presId="urn:microsoft.com/office/officeart/2008/layout/VerticalCircleList"/>
    <dgm:cxn modelId="{ABA1616B-FB18-4B1F-8022-0B0A22B3FE3F}" type="presParOf" srcId="{147C836D-6CE5-47F5-B766-A2AA35D9BC49}" destId="{614BA73D-9864-4EA0-917B-132CFA734806}" srcOrd="1" destOrd="0" presId="urn:microsoft.com/office/officeart/2008/layout/VerticalCircleList"/>
    <dgm:cxn modelId="{D4BB85A7-5756-42CA-BBBE-103655784BEB}" type="presParOf" srcId="{147C836D-6CE5-47F5-B766-A2AA35D9BC49}" destId="{C46D65B5-1F92-4E6E-94D7-D57BF1730B70}" srcOrd="2" destOrd="0" presId="urn:microsoft.com/office/officeart/2008/layout/VerticalCircleList"/>
    <dgm:cxn modelId="{32F5D3DC-30E7-49E1-9BB7-99808EB7F2C1}" type="presParOf" srcId="{19A5FA15-FAE4-4129-9B54-0CDB58477699}" destId="{2AB5BCFC-D9D2-433E-9CCE-6DF7665C39A7}" srcOrd="2" destOrd="0" presId="urn:microsoft.com/office/officeart/2008/layout/VerticalCircleList"/>
    <dgm:cxn modelId="{86916797-7A8C-4DDB-9301-4B2D3401A909}" type="presParOf" srcId="{2AB5BCFC-D9D2-433E-9CCE-6DF7665C39A7}" destId="{A45A1A97-9529-47FA-B810-EAFF8C43CBFD}" srcOrd="0" destOrd="0" presId="urn:microsoft.com/office/officeart/2008/layout/VerticalCircleList"/>
    <dgm:cxn modelId="{A4A7155F-92F3-47CF-8597-82558C83F2C3}" type="presParOf" srcId="{2AB5BCFC-D9D2-433E-9CCE-6DF7665C39A7}" destId="{31FE811E-D6CC-46A9-A64C-6D97A4FB0BD2}" srcOrd="1" destOrd="0" presId="urn:microsoft.com/office/officeart/2008/layout/VerticalCircleList"/>
    <dgm:cxn modelId="{09BC304A-8140-4F38-945C-48CCE88ED69D}" type="presParOf" srcId="{2AB5BCFC-D9D2-433E-9CCE-6DF7665C39A7}" destId="{8BB615A2-D205-41E1-9DFE-C9FAD0546088}" srcOrd="2" destOrd="0" presId="urn:microsoft.com/office/officeart/2008/layout/VerticalCircleList"/>
    <dgm:cxn modelId="{29AC583F-A8D8-4A13-A90E-F350624B6EB2}" type="presParOf" srcId="{19A5FA15-FAE4-4129-9B54-0CDB58477699}" destId="{2845133C-E60F-48D5-B6F5-B0E261BF5704}" srcOrd="3" destOrd="0" presId="urn:microsoft.com/office/officeart/2008/layout/VerticalCircleList"/>
    <dgm:cxn modelId="{F400CB9A-1173-4EA2-9C35-F1E1CC4AF336}" type="presParOf" srcId="{2845133C-E60F-48D5-B6F5-B0E261BF5704}" destId="{6F3400F1-C470-458C-9C77-6B0A390CB54E}" srcOrd="0" destOrd="0" presId="urn:microsoft.com/office/officeart/2008/layout/VerticalCircleList"/>
    <dgm:cxn modelId="{FDA15C20-54F2-4043-BE55-EB4805AAB1FD}" type="presParOf" srcId="{2845133C-E60F-48D5-B6F5-B0E261BF5704}" destId="{7476E454-19C2-4CCD-988C-98FD46076E09}" srcOrd="1" destOrd="0" presId="urn:microsoft.com/office/officeart/2008/layout/VerticalCircleList"/>
    <dgm:cxn modelId="{5DD2E0DC-438B-44C3-B89C-8742C63C0D73}" type="presParOf" srcId="{2845133C-E60F-48D5-B6F5-B0E261BF5704}" destId="{9A915278-7D7A-45C3-B421-7A2E37B915A1}" srcOrd="2" destOrd="0" presId="urn:microsoft.com/office/officeart/2008/layout/VerticalCircleList"/>
    <dgm:cxn modelId="{99F5CC13-60A4-4B74-A596-4C5011A6FF8D}" type="presParOf" srcId="{19A5FA15-FAE4-4129-9B54-0CDB58477699}" destId="{993D97A7-E74A-4F63-8425-BE04AD0B5329}" srcOrd="4" destOrd="0" presId="urn:microsoft.com/office/officeart/2008/layout/VerticalCircleList"/>
    <dgm:cxn modelId="{56138D00-2FEB-4E13-8DDF-606E8C383FAE}" type="presParOf" srcId="{993D97A7-E74A-4F63-8425-BE04AD0B5329}" destId="{9F3E4C59-682F-41FD-9AEF-E58242566CF2}" srcOrd="0" destOrd="0" presId="urn:microsoft.com/office/officeart/2008/layout/VerticalCircleList"/>
    <dgm:cxn modelId="{A879B2D1-FCBA-4035-BC01-B7F59ED6C2AF}" type="presParOf" srcId="{993D97A7-E74A-4F63-8425-BE04AD0B5329}" destId="{8A8C0C45-0A40-4414-83ED-434ED32612D3}" srcOrd="1" destOrd="0" presId="urn:microsoft.com/office/officeart/2008/layout/VerticalCircleList"/>
    <dgm:cxn modelId="{C3EEC0B6-ADCB-4A40-98E0-73959992BDC4}" type="presParOf" srcId="{993D97A7-E74A-4F63-8425-BE04AD0B5329}" destId="{6CA4461D-4887-4F32-8520-0A71693411A5}"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6D329D-1331-47CB-B4DA-92B117CC5CB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ID"/>
        </a:p>
      </dgm:t>
    </dgm:pt>
    <dgm:pt modelId="{DB716523-A769-4687-AB50-C65F1DB257CD}">
      <dgm:prSet phldrT="[Text]"/>
      <dgm:spPr/>
      <dgm:t>
        <a:bodyPr/>
        <a:lstStyle/>
        <a:p>
          <a:r>
            <a:rPr lang="en-US" dirty="0"/>
            <a:t>1. People-Centered</a:t>
          </a:r>
          <a:endParaRPr lang="en-ID" dirty="0"/>
        </a:p>
      </dgm:t>
    </dgm:pt>
    <dgm:pt modelId="{D34B561A-CF9F-4ACD-8924-F7A61B37C501}" type="parTrans" cxnId="{94AC7618-F39F-4DB3-975B-B2FA6A2CB88C}">
      <dgm:prSet/>
      <dgm:spPr/>
      <dgm:t>
        <a:bodyPr/>
        <a:lstStyle/>
        <a:p>
          <a:endParaRPr lang="en-ID"/>
        </a:p>
      </dgm:t>
    </dgm:pt>
    <dgm:pt modelId="{02AA3FD5-FA9A-494F-92B0-ED128BE1C0F8}" type="sibTrans" cxnId="{94AC7618-F39F-4DB3-975B-B2FA6A2CB88C}">
      <dgm:prSet/>
      <dgm:spPr/>
      <dgm:t>
        <a:bodyPr/>
        <a:lstStyle/>
        <a:p>
          <a:endParaRPr lang="en-ID"/>
        </a:p>
      </dgm:t>
    </dgm:pt>
    <dgm:pt modelId="{1D5ABA81-2DB4-4ED2-A7FF-DC6D39D09BDB}">
      <dgm:prSet phldrT="[Text]"/>
      <dgm:spPr/>
      <dgm:t>
        <a:bodyPr/>
        <a:lstStyle/>
        <a:p>
          <a:r>
            <a:rPr lang="en-US" dirty="0"/>
            <a:t>2. Highly Creative</a:t>
          </a:r>
          <a:endParaRPr lang="en-ID" dirty="0"/>
        </a:p>
      </dgm:t>
    </dgm:pt>
    <dgm:pt modelId="{E14B4357-AE47-41A1-81D3-D6F5C0635815}" type="parTrans" cxnId="{E88D1724-A709-4087-8168-2F14EABEE24D}">
      <dgm:prSet/>
      <dgm:spPr/>
      <dgm:t>
        <a:bodyPr/>
        <a:lstStyle/>
        <a:p>
          <a:endParaRPr lang="en-ID"/>
        </a:p>
      </dgm:t>
    </dgm:pt>
    <dgm:pt modelId="{DC3157E9-E46D-4692-B9E3-D08FC371017A}" type="sibTrans" cxnId="{E88D1724-A709-4087-8168-2F14EABEE24D}">
      <dgm:prSet/>
      <dgm:spPr/>
      <dgm:t>
        <a:bodyPr/>
        <a:lstStyle/>
        <a:p>
          <a:endParaRPr lang="en-ID"/>
        </a:p>
      </dgm:t>
    </dgm:pt>
    <dgm:pt modelId="{F3E8EDCA-EB82-4358-B81B-378F536F4AED}">
      <dgm:prSet phldrT="[Text]"/>
      <dgm:spPr/>
      <dgm:t>
        <a:bodyPr/>
        <a:lstStyle/>
        <a:p>
          <a:r>
            <a:rPr lang="en-US" dirty="0"/>
            <a:t>3. Hands-on</a:t>
          </a:r>
          <a:endParaRPr lang="en-ID" dirty="0"/>
        </a:p>
      </dgm:t>
    </dgm:pt>
    <dgm:pt modelId="{C32EF610-B301-4615-8D01-127BA0EA0199}" type="parTrans" cxnId="{DCC85232-686C-4EF1-90B3-5AB88AB54D8E}">
      <dgm:prSet/>
      <dgm:spPr/>
      <dgm:t>
        <a:bodyPr/>
        <a:lstStyle/>
        <a:p>
          <a:endParaRPr lang="en-ID"/>
        </a:p>
      </dgm:t>
    </dgm:pt>
    <dgm:pt modelId="{046D2255-7D9D-4BCA-95C7-1B002582040D}" type="sibTrans" cxnId="{DCC85232-686C-4EF1-90B3-5AB88AB54D8E}">
      <dgm:prSet/>
      <dgm:spPr/>
      <dgm:t>
        <a:bodyPr/>
        <a:lstStyle/>
        <a:p>
          <a:endParaRPr lang="en-ID"/>
        </a:p>
      </dgm:t>
    </dgm:pt>
    <dgm:pt modelId="{08049661-002F-4186-8FF4-2315A93EE3B0}">
      <dgm:prSet phldrT="[Text]"/>
      <dgm:spPr/>
      <dgm:t>
        <a:bodyPr/>
        <a:lstStyle/>
        <a:p>
          <a:r>
            <a:rPr lang="en-US" dirty="0"/>
            <a:t>I4. TERATIVE</a:t>
          </a:r>
          <a:endParaRPr lang="en-ID" dirty="0"/>
        </a:p>
      </dgm:t>
    </dgm:pt>
    <dgm:pt modelId="{5210163B-163F-4F81-B20A-B567C7F21E2D}" type="parTrans" cxnId="{115F87D6-DC97-4F8E-A51A-6F2FADF46E51}">
      <dgm:prSet/>
      <dgm:spPr/>
      <dgm:t>
        <a:bodyPr/>
        <a:lstStyle/>
        <a:p>
          <a:endParaRPr lang="en-ID"/>
        </a:p>
      </dgm:t>
    </dgm:pt>
    <dgm:pt modelId="{E2BB9F0C-674B-498F-BD7D-C16EA0354296}" type="sibTrans" cxnId="{115F87D6-DC97-4F8E-A51A-6F2FADF46E51}">
      <dgm:prSet/>
      <dgm:spPr/>
      <dgm:t>
        <a:bodyPr/>
        <a:lstStyle/>
        <a:p>
          <a:endParaRPr lang="en-ID"/>
        </a:p>
      </dgm:t>
    </dgm:pt>
    <dgm:pt modelId="{08B85098-7A31-4DEA-AB8A-BCACDC57BEB9}" type="pres">
      <dgm:prSet presAssocID="{136D329D-1331-47CB-B4DA-92B117CC5CB0}" presName="linear" presStyleCnt="0">
        <dgm:presLayoutVars>
          <dgm:animLvl val="lvl"/>
          <dgm:resizeHandles val="exact"/>
        </dgm:presLayoutVars>
      </dgm:prSet>
      <dgm:spPr/>
    </dgm:pt>
    <dgm:pt modelId="{10DC2957-F446-4FBC-AB15-742B24114304}" type="pres">
      <dgm:prSet presAssocID="{DB716523-A769-4687-AB50-C65F1DB257CD}" presName="parentText" presStyleLbl="node1" presStyleIdx="0" presStyleCnt="4">
        <dgm:presLayoutVars>
          <dgm:chMax val="0"/>
          <dgm:bulletEnabled val="1"/>
        </dgm:presLayoutVars>
      </dgm:prSet>
      <dgm:spPr/>
    </dgm:pt>
    <dgm:pt modelId="{9BF994D8-5031-4899-B356-5666AFE95564}" type="pres">
      <dgm:prSet presAssocID="{02AA3FD5-FA9A-494F-92B0-ED128BE1C0F8}" presName="spacer" presStyleCnt="0"/>
      <dgm:spPr/>
    </dgm:pt>
    <dgm:pt modelId="{BB096917-B1E9-4366-AC40-6854B664A955}" type="pres">
      <dgm:prSet presAssocID="{1D5ABA81-2DB4-4ED2-A7FF-DC6D39D09BDB}" presName="parentText" presStyleLbl="node1" presStyleIdx="1" presStyleCnt="4">
        <dgm:presLayoutVars>
          <dgm:chMax val="0"/>
          <dgm:bulletEnabled val="1"/>
        </dgm:presLayoutVars>
      </dgm:prSet>
      <dgm:spPr/>
    </dgm:pt>
    <dgm:pt modelId="{02A8FF6F-C4D1-4E27-B00B-FDFD4497C8F4}" type="pres">
      <dgm:prSet presAssocID="{DC3157E9-E46D-4692-B9E3-D08FC371017A}" presName="spacer" presStyleCnt="0"/>
      <dgm:spPr/>
    </dgm:pt>
    <dgm:pt modelId="{9A8658EF-F128-4012-8FED-595910920185}" type="pres">
      <dgm:prSet presAssocID="{F3E8EDCA-EB82-4358-B81B-378F536F4AED}" presName="parentText" presStyleLbl="node1" presStyleIdx="2" presStyleCnt="4">
        <dgm:presLayoutVars>
          <dgm:chMax val="0"/>
          <dgm:bulletEnabled val="1"/>
        </dgm:presLayoutVars>
      </dgm:prSet>
      <dgm:spPr/>
    </dgm:pt>
    <dgm:pt modelId="{134D3F48-06FF-4B2F-83E9-76048FB03DF6}" type="pres">
      <dgm:prSet presAssocID="{046D2255-7D9D-4BCA-95C7-1B002582040D}" presName="spacer" presStyleCnt="0"/>
      <dgm:spPr/>
    </dgm:pt>
    <dgm:pt modelId="{AAE3E2BA-A01F-43D6-8456-2656C8A488D6}" type="pres">
      <dgm:prSet presAssocID="{08049661-002F-4186-8FF4-2315A93EE3B0}" presName="parentText" presStyleLbl="node1" presStyleIdx="3" presStyleCnt="4">
        <dgm:presLayoutVars>
          <dgm:chMax val="0"/>
          <dgm:bulletEnabled val="1"/>
        </dgm:presLayoutVars>
      </dgm:prSet>
      <dgm:spPr/>
    </dgm:pt>
  </dgm:ptLst>
  <dgm:cxnLst>
    <dgm:cxn modelId="{94AC7618-F39F-4DB3-975B-B2FA6A2CB88C}" srcId="{136D329D-1331-47CB-B4DA-92B117CC5CB0}" destId="{DB716523-A769-4687-AB50-C65F1DB257CD}" srcOrd="0" destOrd="0" parTransId="{D34B561A-CF9F-4ACD-8924-F7A61B37C501}" sibTransId="{02AA3FD5-FA9A-494F-92B0-ED128BE1C0F8}"/>
    <dgm:cxn modelId="{E88D1724-A709-4087-8168-2F14EABEE24D}" srcId="{136D329D-1331-47CB-B4DA-92B117CC5CB0}" destId="{1D5ABA81-2DB4-4ED2-A7FF-DC6D39D09BDB}" srcOrd="1" destOrd="0" parTransId="{E14B4357-AE47-41A1-81D3-D6F5C0635815}" sibTransId="{DC3157E9-E46D-4692-B9E3-D08FC371017A}"/>
    <dgm:cxn modelId="{DCC85232-686C-4EF1-90B3-5AB88AB54D8E}" srcId="{136D329D-1331-47CB-B4DA-92B117CC5CB0}" destId="{F3E8EDCA-EB82-4358-B81B-378F536F4AED}" srcOrd="2" destOrd="0" parTransId="{C32EF610-B301-4615-8D01-127BA0EA0199}" sibTransId="{046D2255-7D9D-4BCA-95C7-1B002582040D}"/>
    <dgm:cxn modelId="{30FBBA6D-0FA1-428F-BF24-BFF8E6DAE5D5}" type="presOf" srcId="{1D5ABA81-2DB4-4ED2-A7FF-DC6D39D09BDB}" destId="{BB096917-B1E9-4366-AC40-6854B664A955}" srcOrd="0" destOrd="0" presId="urn:microsoft.com/office/officeart/2005/8/layout/vList2"/>
    <dgm:cxn modelId="{F73CEC93-F257-43A8-B031-1342CCEA1D92}" type="presOf" srcId="{136D329D-1331-47CB-B4DA-92B117CC5CB0}" destId="{08B85098-7A31-4DEA-AB8A-BCACDC57BEB9}" srcOrd="0" destOrd="0" presId="urn:microsoft.com/office/officeart/2005/8/layout/vList2"/>
    <dgm:cxn modelId="{9EEBE9AB-9058-4FF4-8AD5-2E468B3B0D46}" type="presOf" srcId="{F3E8EDCA-EB82-4358-B81B-378F536F4AED}" destId="{9A8658EF-F128-4012-8FED-595910920185}" srcOrd="0" destOrd="0" presId="urn:microsoft.com/office/officeart/2005/8/layout/vList2"/>
    <dgm:cxn modelId="{115F87D6-DC97-4F8E-A51A-6F2FADF46E51}" srcId="{136D329D-1331-47CB-B4DA-92B117CC5CB0}" destId="{08049661-002F-4186-8FF4-2315A93EE3B0}" srcOrd="3" destOrd="0" parTransId="{5210163B-163F-4F81-B20A-B567C7F21E2D}" sibTransId="{E2BB9F0C-674B-498F-BD7D-C16EA0354296}"/>
    <dgm:cxn modelId="{086509E5-9E45-48B5-B757-57EC33A6BD1B}" type="presOf" srcId="{08049661-002F-4186-8FF4-2315A93EE3B0}" destId="{AAE3E2BA-A01F-43D6-8456-2656C8A488D6}" srcOrd="0" destOrd="0" presId="urn:microsoft.com/office/officeart/2005/8/layout/vList2"/>
    <dgm:cxn modelId="{01B9B7F7-BCF7-4D39-9FBA-C8C35898F72E}" type="presOf" srcId="{DB716523-A769-4687-AB50-C65F1DB257CD}" destId="{10DC2957-F446-4FBC-AB15-742B24114304}" srcOrd="0" destOrd="0" presId="urn:microsoft.com/office/officeart/2005/8/layout/vList2"/>
    <dgm:cxn modelId="{C92ED078-98AF-472F-A7E8-5AEF03DB2938}" type="presParOf" srcId="{08B85098-7A31-4DEA-AB8A-BCACDC57BEB9}" destId="{10DC2957-F446-4FBC-AB15-742B24114304}" srcOrd="0" destOrd="0" presId="urn:microsoft.com/office/officeart/2005/8/layout/vList2"/>
    <dgm:cxn modelId="{19C54CBB-6BA0-4D3A-9BAE-AD3F240E7C07}" type="presParOf" srcId="{08B85098-7A31-4DEA-AB8A-BCACDC57BEB9}" destId="{9BF994D8-5031-4899-B356-5666AFE95564}" srcOrd="1" destOrd="0" presId="urn:microsoft.com/office/officeart/2005/8/layout/vList2"/>
    <dgm:cxn modelId="{B759F0E1-C48A-4FA2-A63F-62ACCD3EEBD0}" type="presParOf" srcId="{08B85098-7A31-4DEA-AB8A-BCACDC57BEB9}" destId="{BB096917-B1E9-4366-AC40-6854B664A955}" srcOrd="2" destOrd="0" presId="urn:microsoft.com/office/officeart/2005/8/layout/vList2"/>
    <dgm:cxn modelId="{0FB22C42-27FA-450C-A112-80ABF5AA89B8}" type="presParOf" srcId="{08B85098-7A31-4DEA-AB8A-BCACDC57BEB9}" destId="{02A8FF6F-C4D1-4E27-B00B-FDFD4497C8F4}" srcOrd="3" destOrd="0" presId="urn:microsoft.com/office/officeart/2005/8/layout/vList2"/>
    <dgm:cxn modelId="{04D3AE92-A9C6-41E4-90ED-42C473294155}" type="presParOf" srcId="{08B85098-7A31-4DEA-AB8A-BCACDC57BEB9}" destId="{9A8658EF-F128-4012-8FED-595910920185}" srcOrd="4" destOrd="0" presId="urn:microsoft.com/office/officeart/2005/8/layout/vList2"/>
    <dgm:cxn modelId="{1D5871ED-3946-4138-8B53-0C7C5D6D768A}" type="presParOf" srcId="{08B85098-7A31-4DEA-AB8A-BCACDC57BEB9}" destId="{134D3F48-06FF-4B2F-83E9-76048FB03DF6}" srcOrd="5" destOrd="0" presId="urn:microsoft.com/office/officeart/2005/8/layout/vList2"/>
    <dgm:cxn modelId="{35481084-771A-425C-B67B-8F90FC25F611}" type="presParOf" srcId="{08B85098-7A31-4DEA-AB8A-BCACDC57BEB9}" destId="{AAE3E2BA-A01F-43D6-8456-2656C8A488D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06828C-751A-4996-8483-71DCD9EC6F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D"/>
        </a:p>
      </dgm:t>
    </dgm:pt>
    <dgm:pt modelId="{B210E246-B87B-4188-8EC7-6FD0F2FE81ED}">
      <dgm:prSet phldrT="[Text]" custT="1"/>
      <dgm:spPr/>
      <dgm:t>
        <a:bodyPr/>
        <a:lstStyle/>
        <a:p>
          <a:r>
            <a:rPr lang="en-US" sz="2000" b="1" dirty="0"/>
            <a:t>PRINSIP</a:t>
          </a:r>
          <a:endParaRPr lang="en-ID" sz="2000" b="1" dirty="0"/>
        </a:p>
      </dgm:t>
    </dgm:pt>
    <dgm:pt modelId="{B0522C45-7365-4B89-ADB2-F654ABFE4700}" type="parTrans" cxnId="{66064656-F176-4FDE-A98E-40BEA9DCDE96}">
      <dgm:prSet/>
      <dgm:spPr/>
      <dgm:t>
        <a:bodyPr/>
        <a:lstStyle/>
        <a:p>
          <a:endParaRPr lang="en-ID" sz="2000"/>
        </a:p>
      </dgm:t>
    </dgm:pt>
    <dgm:pt modelId="{B6039792-310B-486D-A8C6-C7AE6C4E6431}" type="sibTrans" cxnId="{66064656-F176-4FDE-A98E-40BEA9DCDE96}">
      <dgm:prSet/>
      <dgm:spPr/>
      <dgm:t>
        <a:bodyPr/>
        <a:lstStyle/>
        <a:p>
          <a:endParaRPr lang="en-ID" sz="2000"/>
        </a:p>
      </dgm:t>
    </dgm:pt>
    <dgm:pt modelId="{FB5A15EE-6D55-425C-8F81-4E9DE972D8A5}">
      <dgm:prSet phldrT="[Text]" custT="1"/>
      <dgm:spPr/>
      <dgm:t>
        <a:bodyPr/>
        <a:lstStyle/>
        <a:p>
          <a:r>
            <a:rPr lang="en-US" sz="2000" dirty="0" err="1"/>
            <a:t>Mulailah</a:t>
          </a:r>
          <a:r>
            <a:rPr lang="en-US" sz="2000" dirty="0"/>
            <a:t> </a:t>
          </a:r>
          <a:r>
            <a:rPr lang="en-US" sz="2000" dirty="0" err="1"/>
            <a:t>dari</a:t>
          </a:r>
          <a:r>
            <a:rPr lang="en-US" sz="2000" dirty="0"/>
            <a:t> </a:t>
          </a:r>
          <a:r>
            <a:rPr lang="en-US" sz="2000" dirty="0" err="1"/>
            <a:t>mereka</a:t>
          </a:r>
          <a:r>
            <a:rPr lang="en-US" sz="2000" dirty="0"/>
            <a:t> yang </a:t>
          </a:r>
          <a:r>
            <a:rPr lang="en-US" sz="2000" dirty="0" err="1"/>
            <a:t>akan</a:t>
          </a:r>
          <a:r>
            <a:rPr lang="en-US" sz="2000" dirty="0"/>
            <a:t> </a:t>
          </a:r>
          <a:r>
            <a:rPr lang="en-US" sz="2000" dirty="0" err="1"/>
            <a:t>menggunakan</a:t>
          </a:r>
          <a:r>
            <a:rPr lang="en-US" sz="2000" dirty="0"/>
            <a:t> </a:t>
          </a:r>
          <a:r>
            <a:rPr lang="en-US" sz="2000" dirty="0" err="1"/>
            <a:t>hasil</a:t>
          </a:r>
          <a:r>
            <a:rPr lang="en-US" sz="2000" dirty="0"/>
            <a:t> </a:t>
          </a:r>
          <a:r>
            <a:rPr lang="en-US" sz="2000" dirty="0" err="1"/>
            <a:t>dari</a:t>
          </a:r>
          <a:r>
            <a:rPr lang="en-US" sz="2000" dirty="0"/>
            <a:t> yang </a:t>
          </a:r>
          <a:r>
            <a:rPr lang="en-US" sz="2000" dirty="0" err="1"/>
            <a:t>dikeluarkan</a:t>
          </a:r>
          <a:r>
            <a:rPr lang="en-US" sz="2000" dirty="0"/>
            <a:t> </a:t>
          </a:r>
          <a:r>
            <a:rPr lang="en-US" sz="2000" dirty="0" err="1"/>
            <a:t>dari</a:t>
          </a:r>
          <a:r>
            <a:rPr lang="en-US" sz="2000" dirty="0"/>
            <a:t> proses </a:t>
          </a:r>
          <a:r>
            <a:rPr lang="en-US" sz="2000" b="0" dirty="0"/>
            <a:t>DT (Design Thinking)</a:t>
          </a:r>
          <a:endParaRPr lang="en-ID" sz="2000" b="0" dirty="0"/>
        </a:p>
      </dgm:t>
    </dgm:pt>
    <dgm:pt modelId="{2A6063A0-603C-4A9C-B759-5E531CAB50AD}" type="parTrans" cxnId="{4D764A80-0514-4C90-9BCF-0047092C856F}">
      <dgm:prSet/>
      <dgm:spPr/>
      <dgm:t>
        <a:bodyPr/>
        <a:lstStyle/>
        <a:p>
          <a:endParaRPr lang="en-ID" sz="2000"/>
        </a:p>
      </dgm:t>
    </dgm:pt>
    <dgm:pt modelId="{6002FF17-DCBD-41B7-AA0F-F1E2A2CE2DF9}" type="sibTrans" cxnId="{4D764A80-0514-4C90-9BCF-0047092C856F}">
      <dgm:prSet/>
      <dgm:spPr/>
      <dgm:t>
        <a:bodyPr/>
        <a:lstStyle/>
        <a:p>
          <a:endParaRPr lang="en-ID" sz="2000"/>
        </a:p>
      </dgm:t>
    </dgm:pt>
    <dgm:pt modelId="{1FF4619F-94C9-4E79-BE77-B380DC11ED1A}">
      <dgm:prSet phldrT="[Text]" custT="1"/>
      <dgm:spPr/>
      <dgm:t>
        <a:bodyPr/>
        <a:lstStyle/>
        <a:p>
          <a:r>
            <a:rPr lang="en-US" sz="2000" dirty="0" err="1"/>
            <a:t>Hanya</a:t>
          </a:r>
          <a:r>
            <a:rPr lang="en-US" sz="2000" dirty="0"/>
            <a:t> </a:t>
          </a:r>
          <a:r>
            <a:rPr lang="en-US" sz="2000" dirty="0" err="1"/>
            <a:t>bisa</a:t>
          </a:r>
          <a:r>
            <a:rPr lang="en-US" sz="2000" dirty="0"/>
            <a:t> </a:t>
          </a:r>
          <a:r>
            <a:rPr lang="en-US" sz="2000" dirty="0" err="1"/>
            <a:t>dilakukan</a:t>
          </a:r>
          <a:r>
            <a:rPr lang="en-US" sz="2000" dirty="0"/>
            <a:t> </a:t>
          </a:r>
          <a:r>
            <a:rPr lang="en-US" sz="2000" dirty="0" err="1"/>
            <a:t>apabila</a:t>
          </a:r>
          <a:r>
            <a:rPr lang="en-US" sz="2000" dirty="0"/>
            <a:t> </a:t>
          </a:r>
          <a:r>
            <a:rPr lang="en-US" sz="2000" dirty="0" err="1"/>
            <a:t>memiliki</a:t>
          </a:r>
          <a:r>
            <a:rPr lang="en-US" sz="2000" dirty="0"/>
            <a:t> </a:t>
          </a:r>
          <a:r>
            <a:rPr lang="en-US" sz="2000" dirty="0" err="1"/>
            <a:t>empati</a:t>
          </a:r>
          <a:r>
            <a:rPr lang="en-US" sz="2000" dirty="0"/>
            <a:t> </a:t>
          </a:r>
          <a:r>
            <a:rPr lang="en-US" sz="2000" dirty="0" err="1"/>
            <a:t>atau</a:t>
          </a:r>
          <a:r>
            <a:rPr lang="en-US" sz="2000" dirty="0"/>
            <a:t> </a:t>
          </a:r>
          <a:r>
            <a:rPr lang="en-US" sz="2000" dirty="0" err="1"/>
            <a:t>bertanya</a:t>
          </a:r>
          <a:r>
            <a:rPr lang="en-US" sz="2000" dirty="0"/>
            <a:t> </a:t>
          </a:r>
          <a:r>
            <a:rPr lang="en-US" sz="2000" dirty="0" err="1"/>
            <a:t>langsung</a:t>
          </a:r>
          <a:r>
            <a:rPr lang="en-US" sz="2000" dirty="0"/>
            <a:t> </a:t>
          </a:r>
          <a:r>
            <a:rPr lang="en-US" sz="2000" dirty="0" err="1"/>
            <a:t>kepada</a:t>
          </a:r>
          <a:r>
            <a:rPr lang="en-US" sz="2000" dirty="0"/>
            <a:t> yang </a:t>
          </a:r>
          <a:r>
            <a:rPr lang="en-US" sz="2000" dirty="0" err="1"/>
            <a:t>bersangkutan</a:t>
          </a:r>
          <a:endParaRPr lang="en-ID" sz="2000" dirty="0"/>
        </a:p>
      </dgm:t>
    </dgm:pt>
    <dgm:pt modelId="{7E0541BD-CEC9-4A38-9491-66FA8A2FB986}" type="parTrans" cxnId="{093A7BA0-DEA8-4B46-9796-6EEE569609A0}">
      <dgm:prSet/>
      <dgm:spPr/>
      <dgm:t>
        <a:bodyPr/>
        <a:lstStyle/>
        <a:p>
          <a:endParaRPr lang="en-ID" sz="2000"/>
        </a:p>
      </dgm:t>
    </dgm:pt>
    <dgm:pt modelId="{B16B78FA-51F2-4F22-B048-7AA58A9A409B}" type="sibTrans" cxnId="{093A7BA0-DEA8-4B46-9796-6EEE569609A0}">
      <dgm:prSet/>
      <dgm:spPr/>
      <dgm:t>
        <a:bodyPr/>
        <a:lstStyle/>
        <a:p>
          <a:endParaRPr lang="en-ID" sz="2000"/>
        </a:p>
      </dgm:t>
    </dgm:pt>
    <dgm:pt modelId="{839EBA32-B3F3-4036-A951-030CF9BF644C}">
      <dgm:prSet phldrT="[Text]" custT="1"/>
      <dgm:spPr/>
      <dgm:t>
        <a:bodyPr/>
        <a:lstStyle/>
        <a:p>
          <a:r>
            <a:rPr lang="en-US" sz="2000" dirty="0" err="1"/>
            <a:t>Kepekaan</a:t>
          </a:r>
          <a:r>
            <a:rPr lang="en-US" sz="2000" dirty="0"/>
            <a:t> dan </a:t>
          </a:r>
          <a:r>
            <a:rPr lang="en-US" sz="2000" dirty="0" err="1"/>
            <a:t>Keterbukaan</a:t>
          </a:r>
          <a:r>
            <a:rPr lang="en-US" sz="2000" dirty="0"/>
            <a:t> </a:t>
          </a:r>
          <a:r>
            <a:rPr lang="en-US" sz="2000" dirty="0" err="1"/>
            <a:t>adalah</a:t>
          </a:r>
          <a:r>
            <a:rPr lang="en-US" sz="2000" dirty="0"/>
            <a:t> </a:t>
          </a:r>
          <a:r>
            <a:rPr lang="en-US" sz="2000" dirty="0" err="1"/>
            <a:t>kunci</a:t>
          </a:r>
          <a:r>
            <a:rPr lang="en-US" sz="2000" dirty="0"/>
            <a:t> </a:t>
          </a:r>
          <a:r>
            <a:rPr lang="en-US" sz="2000" dirty="0" err="1"/>
            <a:t>keberhasilan</a:t>
          </a:r>
          <a:r>
            <a:rPr lang="en-US" sz="2000" dirty="0"/>
            <a:t> </a:t>
          </a:r>
          <a:r>
            <a:rPr lang="en-US" sz="2000" dirty="0" err="1"/>
            <a:t>dalam</a:t>
          </a:r>
          <a:r>
            <a:rPr lang="en-US" sz="2000" dirty="0"/>
            <a:t> DT</a:t>
          </a:r>
          <a:endParaRPr lang="en-ID" sz="2000" dirty="0"/>
        </a:p>
      </dgm:t>
    </dgm:pt>
    <dgm:pt modelId="{E303714D-E795-4316-B783-C1C6F0C2F147}" type="parTrans" cxnId="{1D0BB2C1-8421-42E2-80E2-52CB6886A327}">
      <dgm:prSet/>
      <dgm:spPr/>
      <dgm:t>
        <a:bodyPr/>
        <a:lstStyle/>
        <a:p>
          <a:endParaRPr lang="en-ID" sz="2000"/>
        </a:p>
      </dgm:t>
    </dgm:pt>
    <dgm:pt modelId="{6E71E8BD-A6B6-4721-BC09-00BE95A647E7}" type="sibTrans" cxnId="{1D0BB2C1-8421-42E2-80E2-52CB6886A327}">
      <dgm:prSet/>
      <dgm:spPr/>
      <dgm:t>
        <a:bodyPr/>
        <a:lstStyle/>
        <a:p>
          <a:endParaRPr lang="en-ID" sz="2000"/>
        </a:p>
      </dgm:t>
    </dgm:pt>
    <dgm:pt modelId="{36D41E1B-BF94-4B32-AE50-BE7CB6573CEE}" type="pres">
      <dgm:prSet presAssocID="{E506828C-751A-4996-8483-71DCD9EC6FCE}" presName="vert0" presStyleCnt="0">
        <dgm:presLayoutVars>
          <dgm:dir/>
          <dgm:animOne val="branch"/>
          <dgm:animLvl val="lvl"/>
        </dgm:presLayoutVars>
      </dgm:prSet>
      <dgm:spPr/>
    </dgm:pt>
    <dgm:pt modelId="{8A1574DF-1E28-4BBC-A213-42B1A788DE77}" type="pres">
      <dgm:prSet presAssocID="{B210E246-B87B-4188-8EC7-6FD0F2FE81ED}" presName="thickLine" presStyleLbl="alignNode1" presStyleIdx="0" presStyleCnt="1"/>
      <dgm:spPr/>
    </dgm:pt>
    <dgm:pt modelId="{FF5E810A-DAE9-436E-B9CF-94D14A4C823C}" type="pres">
      <dgm:prSet presAssocID="{B210E246-B87B-4188-8EC7-6FD0F2FE81ED}" presName="horz1" presStyleCnt="0"/>
      <dgm:spPr/>
    </dgm:pt>
    <dgm:pt modelId="{58108214-D1EC-482E-B015-C648667D8883}" type="pres">
      <dgm:prSet presAssocID="{B210E246-B87B-4188-8EC7-6FD0F2FE81ED}" presName="tx1" presStyleLbl="revTx" presStyleIdx="0" presStyleCnt="4" custScaleX="153056" custLinFactNeighborX="-4597" custLinFactNeighborY="2070"/>
      <dgm:spPr/>
    </dgm:pt>
    <dgm:pt modelId="{FA14E71A-99F2-44FF-B426-0FEB76E92A59}" type="pres">
      <dgm:prSet presAssocID="{B210E246-B87B-4188-8EC7-6FD0F2FE81ED}" presName="vert1" presStyleCnt="0"/>
      <dgm:spPr/>
    </dgm:pt>
    <dgm:pt modelId="{574A0E75-4F9F-45C3-9771-D438403D44D3}" type="pres">
      <dgm:prSet presAssocID="{FB5A15EE-6D55-425C-8F81-4E9DE972D8A5}" presName="vertSpace2a" presStyleCnt="0"/>
      <dgm:spPr/>
    </dgm:pt>
    <dgm:pt modelId="{4727EE68-616E-4427-B69F-758699D1B5F4}" type="pres">
      <dgm:prSet presAssocID="{FB5A15EE-6D55-425C-8F81-4E9DE972D8A5}" presName="horz2" presStyleCnt="0"/>
      <dgm:spPr/>
    </dgm:pt>
    <dgm:pt modelId="{E4B4EB5D-D412-4FE7-9B95-E83A0D1ED197}" type="pres">
      <dgm:prSet presAssocID="{FB5A15EE-6D55-425C-8F81-4E9DE972D8A5}" presName="horzSpace2" presStyleCnt="0"/>
      <dgm:spPr/>
    </dgm:pt>
    <dgm:pt modelId="{1E406976-E15B-4710-BE94-A399872CF77E}" type="pres">
      <dgm:prSet presAssocID="{FB5A15EE-6D55-425C-8F81-4E9DE972D8A5}" presName="tx2" presStyleLbl="revTx" presStyleIdx="1" presStyleCnt="4"/>
      <dgm:spPr/>
    </dgm:pt>
    <dgm:pt modelId="{F3CA6638-AAD5-4655-B982-1BDCEE4B799C}" type="pres">
      <dgm:prSet presAssocID="{FB5A15EE-6D55-425C-8F81-4E9DE972D8A5}" presName="vert2" presStyleCnt="0"/>
      <dgm:spPr/>
    </dgm:pt>
    <dgm:pt modelId="{BA092164-0C8F-4911-8A0E-8CA7D9E7A4E8}" type="pres">
      <dgm:prSet presAssocID="{FB5A15EE-6D55-425C-8F81-4E9DE972D8A5}" presName="thinLine2b" presStyleLbl="callout" presStyleIdx="0" presStyleCnt="3"/>
      <dgm:spPr/>
    </dgm:pt>
    <dgm:pt modelId="{321C5DAC-25B5-4550-8503-D2F9576AB528}" type="pres">
      <dgm:prSet presAssocID="{FB5A15EE-6D55-425C-8F81-4E9DE972D8A5}" presName="vertSpace2b" presStyleCnt="0"/>
      <dgm:spPr/>
    </dgm:pt>
    <dgm:pt modelId="{38C7AE49-28C4-4FBE-97C9-56E536953946}" type="pres">
      <dgm:prSet presAssocID="{1FF4619F-94C9-4E79-BE77-B380DC11ED1A}" presName="horz2" presStyleCnt="0"/>
      <dgm:spPr/>
    </dgm:pt>
    <dgm:pt modelId="{219912BD-F4BE-453A-9AD5-1F3B95B8CA7D}" type="pres">
      <dgm:prSet presAssocID="{1FF4619F-94C9-4E79-BE77-B380DC11ED1A}" presName="horzSpace2" presStyleCnt="0"/>
      <dgm:spPr/>
    </dgm:pt>
    <dgm:pt modelId="{B750A4B5-CA75-4CF3-990C-8B6A1B6322B6}" type="pres">
      <dgm:prSet presAssocID="{1FF4619F-94C9-4E79-BE77-B380DC11ED1A}" presName="tx2" presStyleLbl="revTx" presStyleIdx="2" presStyleCnt="4"/>
      <dgm:spPr/>
    </dgm:pt>
    <dgm:pt modelId="{B0B69A3C-E43A-4B0E-9189-7F19FC2E330E}" type="pres">
      <dgm:prSet presAssocID="{1FF4619F-94C9-4E79-BE77-B380DC11ED1A}" presName="vert2" presStyleCnt="0"/>
      <dgm:spPr/>
    </dgm:pt>
    <dgm:pt modelId="{4720D3D6-011B-4028-908D-5249E6403A01}" type="pres">
      <dgm:prSet presAssocID="{1FF4619F-94C9-4E79-BE77-B380DC11ED1A}" presName="thinLine2b" presStyleLbl="callout" presStyleIdx="1" presStyleCnt="3"/>
      <dgm:spPr/>
    </dgm:pt>
    <dgm:pt modelId="{F99E96C1-E97E-46E4-A4FE-64CA901A41AE}" type="pres">
      <dgm:prSet presAssocID="{1FF4619F-94C9-4E79-BE77-B380DC11ED1A}" presName="vertSpace2b" presStyleCnt="0"/>
      <dgm:spPr/>
    </dgm:pt>
    <dgm:pt modelId="{9DFD8EE0-16A9-4DFD-AE85-133E3E4BB7C6}" type="pres">
      <dgm:prSet presAssocID="{839EBA32-B3F3-4036-A951-030CF9BF644C}" presName="horz2" presStyleCnt="0"/>
      <dgm:spPr/>
    </dgm:pt>
    <dgm:pt modelId="{EBE7477C-4C06-4D66-A356-E3F625842EE8}" type="pres">
      <dgm:prSet presAssocID="{839EBA32-B3F3-4036-A951-030CF9BF644C}" presName="horzSpace2" presStyleCnt="0"/>
      <dgm:spPr/>
    </dgm:pt>
    <dgm:pt modelId="{A4AA6189-4C48-4914-B027-4D1E80DDE1DA}" type="pres">
      <dgm:prSet presAssocID="{839EBA32-B3F3-4036-A951-030CF9BF644C}" presName="tx2" presStyleLbl="revTx" presStyleIdx="3" presStyleCnt="4"/>
      <dgm:spPr/>
    </dgm:pt>
    <dgm:pt modelId="{1137BDA2-710D-4166-A984-0F535B2D18EF}" type="pres">
      <dgm:prSet presAssocID="{839EBA32-B3F3-4036-A951-030CF9BF644C}" presName="vert2" presStyleCnt="0"/>
      <dgm:spPr/>
    </dgm:pt>
    <dgm:pt modelId="{97FEBF97-F210-4B0F-B9F3-07DDD9046FCB}" type="pres">
      <dgm:prSet presAssocID="{839EBA32-B3F3-4036-A951-030CF9BF644C}" presName="thinLine2b" presStyleLbl="callout" presStyleIdx="2" presStyleCnt="3"/>
      <dgm:spPr/>
    </dgm:pt>
    <dgm:pt modelId="{F229F468-2846-4C21-8232-96F724524357}" type="pres">
      <dgm:prSet presAssocID="{839EBA32-B3F3-4036-A951-030CF9BF644C}" presName="vertSpace2b" presStyleCnt="0"/>
      <dgm:spPr/>
    </dgm:pt>
  </dgm:ptLst>
  <dgm:cxnLst>
    <dgm:cxn modelId="{C218FD01-4069-424F-B067-C7A46A6DDFA5}" type="presOf" srcId="{1FF4619F-94C9-4E79-BE77-B380DC11ED1A}" destId="{B750A4B5-CA75-4CF3-990C-8B6A1B6322B6}" srcOrd="0" destOrd="0" presId="urn:microsoft.com/office/officeart/2008/layout/LinedList"/>
    <dgm:cxn modelId="{F452542A-C9BB-4AB0-AAD6-54091B9B6638}" type="presOf" srcId="{FB5A15EE-6D55-425C-8F81-4E9DE972D8A5}" destId="{1E406976-E15B-4710-BE94-A399872CF77E}" srcOrd="0" destOrd="0" presId="urn:microsoft.com/office/officeart/2008/layout/LinedList"/>
    <dgm:cxn modelId="{AEF08F70-9B41-498D-A92D-BBDA0DFD1588}" type="presOf" srcId="{839EBA32-B3F3-4036-A951-030CF9BF644C}" destId="{A4AA6189-4C48-4914-B027-4D1E80DDE1DA}" srcOrd="0" destOrd="0" presId="urn:microsoft.com/office/officeart/2008/layout/LinedList"/>
    <dgm:cxn modelId="{66064656-F176-4FDE-A98E-40BEA9DCDE96}" srcId="{E506828C-751A-4996-8483-71DCD9EC6FCE}" destId="{B210E246-B87B-4188-8EC7-6FD0F2FE81ED}" srcOrd="0" destOrd="0" parTransId="{B0522C45-7365-4B89-ADB2-F654ABFE4700}" sibTransId="{B6039792-310B-486D-A8C6-C7AE6C4E6431}"/>
    <dgm:cxn modelId="{4D764A80-0514-4C90-9BCF-0047092C856F}" srcId="{B210E246-B87B-4188-8EC7-6FD0F2FE81ED}" destId="{FB5A15EE-6D55-425C-8F81-4E9DE972D8A5}" srcOrd="0" destOrd="0" parTransId="{2A6063A0-603C-4A9C-B759-5E531CAB50AD}" sibTransId="{6002FF17-DCBD-41B7-AA0F-F1E2A2CE2DF9}"/>
    <dgm:cxn modelId="{739CFB8F-E4CC-4C84-8667-71F79D276229}" type="presOf" srcId="{B210E246-B87B-4188-8EC7-6FD0F2FE81ED}" destId="{58108214-D1EC-482E-B015-C648667D8883}" srcOrd="0" destOrd="0" presId="urn:microsoft.com/office/officeart/2008/layout/LinedList"/>
    <dgm:cxn modelId="{093A7BA0-DEA8-4B46-9796-6EEE569609A0}" srcId="{B210E246-B87B-4188-8EC7-6FD0F2FE81ED}" destId="{1FF4619F-94C9-4E79-BE77-B380DC11ED1A}" srcOrd="1" destOrd="0" parTransId="{7E0541BD-CEC9-4A38-9491-66FA8A2FB986}" sibTransId="{B16B78FA-51F2-4F22-B048-7AA58A9A409B}"/>
    <dgm:cxn modelId="{1D0BB2C1-8421-42E2-80E2-52CB6886A327}" srcId="{B210E246-B87B-4188-8EC7-6FD0F2FE81ED}" destId="{839EBA32-B3F3-4036-A951-030CF9BF644C}" srcOrd="2" destOrd="0" parTransId="{E303714D-E795-4316-B783-C1C6F0C2F147}" sibTransId="{6E71E8BD-A6B6-4721-BC09-00BE95A647E7}"/>
    <dgm:cxn modelId="{4ADE3AC6-B193-4FC5-BA25-D2A563D4C3B0}" type="presOf" srcId="{E506828C-751A-4996-8483-71DCD9EC6FCE}" destId="{36D41E1B-BF94-4B32-AE50-BE7CB6573CEE}" srcOrd="0" destOrd="0" presId="urn:microsoft.com/office/officeart/2008/layout/LinedList"/>
    <dgm:cxn modelId="{256B16D5-555B-4780-BC15-EE15A36F7544}" type="presParOf" srcId="{36D41E1B-BF94-4B32-AE50-BE7CB6573CEE}" destId="{8A1574DF-1E28-4BBC-A213-42B1A788DE77}" srcOrd="0" destOrd="0" presId="urn:microsoft.com/office/officeart/2008/layout/LinedList"/>
    <dgm:cxn modelId="{A0665168-E867-4994-913F-6088A2CAA7C2}" type="presParOf" srcId="{36D41E1B-BF94-4B32-AE50-BE7CB6573CEE}" destId="{FF5E810A-DAE9-436E-B9CF-94D14A4C823C}" srcOrd="1" destOrd="0" presId="urn:microsoft.com/office/officeart/2008/layout/LinedList"/>
    <dgm:cxn modelId="{63D0AE85-21C3-41E6-B9DC-38AB81DD8CAA}" type="presParOf" srcId="{FF5E810A-DAE9-436E-B9CF-94D14A4C823C}" destId="{58108214-D1EC-482E-B015-C648667D8883}" srcOrd="0" destOrd="0" presId="urn:microsoft.com/office/officeart/2008/layout/LinedList"/>
    <dgm:cxn modelId="{49A2D236-96D8-4A9A-85DF-695BCE352E6D}" type="presParOf" srcId="{FF5E810A-DAE9-436E-B9CF-94D14A4C823C}" destId="{FA14E71A-99F2-44FF-B426-0FEB76E92A59}" srcOrd="1" destOrd="0" presId="urn:microsoft.com/office/officeart/2008/layout/LinedList"/>
    <dgm:cxn modelId="{68C4E70C-A62D-482D-8D15-22F3D44B5F3B}" type="presParOf" srcId="{FA14E71A-99F2-44FF-B426-0FEB76E92A59}" destId="{574A0E75-4F9F-45C3-9771-D438403D44D3}" srcOrd="0" destOrd="0" presId="urn:microsoft.com/office/officeart/2008/layout/LinedList"/>
    <dgm:cxn modelId="{CC362167-FA21-490A-A8DB-57DE916DD392}" type="presParOf" srcId="{FA14E71A-99F2-44FF-B426-0FEB76E92A59}" destId="{4727EE68-616E-4427-B69F-758699D1B5F4}" srcOrd="1" destOrd="0" presId="urn:microsoft.com/office/officeart/2008/layout/LinedList"/>
    <dgm:cxn modelId="{7AFA57BF-29C8-401A-BEDE-40143A073B3B}" type="presParOf" srcId="{4727EE68-616E-4427-B69F-758699D1B5F4}" destId="{E4B4EB5D-D412-4FE7-9B95-E83A0D1ED197}" srcOrd="0" destOrd="0" presId="urn:microsoft.com/office/officeart/2008/layout/LinedList"/>
    <dgm:cxn modelId="{80E32F8E-8BF1-47B3-AA59-7B598A895E7C}" type="presParOf" srcId="{4727EE68-616E-4427-B69F-758699D1B5F4}" destId="{1E406976-E15B-4710-BE94-A399872CF77E}" srcOrd="1" destOrd="0" presId="urn:microsoft.com/office/officeart/2008/layout/LinedList"/>
    <dgm:cxn modelId="{FB4E0E55-0C7A-4D20-8721-BD67C99839DC}" type="presParOf" srcId="{4727EE68-616E-4427-B69F-758699D1B5F4}" destId="{F3CA6638-AAD5-4655-B982-1BDCEE4B799C}" srcOrd="2" destOrd="0" presId="urn:microsoft.com/office/officeart/2008/layout/LinedList"/>
    <dgm:cxn modelId="{9ADD308D-F5C2-4690-8CC3-B24BB69A8974}" type="presParOf" srcId="{FA14E71A-99F2-44FF-B426-0FEB76E92A59}" destId="{BA092164-0C8F-4911-8A0E-8CA7D9E7A4E8}" srcOrd="2" destOrd="0" presId="urn:microsoft.com/office/officeart/2008/layout/LinedList"/>
    <dgm:cxn modelId="{898C3339-0E49-454D-ACCD-4746812BABAB}" type="presParOf" srcId="{FA14E71A-99F2-44FF-B426-0FEB76E92A59}" destId="{321C5DAC-25B5-4550-8503-D2F9576AB528}" srcOrd="3" destOrd="0" presId="urn:microsoft.com/office/officeart/2008/layout/LinedList"/>
    <dgm:cxn modelId="{4179B4B7-DB52-4DDE-BEB4-A5AFF62EAD6D}" type="presParOf" srcId="{FA14E71A-99F2-44FF-B426-0FEB76E92A59}" destId="{38C7AE49-28C4-4FBE-97C9-56E536953946}" srcOrd="4" destOrd="0" presId="urn:microsoft.com/office/officeart/2008/layout/LinedList"/>
    <dgm:cxn modelId="{8B4BCC44-D75C-4CE7-ABC6-6517288256B0}" type="presParOf" srcId="{38C7AE49-28C4-4FBE-97C9-56E536953946}" destId="{219912BD-F4BE-453A-9AD5-1F3B95B8CA7D}" srcOrd="0" destOrd="0" presId="urn:microsoft.com/office/officeart/2008/layout/LinedList"/>
    <dgm:cxn modelId="{06D94239-5339-4B88-B8A2-F213A933909C}" type="presParOf" srcId="{38C7AE49-28C4-4FBE-97C9-56E536953946}" destId="{B750A4B5-CA75-4CF3-990C-8B6A1B6322B6}" srcOrd="1" destOrd="0" presId="urn:microsoft.com/office/officeart/2008/layout/LinedList"/>
    <dgm:cxn modelId="{1CAD8107-FEAB-489E-808E-9A3B93EA95C2}" type="presParOf" srcId="{38C7AE49-28C4-4FBE-97C9-56E536953946}" destId="{B0B69A3C-E43A-4B0E-9189-7F19FC2E330E}" srcOrd="2" destOrd="0" presId="urn:microsoft.com/office/officeart/2008/layout/LinedList"/>
    <dgm:cxn modelId="{4C66A9BE-36A2-4AFF-B9C9-5EA531883F6B}" type="presParOf" srcId="{FA14E71A-99F2-44FF-B426-0FEB76E92A59}" destId="{4720D3D6-011B-4028-908D-5249E6403A01}" srcOrd="5" destOrd="0" presId="urn:microsoft.com/office/officeart/2008/layout/LinedList"/>
    <dgm:cxn modelId="{23598857-B9C5-48F8-A90E-3F6787A976E2}" type="presParOf" srcId="{FA14E71A-99F2-44FF-B426-0FEB76E92A59}" destId="{F99E96C1-E97E-46E4-A4FE-64CA901A41AE}" srcOrd="6" destOrd="0" presId="urn:microsoft.com/office/officeart/2008/layout/LinedList"/>
    <dgm:cxn modelId="{FA118C45-7860-4BBC-813E-891FFA533EB7}" type="presParOf" srcId="{FA14E71A-99F2-44FF-B426-0FEB76E92A59}" destId="{9DFD8EE0-16A9-4DFD-AE85-133E3E4BB7C6}" srcOrd="7" destOrd="0" presId="urn:microsoft.com/office/officeart/2008/layout/LinedList"/>
    <dgm:cxn modelId="{4B942934-BF1E-4E3F-94BE-1607E29546A5}" type="presParOf" srcId="{9DFD8EE0-16A9-4DFD-AE85-133E3E4BB7C6}" destId="{EBE7477C-4C06-4D66-A356-E3F625842EE8}" srcOrd="0" destOrd="0" presId="urn:microsoft.com/office/officeart/2008/layout/LinedList"/>
    <dgm:cxn modelId="{E471D9FD-4B11-4C3C-95AC-2729909A2767}" type="presParOf" srcId="{9DFD8EE0-16A9-4DFD-AE85-133E3E4BB7C6}" destId="{A4AA6189-4C48-4914-B027-4D1E80DDE1DA}" srcOrd="1" destOrd="0" presId="urn:microsoft.com/office/officeart/2008/layout/LinedList"/>
    <dgm:cxn modelId="{88DFFAD0-89F4-44FE-9878-11A49896A16D}" type="presParOf" srcId="{9DFD8EE0-16A9-4DFD-AE85-133E3E4BB7C6}" destId="{1137BDA2-710D-4166-A984-0F535B2D18EF}" srcOrd="2" destOrd="0" presId="urn:microsoft.com/office/officeart/2008/layout/LinedList"/>
    <dgm:cxn modelId="{3E0B63B1-CF6A-4A2A-82C3-DC5D77FA75A1}" type="presParOf" srcId="{FA14E71A-99F2-44FF-B426-0FEB76E92A59}" destId="{97FEBF97-F210-4B0F-B9F3-07DDD9046FCB}" srcOrd="8" destOrd="0" presId="urn:microsoft.com/office/officeart/2008/layout/LinedList"/>
    <dgm:cxn modelId="{979482A1-7A1F-4BEF-B735-8FB74966687B}" type="presParOf" srcId="{FA14E71A-99F2-44FF-B426-0FEB76E92A59}" destId="{F229F468-2846-4C21-8232-96F724524357}"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06828C-751A-4996-8483-71DCD9EC6F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D"/>
        </a:p>
      </dgm:t>
    </dgm:pt>
    <dgm:pt modelId="{B210E246-B87B-4188-8EC7-6FD0F2FE81ED}">
      <dgm:prSet phldrT="[Text]" custT="1"/>
      <dgm:spPr/>
      <dgm:t>
        <a:bodyPr/>
        <a:lstStyle/>
        <a:p>
          <a:r>
            <a:rPr lang="en-US" sz="2000" b="1" dirty="0"/>
            <a:t>PRINSIP</a:t>
          </a:r>
          <a:endParaRPr lang="en-ID" sz="2000" b="1" dirty="0"/>
        </a:p>
      </dgm:t>
    </dgm:pt>
    <dgm:pt modelId="{B0522C45-7365-4B89-ADB2-F654ABFE4700}" type="parTrans" cxnId="{66064656-F176-4FDE-A98E-40BEA9DCDE96}">
      <dgm:prSet/>
      <dgm:spPr/>
      <dgm:t>
        <a:bodyPr/>
        <a:lstStyle/>
        <a:p>
          <a:endParaRPr lang="en-ID" sz="2000"/>
        </a:p>
      </dgm:t>
    </dgm:pt>
    <dgm:pt modelId="{B6039792-310B-486D-A8C6-C7AE6C4E6431}" type="sibTrans" cxnId="{66064656-F176-4FDE-A98E-40BEA9DCDE96}">
      <dgm:prSet/>
      <dgm:spPr/>
      <dgm:t>
        <a:bodyPr/>
        <a:lstStyle/>
        <a:p>
          <a:endParaRPr lang="en-ID" sz="2000"/>
        </a:p>
      </dgm:t>
    </dgm:pt>
    <dgm:pt modelId="{FB5A15EE-6D55-425C-8F81-4E9DE972D8A5}">
      <dgm:prSet phldrT="[Text]" custT="1"/>
      <dgm:spPr/>
      <dgm:t>
        <a:bodyPr/>
        <a:lstStyle/>
        <a:p>
          <a:r>
            <a:rPr lang="en-US" sz="2000" dirty="0"/>
            <a:t>DT </a:t>
          </a:r>
          <a:r>
            <a:rPr lang="en-US" sz="2000" dirty="0" err="1"/>
            <a:t>merupakan</a:t>
          </a:r>
          <a:r>
            <a:rPr lang="en-US" sz="2000" dirty="0"/>
            <a:t> instrument yang </a:t>
          </a:r>
          <a:r>
            <a:rPr lang="en-US" sz="2000" dirty="0" err="1"/>
            <a:t>memberikan</a:t>
          </a:r>
          <a:r>
            <a:rPr lang="en-US" sz="2000" dirty="0"/>
            <a:t> stimulus </a:t>
          </a:r>
          <a:r>
            <a:rPr lang="en-US" sz="2000" dirty="0" err="1"/>
            <a:t>untuk</a:t>
          </a:r>
          <a:r>
            <a:rPr lang="en-US" sz="2000" dirty="0"/>
            <a:t> </a:t>
          </a:r>
          <a:r>
            <a:rPr lang="en-US" sz="2000" dirty="0" err="1"/>
            <a:t>melihat</a:t>
          </a:r>
          <a:r>
            <a:rPr lang="en-US" sz="2000" dirty="0"/>
            <a:t> </a:t>
          </a:r>
          <a:r>
            <a:rPr lang="en-US" sz="2000" dirty="0" err="1"/>
            <a:t>sesuatu</a:t>
          </a:r>
          <a:r>
            <a:rPr lang="en-US" sz="2000" dirty="0"/>
            <a:t> </a:t>
          </a:r>
          <a:r>
            <a:rPr lang="en-US" sz="2000" dirty="0" err="1"/>
            <a:t>dari</a:t>
          </a:r>
          <a:r>
            <a:rPr lang="en-US" sz="2000" dirty="0"/>
            <a:t> </a:t>
          </a:r>
          <a:r>
            <a:rPr lang="en-US" sz="2000" dirty="0" err="1"/>
            <a:t>perspektif</a:t>
          </a:r>
          <a:r>
            <a:rPr lang="en-US" sz="2000" dirty="0"/>
            <a:t> yang </a:t>
          </a:r>
          <a:r>
            <a:rPr lang="en-US" sz="2000" dirty="0" err="1"/>
            <a:t>berbeda</a:t>
          </a:r>
          <a:endParaRPr lang="en-ID" sz="2000" b="0" dirty="0"/>
        </a:p>
      </dgm:t>
    </dgm:pt>
    <dgm:pt modelId="{2A6063A0-603C-4A9C-B759-5E531CAB50AD}" type="parTrans" cxnId="{4D764A80-0514-4C90-9BCF-0047092C856F}">
      <dgm:prSet/>
      <dgm:spPr/>
      <dgm:t>
        <a:bodyPr/>
        <a:lstStyle/>
        <a:p>
          <a:endParaRPr lang="en-ID" sz="2000"/>
        </a:p>
      </dgm:t>
    </dgm:pt>
    <dgm:pt modelId="{6002FF17-DCBD-41B7-AA0F-F1E2A2CE2DF9}" type="sibTrans" cxnId="{4D764A80-0514-4C90-9BCF-0047092C856F}">
      <dgm:prSet/>
      <dgm:spPr/>
      <dgm:t>
        <a:bodyPr/>
        <a:lstStyle/>
        <a:p>
          <a:endParaRPr lang="en-ID" sz="2000"/>
        </a:p>
      </dgm:t>
    </dgm:pt>
    <dgm:pt modelId="{56AFEBE5-B715-4FB7-B726-93F564905319}">
      <dgm:prSet phldrT="[Text]" custT="1"/>
      <dgm:spPr/>
      <dgm:t>
        <a:bodyPr/>
        <a:lstStyle/>
        <a:p>
          <a:r>
            <a:rPr lang="en-US" sz="2000" b="0" dirty="0" err="1"/>
            <a:t>Berfikir</a:t>
          </a:r>
          <a:r>
            <a:rPr lang="en-US" sz="2000" b="0" dirty="0"/>
            <a:t> </a:t>
          </a:r>
          <a:r>
            <a:rPr lang="en-US" sz="2000" b="0" dirty="0" err="1"/>
            <a:t>kreatif</a:t>
          </a:r>
          <a:r>
            <a:rPr lang="en-US" sz="2000" b="0" dirty="0"/>
            <a:t> dan </a:t>
          </a:r>
          <a:r>
            <a:rPr lang="en-US" sz="2000" b="0" dirty="0" err="1"/>
            <a:t>inovatif</a:t>
          </a:r>
          <a:r>
            <a:rPr lang="en-US" sz="2000" b="0" dirty="0"/>
            <a:t> </a:t>
          </a:r>
          <a:r>
            <a:rPr lang="en-US" sz="2000" b="0" dirty="0" err="1"/>
            <a:t>merupakan</a:t>
          </a:r>
          <a:r>
            <a:rPr lang="en-US" sz="2000" b="0" dirty="0"/>
            <a:t> </a:t>
          </a:r>
          <a:r>
            <a:rPr lang="en-US" sz="2000" b="0" dirty="0" err="1"/>
            <a:t>kunci</a:t>
          </a:r>
          <a:r>
            <a:rPr lang="en-US" sz="2000" b="0" dirty="0"/>
            <a:t> </a:t>
          </a:r>
          <a:r>
            <a:rPr lang="en-US" sz="2000" b="0" dirty="0" err="1"/>
            <a:t>memandang</a:t>
          </a:r>
          <a:r>
            <a:rPr lang="en-US" sz="2000" b="0" dirty="0"/>
            <a:t> </a:t>
          </a:r>
          <a:r>
            <a:rPr lang="en-US" sz="2000" b="0" dirty="0" err="1"/>
            <a:t>sesuatu</a:t>
          </a:r>
          <a:r>
            <a:rPr lang="en-US" sz="2000" b="0" dirty="0"/>
            <a:t> </a:t>
          </a:r>
          <a:r>
            <a:rPr lang="en-US" sz="2000" b="0" dirty="0" err="1"/>
            <a:t>dari</a:t>
          </a:r>
          <a:r>
            <a:rPr lang="en-US" sz="2000" b="0" dirty="0"/>
            <a:t> </a:t>
          </a:r>
          <a:r>
            <a:rPr lang="en-US" sz="2000" b="0" dirty="0" err="1"/>
            <a:t>berbagai</a:t>
          </a:r>
          <a:r>
            <a:rPr lang="en-US" sz="2000" b="0" dirty="0"/>
            <a:t> </a:t>
          </a:r>
          <a:r>
            <a:rPr lang="en-US" sz="2000" b="0" dirty="0" err="1"/>
            <a:t>sudut</a:t>
          </a:r>
          <a:r>
            <a:rPr lang="en-US" sz="2000" b="0" dirty="0"/>
            <a:t> yang </a:t>
          </a:r>
          <a:r>
            <a:rPr lang="en-US" sz="2000" b="0" dirty="0" err="1"/>
            <a:t>belum</a:t>
          </a:r>
          <a:r>
            <a:rPr lang="en-US" sz="2000" b="0" dirty="0"/>
            <a:t> </a:t>
          </a:r>
          <a:r>
            <a:rPr lang="en-US" sz="2000" b="0" dirty="0" err="1"/>
            <a:t>pernah</a:t>
          </a:r>
          <a:r>
            <a:rPr lang="en-US" sz="2000" b="0" dirty="0"/>
            <a:t> </a:t>
          </a:r>
          <a:r>
            <a:rPr lang="en-US" sz="2000" b="0" dirty="0" err="1"/>
            <a:t>terpikirkan</a:t>
          </a:r>
          <a:r>
            <a:rPr lang="en-US" sz="2000" b="0" dirty="0"/>
            <a:t> </a:t>
          </a:r>
          <a:r>
            <a:rPr lang="en-US" sz="2000" b="0" dirty="0" err="1"/>
            <a:t>sebelumnya</a:t>
          </a:r>
          <a:endParaRPr lang="en-ID" sz="2000" b="0" dirty="0"/>
        </a:p>
      </dgm:t>
    </dgm:pt>
    <dgm:pt modelId="{8D5F2B8C-3E6E-4537-9EFC-8325C7A246C9}" type="parTrans" cxnId="{16EB0D38-944A-4C43-9237-7A780A631230}">
      <dgm:prSet/>
      <dgm:spPr/>
      <dgm:t>
        <a:bodyPr/>
        <a:lstStyle/>
        <a:p>
          <a:endParaRPr lang="en-ID"/>
        </a:p>
      </dgm:t>
    </dgm:pt>
    <dgm:pt modelId="{835E17BA-E5A0-41FE-9830-E94CCC3FDAB8}" type="sibTrans" cxnId="{16EB0D38-944A-4C43-9237-7A780A631230}">
      <dgm:prSet/>
      <dgm:spPr/>
      <dgm:t>
        <a:bodyPr/>
        <a:lstStyle/>
        <a:p>
          <a:endParaRPr lang="en-ID"/>
        </a:p>
      </dgm:t>
    </dgm:pt>
    <dgm:pt modelId="{36D41E1B-BF94-4B32-AE50-BE7CB6573CEE}" type="pres">
      <dgm:prSet presAssocID="{E506828C-751A-4996-8483-71DCD9EC6FCE}" presName="vert0" presStyleCnt="0">
        <dgm:presLayoutVars>
          <dgm:dir/>
          <dgm:animOne val="branch"/>
          <dgm:animLvl val="lvl"/>
        </dgm:presLayoutVars>
      </dgm:prSet>
      <dgm:spPr/>
    </dgm:pt>
    <dgm:pt modelId="{8A1574DF-1E28-4BBC-A213-42B1A788DE77}" type="pres">
      <dgm:prSet presAssocID="{B210E246-B87B-4188-8EC7-6FD0F2FE81ED}" presName="thickLine" presStyleLbl="alignNode1" presStyleIdx="0" presStyleCnt="1"/>
      <dgm:spPr/>
    </dgm:pt>
    <dgm:pt modelId="{FF5E810A-DAE9-436E-B9CF-94D14A4C823C}" type="pres">
      <dgm:prSet presAssocID="{B210E246-B87B-4188-8EC7-6FD0F2FE81ED}" presName="horz1" presStyleCnt="0"/>
      <dgm:spPr/>
    </dgm:pt>
    <dgm:pt modelId="{58108214-D1EC-482E-B015-C648667D8883}" type="pres">
      <dgm:prSet presAssocID="{B210E246-B87B-4188-8EC7-6FD0F2FE81ED}" presName="tx1" presStyleLbl="revTx" presStyleIdx="0" presStyleCnt="3" custScaleX="153056" custLinFactNeighborX="-4597" custLinFactNeighborY="2070"/>
      <dgm:spPr/>
    </dgm:pt>
    <dgm:pt modelId="{FA14E71A-99F2-44FF-B426-0FEB76E92A59}" type="pres">
      <dgm:prSet presAssocID="{B210E246-B87B-4188-8EC7-6FD0F2FE81ED}" presName="vert1" presStyleCnt="0"/>
      <dgm:spPr/>
    </dgm:pt>
    <dgm:pt modelId="{574A0E75-4F9F-45C3-9771-D438403D44D3}" type="pres">
      <dgm:prSet presAssocID="{FB5A15EE-6D55-425C-8F81-4E9DE972D8A5}" presName="vertSpace2a" presStyleCnt="0"/>
      <dgm:spPr/>
    </dgm:pt>
    <dgm:pt modelId="{4727EE68-616E-4427-B69F-758699D1B5F4}" type="pres">
      <dgm:prSet presAssocID="{FB5A15EE-6D55-425C-8F81-4E9DE972D8A5}" presName="horz2" presStyleCnt="0"/>
      <dgm:spPr/>
    </dgm:pt>
    <dgm:pt modelId="{E4B4EB5D-D412-4FE7-9B95-E83A0D1ED197}" type="pres">
      <dgm:prSet presAssocID="{FB5A15EE-6D55-425C-8F81-4E9DE972D8A5}" presName="horzSpace2" presStyleCnt="0"/>
      <dgm:spPr/>
    </dgm:pt>
    <dgm:pt modelId="{1E406976-E15B-4710-BE94-A399872CF77E}" type="pres">
      <dgm:prSet presAssocID="{FB5A15EE-6D55-425C-8F81-4E9DE972D8A5}" presName="tx2" presStyleLbl="revTx" presStyleIdx="1" presStyleCnt="3"/>
      <dgm:spPr/>
    </dgm:pt>
    <dgm:pt modelId="{F3CA6638-AAD5-4655-B982-1BDCEE4B799C}" type="pres">
      <dgm:prSet presAssocID="{FB5A15EE-6D55-425C-8F81-4E9DE972D8A5}" presName="vert2" presStyleCnt="0"/>
      <dgm:spPr/>
    </dgm:pt>
    <dgm:pt modelId="{BA092164-0C8F-4911-8A0E-8CA7D9E7A4E8}" type="pres">
      <dgm:prSet presAssocID="{FB5A15EE-6D55-425C-8F81-4E9DE972D8A5}" presName="thinLine2b" presStyleLbl="callout" presStyleIdx="0" presStyleCnt="2" custLinFactY="-300000" custLinFactNeighborX="1879" custLinFactNeighborY="-373436"/>
      <dgm:spPr/>
    </dgm:pt>
    <dgm:pt modelId="{321C5DAC-25B5-4550-8503-D2F9576AB528}" type="pres">
      <dgm:prSet presAssocID="{FB5A15EE-6D55-425C-8F81-4E9DE972D8A5}" presName="vertSpace2b" presStyleCnt="0"/>
      <dgm:spPr/>
    </dgm:pt>
    <dgm:pt modelId="{757A2D35-A092-4468-A971-A4075EE464DE}" type="pres">
      <dgm:prSet presAssocID="{56AFEBE5-B715-4FB7-B726-93F564905319}" presName="horz2" presStyleCnt="0"/>
      <dgm:spPr/>
    </dgm:pt>
    <dgm:pt modelId="{FA4695E1-9C60-430E-8776-F216E1AB8BEE}" type="pres">
      <dgm:prSet presAssocID="{56AFEBE5-B715-4FB7-B726-93F564905319}" presName="horzSpace2" presStyleCnt="0"/>
      <dgm:spPr/>
    </dgm:pt>
    <dgm:pt modelId="{C5EB698A-3B9A-4E1F-9F38-13AA2E3A21F0}" type="pres">
      <dgm:prSet presAssocID="{56AFEBE5-B715-4FB7-B726-93F564905319}" presName="tx2" presStyleLbl="revTx" presStyleIdx="2" presStyleCnt="3" custLinFactNeighborX="-319" custLinFactNeighborY="-19720"/>
      <dgm:spPr/>
    </dgm:pt>
    <dgm:pt modelId="{224B5CBB-8FA8-44E0-B3D7-DECD81E5341A}" type="pres">
      <dgm:prSet presAssocID="{56AFEBE5-B715-4FB7-B726-93F564905319}" presName="vert2" presStyleCnt="0"/>
      <dgm:spPr/>
    </dgm:pt>
    <dgm:pt modelId="{5EA6F362-6C50-4DA3-9DDD-47BDD21BD5F2}" type="pres">
      <dgm:prSet presAssocID="{56AFEBE5-B715-4FB7-B726-93F564905319}" presName="thinLine2b" presStyleLbl="callout" presStyleIdx="1" presStyleCnt="2"/>
      <dgm:spPr/>
    </dgm:pt>
    <dgm:pt modelId="{9FD7B265-53F3-406C-9D1A-FB7D255FCE64}" type="pres">
      <dgm:prSet presAssocID="{56AFEBE5-B715-4FB7-B726-93F564905319}" presName="vertSpace2b" presStyleCnt="0"/>
      <dgm:spPr/>
    </dgm:pt>
  </dgm:ptLst>
  <dgm:cxnLst>
    <dgm:cxn modelId="{F452542A-C9BB-4AB0-AAD6-54091B9B6638}" type="presOf" srcId="{FB5A15EE-6D55-425C-8F81-4E9DE972D8A5}" destId="{1E406976-E15B-4710-BE94-A399872CF77E}" srcOrd="0" destOrd="0" presId="urn:microsoft.com/office/officeart/2008/layout/LinedList"/>
    <dgm:cxn modelId="{16EB0D38-944A-4C43-9237-7A780A631230}" srcId="{B210E246-B87B-4188-8EC7-6FD0F2FE81ED}" destId="{56AFEBE5-B715-4FB7-B726-93F564905319}" srcOrd="1" destOrd="0" parTransId="{8D5F2B8C-3E6E-4537-9EFC-8325C7A246C9}" sibTransId="{835E17BA-E5A0-41FE-9830-E94CCC3FDAB8}"/>
    <dgm:cxn modelId="{C8B50949-B3EF-42AA-82D2-3BF85A7319A2}" type="presOf" srcId="{56AFEBE5-B715-4FB7-B726-93F564905319}" destId="{C5EB698A-3B9A-4E1F-9F38-13AA2E3A21F0}" srcOrd="0" destOrd="0" presId="urn:microsoft.com/office/officeart/2008/layout/LinedList"/>
    <dgm:cxn modelId="{66064656-F176-4FDE-A98E-40BEA9DCDE96}" srcId="{E506828C-751A-4996-8483-71DCD9EC6FCE}" destId="{B210E246-B87B-4188-8EC7-6FD0F2FE81ED}" srcOrd="0" destOrd="0" parTransId="{B0522C45-7365-4B89-ADB2-F654ABFE4700}" sibTransId="{B6039792-310B-486D-A8C6-C7AE6C4E6431}"/>
    <dgm:cxn modelId="{4D764A80-0514-4C90-9BCF-0047092C856F}" srcId="{B210E246-B87B-4188-8EC7-6FD0F2FE81ED}" destId="{FB5A15EE-6D55-425C-8F81-4E9DE972D8A5}" srcOrd="0" destOrd="0" parTransId="{2A6063A0-603C-4A9C-B759-5E531CAB50AD}" sibTransId="{6002FF17-DCBD-41B7-AA0F-F1E2A2CE2DF9}"/>
    <dgm:cxn modelId="{739CFB8F-E4CC-4C84-8667-71F79D276229}" type="presOf" srcId="{B210E246-B87B-4188-8EC7-6FD0F2FE81ED}" destId="{58108214-D1EC-482E-B015-C648667D8883}" srcOrd="0" destOrd="0" presId="urn:microsoft.com/office/officeart/2008/layout/LinedList"/>
    <dgm:cxn modelId="{4ADE3AC6-B193-4FC5-BA25-D2A563D4C3B0}" type="presOf" srcId="{E506828C-751A-4996-8483-71DCD9EC6FCE}" destId="{36D41E1B-BF94-4B32-AE50-BE7CB6573CEE}" srcOrd="0" destOrd="0" presId="urn:microsoft.com/office/officeart/2008/layout/LinedList"/>
    <dgm:cxn modelId="{256B16D5-555B-4780-BC15-EE15A36F7544}" type="presParOf" srcId="{36D41E1B-BF94-4B32-AE50-BE7CB6573CEE}" destId="{8A1574DF-1E28-4BBC-A213-42B1A788DE77}" srcOrd="0" destOrd="0" presId="urn:microsoft.com/office/officeart/2008/layout/LinedList"/>
    <dgm:cxn modelId="{A0665168-E867-4994-913F-6088A2CAA7C2}" type="presParOf" srcId="{36D41E1B-BF94-4B32-AE50-BE7CB6573CEE}" destId="{FF5E810A-DAE9-436E-B9CF-94D14A4C823C}" srcOrd="1" destOrd="0" presId="urn:microsoft.com/office/officeart/2008/layout/LinedList"/>
    <dgm:cxn modelId="{63D0AE85-21C3-41E6-B9DC-38AB81DD8CAA}" type="presParOf" srcId="{FF5E810A-DAE9-436E-B9CF-94D14A4C823C}" destId="{58108214-D1EC-482E-B015-C648667D8883}" srcOrd="0" destOrd="0" presId="urn:microsoft.com/office/officeart/2008/layout/LinedList"/>
    <dgm:cxn modelId="{49A2D236-96D8-4A9A-85DF-695BCE352E6D}" type="presParOf" srcId="{FF5E810A-DAE9-436E-B9CF-94D14A4C823C}" destId="{FA14E71A-99F2-44FF-B426-0FEB76E92A59}" srcOrd="1" destOrd="0" presId="urn:microsoft.com/office/officeart/2008/layout/LinedList"/>
    <dgm:cxn modelId="{68C4E70C-A62D-482D-8D15-22F3D44B5F3B}" type="presParOf" srcId="{FA14E71A-99F2-44FF-B426-0FEB76E92A59}" destId="{574A0E75-4F9F-45C3-9771-D438403D44D3}" srcOrd="0" destOrd="0" presId="urn:microsoft.com/office/officeart/2008/layout/LinedList"/>
    <dgm:cxn modelId="{CC362167-FA21-490A-A8DB-57DE916DD392}" type="presParOf" srcId="{FA14E71A-99F2-44FF-B426-0FEB76E92A59}" destId="{4727EE68-616E-4427-B69F-758699D1B5F4}" srcOrd="1" destOrd="0" presId="urn:microsoft.com/office/officeart/2008/layout/LinedList"/>
    <dgm:cxn modelId="{7AFA57BF-29C8-401A-BEDE-40143A073B3B}" type="presParOf" srcId="{4727EE68-616E-4427-B69F-758699D1B5F4}" destId="{E4B4EB5D-D412-4FE7-9B95-E83A0D1ED197}" srcOrd="0" destOrd="0" presId="urn:microsoft.com/office/officeart/2008/layout/LinedList"/>
    <dgm:cxn modelId="{80E32F8E-8BF1-47B3-AA59-7B598A895E7C}" type="presParOf" srcId="{4727EE68-616E-4427-B69F-758699D1B5F4}" destId="{1E406976-E15B-4710-BE94-A399872CF77E}" srcOrd="1" destOrd="0" presId="urn:microsoft.com/office/officeart/2008/layout/LinedList"/>
    <dgm:cxn modelId="{FB4E0E55-0C7A-4D20-8721-BD67C99839DC}" type="presParOf" srcId="{4727EE68-616E-4427-B69F-758699D1B5F4}" destId="{F3CA6638-AAD5-4655-B982-1BDCEE4B799C}" srcOrd="2" destOrd="0" presId="urn:microsoft.com/office/officeart/2008/layout/LinedList"/>
    <dgm:cxn modelId="{9ADD308D-F5C2-4690-8CC3-B24BB69A8974}" type="presParOf" srcId="{FA14E71A-99F2-44FF-B426-0FEB76E92A59}" destId="{BA092164-0C8F-4911-8A0E-8CA7D9E7A4E8}" srcOrd="2" destOrd="0" presId="urn:microsoft.com/office/officeart/2008/layout/LinedList"/>
    <dgm:cxn modelId="{898C3339-0E49-454D-ACCD-4746812BABAB}" type="presParOf" srcId="{FA14E71A-99F2-44FF-B426-0FEB76E92A59}" destId="{321C5DAC-25B5-4550-8503-D2F9576AB528}" srcOrd="3" destOrd="0" presId="urn:microsoft.com/office/officeart/2008/layout/LinedList"/>
    <dgm:cxn modelId="{2FDBCE81-FEAD-4E2F-97ED-7233F84DA176}" type="presParOf" srcId="{FA14E71A-99F2-44FF-B426-0FEB76E92A59}" destId="{757A2D35-A092-4468-A971-A4075EE464DE}" srcOrd="4" destOrd="0" presId="urn:microsoft.com/office/officeart/2008/layout/LinedList"/>
    <dgm:cxn modelId="{87DBBC48-D82C-4249-BD6E-41C66AD0AF9D}" type="presParOf" srcId="{757A2D35-A092-4468-A971-A4075EE464DE}" destId="{FA4695E1-9C60-430E-8776-F216E1AB8BEE}" srcOrd="0" destOrd="0" presId="urn:microsoft.com/office/officeart/2008/layout/LinedList"/>
    <dgm:cxn modelId="{13E3601B-8925-445C-8D6E-60A312AA52E9}" type="presParOf" srcId="{757A2D35-A092-4468-A971-A4075EE464DE}" destId="{C5EB698A-3B9A-4E1F-9F38-13AA2E3A21F0}" srcOrd="1" destOrd="0" presId="urn:microsoft.com/office/officeart/2008/layout/LinedList"/>
    <dgm:cxn modelId="{25D8DBEB-E677-426D-AFCA-9EC492A90754}" type="presParOf" srcId="{757A2D35-A092-4468-A971-A4075EE464DE}" destId="{224B5CBB-8FA8-44E0-B3D7-DECD81E5341A}" srcOrd="2" destOrd="0" presId="urn:microsoft.com/office/officeart/2008/layout/LinedList"/>
    <dgm:cxn modelId="{907D36DC-28EA-435D-BCC6-FC007DE736DC}" type="presParOf" srcId="{FA14E71A-99F2-44FF-B426-0FEB76E92A59}" destId="{5EA6F362-6C50-4DA3-9DDD-47BDD21BD5F2}" srcOrd="5" destOrd="0" presId="urn:microsoft.com/office/officeart/2008/layout/LinedList"/>
    <dgm:cxn modelId="{7E62F568-550D-4CAB-8E97-CA29C1107D27}" type="presParOf" srcId="{FA14E71A-99F2-44FF-B426-0FEB76E92A59}" destId="{9FD7B265-53F3-406C-9D1A-FB7D255FCE64}"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47E153-622C-4D76-B695-8D78A822298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D"/>
        </a:p>
      </dgm:t>
    </dgm:pt>
    <dgm:pt modelId="{6DBC2DD3-33EC-409F-B506-F0DCF0182325}">
      <dgm:prSet phldrT="[Text]" custT="1"/>
      <dgm:spPr/>
      <dgm:t>
        <a:bodyPr/>
        <a:lstStyle/>
        <a:p>
          <a:r>
            <a:rPr lang="en-US" sz="2000" b="1"/>
            <a:t>PRINSIP</a:t>
          </a:r>
          <a:endParaRPr lang="en-ID" sz="2000"/>
        </a:p>
      </dgm:t>
    </dgm:pt>
    <dgm:pt modelId="{6AFBA72E-3DD6-45A4-A258-6D278A473FEB}" type="parTrans" cxnId="{C9B5B523-C131-4F25-87D6-8145E779860E}">
      <dgm:prSet/>
      <dgm:spPr/>
      <dgm:t>
        <a:bodyPr/>
        <a:lstStyle/>
        <a:p>
          <a:endParaRPr lang="en-ID" sz="2000"/>
        </a:p>
      </dgm:t>
    </dgm:pt>
    <dgm:pt modelId="{7F60FAEE-E564-4C56-82A4-F68B71A34F30}" type="sibTrans" cxnId="{C9B5B523-C131-4F25-87D6-8145E779860E}">
      <dgm:prSet/>
      <dgm:spPr/>
      <dgm:t>
        <a:bodyPr/>
        <a:lstStyle/>
        <a:p>
          <a:endParaRPr lang="en-ID" sz="2000"/>
        </a:p>
      </dgm:t>
    </dgm:pt>
    <dgm:pt modelId="{F535FF3F-EA2B-4940-BEFE-A42CBEFA7C34}">
      <dgm:prSet phldrT="[Text]" custT="1"/>
      <dgm:spPr/>
      <dgm:t>
        <a:bodyPr/>
        <a:lstStyle/>
        <a:p>
          <a:r>
            <a:rPr lang="en-US" sz="2000" dirty="0"/>
            <a:t>DT </a:t>
          </a:r>
          <a:r>
            <a:rPr lang="en-US" sz="2000" dirty="0" err="1"/>
            <a:t>bukan</a:t>
          </a:r>
          <a:r>
            <a:rPr lang="en-US" sz="2000" dirty="0"/>
            <a:t> </a:t>
          </a:r>
          <a:r>
            <a:rPr lang="en-US" sz="2000" dirty="0" err="1"/>
            <a:t>masalah</a:t>
          </a:r>
          <a:r>
            <a:rPr lang="en-US" sz="2000" dirty="0"/>
            <a:t> </a:t>
          </a:r>
          <a:r>
            <a:rPr lang="en-US" sz="2000" dirty="0" err="1"/>
            <a:t>teori</a:t>
          </a:r>
          <a:r>
            <a:rPr lang="en-US" sz="2000" dirty="0"/>
            <a:t>, </a:t>
          </a:r>
          <a:r>
            <a:rPr lang="en-US" sz="2000" dirty="0" err="1"/>
            <a:t>tukar</a:t>
          </a:r>
          <a:r>
            <a:rPr lang="en-US" sz="2000" dirty="0"/>
            <a:t> </a:t>
          </a:r>
          <a:r>
            <a:rPr lang="en-US" sz="2000" dirty="0" err="1"/>
            <a:t>pikiran</a:t>
          </a:r>
          <a:r>
            <a:rPr lang="en-US" sz="2000" dirty="0"/>
            <a:t>, </a:t>
          </a:r>
          <a:r>
            <a:rPr lang="en-US" sz="2000" dirty="0" err="1"/>
            <a:t>atau</a:t>
          </a:r>
          <a:r>
            <a:rPr lang="en-US" sz="2000" dirty="0"/>
            <a:t> </a:t>
          </a:r>
          <a:r>
            <a:rPr lang="en-US" sz="2000" dirty="0" err="1"/>
            <a:t>diskusi</a:t>
          </a:r>
          <a:r>
            <a:rPr lang="en-US" sz="2000" dirty="0"/>
            <a:t> </a:t>
          </a:r>
          <a:r>
            <a:rPr lang="en-US" sz="2000" dirty="0" err="1"/>
            <a:t>semata</a:t>
          </a:r>
          <a:r>
            <a:rPr lang="en-US" sz="2000" dirty="0"/>
            <a:t> – </a:t>
          </a:r>
          <a:r>
            <a:rPr lang="en-US" sz="2000" dirty="0" err="1"/>
            <a:t>tapi</a:t>
          </a:r>
          <a:r>
            <a:rPr lang="en-US" sz="2000" dirty="0"/>
            <a:t> </a:t>
          </a:r>
          <a:r>
            <a:rPr lang="en-US" sz="2000" dirty="0" err="1"/>
            <a:t>lebih</a:t>
          </a:r>
          <a:r>
            <a:rPr lang="en-US" sz="2000" dirty="0"/>
            <a:t> pada </a:t>
          </a:r>
          <a:r>
            <a:rPr lang="en-US" sz="2000" dirty="0" err="1"/>
            <a:t>bekerja</a:t>
          </a:r>
          <a:r>
            <a:rPr lang="en-US" sz="2000" dirty="0"/>
            <a:t> </a:t>
          </a:r>
          <a:r>
            <a:rPr lang="en-US" sz="2000" dirty="0" err="1"/>
            <a:t>riil</a:t>
          </a:r>
          <a:r>
            <a:rPr lang="en-US" sz="2000" dirty="0"/>
            <a:t> </a:t>
          </a:r>
          <a:r>
            <a:rPr lang="en-US" sz="2000" dirty="0" err="1"/>
            <a:t>memecahkan</a:t>
          </a:r>
          <a:r>
            <a:rPr lang="en-US" sz="2000" dirty="0"/>
            <a:t> </a:t>
          </a:r>
          <a:r>
            <a:rPr lang="en-US" sz="2000" dirty="0" err="1"/>
            <a:t>masalah</a:t>
          </a:r>
          <a:endParaRPr lang="en-ID" sz="2000" b="0" dirty="0"/>
        </a:p>
      </dgm:t>
    </dgm:pt>
    <dgm:pt modelId="{641F6817-98E8-4778-A9E3-FB5CD5EA40EE}" type="parTrans" cxnId="{32568D4C-4B82-4798-A9B1-A6EC3AE0E8DC}">
      <dgm:prSet/>
      <dgm:spPr/>
      <dgm:t>
        <a:bodyPr/>
        <a:lstStyle/>
        <a:p>
          <a:endParaRPr lang="en-ID" sz="2000"/>
        </a:p>
      </dgm:t>
    </dgm:pt>
    <dgm:pt modelId="{C07BB4BC-0783-4285-8A64-55BEEBA47446}" type="sibTrans" cxnId="{32568D4C-4B82-4798-A9B1-A6EC3AE0E8DC}">
      <dgm:prSet/>
      <dgm:spPr/>
      <dgm:t>
        <a:bodyPr/>
        <a:lstStyle/>
        <a:p>
          <a:endParaRPr lang="en-ID" sz="2000"/>
        </a:p>
      </dgm:t>
    </dgm:pt>
    <dgm:pt modelId="{EBDFA9EE-A9EF-464F-81DD-0FCADB96FD05}">
      <dgm:prSet phldrT="[Text]" custT="1"/>
      <dgm:spPr/>
      <dgm:t>
        <a:bodyPr/>
        <a:lstStyle/>
        <a:p>
          <a:r>
            <a:rPr lang="en-US" sz="2000" b="0" dirty="0" err="1"/>
            <a:t>Gagal</a:t>
          </a:r>
          <a:r>
            <a:rPr lang="en-US" sz="2000" b="0" dirty="0"/>
            <a:t> </a:t>
          </a:r>
          <a:r>
            <a:rPr lang="en-US" sz="2000" b="0" dirty="0" err="1"/>
            <a:t>berkali</a:t>
          </a:r>
          <a:r>
            <a:rPr lang="en-US" sz="2000" b="0" dirty="0"/>
            <a:t>-kali </a:t>
          </a:r>
          <a:r>
            <a:rPr lang="en-US" sz="2000" b="0" dirty="0" err="1"/>
            <a:t>adalah</a:t>
          </a:r>
          <a:r>
            <a:rPr lang="en-US" sz="2000" b="0" dirty="0"/>
            <a:t> </a:t>
          </a:r>
          <a:r>
            <a:rPr lang="en-US" sz="2000" b="0" dirty="0" err="1"/>
            <a:t>sesuatu</a:t>
          </a:r>
          <a:r>
            <a:rPr lang="en-US" sz="2000" b="0" dirty="0"/>
            <a:t> yang </a:t>
          </a:r>
          <a:r>
            <a:rPr lang="en-US" sz="2000" b="0" dirty="0" err="1"/>
            <a:t>diharapkan</a:t>
          </a:r>
          <a:r>
            <a:rPr lang="en-US" sz="2000" b="0" dirty="0"/>
            <a:t>, </a:t>
          </a:r>
          <a:r>
            <a:rPr lang="en-US" sz="2000" b="0" dirty="0" err="1"/>
            <a:t>karena</a:t>
          </a:r>
          <a:r>
            <a:rPr lang="en-US" sz="2000" b="0" dirty="0"/>
            <a:t> </a:t>
          </a:r>
          <a:r>
            <a:rPr lang="en-US" sz="2000" b="0" dirty="0" err="1"/>
            <a:t>merupakan</a:t>
          </a:r>
          <a:r>
            <a:rPr lang="en-US" sz="2000" b="0" dirty="0"/>
            <a:t> </a:t>
          </a:r>
          <a:r>
            <a:rPr lang="en-US" sz="2000" b="0" dirty="0" err="1"/>
            <a:t>bagian</a:t>
          </a:r>
          <a:r>
            <a:rPr lang="en-US" sz="2000" b="0" dirty="0"/>
            <a:t> </a:t>
          </a:r>
          <a:r>
            <a:rPr lang="en-US" sz="2000" b="0" dirty="0" err="1"/>
            <a:t>dari</a:t>
          </a:r>
          <a:r>
            <a:rPr lang="en-US" sz="2000" b="0" dirty="0"/>
            <a:t> proses</a:t>
          </a:r>
          <a:endParaRPr lang="en-ID" sz="2000" b="0" dirty="0"/>
        </a:p>
      </dgm:t>
    </dgm:pt>
    <dgm:pt modelId="{06C26434-9A1A-4104-BCC7-D5E9F84E0812}" type="parTrans" cxnId="{A27EB265-31B1-4B9A-85BC-8C2E8CA10D0A}">
      <dgm:prSet/>
      <dgm:spPr/>
      <dgm:t>
        <a:bodyPr/>
        <a:lstStyle/>
        <a:p>
          <a:endParaRPr lang="en-ID" sz="2000"/>
        </a:p>
      </dgm:t>
    </dgm:pt>
    <dgm:pt modelId="{5E3D1994-D287-40C2-A11C-6851C1CDBA91}" type="sibTrans" cxnId="{A27EB265-31B1-4B9A-85BC-8C2E8CA10D0A}">
      <dgm:prSet/>
      <dgm:spPr/>
      <dgm:t>
        <a:bodyPr/>
        <a:lstStyle/>
        <a:p>
          <a:endParaRPr lang="en-ID" sz="2000"/>
        </a:p>
      </dgm:t>
    </dgm:pt>
    <dgm:pt modelId="{BB139B8B-D6DD-4D71-BB18-3D392C1F3547}">
      <dgm:prSet phldrT="[Text]" custT="1"/>
      <dgm:spPr/>
      <dgm:t>
        <a:bodyPr/>
        <a:lstStyle/>
        <a:p>
          <a:r>
            <a:rPr lang="en-US" sz="2000" b="0" dirty="0" err="1"/>
            <a:t>Kuncinya</a:t>
          </a:r>
          <a:r>
            <a:rPr lang="en-US" sz="2000" b="0" dirty="0"/>
            <a:t> </a:t>
          </a:r>
          <a:r>
            <a:rPr lang="en-US" sz="2000" b="0" dirty="0" err="1"/>
            <a:t>adalah</a:t>
          </a:r>
          <a:r>
            <a:rPr lang="en-US" sz="2000" b="0" dirty="0"/>
            <a:t> </a:t>
          </a:r>
          <a:r>
            <a:rPr lang="en-US" sz="2000" b="0" dirty="0" err="1"/>
            <a:t>eksperimen</a:t>
          </a:r>
          <a:r>
            <a:rPr lang="en-US" sz="2000" b="0" dirty="0"/>
            <a:t> </a:t>
          </a:r>
          <a:r>
            <a:rPr lang="en-US" sz="2000" b="0" dirty="0" err="1"/>
            <a:t>berbasis</a:t>
          </a:r>
          <a:r>
            <a:rPr lang="en-US" sz="2000" b="0" dirty="0"/>
            <a:t> “Trial-and-error</a:t>
          </a:r>
          <a:endParaRPr lang="en-ID" sz="2000" b="0" dirty="0"/>
        </a:p>
      </dgm:t>
    </dgm:pt>
    <dgm:pt modelId="{99C2BD1B-1AC7-4CCE-937E-3D717D07769D}" type="parTrans" cxnId="{D3AB4AC0-44E6-4136-95AE-6EAA02706FC4}">
      <dgm:prSet/>
      <dgm:spPr/>
      <dgm:t>
        <a:bodyPr/>
        <a:lstStyle/>
        <a:p>
          <a:endParaRPr lang="en-ID" sz="2000"/>
        </a:p>
      </dgm:t>
    </dgm:pt>
    <dgm:pt modelId="{A44A6584-DA89-408E-B651-E0E14F62DDCE}" type="sibTrans" cxnId="{D3AB4AC0-44E6-4136-95AE-6EAA02706FC4}">
      <dgm:prSet/>
      <dgm:spPr/>
      <dgm:t>
        <a:bodyPr/>
        <a:lstStyle/>
        <a:p>
          <a:endParaRPr lang="en-ID" sz="2000"/>
        </a:p>
      </dgm:t>
    </dgm:pt>
    <dgm:pt modelId="{5CD329DB-806B-4D0D-ACD4-8F4CC77EEE6D}" type="pres">
      <dgm:prSet presAssocID="{8E47E153-622C-4D76-B695-8D78A822298F}" presName="vert0" presStyleCnt="0">
        <dgm:presLayoutVars>
          <dgm:dir/>
          <dgm:animOne val="branch"/>
          <dgm:animLvl val="lvl"/>
        </dgm:presLayoutVars>
      </dgm:prSet>
      <dgm:spPr/>
    </dgm:pt>
    <dgm:pt modelId="{AF342DA2-74F4-499B-AE38-06D81AC54484}" type="pres">
      <dgm:prSet presAssocID="{6DBC2DD3-33EC-409F-B506-F0DCF0182325}" presName="thickLine" presStyleLbl="alignNode1" presStyleIdx="0" presStyleCnt="1"/>
      <dgm:spPr/>
    </dgm:pt>
    <dgm:pt modelId="{DB3FDD91-2682-4531-93C8-B15962C298DA}" type="pres">
      <dgm:prSet presAssocID="{6DBC2DD3-33EC-409F-B506-F0DCF0182325}" presName="horz1" presStyleCnt="0"/>
      <dgm:spPr/>
    </dgm:pt>
    <dgm:pt modelId="{6C40835C-24FC-4A3E-B3C3-7A08A0E030E7}" type="pres">
      <dgm:prSet presAssocID="{6DBC2DD3-33EC-409F-B506-F0DCF0182325}" presName="tx1" presStyleLbl="revTx" presStyleIdx="0" presStyleCnt="4" custScaleX="153056" custLinFactNeighborX="-4597" custLinFactNeighborY="2070"/>
      <dgm:spPr/>
    </dgm:pt>
    <dgm:pt modelId="{0BD4CAE1-1679-4015-9A5E-DB7D78533AE3}" type="pres">
      <dgm:prSet presAssocID="{6DBC2DD3-33EC-409F-B506-F0DCF0182325}" presName="vert1" presStyleCnt="0"/>
      <dgm:spPr/>
    </dgm:pt>
    <dgm:pt modelId="{51F7709C-A419-4770-878C-169F622D9B2B}" type="pres">
      <dgm:prSet presAssocID="{F535FF3F-EA2B-4940-BEFE-A42CBEFA7C34}" presName="vertSpace2a" presStyleCnt="0"/>
      <dgm:spPr/>
    </dgm:pt>
    <dgm:pt modelId="{71A49DEC-26F9-4099-B6CB-C44E9B4A513B}" type="pres">
      <dgm:prSet presAssocID="{F535FF3F-EA2B-4940-BEFE-A42CBEFA7C34}" presName="horz2" presStyleCnt="0"/>
      <dgm:spPr/>
    </dgm:pt>
    <dgm:pt modelId="{7792CD36-0739-4F7A-9943-3D52712298BC}" type="pres">
      <dgm:prSet presAssocID="{F535FF3F-EA2B-4940-BEFE-A42CBEFA7C34}" presName="horzSpace2" presStyleCnt="0"/>
      <dgm:spPr/>
    </dgm:pt>
    <dgm:pt modelId="{9DC91855-42CC-4B3F-8646-89ADDB805A08}" type="pres">
      <dgm:prSet presAssocID="{F535FF3F-EA2B-4940-BEFE-A42CBEFA7C34}" presName="tx2" presStyleLbl="revTx" presStyleIdx="1" presStyleCnt="4" custLinFactNeighborX="-1714"/>
      <dgm:spPr/>
    </dgm:pt>
    <dgm:pt modelId="{06B52244-81DA-407F-A4AF-EDBBB8B68044}" type="pres">
      <dgm:prSet presAssocID="{F535FF3F-EA2B-4940-BEFE-A42CBEFA7C34}" presName="vert2" presStyleCnt="0"/>
      <dgm:spPr/>
    </dgm:pt>
    <dgm:pt modelId="{8D751085-1C07-496F-8A2F-55BFEB45B010}" type="pres">
      <dgm:prSet presAssocID="{F535FF3F-EA2B-4940-BEFE-A42CBEFA7C34}" presName="thinLine2b" presStyleLbl="callout" presStyleIdx="0" presStyleCnt="3"/>
      <dgm:spPr/>
    </dgm:pt>
    <dgm:pt modelId="{4C9DFF00-2CA5-420E-86CA-2E266630BAEB}" type="pres">
      <dgm:prSet presAssocID="{F535FF3F-EA2B-4940-BEFE-A42CBEFA7C34}" presName="vertSpace2b" presStyleCnt="0"/>
      <dgm:spPr/>
    </dgm:pt>
    <dgm:pt modelId="{6C219953-5BCB-4AF2-9C2E-71C6BA000B19}" type="pres">
      <dgm:prSet presAssocID="{EBDFA9EE-A9EF-464F-81DD-0FCADB96FD05}" presName="horz2" presStyleCnt="0"/>
      <dgm:spPr/>
    </dgm:pt>
    <dgm:pt modelId="{FE2076D9-72AC-41D2-9A57-55226F14FCDA}" type="pres">
      <dgm:prSet presAssocID="{EBDFA9EE-A9EF-464F-81DD-0FCADB96FD05}" presName="horzSpace2" presStyleCnt="0"/>
      <dgm:spPr/>
    </dgm:pt>
    <dgm:pt modelId="{E69A6401-E3D0-4292-B565-A5338B5DB891}" type="pres">
      <dgm:prSet presAssocID="{EBDFA9EE-A9EF-464F-81DD-0FCADB96FD05}" presName="tx2" presStyleLbl="revTx" presStyleIdx="2" presStyleCnt="4" custLinFactNeighborX="-2882" custLinFactNeighborY="8849"/>
      <dgm:spPr/>
    </dgm:pt>
    <dgm:pt modelId="{5359BA0F-2EBD-4EB5-A930-581E671B61DC}" type="pres">
      <dgm:prSet presAssocID="{EBDFA9EE-A9EF-464F-81DD-0FCADB96FD05}" presName="vert2" presStyleCnt="0"/>
      <dgm:spPr/>
    </dgm:pt>
    <dgm:pt modelId="{20E16035-4D1B-476F-B1EC-64E326633E7D}" type="pres">
      <dgm:prSet presAssocID="{EBDFA9EE-A9EF-464F-81DD-0FCADB96FD05}" presName="thinLine2b" presStyleLbl="callout" presStyleIdx="1" presStyleCnt="3"/>
      <dgm:spPr/>
    </dgm:pt>
    <dgm:pt modelId="{C1C1147F-576A-46D5-BB06-11300A85D1B3}" type="pres">
      <dgm:prSet presAssocID="{EBDFA9EE-A9EF-464F-81DD-0FCADB96FD05}" presName="vertSpace2b" presStyleCnt="0"/>
      <dgm:spPr/>
    </dgm:pt>
    <dgm:pt modelId="{E99CCE75-0F27-4A85-A1E5-9A39BA580753}" type="pres">
      <dgm:prSet presAssocID="{BB139B8B-D6DD-4D71-BB18-3D392C1F3547}" presName="horz2" presStyleCnt="0"/>
      <dgm:spPr/>
    </dgm:pt>
    <dgm:pt modelId="{5DC981C3-135C-4524-B8F5-712E48254EE7}" type="pres">
      <dgm:prSet presAssocID="{BB139B8B-D6DD-4D71-BB18-3D392C1F3547}" presName="horzSpace2" presStyleCnt="0"/>
      <dgm:spPr/>
    </dgm:pt>
    <dgm:pt modelId="{24ADAD58-8126-445B-9699-4BD101BFBBCE}" type="pres">
      <dgm:prSet presAssocID="{BB139B8B-D6DD-4D71-BB18-3D392C1F3547}" presName="tx2" presStyleLbl="revTx" presStyleIdx="3" presStyleCnt="4" custLinFactNeighborX="-3311" custLinFactNeighborY="2222"/>
      <dgm:spPr/>
    </dgm:pt>
    <dgm:pt modelId="{F8FA5D70-1507-40A0-B003-7130969DD6E0}" type="pres">
      <dgm:prSet presAssocID="{BB139B8B-D6DD-4D71-BB18-3D392C1F3547}" presName="vert2" presStyleCnt="0"/>
      <dgm:spPr/>
    </dgm:pt>
    <dgm:pt modelId="{71C39C74-02BC-4024-8520-78B8C2386FA7}" type="pres">
      <dgm:prSet presAssocID="{BB139B8B-D6DD-4D71-BB18-3D392C1F3547}" presName="thinLine2b" presStyleLbl="callout" presStyleIdx="2" presStyleCnt="3"/>
      <dgm:spPr/>
    </dgm:pt>
    <dgm:pt modelId="{A703B138-EC77-469C-8B8B-1A00C379E3B4}" type="pres">
      <dgm:prSet presAssocID="{BB139B8B-D6DD-4D71-BB18-3D392C1F3547}" presName="vertSpace2b" presStyleCnt="0"/>
      <dgm:spPr/>
    </dgm:pt>
  </dgm:ptLst>
  <dgm:cxnLst>
    <dgm:cxn modelId="{C9B5B523-C131-4F25-87D6-8145E779860E}" srcId="{8E47E153-622C-4D76-B695-8D78A822298F}" destId="{6DBC2DD3-33EC-409F-B506-F0DCF0182325}" srcOrd="0" destOrd="0" parTransId="{6AFBA72E-3DD6-45A4-A258-6D278A473FEB}" sibTransId="{7F60FAEE-E564-4C56-82A4-F68B71A34F30}"/>
    <dgm:cxn modelId="{3236862D-E8DF-49B9-9DCB-F6F86B88AD11}" type="presOf" srcId="{F535FF3F-EA2B-4940-BEFE-A42CBEFA7C34}" destId="{9DC91855-42CC-4B3F-8646-89ADDB805A08}" srcOrd="0" destOrd="0" presId="urn:microsoft.com/office/officeart/2008/layout/LinedList"/>
    <dgm:cxn modelId="{A27EB265-31B1-4B9A-85BC-8C2E8CA10D0A}" srcId="{6DBC2DD3-33EC-409F-B506-F0DCF0182325}" destId="{EBDFA9EE-A9EF-464F-81DD-0FCADB96FD05}" srcOrd="1" destOrd="0" parTransId="{06C26434-9A1A-4104-BCC7-D5E9F84E0812}" sibTransId="{5E3D1994-D287-40C2-A11C-6851C1CDBA91}"/>
    <dgm:cxn modelId="{E2F5FD68-4A9B-43A0-9D9E-BE4B756325AD}" type="presOf" srcId="{6DBC2DD3-33EC-409F-B506-F0DCF0182325}" destId="{6C40835C-24FC-4A3E-B3C3-7A08A0E030E7}" srcOrd="0" destOrd="0" presId="urn:microsoft.com/office/officeart/2008/layout/LinedList"/>
    <dgm:cxn modelId="{849E006C-AED8-43ED-9B3D-72A94466EC3C}" type="presOf" srcId="{EBDFA9EE-A9EF-464F-81DD-0FCADB96FD05}" destId="{E69A6401-E3D0-4292-B565-A5338B5DB891}" srcOrd="0" destOrd="0" presId="urn:microsoft.com/office/officeart/2008/layout/LinedList"/>
    <dgm:cxn modelId="{32568D4C-4B82-4798-A9B1-A6EC3AE0E8DC}" srcId="{6DBC2DD3-33EC-409F-B506-F0DCF0182325}" destId="{F535FF3F-EA2B-4940-BEFE-A42CBEFA7C34}" srcOrd="0" destOrd="0" parTransId="{641F6817-98E8-4778-A9E3-FB5CD5EA40EE}" sibTransId="{C07BB4BC-0783-4285-8A64-55BEEBA47446}"/>
    <dgm:cxn modelId="{DEE96D8A-AB6C-4CB1-9AEE-EC46152740A1}" type="presOf" srcId="{8E47E153-622C-4D76-B695-8D78A822298F}" destId="{5CD329DB-806B-4D0D-ACD4-8F4CC77EEE6D}" srcOrd="0" destOrd="0" presId="urn:microsoft.com/office/officeart/2008/layout/LinedList"/>
    <dgm:cxn modelId="{D3AB4AC0-44E6-4136-95AE-6EAA02706FC4}" srcId="{6DBC2DD3-33EC-409F-B506-F0DCF0182325}" destId="{BB139B8B-D6DD-4D71-BB18-3D392C1F3547}" srcOrd="2" destOrd="0" parTransId="{99C2BD1B-1AC7-4CCE-937E-3D717D07769D}" sibTransId="{A44A6584-DA89-408E-B651-E0E14F62DDCE}"/>
    <dgm:cxn modelId="{07E7C8FF-0553-4BA1-B6D9-9748863EB26F}" type="presOf" srcId="{BB139B8B-D6DD-4D71-BB18-3D392C1F3547}" destId="{24ADAD58-8126-445B-9699-4BD101BFBBCE}" srcOrd="0" destOrd="0" presId="urn:microsoft.com/office/officeart/2008/layout/LinedList"/>
    <dgm:cxn modelId="{F7DC284E-0179-434F-8580-E17F0F169AF2}" type="presParOf" srcId="{5CD329DB-806B-4D0D-ACD4-8F4CC77EEE6D}" destId="{AF342DA2-74F4-499B-AE38-06D81AC54484}" srcOrd="0" destOrd="0" presId="urn:microsoft.com/office/officeart/2008/layout/LinedList"/>
    <dgm:cxn modelId="{BAC9B2FE-4F15-4693-8745-25B0F7183BAF}" type="presParOf" srcId="{5CD329DB-806B-4D0D-ACD4-8F4CC77EEE6D}" destId="{DB3FDD91-2682-4531-93C8-B15962C298DA}" srcOrd="1" destOrd="0" presId="urn:microsoft.com/office/officeart/2008/layout/LinedList"/>
    <dgm:cxn modelId="{E957F9DD-093D-4418-B8D6-61C66B791B31}" type="presParOf" srcId="{DB3FDD91-2682-4531-93C8-B15962C298DA}" destId="{6C40835C-24FC-4A3E-B3C3-7A08A0E030E7}" srcOrd="0" destOrd="0" presId="urn:microsoft.com/office/officeart/2008/layout/LinedList"/>
    <dgm:cxn modelId="{385D172D-DED6-41FD-9A43-DA67D1F683F6}" type="presParOf" srcId="{DB3FDD91-2682-4531-93C8-B15962C298DA}" destId="{0BD4CAE1-1679-4015-9A5E-DB7D78533AE3}" srcOrd="1" destOrd="0" presId="urn:microsoft.com/office/officeart/2008/layout/LinedList"/>
    <dgm:cxn modelId="{CD8EF251-17D0-46AF-BAA7-814957E28F18}" type="presParOf" srcId="{0BD4CAE1-1679-4015-9A5E-DB7D78533AE3}" destId="{51F7709C-A419-4770-878C-169F622D9B2B}" srcOrd="0" destOrd="0" presId="urn:microsoft.com/office/officeart/2008/layout/LinedList"/>
    <dgm:cxn modelId="{77E317E4-7FCE-46C8-993C-B23A5F91884D}" type="presParOf" srcId="{0BD4CAE1-1679-4015-9A5E-DB7D78533AE3}" destId="{71A49DEC-26F9-4099-B6CB-C44E9B4A513B}" srcOrd="1" destOrd="0" presId="urn:microsoft.com/office/officeart/2008/layout/LinedList"/>
    <dgm:cxn modelId="{C4BD8006-0DC5-431F-84FE-022C951DAE35}" type="presParOf" srcId="{71A49DEC-26F9-4099-B6CB-C44E9B4A513B}" destId="{7792CD36-0739-4F7A-9943-3D52712298BC}" srcOrd="0" destOrd="0" presId="urn:microsoft.com/office/officeart/2008/layout/LinedList"/>
    <dgm:cxn modelId="{DEFC2582-EDE7-4920-9B9C-524C31D7967C}" type="presParOf" srcId="{71A49DEC-26F9-4099-B6CB-C44E9B4A513B}" destId="{9DC91855-42CC-4B3F-8646-89ADDB805A08}" srcOrd="1" destOrd="0" presId="urn:microsoft.com/office/officeart/2008/layout/LinedList"/>
    <dgm:cxn modelId="{A73D2BF4-B852-4096-ADAB-3708967BB7FD}" type="presParOf" srcId="{71A49DEC-26F9-4099-B6CB-C44E9B4A513B}" destId="{06B52244-81DA-407F-A4AF-EDBBB8B68044}" srcOrd="2" destOrd="0" presId="urn:microsoft.com/office/officeart/2008/layout/LinedList"/>
    <dgm:cxn modelId="{B08C016C-A75B-4B54-9054-C62E046432B5}" type="presParOf" srcId="{0BD4CAE1-1679-4015-9A5E-DB7D78533AE3}" destId="{8D751085-1C07-496F-8A2F-55BFEB45B010}" srcOrd="2" destOrd="0" presId="urn:microsoft.com/office/officeart/2008/layout/LinedList"/>
    <dgm:cxn modelId="{A2F7FC0E-516A-4F80-9C29-D060AE7AE599}" type="presParOf" srcId="{0BD4CAE1-1679-4015-9A5E-DB7D78533AE3}" destId="{4C9DFF00-2CA5-420E-86CA-2E266630BAEB}" srcOrd="3" destOrd="0" presId="urn:microsoft.com/office/officeart/2008/layout/LinedList"/>
    <dgm:cxn modelId="{76C02C93-6524-4626-90C9-F836C5C7F5A5}" type="presParOf" srcId="{0BD4CAE1-1679-4015-9A5E-DB7D78533AE3}" destId="{6C219953-5BCB-4AF2-9C2E-71C6BA000B19}" srcOrd="4" destOrd="0" presId="urn:microsoft.com/office/officeart/2008/layout/LinedList"/>
    <dgm:cxn modelId="{7DBA9B67-1880-4DC7-83B8-B5FBD63B13FA}" type="presParOf" srcId="{6C219953-5BCB-4AF2-9C2E-71C6BA000B19}" destId="{FE2076D9-72AC-41D2-9A57-55226F14FCDA}" srcOrd="0" destOrd="0" presId="urn:microsoft.com/office/officeart/2008/layout/LinedList"/>
    <dgm:cxn modelId="{CF56F171-31F9-42E2-BAA2-73B93FD60789}" type="presParOf" srcId="{6C219953-5BCB-4AF2-9C2E-71C6BA000B19}" destId="{E69A6401-E3D0-4292-B565-A5338B5DB891}" srcOrd="1" destOrd="0" presId="urn:microsoft.com/office/officeart/2008/layout/LinedList"/>
    <dgm:cxn modelId="{C436D75B-9C44-49C9-9D60-363DC43A1135}" type="presParOf" srcId="{6C219953-5BCB-4AF2-9C2E-71C6BA000B19}" destId="{5359BA0F-2EBD-4EB5-A930-581E671B61DC}" srcOrd="2" destOrd="0" presId="urn:microsoft.com/office/officeart/2008/layout/LinedList"/>
    <dgm:cxn modelId="{BF9827F2-5EE8-49A6-99FC-1A5C9BDD9F25}" type="presParOf" srcId="{0BD4CAE1-1679-4015-9A5E-DB7D78533AE3}" destId="{20E16035-4D1B-476F-B1EC-64E326633E7D}" srcOrd="5" destOrd="0" presId="urn:microsoft.com/office/officeart/2008/layout/LinedList"/>
    <dgm:cxn modelId="{3C300C9C-5594-4D14-89C2-D8B3DE47142F}" type="presParOf" srcId="{0BD4CAE1-1679-4015-9A5E-DB7D78533AE3}" destId="{C1C1147F-576A-46D5-BB06-11300A85D1B3}" srcOrd="6" destOrd="0" presId="urn:microsoft.com/office/officeart/2008/layout/LinedList"/>
    <dgm:cxn modelId="{0A1C676E-9829-4EA1-B9A3-EB37DAD79E0E}" type="presParOf" srcId="{0BD4CAE1-1679-4015-9A5E-DB7D78533AE3}" destId="{E99CCE75-0F27-4A85-A1E5-9A39BA580753}" srcOrd="7" destOrd="0" presId="urn:microsoft.com/office/officeart/2008/layout/LinedList"/>
    <dgm:cxn modelId="{A3650F7A-0B98-4D69-BC85-95B0C2161AD4}" type="presParOf" srcId="{E99CCE75-0F27-4A85-A1E5-9A39BA580753}" destId="{5DC981C3-135C-4524-B8F5-712E48254EE7}" srcOrd="0" destOrd="0" presId="urn:microsoft.com/office/officeart/2008/layout/LinedList"/>
    <dgm:cxn modelId="{733AD311-B111-4DA0-AAC1-3ED6886BB3EB}" type="presParOf" srcId="{E99CCE75-0F27-4A85-A1E5-9A39BA580753}" destId="{24ADAD58-8126-445B-9699-4BD101BFBBCE}" srcOrd="1" destOrd="0" presId="urn:microsoft.com/office/officeart/2008/layout/LinedList"/>
    <dgm:cxn modelId="{F027D96F-0CBE-49DD-B34E-1CE06D533F1F}" type="presParOf" srcId="{E99CCE75-0F27-4A85-A1E5-9A39BA580753}" destId="{F8FA5D70-1507-40A0-B003-7130969DD6E0}" srcOrd="2" destOrd="0" presId="urn:microsoft.com/office/officeart/2008/layout/LinedList"/>
    <dgm:cxn modelId="{0443D004-3C3E-44B3-9BB6-16DF689F431D}" type="presParOf" srcId="{0BD4CAE1-1679-4015-9A5E-DB7D78533AE3}" destId="{71C39C74-02BC-4024-8520-78B8C2386FA7}" srcOrd="8" destOrd="0" presId="urn:microsoft.com/office/officeart/2008/layout/LinedList"/>
    <dgm:cxn modelId="{A55FA52E-6211-431F-9B65-90A0F2F54268}" type="presParOf" srcId="{0BD4CAE1-1679-4015-9A5E-DB7D78533AE3}" destId="{A703B138-EC77-469C-8B8B-1A00C379E3B4}"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06828C-751A-4996-8483-71DCD9EC6F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ID"/>
        </a:p>
      </dgm:t>
    </dgm:pt>
    <dgm:pt modelId="{B210E246-B87B-4188-8EC7-6FD0F2FE81ED}">
      <dgm:prSet phldrT="[Text]" custT="1"/>
      <dgm:spPr/>
      <dgm:t>
        <a:bodyPr/>
        <a:lstStyle/>
        <a:p>
          <a:r>
            <a:rPr lang="en-US" sz="2000" b="1" dirty="0"/>
            <a:t>PRINSIP</a:t>
          </a:r>
          <a:endParaRPr lang="en-ID" sz="2000" b="1" dirty="0"/>
        </a:p>
      </dgm:t>
    </dgm:pt>
    <dgm:pt modelId="{B0522C45-7365-4B89-ADB2-F654ABFE4700}" type="parTrans" cxnId="{66064656-F176-4FDE-A98E-40BEA9DCDE96}">
      <dgm:prSet/>
      <dgm:spPr/>
      <dgm:t>
        <a:bodyPr/>
        <a:lstStyle/>
        <a:p>
          <a:endParaRPr lang="en-ID" sz="2000"/>
        </a:p>
      </dgm:t>
    </dgm:pt>
    <dgm:pt modelId="{B6039792-310B-486D-A8C6-C7AE6C4E6431}" type="sibTrans" cxnId="{66064656-F176-4FDE-A98E-40BEA9DCDE96}">
      <dgm:prSet/>
      <dgm:spPr/>
      <dgm:t>
        <a:bodyPr/>
        <a:lstStyle/>
        <a:p>
          <a:endParaRPr lang="en-ID" sz="2000"/>
        </a:p>
      </dgm:t>
    </dgm:pt>
    <dgm:pt modelId="{FB5A15EE-6D55-425C-8F81-4E9DE972D8A5}">
      <dgm:prSet phldrT="[Text]" custT="1"/>
      <dgm:spPr/>
      <dgm:t>
        <a:bodyPr/>
        <a:lstStyle/>
        <a:p>
          <a:r>
            <a:rPr lang="en-US" sz="2000" dirty="0" err="1"/>
            <a:t>Jarang</a:t>
          </a:r>
          <a:r>
            <a:rPr lang="en-US" sz="2000" dirty="0"/>
            <a:t> </a:t>
          </a:r>
          <a:r>
            <a:rPr lang="en-US" sz="2000" dirty="0" err="1"/>
            <a:t>terjadi</a:t>
          </a:r>
          <a:r>
            <a:rPr lang="en-US" sz="2000" dirty="0"/>
            <a:t> </a:t>
          </a:r>
          <a:r>
            <a:rPr lang="en-US" sz="2000" dirty="0" err="1"/>
            <a:t>satu</a:t>
          </a:r>
          <a:r>
            <a:rPr lang="en-US" sz="2000" dirty="0"/>
            <a:t> kali </a:t>
          </a:r>
          <a:r>
            <a:rPr lang="en-US" sz="2000" dirty="0" err="1"/>
            <a:t>mencoba</a:t>
          </a:r>
          <a:r>
            <a:rPr lang="en-US" sz="2000" dirty="0"/>
            <a:t> </a:t>
          </a:r>
          <a:r>
            <a:rPr lang="en-US" sz="2000" dirty="0" err="1"/>
            <a:t>langsung</a:t>
          </a:r>
          <a:r>
            <a:rPr lang="en-US" sz="2000" dirty="0"/>
            <a:t> </a:t>
          </a:r>
          <a:r>
            <a:rPr lang="en-US" sz="2000" dirty="0" err="1"/>
            <a:t>berhasil</a:t>
          </a:r>
          <a:r>
            <a:rPr lang="en-US" sz="2000" dirty="0"/>
            <a:t>, </a:t>
          </a:r>
          <a:r>
            <a:rPr lang="en-US" sz="2000" dirty="0" err="1"/>
            <a:t>sehingga</a:t>
          </a:r>
          <a:r>
            <a:rPr lang="en-US" sz="2000" dirty="0"/>
            <a:t> proses </a:t>
          </a:r>
          <a:r>
            <a:rPr lang="en-US" sz="2000" dirty="0" err="1"/>
            <a:t>iterasi</a:t>
          </a:r>
          <a:r>
            <a:rPr lang="en-US" sz="2000" dirty="0"/>
            <a:t> </a:t>
          </a:r>
          <a:r>
            <a:rPr lang="en-US" sz="2000" dirty="0" err="1"/>
            <a:t>adalah</a:t>
          </a:r>
          <a:r>
            <a:rPr lang="en-US" sz="2000" dirty="0"/>
            <a:t> </a:t>
          </a:r>
          <a:r>
            <a:rPr lang="en-US" sz="2000" dirty="0" err="1"/>
            <a:t>keniscayaan</a:t>
          </a:r>
          <a:endParaRPr lang="en-ID" sz="2000" b="0" dirty="0"/>
        </a:p>
      </dgm:t>
    </dgm:pt>
    <dgm:pt modelId="{2A6063A0-603C-4A9C-B759-5E531CAB50AD}" type="parTrans" cxnId="{4D764A80-0514-4C90-9BCF-0047092C856F}">
      <dgm:prSet/>
      <dgm:spPr/>
      <dgm:t>
        <a:bodyPr/>
        <a:lstStyle/>
        <a:p>
          <a:endParaRPr lang="en-ID" sz="2000"/>
        </a:p>
      </dgm:t>
    </dgm:pt>
    <dgm:pt modelId="{6002FF17-DCBD-41B7-AA0F-F1E2A2CE2DF9}" type="sibTrans" cxnId="{4D764A80-0514-4C90-9BCF-0047092C856F}">
      <dgm:prSet/>
      <dgm:spPr/>
      <dgm:t>
        <a:bodyPr/>
        <a:lstStyle/>
        <a:p>
          <a:endParaRPr lang="en-ID" sz="2000"/>
        </a:p>
      </dgm:t>
    </dgm:pt>
    <dgm:pt modelId="{CB06EF8A-459C-49EB-93FB-E86C9F5093A0}">
      <dgm:prSet phldrT="[Text]" custT="1"/>
      <dgm:spPr/>
      <dgm:t>
        <a:bodyPr/>
        <a:lstStyle/>
        <a:p>
          <a:r>
            <a:rPr lang="en-US" sz="2000" b="0" dirty="0" err="1"/>
            <a:t>Kecepatan</a:t>
          </a:r>
          <a:r>
            <a:rPr lang="en-US" sz="2000" b="0" dirty="0"/>
            <a:t> </a:t>
          </a:r>
          <a:r>
            <a:rPr lang="en-US" sz="2000" b="0" dirty="0" err="1"/>
            <a:t>iterasi</a:t>
          </a:r>
          <a:r>
            <a:rPr lang="en-US" sz="2000" b="0" dirty="0"/>
            <a:t> </a:t>
          </a:r>
          <a:r>
            <a:rPr lang="en-US" sz="2000" b="0" dirty="0" err="1"/>
            <a:t>adalah</a:t>
          </a:r>
          <a:r>
            <a:rPr lang="en-US" sz="2000" b="0" dirty="0"/>
            <a:t> </a:t>
          </a:r>
          <a:r>
            <a:rPr lang="en-US" sz="2000" b="0" dirty="0" err="1"/>
            <a:t>kunci</a:t>
          </a:r>
          <a:r>
            <a:rPr lang="en-US" sz="2000" b="0" dirty="0"/>
            <a:t> </a:t>
          </a:r>
          <a:r>
            <a:rPr lang="en-US" sz="2000" b="0" dirty="0" err="1"/>
            <a:t>dari</a:t>
          </a:r>
          <a:r>
            <a:rPr lang="en-US" sz="2000" b="0" dirty="0"/>
            <a:t> </a:t>
          </a:r>
          <a:r>
            <a:rPr lang="en-US" sz="2000" b="0" dirty="0" err="1"/>
            <a:t>eksperimen</a:t>
          </a:r>
          <a:r>
            <a:rPr lang="en-US" sz="2000" b="0" dirty="0"/>
            <a:t> </a:t>
          </a:r>
          <a:r>
            <a:rPr lang="en-US" sz="2000" b="0" dirty="0" err="1"/>
            <a:t>dimaksud</a:t>
          </a:r>
          <a:r>
            <a:rPr lang="en-US" sz="2000" b="0" dirty="0"/>
            <a:t> – dan </a:t>
          </a:r>
          <a:r>
            <a:rPr lang="en-US" sz="2000" b="0" dirty="0" err="1"/>
            <a:t>keterlibatan</a:t>
          </a:r>
          <a:r>
            <a:rPr lang="en-US" sz="2000" b="0" dirty="0"/>
            <a:t> </a:t>
          </a:r>
          <a:r>
            <a:rPr lang="en-US" sz="2000" b="0" dirty="0" err="1"/>
            <a:t>pengguna</a:t>
          </a:r>
          <a:r>
            <a:rPr lang="en-US" sz="2000" b="0" dirty="0"/>
            <a:t> </a:t>
          </a:r>
          <a:r>
            <a:rPr lang="en-US" sz="2000" b="0" dirty="0" err="1"/>
            <a:t>sangat</a:t>
          </a:r>
          <a:r>
            <a:rPr lang="en-US" sz="2000" b="0" dirty="0"/>
            <a:t> </a:t>
          </a:r>
          <a:r>
            <a:rPr lang="en-US" sz="2000" b="0" dirty="0" err="1"/>
            <a:t>dharapkan</a:t>
          </a:r>
          <a:endParaRPr lang="en-ID" sz="2000" b="0" dirty="0"/>
        </a:p>
      </dgm:t>
    </dgm:pt>
    <dgm:pt modelId="{DB53F015-5296-41A5-B977-CCAE10DE8C63}" type="parTrans" cxnId="{B17C0EB1-5762-4874-897C-88CCC15F33B7}">
      <dgm:prSet/>
      <dgm:spPr/>
      <dgm:t>
        <a:bodyPr/>
        <a:lstStyle/>
        <a:p>
          <a:endParaRPr lang="en-ID"/>
        </a:p>
      </dgm:t>
    </dgm:pt>
    <dgm:pt modelId="{0D6F2AD9-8803-4E31-B1F1-3B429F982BEA}" type="sibTrans" cxnId="{B17C0EB1-5762-4874-897C-88CCC15F33B7}">
      <dgm:prSet/>
      <dgm:spPr/>
      <dgm:t>
        <a:bodyPr/>
        <a:lstStyle/>
        <a:p>
          <a:endParaRPr lang="en-ID"/>
        </a:p>
      </dgm:t>
    </dgm:pt>
    <dgm:pt modelId="{36D41E1B-BF94-4B32-AE50-BE7CB6573CEE}" type="pres">
      <dgm:prSet presAssocID="{E506828C-751A-4996-8483-71DCD9EC6FCE}" presName="vert0" presStyleCnt="0">
        <dgm:presLayoutVars>
          <dgm:dir/>
          <dgm:animOne val="branch"/>
          <dgm:animLvl val="lvl"/>
        </dgm:presLayoutVars>
      </dgm:prSet>
      <dgm:spPr/>
    </dgm:pt>
    <dgm:pt modelId="{8A1574DF-1E28-4BBC-A213-42B1A788DE77}" type="pres">
      <dgm:prSet presAssocID="{B210E246-B87B-4188-8EC7-6FD0F2FE81ED}" presName="thickLine" presStyleLbl="alignNode1" presStyleIdx="0" presStyleCnt="1"/>
      <dgm:spPr/>
    </dgm:pt>
    <dgm:pt modelId="{FF5E810A-DAE9-436E-B9CF-94D14A4C823C}" type="pres">
      <dgm:prSet presAssocID="{B210E246-B87B-4188-8EC7-6FD0F2FE81ED}" presName="horz1" presStyleCnt="0"/>
      <dgm:spPr/>
    </dgm:pt>
    <dgm:pt modelId="{58108214-D1EC-482E-B015-C648667D8883}" type="pres">
      <dgm:prSet presAssocID="{B210E246-B87B-4188-8EC7-6FD0F2FE81ED}" presName="tx1" presStyleLbl="revTx" presStyleIdx="0" presStyleCnt="3" custScaleX="153056" custLinFactNeighborX="-4597" custLinFactNeighborY="2070"/>
      <dgm:spPr/>
    </dgm:pt>
    <dgm:pt modelId="{FA14E71A-99F2-44FF-B426-0FEB76E92A59}" type="pres">
      <dgm:prSet presAssocID="{B210E246-B87B-4188-8EC7-6FD0F2FE81ED}" presName="vert1" presStyleCnt="0"/>
      <dgm:spPr/>
    </dgm:pt>
    <dgm:pt modelId="{574A0E75-4F9F-45C3-9771-D438403D44D3}" type="pres">
      <dgm:prSet presAssocID="{FB5A15EE-6D55-425C-8F81-4E9DE972D8A5}" presName="vertSpace2a" presStyleCnt="0"/>
      <dgm:spPr/>
    </dgm:pt>
    <dgm:pt modelId="{4727EE68-616E-4427-B69F-758699D1B5F4}" type="pres">
      <dgm:prSet presAssocID="{FB5A15EE-6D55-425C-8F81-4E9DE972D8A5}" presName="horz2" presStyleCnt="0"/>
      <dgm:spPr/>
    </dgm:pt>
    <dgm:pt modelId="{E4B4EB5D-D412-4FE7-9B95-E83A0D1ED197}" type="pres">
      <dgm:prSet presAssocID="{FB5A15EE-6D55-425C-8F81-4E9DE972D8A5}" presName="horzSpace2" presStyleCnt="0"/>
      <dgm:spPr/>
    </dgm:pt>
    <dgm:pt modelId="{1E406976-E15B-4710-BE94-A399872CF77E}" type="pres">
      <dgm:prSet presAssocID="{FB5A15EE-6D55-425C-8F81-4E9DE972D8A5}" presName="tx2" presStyleLbl="revTx" presStyleIdx="1" presStyleCnt="3" custLinFactNeighborX="117" custLinFactNeighborY="-11643"/>
      <dgm:spPr/>
    </dgm:pt>
    <dgm:pt modelId="{F3CA6638-AAD5-4655-B982-1BDCEE4B799C}" type="pres">
      <dgm:prSet presAssocID="{FB5A15EE-6D55-425C-8F81-4E9DE972D8A5}" presName="vert2" presStyleCnt="0"/>
      <dgm:spPr/>
    </dgm:pt>
    <dgm:pt modelId="{BA092164-0C8F-4911-8A0E-8CA7D9E7A4E8}" type="pres">
      <dgm:prSet presAssocID="{FB5A15EE-6D55-425C-8F81-4E9DE972D8A5}" presName="thinLine2b" presStyleLbl="callout" presStyleIdx="0" presStyleCnt="2" custLinFactY="-353880" custLinFactNeighborX="114" custLinFactNeighborY="-400000"/>
      <dgm:spPr/>
    </dgm:pt>
    <dgm:pt modelId="{321C5DAC-25B5-4550-8503-D2F9576AB528}" type="pres">
      <dgm:prSet presAssocID="{FB5A15EE-6D55-425C-8F81-4E9DE972D8A5}" presName="vertSpace2b" presStyleCnt="0"/>
      <dgm:spPr/>
    </dgm:pt>
    <dgm:pt modelId="{10A0BE5E-6ED2-46B3-BA38-4F39C4E2FC22}" type="pres">
      <dgm:prSet presAssocID="{CB06EF8A-459C-49EB-93FB-E86C9F5093A0}" presName="horz2" presStyleCnt="0"/>
      <dgm:spPr/>
    </dgm:pt>
    <dgm:pt modelId="{F2056DB7-1DED-4F3C-978B-10EA23E4B8BF}" type="pres">
      <dgm:prSet presAssocID="{CB06EF8A-459C-49EB-93FB-E86C9F5093A0}" presName="horzSpace2" presStyleCnt="0"/>
      <dgm:spPr/>
    </dgm:pt>
    <dgm:pt modelId="{F1E0C1E0-9D7D-43DF-A4CF-D169F30C1F42}" type="pres">
      <dgm:prSet presAssocID="{CB06EF8A-459C-49EB-93FB-E86C9F5093A0}" presName="tx2" presStyleLbl="revTx" presStyleIdx="2" presStyleCnt="3" custLinFactNeighborX="117" custLinFactNeighborY="-27787"/>
      <dgm:spPr/>
    </dgm:pt>
    <dgm:pt modelId="{5C05CAD3-F146-47AB-8D95-CA498F38921B}" type="pres">
      <dgm:prSet presAssocID="{CB06EF8A-459C-49EB-93FB-E86C9F5093A0}" presName="vert2" presStyleCnt="0"/>
      <dgm:spPr/>
    </dgm:pt>
    <dgm:pt modelId="{5732C77D-C4C3-44AB-A312-6EC949048686}" type="pres">
      <dgm:prSet presAssocID="{CB06EF8A-459C-49EB-93FB-E86C9F5093A0}" presName="thinLine2b" presStyleLbl="callout" presStyleIdx="1" presStyleCnt="2"/>
      <dgm:spPr/>
    </dgm:pt>
    <dgm:pt modelId="{BF9B519C-B40B-48C6-ACA6-F1382A49AEC4}" type="pres">
      <dgm:prSet presAssocID="{CB06EF8A-459C-49EB-93FB-E86C9F5093A0}" presName="vertSpace2b" presStyleCnt="0"/>
      <dgm:spPr/>
    </dgm:pt>
  </dgm:ptLst>
  <dgm:cxnLst>
    <dgm:cxn modelId="{546FD90C-3910-46D6-89A2-F4F98E3017E8}" type="presOf" srcId="{CB06EF8A-459C-49EB-93FB-E86C9F5093A0}" destId="{F1E0C1E0-9D7D-43DF-A4CF-D169F30C1F42}" srcOrd="0" destOrd="0" presId="urn:microsoft.com/office/officeart/2008/layout/LinedList"/>
    <dgm:cxn modelId="{F452542A-C9BB-4AB0-AAD6-54091B9B6638}" type="presOf" srcId="{FB5A15EE-6D55-425C-8F81-4E9DE972D8A5}" destId="{1E406976-E15B-4710-BE94-A399872CF77E}" srcOrd="0" destOrd="0" presId="urn:microsoft.com/office/officeart/2008/layout/LinedList"/>
    <dgm:cxn modelId="{66064656-F176-4FDE-A98E-40BEA9DCDE96}" srcId="{E506828C-751A-4996-8483-71DCD9EC6FCE}" destId="{B210E246-B87B-4188-8EC7-6FD0F2FE81ED}" srcOrd="0" destOrd="0" parTransId="{B0522C45-7365-4B89-ADB2-F654ABFE4700}" sibTransId="{B6039792-310B-486D-A8C6-C7AE6C4E6431}"/>
    <dgm:cxn modelId="{4D764A80-0514-4C90-9BCF-0047092C856F}" srcId="{B210E246-B87B-4188-8EC7-6FD0F2FE81ED}" destId="{FB5A15EE-6D55-425C-8F81-4E9DE972D8A5}" srcOrd="0" destOrd="0" parTransId="{2A6063A0-603C-4A9C-B759-5E531CAB50AD}" sibTransId="{6002FF17-DCBD-41B7-AA0F-F1E2A2CE2DF9}"/>
    <dgm:cxn modelId="{739CFB8F-E4CC-4C84-8667-71F79D276229}" type="presOf" srcId="{B210E246-B87B-4188-8EC7-6FD0F2FE81ED}" destId="{58108214-D1EC-482E-B015-C648667D8883}" srcOrd="0" destOrd="0" presId="urn:microsoft.com/office/officeart/2008/layout/LinedList"/>
    <dgm:cxn modelId="{B17C0EB1-5762-4874-897C-88CCC15F33B7}" srcId="{B210E246-B87B-4188-8EC7-6FD0F2FE81ED}" destId="{CB06EF8A-459C-49EB-93FB-E86C9F5093A0}" srcOrd="1" destOrd="0" parTransId="{DB53F015-5296-41A5-B977-CCAE10DE8C63}" sibTransId="{0D6F2AD9-8803-4E31-B1F1-3B429F982BEA}"/>
    <dgm:cxn modelId="{4ADE3AC6-B193-4FC5-BA25-D2A563D4C3B0}" type="presOf" srcId="{E506828C-751A-4996-8483-71DCD9EC6FCE}" destId="{36D41E1B-BF94-4B32-AE50-BE7CB6573CEE}" srcOrd="0" destOrd="0" presId="urn:microsoft.com/office/officeart/2008/layout/LinedList"/>
    <dgm:cxn modelId="{256B16D5-555B-4780-BC15-EE15A36F7544}" type="presParOf" srcId="{36D41E1B-BF94-4B32-AE50-BE7CB6573CEE}" destId="{8A1574DF-1E28-4BBC-A213-42B1A788DE77}" srcOrd="0" destOrd="0" presId="urn:microsoft.com/office/officeart/2008/layout/LinedList"/>
    <dgm:cxn modelId="{A0665168-E867-4994-913F-6088A2CAA7C2}" type="presParOf" srcId="{36D41E1B-BF94-4B32-AE50-BE7CB6573CEE}" destId="{FF5E810A-DAE9-436E-B9CF-94D14A4C823C}" srcOrd="1" destOrd="0" presId="urn:microsoft.com/office/officeart/2008/layout/LinedList"/>
    <dgm:cxn modelId="{63D0AE85-21C3-41E6-B9DC-38AB81DD8CAA}" type="presParOf" srcId="{FF5E810A-DAE9-436E-B9CF-94D14A4C823C}" destId="{58108214-D1EC-482E-B015-C648667D8883}" srcOrd="0" destOrd="0" presId="urn:microsoft.com/office/officeart/2008/layout/LinedList"/>
    <dgm:cxn modelId="{49A2D236-96D8-4A9A-85DF-695BCE352E6D}" type="presParOf" srcId="{FF5E810A-DAE9-436E-B9CF-94D14A4C823C}" destId="{FA14E71A-99F2-44FF-B426-0FEB76E92A59}" srcOrd="1" destOrd="0" presId="urn:microsoft.com/office/officeart/2008/layout/LinedList"/>
    <dgm:cxn modelId="{68C4E70C-A62D-482D-8D15-22F3D44B5F3B}" type="presParOf" srcId="{FA14E71A-99F2-44FF-B426-0FEB76E92A59}" destId="{574A0E75-4F9F-45C3-9771-D438403D44D3}" srcOrd="0" destOrd="0" presId="urn:microsoft.com/office/officeart/2008/layout/LinedList"/>
    <dgm:cxn modelId="{CC362167-FA21-490A-A8DB-57DE916DD392}" type="presParOf" srcId="{FA14E71A-99F2-44FF-B426-0FEB76E92A59}" destId="{4727EE68-616E-4427-B69F-758699D1B5F4}" srcOrd="1" destOrd="0" presId="urn:microsoft.com/office/officeart/2008/layout/LinedList"/>
    <dgm:cxn modelId="{7AFA57BF-29C8-401A-BEDE-40143A073B3B}" type="presParOf" srcId="{4727EE68-616E-4427-B69F-758699D1B5F4}" destId="{E4B4EB5D-D412-4FE7-9B95-E83A0D1ED197}" srcOrd="0" destOrd="0" presId="urn:microsoft.com/office/officeart/2008/layout/LinedList"/>
    <dgm:cxn modelId="{80E32F8E-8BF1-47B3-AA59-7B598A895E7C}" type="presParOf" srcId="{4727EE68-616E-4427-B69F-758699D1B5F4}" destId="{1E406976-E15B-4710-BE94-A399872CF77E}" srcOrd="1" destOrd="0" presId="urn:microsoft.com/office/officeart/2008/layout/LinedList"/>
    <dgm:cxn modelId="{FB4E0E55-0C7A-4D20-8721-BD67C99839DC}" type="presParOf" srcId="{4727EE68-616E-4427-B69F-758699D1B5F4}" destId="{F3CA6638-AAD5-4655-B982-1BDCEE4B799C}" srcOrd="2" destOrd="0" presId="urn:microsoft.com/office/officeart/2008/layout/LinedList"/>
    <dgm:cxn modelId="{9ADD308D-F5C2-4690-8CC3-B24BB69A8974}" type="presParOf" srcId="{FA14E71A-99F2-44FF-B426-0FEB76E92A59}" destId="{BA092164-0C8F-4911-8A0E-8CA7D9E7A4E8}" srcOrd="2" destOrd="0" presId="urn:microsoft.com/office/officeart/2008/layout/LinedList"/>
    <dgm:cxn modelId="{898C3339-0E49-454D-ACCD-4746812BABAB}" type="presParOf" srcId="{FA14E71A-99F2-44FF-B426-0FEB76E92A59}" destId="{321C5DAC-25B5-4550-8503-D2F9576AB528}" srcOrd="3" destOrd="0" presId="urn:microsoft.com/office/officeart/2008/layout/LinedList"/>
    <dgm:cxn modelId="{2C3826DD-EC62-4754-A488-821BFC2F3C18}" type="presParOf" srcId="{FA14E71A-99F2-44FF-B426-0FEB76E92A59}" destId="{10A0BE5E-6ED2-46B3-BA38-4F39C4E2FC22}" srcOrd="4" destOrd="0" presId="urn:microsoft.com/office/officeart/2008/layout/LinedList"/>
    <dgm:cxn modelId="{D84D7DCD-3165-4186-A616-5D87A756C1F9}" type="presParOf" srcId="{10A0BE5E-6ED2-46B3-BA38-4F39C4E2FC22}" destId="{F2056DB7-1DED-4F3C-978B-10EA23E4B8BF}" srcOrd="0" destOrd="0" presId="urn:microsoft.com/office/officeart/2008/layout/LinedList"/>
    <dgm:cxn modelId="{C67C015C-8947-423F-B568-3090FE18436D}" type="presParOf" srcId="{10A0BE5E-6ED2-46B3-BA38-4F39C4E2FC22}" destId="{F1E0C1E0-9D7D-43DF-A4CF-D169F30C1F42}" srcOrd="1" destOrd="0" presId="urn:microsoft.com/office/officeart/2008/layout/LinedList"/>
    <dgm:cxn modelId="{F85DAB50-8727-4B29-AEB7-389AB1292BEE}" type="presParOf" srcId="{10A0BE5E-6ED2-46B3-BA38-4F39C4E2FC22}" destId="{5C05CAD3-F146-47AB-8D95-CA498F38921B}" srcOrd="2" destOrd="0" presId="urn:microsoft.com/office/officeart/2008/layout/LinedList"/>
    <dgm:cxn modelId="{E93C5B7A-68F3-40E4-8CC0-6FD083213A8E}" type="presParOf" srcId="{FA14E71A-99F2-44FF-B426-0FEB76E92A59}" destId="{5732C77D-C4C3-44AB-A312-6EC949048686}" srcOrd="5" destOrd="0" presId="urn:microsoft.com/office/officeart/2008/layout/LinedList"/>
    <dgm:cxn modelId="{BA692D75-36A2-4764-8CEE-341AEBAC5680}" type="presParOf" srcId="{FA14E71A-99F2-44FF-B426-0FEB76E92A59}" destId="{BF9B519C-B40B-48C6-ACA6-F1382A49AEC4}"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7670B6-8DE5-4060-B965-F8E8B045B3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D"/>
        </a:p>
      </dgm:t>
    </dgm:pt>
    <dgm:pt modelId="{33F4D756-0435-4BDF-9CAD-5EFB5585A4D0}">
      <dgm:prSet phldrT="[Text]"/>
      <dgm:spPr/>
      <dgm:t>
        <a:bodyPr/>
        <a:lstStyle/>
        <a:p>
          <a:r>
            <a:rPr lang="en-US" dirty="0"/>
            <a:t>Design thinking </a:t>
          </a:r>
          <a:r>
            <a:rPr lang="en-US" dirty="0" err="1"/>
            <a:t>ia</a:t>
          </a:r>
          <a:r>
            <a:rPr lang="en-US" dirty="0"/>
            <a:t> a user –centered approach to problem solving. </a:t>
          </a:r>
          <a:r>
            <a:rPr lang="en-US" b="1" dirty="0"/>
            <a:t>EMPATHY IS KEY</a:t>
          </a:r>
          <a:endParaRPr lang="en-ID" b="1" dirty="0"/>
        </a:p>
      </dgm:t>
    </dgm:pt>
    <dgm:pt modelId="{0BD3F0A2-FDC2-4806-B4C3-33AB80CFA5D6}" type="parTrans" cxnId="{7E8967DE-3C24-4662-9BA4-FE25C5987513}">
      <dgm:prSet/>
      <dgm:spPr/>
      <dgm:t>
        <a:bodyPr/>
        <a:lstStyle/>
        <a:p>
          <a:endParaRPr lang="en-ID"/>
        </a:p>
      </dgm:t>
    </dgm:pt>
    <dgm:pt modelId="{AC460C0F-221F-484A-83A2-1F9986D57A42}" type="sibTrans" cxnId="{7E8967DE-3C24-4662-9BA4-FE25C5987513}">
      <dgm:prSet/>
      <dgm:spPr/>
      <dgm:t>
        <a:bodyPr/>
        <a:lstStyle/>
        <a:p>
          <a:endParaRPr lang="en-ID"/>
        </a:p>
      </dgm:t>
    </dgm:pt>
    <dgm:pt modelId="{734D7E61-4851-4618-AE4E-57D1039D8DBA}">
      <dgm:prSet phldrT="[Text]"/>
      <dgm:spPr/>
      <dgm:t>
        <a:bodyPr/>
        <a:lstStyle/>
        <a:p>
          <a:r>
            <a:rPr lang="en-US" dirty="0"/>
            <a:t>Design thinking is especially helpful for “wicked” problems</a:t>
          </a:r>
          <a:endParaRPr lang="en-ID" dirty="0"/>
        </a:p>
      </dgm:t>
    </dgm:pt>
    <dgm:pt modelId="{F3FF447B-DFC9-4F24-B4CB-C8C4397D852B}" type="parTrans" cxnId="{99B3E477-4EBD-4416-ABB5-0D61F1E331E6}">
      <dgm:prSet/>
      <dgm:spPr/>
      <dgm:t>
        <a:bodyPr/>
        <a:lstStyle/>
        <a:p>
          <a:endParaRPr lang="en-ID"/>
        </a:p>
      </dgm:t>
    </dgm:pt>
    <dgm:pt modelId="{5638C1F5-9737-45E7-AAFF-968DB3944001}" type="sibTrans" cxnId="{99B3E477-4EBD-4416-ABB5-0D61F1E331E6}">
      <dgm:prSet/>
      <dgm:spPr/>
      <dgm:t>
        <a:bodyPr/>
        <a:lstStyle/>
        <a:p>
          <a:endParaRPr lang="en-ID"/>
        </a:p>
      </dgm:t>
    </dgm:pt>
    <dgm:pt modelId="{BD7CB4DC-081D-43E7-AFEB-BB4339B5B3C8}">
      <dgm:prSet phldrT="[Text]"/>
      <dgm:spPr/>
      <dgm:t>
        <a:bodyPr/>
        <a:lstStyle/>
        <a:p>
          <a:r>
            <a:rPr lang="en-US" dirty="0"/>
            <a:t>Design thinking is a step-by-step process that is repeated over multiple iterations</a:t>
          </a:r>
          <a:endParaRPr lang="en-ID" dirty="0"/>
        </a:p>
      </dgm:t>
    </dgm:pt>
    <dgm:pt modelId="{E4CDFAE1-2B06-47FD-BF36-FD43D0A479A8}" type="parTrans" cxnId="{D5D15D31-D459-4BF1-9C8A-297BCE198D7F}">
      <dgm:prSet/>
      <dgm:spPr/>
      <dgm:t>
        <a:bodyPr/>
        <a:lstStyle/>
        <a:p>
          <a:endParaRPr lang="en-ID"/>
        </a:p>
      </dgm:t>
    </dgm:pt>
    <dgm:pt modelId="{662344A1-6AB0-421F-82F9-E269366DE784}" type="sibTrans" cxnId="{D5D15D31-D459-4BF1-9C8A-297BCE198D7F}">
      <dgm:prSet/>
      <dgm:spPr/>
      <dgm:t>
        <a:bodyPr/>
        <a:lstStyle/>
        <a:p>
          <a:endParaRPr lang="en-ID"/>
        </a:p>
      </dgm:t>
    </dgm:pt>
    <dgm:pt modelId="{4EF0BA84-2F3A-486E-A0F0-3399F2CEDB9B}">
      <dgm:prSet phldrT="[Text]"/>
      <dgm:spPr/>
      <dgm:t>
        <a:bodyPr/>
        <a:lstStyle/>
        <a:p>
          <a:r>
            <a:rPr lang="en-US" dirty="0"/>
            <a:t>Design thinking is about doing. </a:t>
          </a:r>
          <a:r>
            <a:rPr lang="en-US" b="1" dirty="0"/>
            <a:t>LET START TOGETHER TODAY</a:t>
          </a:r>
          <a:endParaRPr lang="en-ID" b="1" dirty="0"/>
        </a:p>
      </dgm:t>
    </dgm:pt>
    <dgm:pt modelId="{C60799E2-B7BF-41EC-B928-A4D3E341591C}" type="parTrans" cxnId="{C1C690B3-9129-4A86-B5AD-A48B5215EE57}">
      <dgm:prSet/>
      <dgm:spPr/>
      <dgm:t>
        <a:bodyPr/>
        <a:lstStyle/>
        <a:p>
          <a:endParaRPr lang="en-ID"/>
        </a:p>
      </dgm:t>
    </dgm:pt>
    <dgm:pt modelId="{EBEB200A-24C0-4C80-91FF-215D04663C83}" type="sibTrans" cxnId="{C1C690B3-9129-4A86-B5AD-A48B5215EE57}">
      <dgm:prSet/>
      <dgm:spPr/>
      <dgm:t>
        <a:bodyPr/>
        <a:lstStyle/>
        <a:p>
          <a:endParaRPr lang="en-ID"/>
        </a:p>
      </dgm:t>
    </dgm:pt>
    <dgm:pt modelId="{A778F2B4-EFEE-4095-8D33-E55FCD3C44CB}" type="pres">
      <dgm:prSet presAssocID="{CA7670B6-8DE5-4060-B965-F8E8B045B3C2}" presName="diagram" presStyleCnt="0">
        <dgm:presLayoutVars>
          <dgm:dir/>
          <dgm:resizeHandles val="exact"/>
        </dgm:presLayoutVars>
      </dgm:prSet>
      <dgm:spPr/>
    </dgm:pt>
    <dgm:pt modelId="{4717A3FC-CFF7-40EF-AC7D-ED595FF80E89}" type="pres">
      <dgm:prSet presAssocID="{33F4D756-0435-4BDF-9CAD-5EFB5585A4D0}" presName="node" presStyleLbl="node1" presStyleIdx="0" presStyleCnt="4">
        <dgm:presLayoutVars>
          <dgm:bulletEnabled val="1"/>
        </dgm:presLayoutVars>
      </dgm:prSet>
      <dgm:spPr/>
    </dgm:pt>
    <dgm:pt modelId="{B391105A-3B44-4295-BC17-01688C182145}" type="pres">
      <dgm:prSet presAssocID="{AC460C0F-221F-484A-83A2-1F9986D57A42}" presName="sibTrans" presStyleCnt="0"/>
      <dgm:spPr/>
    </dgm:pt>
    <dgm:pt modelId="{FF7D56BC-2DF3-4524-8734-1153A201D84B}" type="pres">
      <dgm:prSet presAssocID="{734D7E61-4851-4618-AE4E-57D1039D8DBA}" presName="node" presStyleLbl="node1" presStyleIdx="1" presStyleCnt="4">
        <dgm:presLayoutVars>
          <dgm:bulletEnabled val="1"/>
        </dgm:presLayoutVars>
      </dgm:prSet>
      <dgm:spPr/>
    </dgm:pt>
    <dgm:pt modelId="{63C8608C-7763-4D13-8A06-74FE2C9FDCC3}" type="pres">
      <dgm:prSet presAssocID="{5638C1F5-9737-45E7-AAFF-968DB3944001}" presName="sibTrans" presStyleCnt="0"/>
      <dgm:spPr/>
    </dgm:pt>
    <dgm:pt modelId="{017B6648-1DE8-49B1-B423-A8581F56AB58}" type="pres">
      <dgm:prSet presAssocID="{BD7CB4DC-081D-43E7-AFEB-BB4339B5B3C8}" presName="node" presStyleLbl="node1" presStyleIdx="2" presStyleCnt="4">
        <dgm:presLayoutVars>
          <dgm:bulletEnabled val="1"/>
        </dgm:presLayoutVars>
      </dgm:prSet>
      <dgm:spPr/>
    </dgm:pt>
    <dgm:pt modelId="{04CF3B02-6390-445E-AA45-8863C2E9ECA0}" type="pres">
      <dgm:prSet presAssocID="{662344A1-6AB0-421F-82F9-E269366DE784}" presName="sibTrans" presStyleCnt="0"/>
      <dgm:spPr/>
    </dgm:pt>
    <dgm:pt modelId="{98EA2C5B-AA5F-4412-9262-DAB1483DD50C}" type="pres">
      <dgm:prSet presAssocID="{4EF0BA84-2F3A-486E-A0F0-3399F2CEDB9B}" presName="node" presStyleLbl="node1" presStyleIdx="3" presStyleCnt="4">
        <dgm:presLayoutVars>
          <dgm:bulletEnabled val="1"/>
        </dgm:presLayoutVars>
      </dgm:prSet>
      <dgm:spPr/>
    </dgm:pt>
  </dgm:ptLst>
  <dgm:cxnLst>
    <dgm:cxn modelId="{D5D15D31-D459-4BF1-9C8A-297BCE198D7F}" srcId="{CA7670B6-8DE5-4060-B965-F8E8B045B3C2}" destId="{BD7CB4DC-081D-43E7-AFEB-BB4339B5B3C8}" srcOrd="2" destOrd="0" parTransId="{E4CDFAE1-2B06-47FD-BF36-FD43D0A479A8}" sibTransId="{662344A1-6AB0-421F-82F9-E269366DE784}"/>
    <dgm:cxn modelId="{99B3E477-4EBD-4416-ABB5-0D61F1E331E6}" srcId="{CA7670B6-8DE5-4060-B965-F8E8B045B3C2}" destId="{734D7E61-4851-4618-AE4E-57D1039D8DBA}" srcOrd="1" destOrd="0" parTransId="{F3FF447B-DFC9-4F24-B4CB-C8C4397D852B}" sibTransId="{5638C1F5-9737-45E7-AAFF-968DB3944001}"/>
    <dgm:cxn modelId="{CC38C18E-8274-4743-B353-871D3924AB1E}" type="presOf" srcId="{CA7670B6-8DE5-4060-B965-F8E8B045B3C2}" destId="{A778F2B4-EFEE-4095-8D33-E55FCD3C44CB}" srcOrd="0" destOrd="0" presId="urn:microsoft.com/office/officeart/2005/8/layout/default"/>
    <dgm:cxn modelId="{C1C690B3-9129-4A86-B5AD-A48B5215EE57}" srcId="{CA7670B6-8DE5-4060-B965-F8E8B045B3C2}" destId="{4EF0BA84-2F3A-486E-A0F0-3399F2CEDB9B}" srcOrd="3" destOrd="0" parTransId="{C60799E2-B7BF-41EC-B928-A4D3E341591C}" sibTransId="{EBEB200A-24C0-4C80-91FF-215D04663C83}"/>
    <dgm:cxn modelId="{6CAFD8BA-5379-46F9-8680-7954EDC203F5}" type="presOf" srcId="{BD7CB4DC-081D-43E7-AFEB-BB4339B5B3C8}" destId="{017B6648-1DE8-49B1-B423-A8581F56AB58}" srcOrd="0" destOrd="0" presId="urn:microsoft.com/office/officeart/2005/8/layout/default"/>
    <dgm:cxn modelId="{7E8967DE-3C24-4662-9BA4-FE25C5987513}" srcId="{CA7670B6-8DE5-4060-B965-F8E8B045B3C2}" destId="{33F4D756-0435-4BDF-9CAD-5EFB5585A4D0}" srcOrd="0" destOrd="0" parTransId="{0BD3F0A2-FDC2-4806-B4C3-33AB80CFA5D6}" sibTransId="{AC460C0F-221F-484A-83A2-1F9986D57A42}"/>
    <dgm:cxn modelId="{5BF3E2EB-5B98-4FBD-B679-0FE77D5DE457}" type="presOf" srcId="{734D7E61-4851-4618-AE4E-57D1039D8DBA}" destId="{FF7D56BC-2DF3-4524-8734-1153A201D84B}" srcOrd="0" destOrd="0" presId="urn:microsoft.com/office/officeart/2005/8/layout/default"/>
    <dgm:cxn modelId="{D42279F0-98CF-48A3-928B-921456A2B985}" type="presOf" srcId="{33F4D756-0435-4BDF-9CAD-5EFB5585A4D0}" destId="{4717A3FC-CFF7-40EF-AC7D-ED595FF80E89}" srcOrd="0" destOrd="0" presId="urn:microsoft.com/office/officeart/2005/8/layout/default"/>
    <dgm:cxn modelId="{4B86D7FD-FD96-42A4-BAF8-2F8AAADAF28C}" type="presOf" srcId="{4EF0BA84-2F3A-486E-A0F0-3399F2CEDB9B}" destId="{98EA2C5B-AA5F-4412-9262-DAB1483DD50C}" srcOrd="0" destOrd="0" presId="urn:microsoft.com/office/officeart/2005/8/layout/default"/>
    <dgm:cxn modelId="{1C096EA9-7CF9-4951-B252-550D577D8C79}" type="presParOf" srcId="{A778F2B4-EFEE-4095-8D33-E55FCD3C44CB}" destId="{4717A3FC-CFF7-40EF-AC7D-ED595FF80E89}" srcOrd="0" destOrd="0" presId="urn:microsoft.com/office/officeart/2005/8/layout/default"/>
    <dgm:cxn modelId="{37FD3655-C9AD-4918-9E2A-7E9FBDB5DF5A}" type="presParOf" srcId="{A778F2B4-EFEE-4095-8D33-E55FCD3C44CB}" destId="{B391105A-3B44-4295-BC17-01688C182145}" srcOrd="1" destOrd="0" presId="urn:microsoft.com/office/officeart/2005/8/layout/default"/>
    <dgm:cxn modelId="{7F501289-9024-4B4E-9CED-482B0FDB6F8D}" type="presParOf" srcId="{A778F2B4-EFEE-4095-8D33-E55FCD3C44CB}" destId="{FF7D56BC-2DF3-4524-8734-1153A201D84B}" srcOrd="2" destOrd="0" presId="urn:microsoft.com/office/officeart/2005/8/layout/default"/>
    <dgm:cxn modelId="{9CF8A7D1-F726-4C34-82BF-DFC1B2A244F5}" type="presParOf" srcId="{A778F2B4-EFEE-4095-8D33-E55FCD3C44CB}" destId="{63C8608C-7763-4D13-8A06-74FE2C9FDCC3}" srcOrd="3" destOrd="0" presId="urn:microsoft.com/office/officeart/2005/8/layout/default"/>
    <dgm:cxn modelId="{F003F308-A0F4-43EC-9B17-36C13ACD8ECF}" type="presParOf" srcId="{A778F2B4-EFEE-4095-8D33-E55FCD3C44CB}" destId="{017B6648-1DE8-49B1-B423-A8581F56AB58}" srcOrd="4" destOrd="0" presId="urn:microsoft.com/office/officeart/2005/8/layout/default"/>
    <dgm:cxn modelId="{0F5FC3FF-9644-4009-A37C-B948A3DED7A5}" type="presParOf" srcId="{A778F2B4-EFEE-4095-8D33-E55FCD3C44CB}" destId="{04CF3B02-6390-445E-AA45-8863C2E9ECA0}" srcOrd="5" destOrd="0" presId="urn:microsoft.com/office/officeart/2005/8/layout/default"/>
    <dgm:cxn modelId="{34E77D73-06E6-4C49-ABE6-0E4CA803E27F}" type="presParOf" srcId="{A778F2B4-EFEE-4095-8D33-E55FCD3C44CB}" destId="{98EA2C5B-AA5F-4412-9262-DAB1483DD50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8AC5F-3DDD-435C-A55A-3A4C1EDFC9BE}">
      <dsp:nvSpPr>
        <dsp:cNvPr id="0" name=""/>
        <dsp:cNvSpPr/>
      </dsp:nvSpPr>
      <dsp:spPr>
        <a:xfrm>
          <a:off x="0" y="661"/>
          <a:ext cx="6216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6945EB-400A-4A4B-83C3-E2F24035A3A7}">
      <dsp:nvSpPr>
        <dsp:cNvPr id="0" name=""/>
        <dsp:cNvSpPr/>
      </dsp:nvSpPr>
      <dsp:spPr>
        <a:xfrm>
          <a:off x="0" y="661"/>
          <a:ext cx="6216650" cy="108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err="1"/>
            <a:t>Produk</a:t>
          </a:r>
          <a:r>
            <a:rPr lang="en-US" sz="2000" b="1" kern="1200" dirty="0"/>
            <a:t>/</a:t>
          </a:r>
          <a:r>
            <a:rPr lang="en-US" sz="2000" b="1" kern="1200" dirty="0" err="1"/>
            <a:t>layanan</a:t>
          </a:r>
          <a:r>
            <a:rPr lang="en-US" sz="2000" b="1" kern="1200" dirty="0"/>
            <a:t> </a:t>
          </a:r>
          <a:r>
            <a:rPr lang="en-US" sz="2000" b="1" kern="1200" dirty="0" err="1"/>
            <a:t>apa</a:t>
          </a:r>
          <a:r>
            <a:rPr lang="en-US" sz="2000" b="1" kern="1200" dirty="0"/>
            <a:t> yang </a:t>
          </a:r>
          <a:r>
            <a:rPr lang="en-US" sz="2000" b="1" kern="1200" dirty="0" err="1"/>
            <a:t>harus</a:t>
          </a:r>
          <a:r>
            <a:rPr lang="en-US" sz="2000" b="1" kern="1200" dirty="0"/>
            <a:t> </a:t>
          </a:r>
          <a:r>
            <a:rPr lang="en-US" sz="2000" b="1" kern="1200" dirty="0" err="1"/>
            <a:t>diciptakan</a:t>
          </a:r>
          <a:r>
            <a:rPr lang="en-US" sz="2000" b="1" kern="1200" dirty="0"/>
            <a:t> agar </a:t>
          </a:r>
          <a:r>
            <a:rPr lang="en-US" sz="2000" b="1" kern="1200" dirty="0" err="1"/>
            <a:t>dapat</a:t>
          </a:r>
          <a:r>
            <a:rPr lang="en-US" sz="2000" b="1" kern="1200" dirty="0"/>
            <a:t> </a:t>
          </a:r>
          <a:r>
            <a:rPr lang="en-US" sz="2000" b="1" kern="1200" dirty="0" err="1"/>
            <a:t>berdaya</a:t>
          </a:r>
          <a:r>
            <a:rPr lang="en-US" sz="2000" b="1" kern="1200" dirty="0"/>
            <a:t> </a:t>
          </a:r>
          <a:r>
            <a:rPr lang="en-US" sz="2000" b="1" kern="1200" dirty="0" err="1"/>
            <a:t>saing</a:t>
          </a:r>
          <a:r>
            <a:rPr lang="en-US" sz="2000" b="1" kern="1200" dirty="0"/>
            <a:t> </a:t>
          </a:r>
          <a:r>
            <a:rPr lang="en-US" sz="2000" b="1" kern="1200" dirty="0" err="1"/>
            <a:t>tinggi</a:t>
          </a:r>
          <a:r>
            <a:rPr lang="en-US" sz="2000" b="1" kern="1200" dirty="0"/>
            <a:t>?</a:t>
          </a:r>
          <a:endParaRPr lang="en-ID" sz="2000" b="1" kern="1200" dirty="0"/>
        </a:p>
      </dsp:txBody>
      <dsp:txXfrm>
        <a:off x="0" y="661"/>
        <a:ext cx="6216650" cy="1083468"/>
      </dsp:txXfrm>
    </dsp:sp>
    <dsp:sp modelId="{D1225007-BE15-454A-B641-4F36C6D6080A}">
      <dsp:nvSpPr>
        <dsp:cNvPr id="0" name=""/>
        <dsp:cNvSpPr/>
      </dsp:nvSpPr>
      <dsp:spPr>
        <a:xfrm>
          <a:off x="0" y="1084130"/>
          <a:ext cx="6216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0658B-7455-4049-A582-74AD74A70FC7}">
      <dsp:nvSpPr>
        <dsp:cNvPr id="0" name=""/>
        <dsp:cNvSpPr/>
      </dsp:nvSpPr>
      <dsp:spPr>
        <a:xfrm>
          <a:off x="0" y="1084130"/>
          <a:ext cx="6216650" cy="108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err="1"/>
            <a:t>Bagaimana</a:t>
          </a:r>
          <a:r>
            <a:rPr lang="en-US" sz="2000" b="1" kern="1200" dirty="0"/>
            <a:t> </a:t>
          </a:r>
          <a:r>
            <a:rPr lang="en-US" sz="2000" b="1" kern="1200" dirty="0" err="1"/>
            <a:t>cara</a:t>
          </a:r>
          <a:r>
            <a:rPr lang="en-US" sz="2000" b="1" kern="1200" dirty="0"/>
            <a:t> </a:t>
          </a:r>
          <a:r>
            <a:rPr lang="en-US" sz="2000" b="1" kern="1200" dirty="0" err="1"/>
            <a:t>membuat</a:t>
          </a:r>
          <a:r>
            <a:rPr lang="en-US" sz="2000" b="1" kern="1200" dirty="0"/>
            <a:t> </a:t>
          </a:r>
          <a:r>
            <a:rPr lang="en-US" sz="2000" b="1" kern="1200" dirty="0" err="1"/>
            <a:t>inovasi</a:t>
          </a:r>
          <a:r>
            <a:rPr lang="en-US" sz="2000" b="1" kern="1200" dirty="0"/>
            <a:t> </a:t>
          </a:r>
          <a:r>
            <a:rPr lang="en-US" sz="2000" b="1" kern="1200" dirty="0" err="1"/>
            <a:t>baru</a:t>
          </a:r>
          <a:r>
            <a:rPr lang="en-US" sz="2000" b="1" kern="1200" dirty="0"/>
            <a:t> </a:t>
          </a:r>
          <a:r>
            <a:rPr lang="en-US" sz="2000" b="1" kern="1200" dirty="0" err="1"/>
            <a:t>tapi</a:t>
          </a:r>
          <a:r>
            <a:rPr lang="en-US" sz="2000" b="1" kern="1200" dirty="0"/>
            <a:t> </a:t>
          </a:r>
          <a:r>
            <a:rPr lang="en-US" sz="2000" b="1" kern="1200" dirty="0" err="1"/>
            <a:t>tidak</a:t>
          </a:r>
          <a:r>
            <a:rPr lang="en-US" sz="2000" b="1" kern="1200" dirty="0"/>
            <a:t> </a:t>
          </a:r>
          <a:r>
            <a:rPr lang="en-US" sz="2000" b="1" kern="1200" dirty="0" err="1"/>
            <a:t>melawan</a:t>
          </a:r>
          <a:r>
            <a:rPr lang="en-US" sz="2000" b="1" kern="1200" dirty="0"/>
            <a:t> </a:t>
          </a:r>
          <a:r>
            <a:rPr lang="en-US" sz="2000" b="1" kern="1200" dirty="0" err="1"/>
            <a:t>regulasi</a:t>
          </a:r>
          <a:r>
            <a:rPr lang="en-US" sz="2000" b="1" kern="1200" dirty="0"/>
            <a:t>?</a:t>
          </a:r>
          <a:endParaRPr lang="en-ID" sz="2000" b="1" kern="1200" dirty="0"/>
        </a:p>
      </dsp:txBody>
      <dsp:txXfrm>
        <a:off x="0" y="1084130"/>
        <a:ext cx="6216650" cy="1083468"/>
      </dsp:txXfrm>
    </dsp:sp>
    <dsp:sp modelId="{8B9B3D4D-37D8-4139-A9F2-245A78FFFB3C}">
      <dsp:nvSpPr>
        <dsp:cNvPr id="0" name=""/>
        <dsp:cNvSpPr/>
      </dsp:nvSpPr>
      <dsp:spPr>
        <a:xfrm>
          <a:off x="0" y="2167599"/>
          <a:ext cx="6216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13813F-144F-40B8-94BA-1F89F4B9EEEF}">
      <dsp:nvSpPr>
        <dsp:cNvPr id="0" name=""/>
        <dsp:cNvSpPr/>
      </dsp:nvSpPr>
      <dsp:spPr>
        <a:xfrm>
          <a:off x="0" y="2167599"/>
          <a:ext cx="6216650" cy="108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err="1"/>
            <a:t>Apa</a:t>
          </a:r>
          <a:r>
            <a:rPr lang="en-US" sz="2000" b="1" kern="1200" dirty="0"/>
            <a:t> yang </a:t>
          </a:r>
          <a:r>
            <a:rPr lang="en-US" sz="2000" b="1" kern="1200" dirty="0" err="1"/>
            <a:t>harus</a:t>
          </a:r>
          <a:r>
            <a:rPr lang="en-US" sz="2000" b="1" kern="1200" dirty="0"/>
            <a:t> </a:t>
          </a:r>
          <a:r>
            <a:rPr lang="en-US" sz="2000" b="1" kern="1200" dirty="0" err="1"/>
            <a:t>dilakukan</a:t>
          </a:r>
          <a:r>
            <a:rPr lang="en-US" sz="2000" b="1" kern="1200" dirty="0"/>
            <a:t> agar </a:t>
          </a:r>
          <a:r>
            <a:rPr lang="en-US" sz="2000" b="1" kern="1200" dirty="0" err="1"/>
            <a:t>dapat</a:t>
          </a:r>
          <a:r>
            <a:rPr lang="en-US" sz="2000" b="1" kern="1200" dirty="0"/>
            <a:t> </a:t>
          </a:r>
          <a:r>
            <a:rPr lang="en-US" sz="2000" b="1" kern="1200" dirty="0" err="1"/>
            <a:t>segera</a:t>
          </a:r>
          <a:r>
            <a:rPr lang="en-US" sz="2000" b="1" kern="1200" dirty="0"/>
            <a:t> </a:t>
          </a:r>
          <a:r>
            <a:rPr lang="en-US" sz="2000" b="1" kern="1200" dirty="0" err="1"/>
            <a:t>keluar</a:t>
          </a:r>
          <a:r>
            <a:rPr lang="en-US" sz="2000" b="1" kern="1200" dirty="0"/>
            <a:t> </a:t>
          </a:r>
          <a:r>
            <a:rPr lang="en-US" sz="2000" b="1" kern="1200" dirty="0" err="1"/>
            <a:t>dari</a:t>
          </a:r>
          <a:r>
            <a:rPr lang="en-US" sz="2000" b="1" kern="1200" dirty="0"/>
            <a:t> </a:t>
          </a:r>
          <a:r>
            <a:rPr lang="en-US" sz="2000" b="1" kern="1200" dirty="0" err="1"/>
            <a:t>krisis</a:t>
          </a:r>
          <a:r>
            <a:rPr lang="en-US" sz="2000" b="1" kern="1200" dirty="0"/>
            <a:t> yang </a:t>
          </a:r>
          <a:r>
            <a:rPr lang="en-US" sz="2000" b="1" kern="1200" dirty="0" err="1"/>
            <a:t>dihadapi</a:t>
          </a:r>
          <a:r>
            <a:rPr lang="en-US" sz="2000" b="1" kern="1200" dirty="0"/>
            <a:t>?</a:t>
          </a:r>
          <a:endParaRPr lang="en-ID" sz="2000" b="1" kern="1200" dirty="0"/>
        </a:p>
      </dsp:txBody>
      <dsp:txXfrm>
        <a:off x="0" y="2167599"/>
        <a:ext cx="6216650" cy="1083468"/>
      </dsp:txXfrm>
    </dsp:sp>
    <dsp:sp modelId="{BEAF38DE-AD7E-4553-81DB-7E7484380EC6}">
      <dsp:nvSpPr>
        <dsp:cNvPr id="0" name=""/>
        <dsp:cNvSpPr/>
      </dsp:nvSpPr>
      <dsp:spPr>
        <a:xfrm>
          <a:off x="0" y="3251067"/>
          <a:ext cx="6216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95279-90AE-44FC-9C5B-42522E49EB22}">
      <dsp:nvSpPr>
        <dsp:cNvPr id="0" name=""/>
        <dsp:cNvSpPr/>
      </dsp:nvSpPr>
      <dsp:spPr>
        <a:xfrm>
          <a:off x="0" y="3251067"/>
          <a:ext cx="6216650" cy="108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err="1"/>
            <a:t>Mengapa</a:t>
          </a:r>
          <a:r>
            <a:rPr lang="en-US" sz="2000" b="1" kern="1200" dirty="0"/>
            <a:t> </a:t>
          </a:r>
          <a:r>
            <a:rPr lang="en-US" sz="2000" b="1" kern="1200" dirty="0" err="1"/>
            <a:t>jumlah</a:t>
          </a:r>
          <a:r>
            <a:rPr lang="en-US" sz="2000" b="1" kern="1200" dirty="0"/>
            <a:t> </a:t>
          </a:r>
          <a:r>
            <a:rPr lang="en-US" sz="2000" b="1" kern="1200" dirty="0" err="1"/>
            <a:t>pelanggan</a:t>
          </a:r>
          <a:r>
            <a:rPr lang="en-US" sz="2000" b="1" kern="1200" dirty="0"/>
            <a:t> </a:t>
          </a:r>
          <a:r>
            <a:rPr lang="en-US" sz="2000" b="1" kern="1200" dirty="0" err="1"/>
            <a:t>turun</a:t>
          </a:r>
          <a:r>
            <a:rPr lang="en-US" sz="2000" b="1" kern="1200" dirty="0"/>
            <a:t> </a:t>
          </a:r>
          <a:r>
            <a:rPr lang="en-US" sz="2000" b="1" kern="1200" dirty="0" err="1"/>
            <a:t>dari</a:t>
          </a:r>
          <a:r>
            <a:rPr lang="en-US" sz="2000" b="1" kern="1200" dirty="0"/>
            <a:t> </a:t>
          </a:r>
          <a:r>
            <a:rPr lang="en-US" sz="2000" b="1" kern="1200" dirty="0" err="1"/>
            <a:t>hari</a:t>
          </a:r>
          <a:r>
            <a:rPr lang="en-US" sz="2000" b="1" kern="1200" dirty="0"/>
            <a:t> </a:t>
          </a:r>
          <a:r>
            <a:rPr lang="en-US" sz="2000" b="1" kern="1200" dirty="0" err="1"/>
            <a:t>ke</a:t>
          </a:r>
          <a:r>
            <a:rPr lang="en-US" sz="2000" b="1" kern="1200" dirty="0"/>
            <a:t> </a:t>
          </a:r>
          <a:r>
            <a:rPr lang="en-US" sz="2000" b="1" kern="1200" dirty="0" err="1"/>
            <a:t>hari</a:t>
          </a:r>
          <a:r>
            <a:rPr lang="en-US" sz="2000" b="1" kern="1200" dirty="0"/>
            <a:t>? </a:t>
          </a:r>
          <a:r>
            <a:rPr lang="en-US" sz="2000" b="1" kern="1200" dirty="0" err="1"/>
            <a:t>Apa</a:t>
          </a:r>
          <a:r>
            <a:rPr lang="en-US" sz="2000" b="1" kern="1200" dirty="0"/>
            <a:t> yang </a:t>
          </a:r>
          <a:r>
            <a:rPr lang="en-US" sz="2000" b="1" kern="1200" dirty="0" err="1"/>
            <a:t>harus</a:t>
          </a:r>
          <a:r>
            <a:rPr lang="en-US" sz="2000" b="1" kern="1200" dirty="0"/>
            <a:t> </a:t>
          </a:r>
          <a:r>
            <a:rPr lang="en-US" sz="2000" b="1" kern="1200" dirty="0" err="1"/>
            <a:t>dilakukan</a:t>
          </a:r>
          <a:r>
            <a:rPr lang="en-US" sz="2000" b="1" kern="1200" dirty="0"/>
            <a:t>?</a:t>
          </a:r>
          <a:endParaRPr lang="en-ID" sz="2000" b="1" kern="1200" dirty="0"/>
        </a:p>
      </dsp:txBody>
      <dsp:txXfrm>
        <a:off x="0" y="3251067"/>
        <a:ext cx="6216650" cy="1083468"/>
      </dsp:txXfrm>
    </dsp:sp>
    <dsp:sp modelId="{C08DDE46-1D58-4CDD-BE14-2FA68EB9923F}">
      <dsp:nvSpPr>
        <dsp:cNvPr id="0" name=""/>
        <dsp:cNvSpPr/>
      </dsp:nvSpPr>
      <dsp:spPr>
        <a:xfrm>
          <a:off x="0" y="4334536"/>
          <a:ext cx="6216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7C8C3-DF11-4525-A6F0-645C13CE782E}">
      <dsp:nvSpPr>
        <dsp:cNvPr id="0" name=""/>
        <dsp:cNvSpPr/>
      </dsp:nvSpPr>
      <dsp:spPr>
        <a:xfrm>
          <a:off x="0" y="4334536"/>
          <a:ext cx="6216650" cy="108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Model </a:t>
          </a:r>
          <a:r>
            <a:rPr lang="en-US" sz="2000" b="1" kern="1200" dirty="0" err="1"/>
            <a:t>Perubahan</a:t>
          </a:r>
          <a:r>
            <a:rPr lang="en-US" sz="2000" b="1" kern="1200" dirty="0"/>
            <a:t> </a:t>
          </a:r>
          <a:r>
            <a:rPr lang="en-US" sz="2000" b="1" kern="1200" dirty="0" err="1"/>
            <a:t>seperti</a:t>
          </a:r>
          <a:r>
            <a:rPr lang="en-US" sz="2000" b="1" kern="1200" dirty="0"/>
            <a:t> </a:t>
          </a:r>
          <a:r>
            <a:rPr lang="en-US" sz="2000" b="1" kern="1200" dirty="0" err="1"/>
            <a:t>apa</a:t>
          </a:r>
          <a:r>
            <a:rPr lang="en-US" sz="2000" b="1" kern="1200" dirty="0"/>
            <a:t> yang </a:t>
          </a:r>
          <a:r>
            <a:rPr lang="en-US" sz="2000" b="1" kern="1200" dirty="0" err="1"/>
            <a:t>bisa</a:t>
          </a:r>
          <a:r>
            <a:rPr lang="en-US" sz="2000" b="1" kern="1200" dirty="0"/>
            <a:t> </a:t>
          </a:r>
          <a:r>
            <a:rPr lang="en-US" sz="2000" b="1" kern="1200" dirty="0" err="1"/>
            <a:t>cepat</a:t>
          </a:r>
          <a:r>
            <a:rPr lang="en-US" sz="2000" b="1" kern="1200" dirty="0"/>
            <a:t> </a:t>
          </a:r>
          <a:r>
            <a:rPr lang="en-US" sz="2000" b="1" kern="1200" dirty="0" err="1"/>
            <a:t>namun</a:t>
          </a:r>
          <a:r>
            <a:rPr lang="en-US" sz="2000" b="1" kern="1200" dirty="0"/>
            <a:t> </a:t>
          </a:r>
          <a:r>
            <a:rPr lang="en-US" sz="2000" b="1" kern="1200" dirty="0" err="1"/>
            <a:t>tepat</a:t>
          </a:r>
          <a:r>
            <a:rPr lang="en-US" sz="2000" b="1" kern="1200" dirty="0"/>
            <a:t> dan </a:t>
          </a:r>
          <a:r>
            <a:rPr lang="en-US" sz="2000" b="1" kern="1200" dirty="0" err="1"/>
            <a:t>selamat</a:t>
          </a:r>
          <a:r>
            <a:rPr lang="en-US" sz="2000" b="1" kern="1200" dirty="0"/>
            <a:t>?</a:t>
          </a:r>
          <a:endParaRPr lang="en-ID" sz="2000" b="1" kern="1200" dirty="0"/>
        </a:p>
      </dsp:txBody>
      <dsp:txXfrm>
        <a:off x="0" y="4334536"/>
        <a:ext cx="6216650" cy="1083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3DFB3-41E6-4E15-A9B6-3FC310E140D4}">
      <dsp:nvSpPr>
        <dsp:cNvPr id="0" name=""/>
        <dsp:cNvSpPr/>
      </dsp:nvSpPr>
      <dsp:spPr>
        <a:xfrm>
          <a:off x="670826" y="951"/>
          <a:ext cx="1023415" cy="102341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299CF5A-61D8-48B4-8F2F-377D8A8694B8}">
      <dsp:nvSpPr>
        <dsp:cNvPr id="0" name=""/>
        <dsp:cNvSpPr/>
      </dsp:nvSpPr>
      <dsp:spPr>
        <a:xfrm>
          <a:off x="1182534" y="951"/>
          <a:ext cx="5460298" cy="102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US" sz="2000" b="1" kern="1200" dirty="0"/>
            <a:t>Hasil </a:t>
          </a:r>
          <a:r>
            <a:rPr lang="en-US" sz="2000" b="1" kern="1200" dirty="0" err="1"/>
            <a:t>tidak</a:t>
          </a:r>
          <a:r>
            <a:rPr lang="en-US" sz="2000" b="1" kern="1200" dirty="0"/>
            <a:t> </a:t>
          </a:r>
          <a:r>
            <a:rPr lang="en-US" sz="2000" b="1" kern="1200" dirty="0" err="1"/>
            <a:t>sesuai</a:t>
          </a:r>
          <a:r>
            <a:rPr lang="en-US" sz="2000" b="1" kern="1200" dirty="0"/>
            <a:t> </a:t>
          </a:r>
          <a:r>
            <a:rPr lang="en-US" sz="2000" b="1" kern="1200" dirty="0" err="1"/>
            <a:t>dengan</a:t>
          </a:r>
          <a:r>
            <a:rPr lang="en-US" sz="2000" b="1" kern="1200" dirty="0"/>
            <a:t> yang </a:t>
          </a:r>
          <a:r>
            <a:rPr lang="en-US" sz="2000" b="1" kern="1200" dirty="0" err="1"/>
            <a:t>diinginkan</a:t>
          </a:r>
          <a:r>
            <a:rPr lang="en-US" sz="2000" b="1" kern="1200" dirty="0"/>
            <a:t> (</a:t>
          </a:r>
          <a:r>
            <a:rPr lang="en-US" sz="2000" b="1" kern="1200" dirty="0" err="1"/>
            <a:t>dari</a:t>
          </a:r>
          <a:r>
            <a:rPr lang="en-US" sz="2000" b="1" kern="1200" dirty="0"/>
            <a:t> </a:t>
          </a:r>
          <a:r>
            <a:rPr lang="en-US" sz="2000" b="1" kern="1200" dirty="0" err="1"/>
            <a:t>kacamata</a:t>
          </a:r>
          <a:r>
            <a:rPr lang="en-US" sz="2000" b="1" kern="1200" dirty="0"/>
            <a:t> </a:t>
          </a:r>
          <a:r>
            <a:rPr lang="en-US" sz="2000" b="1" kern="1200" dirty="0" err="1"/>
            <a:t>pengguna</a:t>
          </a:r>
          <a:r>
            <a:rPr lang="en-US" sz="2000" b="1" kern="1200" dirty="0"/>
            <a:t>)</a:t>
          </a:r>
          <a:endParaRPr lang="en-ID" sz="2000" b="1" kern="1200" dirty="0"/>
        </a:p>
      </dsp:txBody>
      <dsp:txXfrm>
        <a:off x="1182534" y="951"/>
        <a:ext cx="5460298" cy="1023415"/>
      </dsp:txXfrm>
    </dsp:sp>
    <dsp:sp modelId="{614BA73D-9864-4EA0-917B-132CFA734806}">
      <dsp:nvSpPr>
        <dsp:cNvPr id="0" name=""/>
        <dsp:cNvSpPr/>
      </dsp:nvSpPr>
      <dsp:spPr>
        <a:xfrm>
          <a:off x="670826" y="1024367"/>
          <a:ext cx="1023415" cy="102341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46D65B5-1F92-4E6E-94D7-D57BF1730B70}">
      <dsp:nvSpPr>
        <dsp:cNvPr id="0" name=""/>
        <dsp:cNvSpPr/>
      </dsp:nvSpPr>
      <dsp:spPr>
        <a:xfrm>
          <a:off x="1182534" y="1024367"/>
          <a:ext cx="5460298" cy="102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US" sz="2000" b="1" kern="1200" dirty="0" err="1"/>
            <a:t>Masalah</a:t>
          </a:r>
          <a:r>
            <a:rPr lang="en-US" sz="2000" b="1" kern="1200" dirty="0"/>
            <a:t> </a:t>
          </a:r>
          <a:r>
            <a:rPr lang="en-US" sz="2000" b="1" kern="1200" dirty="0" err="1"/>
            <a:t>kompleks</a:t>
          </a:r>
          <a:r>
            <a:rPr lang="en-US" sz="2000" b="1" kern="1200" dirty="0"/>
            <a:t> </a:t>
          </a:r>
          <a:r>
            <a:rPr lang="en-US" sz="2000" b="1" kern="1200" dirty="0" err="1"/>
            <a:t>tidak</a:t>
          </a:r>
          <a:r>
            <a:rPr lang="en-US" sz="2000" b="1" kern="1200" dirty="0"/>
            <a:t> </a:t>
          </a:r>
          <a:r>
            <a:rPr lang="en-US" sz="2000" b="1" kern="1200" dirty="0" err="1"/>
            <a:t>menemui</a:t>
          </a:r>
          <a:r>
            <a:rPr lang="en-US" sz="2000" b="1" kern="1200" dirty="0"/>
            <a:t> </a:t>
          </a:r>
          <a:r>
            <a:rPr lang="en-US" sz="2000" b="1" kern="1200" dirty="0" err="1"/>
            <a:t>solusi</a:t>
          </a:r>
          <a:r>
            <a:rPr lang="en-US" sz="2000" b="1" kern="1200" dirty="0"/>
            <a:t> yang optimum (</a:t>
          </a:r>
          <a:r>
            <a:rPr lang="en-US" sz="2000" b="1" kern="1200" dirty="0" err="1"/>
            <a:t>atau</a:t>
          </a:r>
          <a:r>
            <a:rPr lang="en-US" sz="2000" b="1" kern="1200" dirty="0"/>
            <a:t> </a:t>
          </a:r>
          <a:r>
            <a:rPr lang="en-US" sz="2000" b="1" kern="1200" dirty="0" err="1"/>
            <a:t>tidak</a:t>
          </a:r>
          <a:r>
            <a:rPr lang="en-US" sz="2000" b="1" kern="1200" dirty="0"/>
            <a:t> </a:t>
          </a:r>
          <a:r>
            <a:rPr lang="en-US" sz="2000" b="1" kern="1200" dirty="0" err="1"/>
            <a:t>ada</a:t>
          </a:r>
          <a:r>
            <a:rPr lang="en-US" sz="2000" b="1" kern="1200" dirty="0"/>
            <a:t> </a:t>
          </a:r>
          <a:r>
            <a:rPr lang="en-US" sz="2000" b="1" kern="1200" dirty="0" err="1"/>
            <a:t>jawabannya</a:t>
          </a:r>
          <a:r>
            <a:rPr lang="en-US" sz="2000" b="1" kern="1200" dirty="0"/>
            <a:t>)</a:t>
          </a:r>
          <a:endParaRPr lang="en-ID" sz="2000" b="1" kern="1200" dirty="0"/>
        </a:p>
      </dsp:txBody>
      <dsp:txXfrm>
        <a:off x="1182534" y="1024367"/>
        <a:ext cx="5460298" cy="1023415"/>
      </dsp:txXfrm>
    </dsp:sp>
    <dsp:sp modelId="{31FE811E-D6CC-46A9-A64C-6D97A4FB0BD2}">
      <dsp:nvSpPr>
        <dsp:cNvPr id="0" name=""/>
        <dsp:cNvSpPr/>
      </dsp:nvSpPr>
      <dsp:spPr>
        <a:xfrm>
          <a:off x="670826" y="2047783"/>
          <a:ext cx="1023415" cy="102341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BB615A2-D205-41E1-9DFE-C9FAD0546088}">
      <dsp:nvSpPr>
        <dsp:cNvPr id="0" name=""/>
        <dsp:cNvSpPr/>
      </dsp:nvSpPr>
      <dsp:spPr>
        <a:xfrm>
          <a:off x="1182534" y="2047783"/>
          <a:ext cx="5460298" cy="102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US" sz="2000" b="1" kern="1200" dirty="0" err="1"/>
            <a:t>Kalah</a:t>
          </a:r>
          <a:r>
            <a:rPr lang="en-US" sz="2000" b="1" kern="1200" dirty="0"/>
            <a:t> Terus Ketika </a:t>
          </a:r>
          <a:r>
            <a:rPr lang="en-US" sz="2000" b="1" kern="1200" dirty="0" err="1"/>
            <a:t>bersaing</a:t>
          </a:r>
          <a:r>
            <a:rPr lang="en-US" sz="2000" b="1" kern="1200" dirty="0"/>
            <a:t> </a:t>
          </a:r>
          <a:r>
            <a:rPr lang="en-US" sz="2000" b="1" kern="1200" dirty="0" err="1"/>
            <a:t>dengan</a:t>
          </a:r>
          <a:r>
            <a:rPr lang="en-US" sz="2000" b="1" kern="1200" dirty="0"/>
            <a:t> </a:t>
          </a:r>
          <a:r>
            <a:rPr lang="en-US" sz="2000" b="1" kern="1200" dirty="0" err="1"/>
            <a:t>pihak</a:t>
          </a:r>
          <a:r>
            <a:rPr lang="en-US" sz="2000" b="1" kern="1200" dirty="0"/>
            <a:t> lain </a:t>
          </a:r>
          <a:r>
            <a:rPr lang="en-US" sz="2000" b="1" kern="1200" dirty="0" err="1"/>
            <a:t>karena</a:t>
          </a:r>
          <a:r>
            <a:rPr lang="en-US" sz="2000" b="1" kern="1200" dirty="0"/>
            <a:t> </a:t>
          </a:r>
          <a:r>
            <a:rPr lang="en-US" sz="2000" b="1" kern="1200" dirty="0" err="1"/>
            <a:t>tidak</a:t>
          </a:r>
          <a:r>
            <a:rPr lang="en-US" sz="2000" b="1" kern="1200" dirty="0"/>
            <a:t> </a:t>
          </a:r>
          <a:r>
            <a:rPr lang="en-US" sz="2000" b="1" kern="1200" dirty="0" err="1"/>
            <a:t>ada</a:t>
          </a:r>
          <a:r>
            <a:rPr lang="en-US" sz="2000" b="1" kern="1200" dirty="0"/>
            <a:t> </a:t>
          </a:r>
          <a:r>
            <a:rPr lang="en-US" sz="2000" b="1" kern="1200" dirty="0" err="1"/>
            <a:t>sesuatu</a:t>
          </a:r>
          <a:r>
            <a:rPr lang="en-US" sz="2000" b="1" kern="1200" dirty="0"/>
            <a:t> yang </a:t>
          </a:r>
          <a:r>
            <a:rPr lang="en-US" sz="2000" b="1" kern="1200" dirty="0" err="1"/>
            <a:t>baru</a:t>
          </a:r>
          <a:endParaRPr lang="en-ID" sz="2000" b="1" kern="1200" dirty="0"/>
        </a:p>
      </dsp:txBody>
      <dsp:txXfrm>
        <a:off x="1182534" y="2047783"/>
        <a:ext cx="5460298" cy="1023415"/>
      </dsp:txXfrm>
    </dsp:sp>
    <dsp:sp modelId="{7476E454-19C2-4CCD-988C-98FD46076E09}">
      <dsp:nvSpPr>
        <dsp:cNvPr id="0" name=""/>
        <dsp:cNvSpPr/>
      </dsp:nvSpPr>
      <dsp:spPr>
        <a:xfrm>
          <a:off x="670826" y="3071199"/>
          <a:ext cx="1023415" cy="102341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A915278-7D7A-45C3-B421-7A2E37B915A1}">
      <dsp:nvSpPr>
        <dsp:cNvPr id="0" name=""/>
        <dsp:cNvSpPr/>
      </dsp:nvSpPr>
      <dsp:spPr>
        <a:xfrm>
          <a:off x="1182534" y="3071199"/>
          <a:ext cx="5460298" cy="102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US" sz="2000" b="1" kern="1200" dirty="0" err="1"/>
            <a:t>Tidak</a:t>
          </a:r>
          <a:r>
            <a:rPr lang="en-US" sz="2000" b="1" kern="1200" dirty="0"/>
            <a:t> </a:t>
          </a:r>
          <a:r>
            <a:rPr lang="en-US" sz="2000" b="1" kern="1200" dirty="0" err="1"/>
            <a:t>keluar</a:t>
          </a:r>
          <a:r>
            <a:rPr lang="en-US" sz="2000" b="1" kern="1200" dirty="0"/>
            <a:t> </a:t>
          </a:r>
          <a:r>
            <a:rPr lang="en-US" sz="2000" b="1" kern="1200" dirty="0" err="1"/>
            <a:t>dari</a:t>
          </a:r>
          <a:r>
            <a:rPr lang="en-US" sz="2000" b="1" kern="1200" dirty="0"/>
            <a:t> </a:t>
          </a:r>
          <a:r>
            <a:rPr lang="en-US" sz="2000" b="1" kern="1200" dirty="0" err="1"/>
            <a:t>jebakan</a:t>
          </a:r>
          <a:r>
            <a:rPr lang="en-US" sz="2000" b="1" kern="1200" dirty="0"/>
            <a:t> status quo (</a:t>
          </a:r>
          <a:r>
            <a:rPr lang="en-US" sz="2000" b="1" kern="1200" dirty="0" err="1"/>
            <a:t>atau</a:t>
          </a:r>
          <a:r>
            <a:rPr lang="en-US" sz="2000" b="1" kern="1200" dirty="0"/>
            <a:t> </a:t>
          </a:r>
          <a:r>
            <a:rPr lang="en-US" sz="2000" b="1" kern="1200" dirty="0" err="1"/>
            <a:t>kondisi</a:t>
          </a:r>
          <a:r>
            <a:rPr lang="en-US" sz="2000" b="1" kern="1200" dirty="0"/>
            <a:t> </a:t>
          </a:r>
          <a:r>
            <a:rPr lang="en-US" sz="2000" b="1" kern="1200" dirty="0" err="1"/>
            <a:t>nyaman</a:t>
          </a:r>
          <a:r>
            <a:rPr lang="en-US" sz="2000" b="1" kern="1200" dirty="0"/>
            <a:t> yang </a:t>
          </a:r>
          <a:r>
            <a:rPr lang="en-US" sz="2000" b="1" kern="1200" dirty="0" err="1"/>
            <a:t>sudah</a:t>
          </a:r>
          <a:r>
            <a:rPr lang="en-US" sz="2000" b="1" kern="1200" dirty="0"/>
            <a:t> </a:t>
          </a:r>
          <a:r>
            <a:rPr lang="en-US" sz="2000" b="1" kern="1200" dirty="0" err="1"/>
            <a:t>dimiliki</a:t>
          </a:r>
          <a:r>
            <a:rPr lang="en-US" sz="2000" b="1" kern="1200" dirty="0"/>
            <a:t>)</a:t>
          </a:r>
          <a:endParaRPr lang="en-ID" sz="2000" b="1" kern="1200" dirty="0"/>
        </a:p>
      </dsp:txBody>
      <dsp:txXfrm>
        <a:off x="1182534" y="3071199"/>
        <a:ext cx="5460298" cy="1023415"/>
      </dsp:txXfrm>
    </dsp:sp>
    <dsp:sp modelId="{8A8C0C45-0A40-4414-83ED-434ED32612D3}">
      <dsp:nvSpPr>
        <dsp:cNvPr id="0" name=""/>
        <dsp:cNvSpPr/>
      </dsp:nvSpPr>
      <dsp:spPr>
        <a:xfrm>
          <a:off x="670826" y="4094615"/>
          <a:ext cx="1023415" cy="102341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CA4461D-4887-4F32-8520-0A71693411A5}">
      <dsp:nvSpPr>
        <dsp:cNvPr id="0" name=""/>
        <dsp:cNvSpPr/>
      </dsp:nvSpPr>
      <dsp:spPr>
        <a:xfrm>
          <a:off x="1182534" y="4094615"/>
          <a:ext cx="5460298" cy="1023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US" sz="2000" b="1" kern="1200" dirty="0" err="1"/>
            <a:t>Ditinggalkan</a:t>
          </a:r>
          <a:r>
            <a:rPr lang="en-US" sz="2000" b="1" kern="1200" dirty="0"/>
            <a:t> </a:t>
          </a:r>
          <a:r>
            <a:rPr lang="en-US" sz="2000" b="1" kern="1200" dirty="0" err="1"/>
            <a:t>pelanggannnya</a:t>
          </a:r>
          <a:r>
            <a:rPr lang="en-US" sz="2000" b="1" kern="1200" dirty="0"/>
            <a:t> </a:t>
          </a:r>
          <a:r>
            <a:rPr lang="en-US" sz="2000" b="1" kern="1200" dirty="0" err="1"/>
            <a:t>karena</a:t>
          </a:r>
          <a:r>
            <a:rPr lang="en-US" sz="2000" b="1" kern="1200" dirty="0"/>
            <a:t> </a:t>
          </a:r>
          <a:r>
            <a:rPr lang="en-US" sz="2000" b="1" kern="1200" dirty="0" err="1"/>
            <a:t>tidak</a:t>
          </a:r>
          <a:r>
            <a:rPr lang="en-US" sz="2000" b="1" kern="1200" dirty="0"/>
            <a:t> up-to-date </a:t>
          </a:r>
          <a:r>
            <a:rPr lang="en-US" sz="2000" b="1" kern="1200" dirty="0" err="1"/>
            <a:t>denagn</a:t>
          </a:r>
          <a:r>
            <a:rPr lang="en-US" sz="2000" b="1" kern="1200" dirty="0"/>
            <a:t> </a:t>
          </a:r>
          <a:r>
            <a:rPr lang="en-US" sz="2000" b="1" kern="1200" dirty="0" err="1"/>
            <a:t>kondisi</a:t>
          </a:r>
          <a:r>
            <a:rPr lang="en-US" sz="2000" b="1" kern="1200" dirty="0"/>
            <a:t> </a:t>
          </a:r>
          <a:r>
            <a:rPr lang="en-US" sz="2000" b="1" kern="1200" dirty="0" err="1"/>
            <a:t>terbaru</a:t>
          </a:r>
          <a:endParaRPr lang="en-ID" sz="2000" b="1" kern="1200" dirty="0"/>
        </a:p>
      </dsp:txBody>
      <dsp:txXfrm>
        <a:off x="1182534" y="4094615"/>
        <a:ext cx="5460298" cy="1023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C2957-F446-4FBC-AB15-742B24114304}">
      <dsp:nvSpPr>
        <dsp:cNvPr id="0" name=""/>
        <dsp:cNvSpPr/>
      </dsp:nvSpPr>
      <dsp:spPr>
        <a:xfrm>
          <a:off x="0" y="49268"/>
          <a:ext cx="8128000" cy="10553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1. People-Centered</a:t>
          </a:r>
          <a:endParaRPr lang="en-ID" sz="4400" kern="1200" dirty="0"/>
        </a:p>
      </dsp:txBody>
      <dsp:txXfrm>
        <a:off x="51517" y="100785"/>
        <a:ext cx="8024966" cy="952306"/>
      </dsp:txXfrm>
    </dsp:sp>
    <dsp:sp modelId="{BB096917-B1E9-4366-AC40-6854B664A955}">
      <dsp:nvSpPr>
        <dsp:cNvPr id="0" name=""/>
        <dsp:cNvSpPr/>
      </dsp:nvSpPr>
      <dsp:spPr>
        <a:xfrm>
          <a:off x="0" y="1231328"/>
          <a:ext cx="8128000" cy="10553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2. Highly Creative</a:t>
          </a:r>
          <a:endParaRPr lang="en-ID" sz="4400" kern="1200" dirty="0"/>
        </a:p>
      </dsp:txBody>
      <dsp:txXfrm>
        <a:off x="51517" y="1282845"/>
        <a:ext cx="8024966" cy="952306"/>
      </dsp:txXfrm>
    </dsp:sp>
    <dsp:sp modelId="{9A8658EF-F128-4012-8FED-595910920185}">
      <dsp:nvSpPr>
        <dsp:cNvPr id="0" name=""/>
        <dsp:cNvSpPr/>
      </dsp:nvSpPr>
      <dsp:spPr>
        <a:xfrm>
          <a:off x="0" y="2413388"/>
          <a:ext cx="8128000" cy="10553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3. Hands-on</a:t>
          </a:r>
          <a:endParaRPr lang="en-ID" sz="4400" kern="1200" dirty="0"/>
        </a:p>
      </dsp:txBody>
      <dsp:txXfrm>
        <a:off x="51517" y="2464905"/>
        <a:ext cx="8024966" cy="952306"/>
      </dsp:txXfrm>
    </dsp:sp>
    <dsp:sp modelId="{AAE3E2BA-A01F-43D6-8456-2656C8A488D6}">
      <dsp:nvSpPr>
        <dsp:cNvPr id="0" name=""/>
        <dsp:cNvSpPr/>
      </dsp:nvSpPr>
      <dsp:spPr>
        <a:xfrm>
          <a:off x="0" y="3595449"/>
          <a:ext cx="8128000" cy="10553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I4. TERATIVE</a:t>
          </a:r>
          <a:endParaRPr lang="en-ID" sz="4400" kern="1200" dirty="0"/>
        </a:p>
      </dsp:txBody>
      <dsp:txXfrm>
        <a:off x="51517" y="3646966"/>
        <a:ext cx="8024966" cy="9523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574DF-1E28-4BBC-A213-42B1A788DE77}">
      <dsp:nvSpPr>
        <dsp:cNvPr id="0" name=""/>
        <dsp:cNvSpPr/>
      </dsp:nvSpPr>
      <dsp:spPr>
        <a:xfrm>
          <a:off x="0" y="2232"/>
          <a:ext cx="4208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08214-D1EC-482E-B015-C648667D8883}">
      <dsp:nvSpPr>
        <dsp:cNvPr id="0" name=""/>
        <dsp:cNvSpPr/>
      </dsp:nvSpPr>
      <dsp:spPr>
        <a:xfrm>
          <a:off x="0" y="4464"/>
          <a:ext cx="1163764" cy="4567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PRINSIP</a:t>
          </a:r>
          <a:endParaRPr lang="en-ID" sz="2000" b="1" kern="1200" dirty="0"/>
        </a:p>
      </dsp:txBody>
      <dsp:txXfrm>
        <a:off x="0" y="4464"/>
        <a:ext cx="1163764" cy="4567535"/>
      </dsp:txXfrm>
    </dsp:sp>
    <dsp:sp modelId="{1E406976-E15B-4710-BE94-A399872CF77E}">
      <dsp:nvSpPr>
        <dsp:cNvPr id="0" name=""/>
        <dsp:cNvSpPr/>
      </dsp:nvSpPr>
      <dsp:spPr>
        <a:xfrm>
          <a:off x="1220790" y="73600"/>
          <a:ext cx="2984380" cy="1427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Mulailah</a:t>
          </a:r>
          <a:r>
            <a:rPr lang="en-US" sz="2000" kern="1200" dirty="0"/>
            <a:t> </a:t>
          </a:r>
          <a:r>
            <a:rPr lang="en-US" sz="2000" kern="1200" dirty="0" err="1"/>
            <a:t>dari</a:t>
          </a:r>
          <a:r>
            <a:rPr lang="en-US" sz="2000" kern="1200" dirty="0"/>
            <a:t> </a:t>
          </a:r>
          <a:r>
            <a:rPr lang="en-US" sz="2000" kern="1200" dirty="0" err="1"/>
            <a:t>mereka</a:t>
          </a:r>
          <a:r>
            <a:rPr lang="en-US" sz="2000" kern="1200" dirty="0"/>
            <a:t> yang </a:t>
          </a:r>
          <a:r>
            <a:rPr lang="en-US" sz="2000" kern="1200" dirty="0" err="1"/>
            <a:t>akan</a:t>
          </a:r>
          <a:r>
            <a:rPr lang="en-US" sz="2000" kern="1200" dirty="0"/>
            <a:t> </a:t>
          </a:r>
          <a:r>
            <a:rPr lang="en-US" sz="2000" kern="1200" dirty="0" err="1"/>
            <a:t>menggunakan</a:t>
          </a:r>
          <a:r>
            <a:rPr lang="en-US" sz="2000" kern="1200" dirty="0"/>
            <a:t> </a:t>
          </a:r>
          <a:r>
            <a:rPr lang="en-US" sz="2000" kern="1200" dirty="0" err="1"/>
            <a:t>hasil</a:t>
          </a:r>
          <a:r>
            <a:rPr lang="en-US" sz="2000" kern="1200" dirty="0"/>
            <a:t> </a:t>
          </a:r>
          <a:r>
            <a:rPr lang="en-US" sz="2000" kern="1200" dirty="0" err="1"/>
            <a:t>dari</a:t>
          </a:r>
          <a:r>
            <a:rPr lang="en-US" sz="2000" kern="1200" dirty="0"/>
            <a:t> yang </a:t>
          </a:r>
          <a:r>
            <a:rPr lang="en-US" sz="2000" kern="1200" dirty="0" err="1"/>
            <a:t>dikeluarkan</a:t>
          </a:r>
          <a:r>
            <a:rPr lang="en-US" sz="2000" kern="1200" dirty="0"/>
            <a:t> </a:t>
          </a:r>
          <a:r>
            <a:rPr lang="en-US" sz="2000" kern="1200" dirty="0" err="1"/>
            <a:t>dari</a:t>
          </a:r>
          <a:r>
            <a:rPr lang="en-US" sz="2000" kern="1200" dirty="0"/>
            <a:t> proses </a:t>
          </a:r>
          <a:r>
            <a:rPr lang="en-US" sz="2000" b="0" kern="1200" dirty="0"/>
            <a:t>DT (Design Thinking)</a:t>
          </a:r>
          <a:endParaRPr lang="en-ID" sz="2000" b="0" kern="1200" dirty="0"/>
        </a:p>
      </dsp:txBody>
      <dsp:txXfrm>
        <a:off x="1220790" y="73600"/>
        <a:ext cx="2984380" cy="1427354"/>
      </dsp:txXfrm>
    </dsp:sp>
    <dsp:sp modelId="{BA092164-0C8F-4911-8A0E-8CA7D9E7A4E8}">
      <dsp:nvSpPr>
        <dsp:cNvPr id="0" name=""/>
        <dsp:cNvSpPr/>
      </dsp:nvSpPr>
      <dsp:spPr>
        <a:xfrm>
          <a:off x="1163764" y="1500954"/>
          <a:ext cx="304140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0A4B5-CA75-4CF3-990C-8B6A1B6322B6}">
      <dsp:nvSpPr>
        <dsp:cNvPr id="0" name=""/>
        <dsp:cNvSpPr/>
      </dsp:nvSpPr>
      <dsp:spPr>
        <a:xfrm>
          <a:off x="1220790" y="1572322"/>
          <a:ext cx="2984380" cy="1427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Hanya</a:t>
          </a:r>
          <a:r>
            <a:rPr lang="en-US" sz="2000" kern="1200" dirty="0"/>
            <a:t> </a:t>
          </a:r>
          <a:r>
            <a:rPr lang="en-US" sz="2000" kern="1200" dirty="0" err="1"/>
            <a:t>bisa</a:t>
          </a:r>
          <a:r>
            <a:rPr lang="en-US" sz="2000" kern="1200" dirty="0"/>
            <a:t> </a:t>
          </a:r>
          <a:r>
            <a:rPr lang="en-US" sz="2000" kern="1200" dirty="0" err="1"/>
            <a:t>dilakukan</a:t>
          </a:r>
          <a:r>
            <a:rPr lang="en-US" sz="2000" kern="1200" dirty="0"/>
            <a:t> </a:t>
          </a:r>
          <a:r>
            <a:rPr lang="en-US" sz="2000" kern="1200" dirty="0" err="1"/>
            <a:t>apabila</a:t>
          </a:r>
          <a:r>
            <a:rPr lang="en-US" sz="2000" kern="1200" dirty="0"/>
            <a:t> </a:t>
          </a:r>
          <a:r>
            <a:rPr lang="en-US" sz="2000" kern="1200" dirty="0" err="1"/>
            <a:t>memiliki</a:t>
          </a:r>
          <a:r>
            <a:rPr lang="en-US" sz="2000" kern="1200" dirty="0"/>
            <a:t> </a:t>
          </a:r>
          <a:r>
            <a:rPr lang="en-US" sz="2000" kern="1200" dirty="0" err="1"/>
            <a:t>empati</a:t>
          </a:r>
          <a:r>
            <a:rPr lang="en-US" sz="2000" kern="1200" dirty="0"/>
            <a:t> </a:t>
          </a:r>
          <a:r>
            <a:rPr lang="en-US" sz="2000" kern="1200" dirty="0" err="1"/>
            <a:t>atau</a:t>
          </a:r>
          <a:r>
            <a:rPr lang="en-US" sz="2000" kern="1200" dirty="0"/>
            <a:t> </a:t>
          </a:r>
          <a:r>
            <a:rPr lang="en-US" sz="2000" kern="1200" dirty="0" err="1"/>
            <a:t>bertanya</a:t>
          </a:r>
          <a:r>
            <a:rPr lang="en-US" sz="2000" kern="1200" dirty="0"/>
            <a:t> </a:t>
          </a:r>
          <a:r>
            <a:rPr lang="en-US" sz="2000" kern="1200" dirty="0" err="1"/>
            <a:t>langsung</a:t>
          </a:r>
          <a:r>
            <a:rPr lang="en-US" sz="2000" kern="1200" dirty="0"/>
            <a:t> </a:t>
          </a:r>
          <a:r>
            <a:rPr lang="en-US" sz="2000" kern="1200" dirty="0" err="1"/>
            <a:t>kepada</a:t>
          </a:r>
          <a:r>
            <a:rPr lang="en-US" sz="2000" kern="1200" dirty="0"/>
            <a:t> yang </a:t>
          </a:r>
          <a:r>
            <a:rPr lang="en-US" sz="2000" kern="1200" dirty="0" err="1"/>
            <a:t>bersangkutan</a:t>
          </a:r>
          <a:endParaRPr lang="en-ID" sz="2000" kern="1200" dirty="0"/>
        </a:p>
      </dsp:txBody>
      <dsp:txXfrm>
        <a:off x="1220790" y="1572322"/>
        <a:ext cx="2984380" cy="1427354"/>
      </dsp:txXfrm>
    </dsp:sp>
    <dsp:sp modelId="{4720D3D6-011B-4028-908D-5249E6403A01}">
      <dsp:nvSpPr>
        <dsp:cNvPr id="0" name=""/>
        <dsp:cNvSpPr/>
      </dsp:nvSpPr>
      <dsp:spPr>
        <a:xfrm>
          <a:off x="1163764" y="2999677"/>
          <a:ext cx="304140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AA6189-4C48-4914-B027-4D1E80DDE1DA}">
      <dsp:nvSpPr>
        <dsp:cNvPr id="0" name=""/>
        <dsp:cNvSpPr/>
      </dsp:nvSpPr>
      <dsp:spPr>
        <a:xfrm>
          <a:off x="1220790" y="3071045"/>
          <a:ext cx="2984380" cy="1427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Kepekaan</a:t>
          </a:r>
          <a:r>
            <a:rPr lang="en-US" sz="2000" kern="1200" dirty="0"/>
            <a:t> dan </a:t>
          </a:r>
          <a:r>
            <a:rPr lang="en-US" sz="2000" kern="1200" dirty="0" err="1"/>
            <a:t>Keterbukaan</a:t>
          </a:r>
          <a:r>
            <a:rPr lang="en-US" sz="2000" kern="1200" dirty="0"/>
            <a:t> </a:t>
          </a:r>
          <a:r>
            <a:rPr lang="en-US" sz="2000" kern="1200" dirty="0" err="1"/>
            <a:t>adalah</a:t>
          </a:r>
          <a:r>
            <a:rPr lang="en-US" sz="2000" kern="1200" dirty="0"/>
            <a:t> </a:t>
          </a:r>
          <a:r>
            <a:rPr lang="en-US" sz="2000" kern="1200" dirty="0" err="1"/>
            <a:t>kunci</a:t>
          </a:r>
          <a:r>
            <a:rPr lang="en-US" sz="2000" kern="1200" dirty="0"/>
            <a:t> </a:t>
          </a:r>
          <a:r>
            <a:rPr lang="en-US" sz="2000" kern="1200" dirty="0" err="1"/>
            <a:t>keberhasilan</a:t>
          </a:r>
          <a:r>
            <a:rPr lang="en-US" sz="2000" kern="1200" dirty="0"/>
            <a:t> </a:t>
          </a:r>
          <a:r>
            <a:rPr lang="en-US" sz="2000" kern="1200" dirty="0" err="1"/>
            <a:t>dalam</a:t>
          </a:r>
          <a:r>
            <a:rPr lang="en-US" sz="2000" kern="1200" dirty="0"/>
            <a:t> DT</a:t>
          </a:r>
          <a:endParaRPr lang="en-ID" sz="2000" kern="1200" dirty="0"/>
        </a:p>
      </dsp:txBody>
      <dsp:txXfrm>
        <a:off x="1220790" y="3071045"/>
        <a:ext cx="2984380" cy="1427354"/>
      </dsp:txXfrm>
    </dsp:sp>
    <dsp:sp modelId="{97FEBF97-F210-4B0F-B9F3-07DDD9046FCB}">
      <dsp:nvSpPr>
        <dsp:cNvPr id="0" name=""/>
        <dsp:cNvSpPr/>
      </dsp:nvSpPr>
      <dsp:spPr>
        <a:xfrm>
          <a:off x="1163764" y="4498399"/>
          <a:ext cx="304140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574DF-1E28-4BBC-A213-42B1A788DE77}">
      <dsp:nvSpPr>
        <dsp:cNvPr id="0" name=""/>
        <dsp:cNvSpPr/>
      </dsp:nvSpPr>
      <dsp:spPr>
        <a:xfrm>
          <a:off x="0" y="0"/>
          <a:ext cx="4208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08214-D1EC-482E-B015-C648667D8883}">
      <dsp:nvSpPr>
        <dsp:cNvPr id="0" name=""/>
        <dsp:cNvSpPr/>
      </dsp:nvSpPr>
      <dsp:spPr>
        <a:xfrm>
          <a:off x="0" y="0"/>
          <a:ext cx="1163764" cy="4219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PRINSIP</a:t>
          </a:r>
          <a:endParaRPr lang="en-ID" sz="2000" b="1" kern="1200" dirty="0"/>
        </a:p>
      </dsp:txBody>
      <dsp:txXfrm>
        <a:off x="0" y="0"/>
        <a:ext cx="1163764" cy="4219575"/>
      </dsp:txXfrm>
    </dsp:sp>
    <dsp:sp modelId="{1E406976-E15B-4710-BE94-A399872CF77E}">
      <dsp:nvSpPr>
        <dsp:cNvPr id="0" name=""/>
        <dsp:cNvSpPr/>
      </dsp:nvSpPr>
      <dsp:spPr>
        <a:xfrm>
          <a:off x="1220790" y="98072"/>
          <a:ext cx="2984380" cy="196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DT </a:t>
          </a:r>
          <a:r>
            <a:rPr lang="en-US" sz="2000" kern="1200" dirty="0" err="1"/>
            <a:t>merupakan</a:t>
          </a:r>
          <a:r>
            <a:rPr lang="en-US" sz="2000" kern="1200" dirty="0"/>
            <a:t> instrument yang </a:t>
          </a:r>
          <a:r>
            <a:rPr lang="en-US" sz="2000" kern="1200" dirty="0" err="1"/>
            <a:t>memberikan</a:t>
          </a:r>
          <a:r>
            <a:rPr lang="en-US" sz="2000" kern="1200" dirty="0"/>
            <a:t> stimulus </a:t>
          </a:r>
          <a:r>
            <a:rPr lang="en-US" sz="2000" kern="1200" dirty="0" err="1"/>
            <a:t>untuk</a:t>
          </a:r>
          <a:r>
            <a:rPr lang="en-US" sz="2000" kern="1200" dirty="0"/>
            <a:t> </a:t>
          </a:r>
          <a:r>
            <a:rPr lang="en-US" sz="2000" kern="1200" dirty="0" err="1"/>
            <a:t>melihat</a:t>
          </a:r>
          <a:r>
            <a:rPr lang="en-US" sz="2000" kern="1200" dirty="0"/>
            <a:t> </a:t>
          </a:r>
          <a:r>
            <a:rPr lang="en-US" sz="2000" kern="1200" dirty="0" err="1"/>
            <a:t>sesuatu</a:t>
          </a:r>
          <a:r>
            <a:rPr lang="en-US" sz="2000" kern="1200" dirty="0"/>
            <a:t> </a:t>
          </a:r>
          <a:r>
            <a:rPr lang="en-US" sz="2000" kern="1200" dirty="0" err="1"/>
            <a:t>dari</a:t>
          </a:r>
          <a:r>
            <a:rPr lang="en-US" sz="2000" kern="1200" dirty="0"/>
            <a:t> </a:t>
          </a:r>
          <a:r>
            <a:rPr lang="en-US" sz="2000" kern="1200" dirty="0" err="1"/>
            <a:t>perspektif</a:t>
          </a:r>
          <a:r>
            <a:rPr lang="en-US" sz="2000" kern="1200" dirty="0"/>
            <a:t> yang </a:t>
          </a:r>
          <a:r>
            <a:rPr lang="en-US" sz="2000" kern="1200" dirty="0" err="1"/>
            <a:t>berbeda</a:t>
          </a:r>
          <a:endParaRPr lang="en-ID" sz="2000" b="0" kern="1200" dirty="0"/>
        </a:p>
      </dsp:txBody>
      <dsp:txXfrm>
        <a:off x="1220790" y="98072"/>
        <a:ext cx="2984380" cy="1961443"/>
      </dsp:txXfrm>
    </dsp:sp>
    <dsp:sp modelId="{BA092164-0C8F-4911-8A0E-8CA7D9E7A4E8}">
      <dsp:nvSpPr>
        <dsp:cNvPr id="0" name=""/>
        <dsp:cNvSpPr/>
      </dsp:nvSpPr>
      <dsp:spPr>
        <a:xfrm>
          <a:off x="1167242" y="1585278"/>
          <a:ext cx="304140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EB698A-3B9A-4E1F-9F38-13AA2E3A21F0}">
      <dsp:nvSpPr>
        <dsp:cNvPr id="0" name=""/>
        <dsp:cNvSpPr/>
      </dsp:nvSpPr>
      <dsp:spPr>
        <a:xfrm>
          <a:off x="1211270" y="1770790"/>
          <a:ext cx="2984380" cy="1961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err="1"/>
            <a:t>Berfikir</a:t>
          </a:r>
          <a:r>
            <a:rPr lang="en-US" sz="2000" b="0" kern="1200" dirty="0"/>
            <a:t> </a:t>
          </a:r>
          <a:r>
            <a:rPr lang="en-US" sz="2000" b="0" kern="1200" dirty="0" err="1"/>
            <a:t>kreatif</a:t>
          </a:r>
          <a:r>
            <a:rPr lang="en-US" sz="2000" b="0" kern="1200" dirty="0"/>
            <a:t> dan </a:t>
          </a:r>
          <a:r>
            <a:rPr lang="en-US" sz="2000" b="0" kern="1200" dirty="0" err="1"/>
            <a:t>inovatif</a:t>
          </a:r>
          <a:r>
            <a:rPr lang="en-US" sz="2000" b="0" kern="1200" dirty="0"/>
            <a:t> </a:t>
          </a:r>
          <a:r>
            <a:rPr lang="en-US" sz="2000" b="0" kern="1200" dirty="0" err="1"/>
            <a:t>merupakan</a:t>
          </a:r>
          <a:r>
            <a:rPr lang="en-US" sz="2000" b="0" kern="1200" dirty="0"/>
            <a:t> </a:t>
          </a:r>
          <a:r>
            <a:rPr lang="en-US" sz="2000" b="0" kern="1200" dirty="0" err="1"/>
            <a:t>kunci</a:t>
          </a:r>
          <a:r>
            <a:rPr lang="en-US" sz="2000" b="0" kern="1200" dirty="0"/>
            <a:t> </a:t>
          </a:r>
          <a:r>
            <a:rPr lang="en-US" sz="2000" b="0" kern="1200" dirty="0" err="1"/>
            <a:t>memandang</a:t>
          </a:r>
          <a:r>
            <a:rPr lang="en-US" sz="2000" b="0" kern="1200" dirty="0"/>
            <a:t> </a:t>
          </a:r>
          <a:r>
            <a:rPr lang="en-US" sz="2000" b="0" kern="1200" dirty="0" err="1"/>
            <a:t>sesuatu</a:t>
          </a:r>
          <a:r>
            <a:rPr lang="en-US" sz="2000" b="0" kern="1200" dirty="0"/>
            <a:t> </a:t>
          </a:r>
          <a:r>
            <a:rPr lang="en-US" sz="2000" b="0" kern="1200" dirty="0" err="1"/>
            <a:t>dari</a:t>
          </a:r>
          <a:r>
            <a:rPr lang="en-US" sz="2000" b="0" kern="1200" dirty="0"/>
            <a:t> </a:t>
          </a:r>
          <a:r>
            <a:rPr lang="en-US" sz="2000" b="0" kern="1200" dirty="0" err="1"/>
            <a:t>berbagai</a:t>
          </a:r>
          <a:r>
            <a:rPr lang="en-US" sz="2000" b="0" kern="1200" dirty="0"/>
            <a:t> </a:t>
          </a:r>
          <a:r>
            <a:rPr lang="en-US" sz="2000" b="0" kern="1200" dirty="0" err="1"/>
            <a:t>sudut</a:t>
          </a:r>
          <a:r>
            <a:rPr lang="en-US" sz="2000" b="0" kern="1200" dirty="0"/>
            <a:t> yang </a:t>
          </a:r>
          <a:r>
            <a:rPr lang="en-US" sz="2000" b="0" kern="1200" dirty="0" err="1"/>
            <a:t>belum</a:t>
          </a:r>
          <a:r>
            <a:rPr lang="en-US" sz="2000" b="0" kern="1200" dirty="0"/>
            <a:t> </a:t>
          </a:r>
          <a:r>
            <a:rPr lang="en-US" sz="2000" b="0" kern="1200" dirty="0" err="1"/>
            <a:t>pernah</a:t>
          </a:r>
          <a:r>
            <a:rPr lang="en-US" sz="2000" b="0" kern="1200" dirty="0"/>
            <a:t> </a:t>
          </a:r>
          <a:r>
            <a:rPr lang="en-US" sz="2000" b="0" kern="1200" dirty="0" err="1"/>
            <a:t>terpikirkan</a:t>
          </a:r>
          <a:r>
            <a:rPr lang="en-US" sz="2000" b="0" kern="1200" dirty="0"/>
            <a:t> </a:t>
          </a:r>
          <a:r>
            <a:rPr lang="en-US" sz="2000" b="0" kern="1200" dirty="0" err="1"/>
            <a:t>sebelumnya</a:t>
          </a:r>
          <a:endParaRPr lang="en-ID" sz="2000" b="0" kern="1200" dirty="0"/>
        </a:p>
      </dsp:txBody>
      <dsp:txXfrm>
        <a:off x="1211270" y="1770790"/>
        <a:ext cx="2984380" cy="1961443"/>
      </dsp:txXfrm>
    </dsp:sp>
    <dsp:sp modelId="{5EA6F362-6C50-4DA3-9DDD-47BDD21BD5F2}">
      <dsp:nvSpPr>
        <dsp:cNvPr id="0" name=""/>
        <dsp:cNvSpPr/>
      </dsp:nvSpPr>
      <dsp:spPr>
        <a:xfrm>
          <a:off x="1163764" y="4119030"/>
          <a:ext cx="304140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42DA2-74F4-499B-AE38-06D81AC54484}">
      <dsp:nvSpPr>
        <dsp:cNvPr id="0" name=""/>
        <dsp:cNvSpPr/>
      </dsp:nvSpPr>
      <dsp:spPr>
        <a:xfrm>
          <a:off x="0" y="0"/>
          <a:ext cx="47022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0835C-24FC-4A3E-B3C3-7A08A0E030E7}">
      <dsp:nvSpPr>
        <dsp:cNvPr id="0" name=""/>
        <dsp:cNvSpPr/>
      </dsp:nvSpPr>
      <dsp:spPr>
        <a:xfrm>
          <a:off x="0" y="0"/>
          <a:ext cx="1300259" cy="43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PRINSIP</a:t>
          </a:r>
          <a:endParaRPr lang="en-ID" sz="2000" kern="1200"/>
        </a:p>
      </dsp:txBody>
      <dsp:txXfrm>
        <a:off x="0" y="0"/>
        <a:ext cx="1300259" cy="4389120"/>
      </dsp:txXfrm>
    </dsp:sp>
    <dsp:sp modelId="{9DC91855-42CC-4B3F-8646-89ADDB805A08}">
      <dsp:nvSpPr>
        <dsp:cNvPr id="0" name=""/>
        <dsp:cNvSpPr/>
      </dsp:nvSpPr>
      <dsp:spPr>
        <a:xfrm>
          <a:off x="1306822" y="68580"/>
          <a:ext cx="3334412" cy="137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DT </a:t>
          </a:r>
          <a:r>
            <a:rPr lang="en-US" sz="2000" kern="1200" dirty="0" err="1"/>
            <a:t>bukan</a:t>
          </a:r>
          <a:r>
            <a:rPr lang="en-US" sz="2000" kern="1200" dirty="0"/>
            <a:t> </a:t>
          </a:r>
          <a:r>
            <a:rPr lang="en-US" sz="2000" kern="1200" dirty="0" err="1"/>
            <a:t>masalah</a:t>
          </a:r>
          <a:r>
            <a:rPr lang="en-US" sz="2000" kern="1200" dirty="0"/>
            <a:t> </a:t>
          </a:r>
          <a:r>
            <a:rPr lang="en-US" sz="2000" kern="1200" dirty="0" err="1"/>
            <a:t>teori</a:t>
          </a:r>
          <a:r>
            <a:rPr lang="en-US" sz="2000" kern="1200" dirty="0"/>
            <a:t>, </a:t>
          </a:r>
          <a:r>
            <a:rPr lang="en-US" sz="2000" kern="1200" dirty="0" err="1"/>
            <a:t>tukar</a:t>
          </a:r>
          <a:r>
            <a:rPr lang="en-US" sz="2000" kern="1200" dirty="0"/>
            <a:t> </a:t>
          </a:r>
          <a:r>
            <a:rPr lang="en-US" sz="2000" kern="1200" dirty="0" err="1"/>
            <a:t>pikiran</a:t>
          </a:r>
          <a:r>
            <a:rPr lang="en-US" sz="2000" kern="1200" dirty="0"/>
            <a:t>, </a:t>
          </a:r>
          <a:r>
            <a:rPr lang="en-US" sz="2000" kern="1200" dirty="0" err="1"/>
            <a:t>atau</a:t>
          </a:r>
          <a:r>
            <a:rPr lang="en-US" sz="2000" kern="1200" dirty="0"/>
            <a:t> </a:t>
          </a:r>
          <a:r>
            <a:rPr lang="en-US" sz="2000" kern="1200" dirty="0" err="1"/>
            <a:t>diskusi</a:t>
          </a:r>
          <a:r>
            <a:rPr lang="en-US" sz="2000" kern="1200" dirty="0"/>
            <a:t> </a:t>
          </a:r>
          <a:r>
            <a:rPr lang="en-US" sz="2000" kern="1200" dirty="0" err="1"/>
            <a:t>semata</a:t>
          </a:r>
          <a:r>
            <a:rPr lang="en-US" sz="2000" kern="1200" dirty="0"/>
            <a:t> – </a:t>
          </a:r>
          <a:r>
            <a:rPr lang="en-US" sz="2000" kern="1200" dirty="0" err="1"/>
            <a:t>tapi</a:t>
          </a:r>
          <a:r>
            <a:rPr lang="en-US" sz="2000" kern="1200" dirty="0"/>
            <a:t> </a:t>
          </a:r>
          <a:r>
            <a:rPr lang="en-US" sz="2000" kern="1200" dirty="0" err="1"/>
            <a:t>lebih</a:t>
          </a:r>
          <a:r>
            <a:rPr lang="en-US" sz="2000" kern="1200" dirty="0"/>
            <a:t> pada </a:t>
          </a:r>
          <a:r>
            <a:rPr lang="en-US" sz="2000" kern="1200" dirty="0" err="1"/>
            <a:t>bekerja</a:t>
          </a:r>
          <a:r>
            <a:rPr lang="en-US" sz="2000" kern="1200" dirty="0"/>
            <a:t> </a:t>
          </a:r>
          <a:r>
            <a:rPr lang="en-US" sz="2000" kern="1200" dirty="0" err="1"/>
            <a:t>riil</a:t>
          </a:r>
          <a:r>
            <a:rPr lang="en-US" sz="2000" kern="1200" dirty="0"/>
            <a:t> </a:t>
          </a:r>
          <a:r>
            <a:rPr lang="en-US" sz="2000" kern="1200" dirty="0" err="1"/>
            <a:t>memecahkan</a:t>
          </a:r>
          <a:r>
            <a:rPr lang="en-US" sz="2000" kern="1200" dirty="0"/>
            <a:t> </a:t>
          </a:r>
          <a:r>
            <a:rPr lang="en-US" sz="2000" kern="1200" dirty="0" err="1"/>
            <a:t>masalah</a:t>
          </a:r>
          <a:endParaRPr lang="en-ID" sz="2000" b="0" kern="1200" dirty="0"/>
        </a:p>
      </dsp:txBody>
      <dsp:txXfrm>
        <a:off x="1306822" y="68580"/>
        <a:ext cx="3334412" cy="1371599"/>
      </dsp:txXfrm>
    </dsp:sp>
    <dsp:sp modelId="{8D751085-1C07-496F-8A2F-55BFEB45B010}">
      <dsp:nvSpPr>
        <dsp:cNvPr id="0" name=""/>
        <dsp:cNvSpPr/>
      </dsp:nvSpPr>
      <dsp:spPr>
        <a:xfrm>
          <a:off x="1300259" y="1440179"/>
          <a:ext cx="3398126"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A6401-E3D0-4292-B565-A5338B5DB891}">
      <dsp:nvSpPr>
        <dsp:cNvPr id="0" name=""/>
        <dsp:cNvSpPr/>
      </dsp:nvSpPr>
      <dsp:spPr>
        <a:xfrm>
          <a:off x="1267876" y="1630132"/>
          <a:ext cx="3334412" cy="137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err="1"/>
            <a:t>Gagal</a:t>
          </a:r>
          <a:r>
            <a:rPr lang="en-US" sz="2000" b="0" kern="1200" dirty="0"/>
            <a:t> </a:t>
          </a:r>
          <a:r>
            <a:rPr lang="en-US" sz="2000" b="0" kern="1200" dirty="0" err="1"/>
            <a:t>berkali</a:t>
          </a:r>
          <a:r>
            <a:rPr lang="en-US" sz="2000" b="0" kern="1200" dirty="0"/>
            <a:t>-kali </a:t>
          </a:r>
          <a:r>
            <a:rPr lang="en-US" sz="2000" b="0" kern="1200" dirty="0" err="1"/>
            <a:t>adalah</a:t>
          </a:r>
          <a:r>
            <a:rPr lang="en-US" sz="2000" b="0" kern="1200" dirty="0"/>
            <a:t> </a:t>
          </a:r>
          <a:r>
            <a:rPr lang="en-US" sz="2000" b="0" kern="1200" dirty="0" err="1"/>
            <a:t>sesuatu</a:t>
          </a:r>
          <a:r>
            <a:rPr lang="en-US" sz="2000" b="0" kern="1200" dirty="0"/>
            <a:t> yang </a:t>
          </a:r>
          <a:r>
            <a:rPr lang="en-US" sz="2000" b="0" kern="1200" dirty="0" err="1"/>
            <a:t>diharapkan</a:t>
          </a:r>
          <a:r>
            <a:rPr lang="en-US" sz="2000" b="0" kern="1200" dirty="0"/>
            <a:t>, </a:t>
          </a:r>
          <a:r>
            <a:rPr lang="en-US" sz="2000" b="0" kern="1200" dirty="0" err="1"/>
            <a:t>karena</a:t>
          </a:r>
          <a:r>
            <a:rPr lang="en-US" sz="2000" b="0" kern="1200" dirty="0"/>
            <a:t> </a:t>
          </a:r>
          <a:r>
            <a:rPr lang="en-US" sz="2000" b="0" kern="1200" dirty="0" err="1"/>
            <a:t>merupakan</a:t>
          </a:r>
          <a:r>
            <a:rPr lang="en-US" sz="2000" b="0" kern="1200" dirty="0"/>
            <a:t> </a:t>
          </a:r>
          <a:r>
            <a:rPr lang="en-US" sz="2000" b="0" kern="1200" dirty="0" err="1"/>
            <a:t>bagian</a:t>
          </a:r>
          <a:r>
            <a:rPr lang="en-US" sz="2000" b="0" kern="1200" dirty="0"/>
            <a:t> </a:t>
          </a:r>
          <a:r>
            <a:rPr lang="en-US" sz="2000" b="0" kern="1200" dirty="0" err="1"/>
            <a:t>dari</a:t>
          </a:r>
          <a:r>
            <a:rPr lang="en-US" sz="2000" b="0" kern="1200" dirty="0"/>
            <a:t> proses</a:t>
          </a:r>
          <a:endParaRPr lang="en-ID" sz="2000" b="0" kern="1200" dirty="0"/>
        </a:p>
      </dsp:txBody>
      <dsp:txXfrm>
        <a:off x="1267876" y="1630132"/>
        <a:ext cx="3334412" cy="1371599"/>
      </dsp:txXfrm>
    </dsp:sp>
    <dsp:sp modelId="{20E16035-4D1B-476F-B1EC-64E326633E7D}">
      <dsp:nvSpPr>
        <dsp:cNvPr id="0" name=""/>
        <dsp:cNvSpPr/>
      </dsp:nvSpPr>
      <dsp:spPr>
        <a:xfrm>
          <a:off x="1300259" y="2880359"/>
          <a:ext cx="3398126"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ADAD58-8126-445B-9699-4BD101BFBBCE}">
      <dsp:nvSpPr>
        <dsp:cNvPr id="0" name=""/>
        <dsp:cNvSpPr/>
      </dsp:nvSpPr>
      <dsp:spPr>
        <a:xfrm>
          <a:off x="1253571" y="2979416"/>
          <a:ext cx="3334412" cy="137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err="1"/>
            <a:t>Kuncinya</a:t>
          </a:r>
          <a:r>
            <a:rPr lang="en-US" sz="2000" b="0" kern="1200" dirty="0"/>
            <a:t> </a:t>
          </a:r>
          <a:r>
            <a:rPr lang="en-US" sz="2000" b="0" kern="1200" dirty="0" err="1"/>
            <a:t>adalah</a:t>
          </a:r>
          <a:r>
            <a:rPr lang="en-US" sz="2000" b="0" kern="1200" dirty="0"/>
            <a:t> </a:t>
          </a:r>
          <a:r>
            <a:rPr lang="en-US" sz="2000" b="0" kern="1200" dirty="0" err="1"/>
            <a:t>eksperimen</a:t>
          </a:r>
          <a:r>
            <a:rPr lang="en-US" sz="2000" b="0" kern="1200" dirty="0"/>
            <a:t> </a:t>
          </a:r>
          <a:r>
            <a:rPr lang="en-US" sz="2000" b="0" kern="1200" dirty="0" err="1"/>
            <a:t>berbasis</a:t>
          </a:r>
          <a:r>
            <a:rPr lang="en-US" sz="2000" b="0" kern="1200" dirty="0"/>
            <a:t> “Trial-and-error</a:t>
          </a:r>
          <a:endParaRPr lang="en-ID" sz="2000" b="0" kern="1200" dirty="0"/>
        </a:p>
      </dsp:txBody>
      <dsp:txXfrm>
        <a:off x="1253571" y="2979416"/>
        <a:ext cx="3334412" cy="1371599"/>
      </dsp:txXfrm>
    </dsp:sp>
    <dsp:sp modelId="{71C39C74-02BC-4024-8520-78B8C2386FA7}">
      <dsp:nvSpPr>
        <dsp:cNvPr id="0" name=""/>
        <dsp:cNvSpPr/>
      </dsp:nvSpPr>
      <dsp:spPr>
        <a:xfrm>
          <a:off x="1300259" y="4320539"/>
          <a:ext cx="3398126"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574DF-1E28-4BBC-A213-42B1A788DE77}">
      <dsp:nvSpPr>
        <dsp:cNvPr id="0" name=""/>
        <dsp:cNvSpPr/>
      </dsp:nvSpPr>
      <dsp:spPr>
        <a:xfrm>
          <a:off x="0" y="0"/>
          <a:ext cx="420865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08214-D1EC-482E-B015-C648667D8883}">
      <dsp:nvSpPr>
        <dsp:cNvPr id="0" name=""/>
        <dsp:cNvSpPr/>
      </dsp:nvSpPr>
      <dsp:spPr>
        <a:xfrm>
          <a:off x="0" y="0"/>
          <a:ext cx="1163764" cy="45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PRINSIP</a:t>
          </a:r>
          <a:endParaRPr lang="en-ID" sz="2000" b="1" kern="1200" dirty="0"/>
        </a:p>
      </dsp:txBody>
      <dsp:txXfrm>
        <a:off x="0" y="0"/>
        <a:ext cx="1163764" cy="4572000"/>
      </dsp:txXfrm>
    </dsp:sp>
    <dsp:sp modelId="{1E406976-E15B-4710-BE94-A399872CF77E}">
      <dsp:nvSpPr>
        <dsp:cNvPr id="0" name=""/>
        <dsp:cNvSpPr/>
      </dsp:nvSpPr>
      <dsp:spPr>
        <a:xfrm>
          <a:off x="1224269" y="0"/>
          <a:ext cx="2984380" cy="212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Jarang</a:t>
          </a:r>
          <a:r>
            <a:rPr lang="en-US" sz="2000" kern="1200" dirty="0"/>
            <a:t> </a:t>
          </a:r>
          <a:r>
            <a:rPr lang="en-US" sz="2000" kern="1200" dirty="0" err="1"/>
            <a:t>terjadi</a:t>
          </a:r>
          <a:r>
            <a:rPr lang="en-US" sz="2000" kern="1200" dirty="0"/>
            <a:t> </a:t>
          </a:r>
          <a:r>
            <a:rPr lang="en-US" sz="2000" kern="1200" dirty="0" err="1"/>
            <a:t>satu</a:t>
          </a:r>
          <a:r>
            <a:rPr lang="en-US" sz="2000" kern="1200" dirty="0"/>
            <a:t> kali </a:t>
          </a:r>
          <a:r>
            <a:rPr lang="en-US" sz="2000" kern="1200" dirty="0" err="1"/>
            <a:t>mencoba</a:t>
          </a:r>
          <a:r>
            <a:rPr lang="en-US" sz="2000" kern="1200" dirty="0"/>
            <a:t> </a:t>
          </a:r>
          <a:r>
            <a:rPr lang="en-US" sz="2000" kern="1200" dirty="0" err="1"/>
            <a:t>langsung</a:t>
          </a:r>
          <a:r>
            <a:rPr lang="en-US" sz="2000" kern="1200" dirty="0"/>
            <a:t> </a:t>
          </a:r>
          <a:r>
            <a:rPr lang="en-US" sz="2000" kern="1200" dirty="0" err="1"/>
            <a:t>berhasil</a:t>
          </a:r>
          <a:r>
            <a:rPr lang="en-US" sz="2000" kern="1200" dirty="0"/>
            <a:t>, </a:t>
          </a:r>
          <a:r>
            <a:rPr lang="en-US" sz="2000" kern="1200" dirty="0" err="1"/>
            <a:t>sehingga</a:t>
          </a:r>
          <a:r>
            <a:rPr lang="en-US" sz="2000" kern="1200" dirty="0"/>
            <a:t> proses </a:t>
          </a:r>
          <a:r>
            <a:rPr lang="en-US" sz="2000" kern="1200" dirty="0" err="1"/>
            <a:t>iterasi</a:t>
          </a:r>
          <a:r>
            <a:rPr lang="en-US" sz="2000" kern="1200" dirty="0"/>
            <a:t> </a:t>
          </a:r>
          <a:r>
            <a:rPr lang="en-US" sz="2000" kern="1200" dirty="0" err="1"/>
            <a:t>adalah</a:t>
          </a:r>
          <a:r>
            <a:rPr lang="en-US" sz="2000" kern="1200" dirty="0"/>
            <a:t> </a:t>
          </a:r>
          <a:r>
            <a:rPr lang="en-US" sz="2000" kern="1200" dirty="0" err="1"/>
            <a:t>keniscayaan</a:t>
          </a:r>
          <a:endParaRPr lang="en-ID" sz="2000" b="0" kern="1200" dirty="0"/>
        </a:p>
      </dsp:txBody>
      <dsp:txXfrm>
        <a:off x="1224269" y="0"/>
        <a:ext cx="2984380" cy="2125265"/>
      </dsp:txXfrm>
    </dsp:sp>
    <dsp:sp modelId="{BA092164-0C8F-4911-8A0E-8CA7D9E7A4E8}">
      <dsp:nvSpPr>
        <dsp:cNvPr id="0" name=""/>
        <dsp:cNvSpPr/>
      </dsp:nvSpPr>
      <dsp:spPr>
        <a:xfrm>
          <a:off x="1167231" y="1679078"/>
          <a:ext cx="304140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0C1E0-9D7D-43DF-A4CF-D169F30C1F42}">
      <dsp:nvSpPr>
        <dsp:cNvPr id="0" name=""/>
        <dsp:cNvSpPr/>
      </dsp:nvSpPr>
      <dsp:spPr>
        <a:xfrm>
          <a:off x="1224269" y="1747244"/>
          <a:ext cx="2984380" cy="212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err="1"/>
            <a:t>Kecepatan</a:t>
          </a:r>
          <a:r>
            <a:rPr lang="en-US" sz="2000" b="0" kern="1200" dirty="0"/>
            <a:t> </a:t>
          </a:r>
          <a:r>
            <a:rPr lang="en-US" sz="2000" b="0" kern="1200" dirty="0" err="1"/>
            <a:t>iterasi</a:t>
          </a:r>
          <a:r>
            <a:rPr lang="en-US" sz="2000" b="0" kern="1200" dirty="0"/>
            <a:t> </a:t>
          </a:r>
          <a:r>
            <a:rPr lang="en-US" sz="2000" b="0" kern="1200" dirty="0" err="1"/>
            <a:t>adalah</a:t>
          </a:r>
          <a:r>
            <a:rPr lang="en-US" sz="2000" b="0" kern="1200" dirty="0"/>
            <a:t> </a:t>
          </a:r>
          <a:r>
            <a:rPr lang="en-US" sz="2000" b="0" kern="1200" dirty="0" err="1"/>
            <a:t>kunci</a:t>
          </a:r>
          <a:r>
            <a:rPr lang="en-US" sz="2000" b="0" kern="1200" dirty="0"/>
            <a:t> </a:t>
          </a:r>
          <a:r>
            <a:rPr lang="en-US" sz="2000" b="0" kern="1200" dirty="0" err="1"/>
            <a:t>dari</a:t>
          </a:r>
          <a:r>
            <a:rPr lang="en-US" sz="2000" b="0" kern="1200" dirty="0"/>
            <a:t> </a:t>
          </a:r>
          <a:r>
            <a:rPr lang="en-US" sz="2000" b="0" kern="1200" dirty="0" err="1"/>
            <a:t>eksperimen</a:t>
          </a:r>
          <a:r>
            <a:rPr lang="en-US" sz="2000" b="0" kern="1200" dirty="0"/>
            <a:t> </a:t>
          </a:r>
          <a:r>
            <a:rPr lang="en-US" sz="2000" b="0" kern="1200" dirty="0" err="1"/>
            <a:t>dimaksud</a:t>
          </a:r>
          <a:r>
            <a:rPr lang="en-US" sz="2000" b="0" kern="1200" dirty="0"/>
            <a:t> – dan </a:t>
          </a:r>
          <a:r>
            <a:rPr lang="en-US" sz="2000" b="0" kern="1200" dirty="0" err="1"/>
            <a:t>keterlibatan</a:t>
          </a:r>
          <a:r>
            <a:rPr lang="en-US" sz="2000" b="0" kern="1200" dirty="0"/>
            <a:t> </a:t>
          </a:r>
          <a:r>
            <a:rPr lang="en-US" sz="2000" b="0" kern="1200" dirty="0" err="1"/>
            <a:t>pengguna</a:t>
          </a:r>
          <a:r>
            <a:rPr lang="en-US" sz="2000" b="0" kern="1200" dirty="0"/>
            <a:t> </a:t>
          </a:r>
          <a:r>
            <a:rPr lang="en-US" sz="2000" b="0" kern="1200" dirty="0" err="1"/>
            <a:t>sangat</a:t>
          </a:r>
          <a:r>
            <a:rPr lang="en-US" sz="2000" b="0" kern="1200" dirty="0"/>
            <a:t> </a:t>
          </a:r>
          <a:r>
            <a:rPr lang="en-US" sz="2000" b="0" kern="1200" dirty="0" err="1"/>
            <a:t>dharapkan</a:t>
          </a:r>
          <a:endParaRPr lang="en-ID" sz="2000" b="0" kern="1200" dirty="0"/>
        </a:p>
      </dsp:txBody>
      <dsp:txXfrm>
        <a:off x="1224269" y="1747244"/>
        <a:ext cx="2984380" cy="2125265"/>
      </dsp:txXfrm>
    </dsp:sp>
    <dsp:sp modelId="{5732C77D-C4C3-44AB-A312-6EC949048686}">
      <dsp:nvSpPr>
        <dsp:cNvPr id="0" name=""/>
        <dsp:cNvSpPr/>
      </dsp:nvSpPr>
      <dsp:spPr>
        <a:xfrm>
          <a:off x="1163764" y="4463057"/>
          <a:ext cx="304140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7A3FC-CFF7-40EF-AC7D-ED595FF80E89}">
      <dsp:nvSpPr>
        <dsp:cNvPr id="0" name=""/>
        <dsp:cNvSpPr/>
      </dsp:nvSpPr>
      <dsp:spPr>
        <a:xfrm>
          <a:off x="1389216" y="1591"/>
          <a:ext cx="3597279" cy="21583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Design thinking </a:t>
          </a:r>
          <a:r>
            <a:rPr lang="en-US" sz="2700" kern="1200" dirty="0" err="1"/>
            <a:t>ia</a:t>
          </a:r>
          <a:r>
            <a:rPr lang="en-US" sz="2700" kern="1200" dirty="0"/>
            <a:t> a user –centered approach to problem solving. </a:t>
          </a:r>
          <a:r>
            <a:rPr lang="en-US" sz="2700" b="1" kern="1200" dirty="0"/>
            <a:t>EMPATHY IS KEY</a:t>
          </a:r>
          <a:endParaRPr lang="en-ID" sz="2700" b="1" kern="1200" dirty="0"/>
        </a:p>
      </dsp:txBody>
      <dsp:txXfrm>
        <a:off x="1389216" y="1591"/>
        <a:ext cx="3597279" cy="2158367"/>
      </dsp:txXfrm>
    </dsp:sp>
    <dsp:sp modelId="{FF7D56BC-2DF3-4524-8734-1153A201D84B}">
      <dsp:nvSpPr>
        <dsp:cNvPr id="0" name=""/>
        <dsp:cNvSpPr/>
      </dsp:nvSpPr>
      <dsp:spPr>
        <a:xfrm>
          <a:off x="5346223" y="1591"/>
          <a:ext cx="3597279" cy="21583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Design thinking is especially helpful for “wicked” problems</a:t>
          </a:r>
          <a:endParaRPr lang="en-ID" sz="2700" kern="1200" dirty="0"/>
        </a:p>
      </dsp:txBody>
      <dsp:txXfrm>
        <a:off x="5346223" y="1591"/>
        <a:ext cx="3597279" cy="2158367"/>
      </dsp:txXfrm>
    </dsp:sp>
    <dsp:sp modelId="{017B6648-1DE8-49B1-B423-A8581F56AB58}">
      <dsp:nvSpPr>
        <dsp:cNvPr id="0" name=""/>
        <dsp:cNvSpPr/>
      </dsp:nvSpPr>
      <dsp:spPr>
        <a:xfrm>
          <a:off x="1389216" y="2519687"/>
          <a:ext cx="3597279" cy="21583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Design thinking is a step-by-step process that is repeated over multiple iterations</a:t>
          </a:r>
          <a:endParaRPr lang="en-ID" sz="2700" kern="1200" dirty="0"/>
        </a:p>
      </dsp:txBody>
      <dsp:txXfrm>
        <a:off x="1389216" y="2519687"/>
        <a:ext cx="3597279" cy="2158367"/>
      </dsp:txXfrm>
    </dsp:sp>
    <dsp:sp modelId="{98EA2C5B-AA5F-4412-9262-DAB1483DD50C}">
      <dsp:nvSpPr>
        <dsp:cNvPr id="0" name=""/>
        <dsp:cNvSpPr/>
      </dsp:nvSpPr>
      <dsp:spPr>
        <a:xfrm>
          <a:off x="5346223" y="2519687"/>
          <a:ext cx="3597279" cy="215836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Design thinking is about doing. </a:t>
          </a:r>
          <a:r>
            <a:rPr lang="en-US" sz="2700" b="1" kern="1200" dirty="0"/>
            <a:t>LET START TOGETHER TODAY</a:t>
          </a:r>
          <a:endParaRPr lang="en-ID" sz="2700" b="1" kern="1200" dirty="0"/>
        </a:p>
      </dsp:txBody>
      <dsp:txXfrm>
        <a:off x="5346223" y="2519687"/>
        <a:ext cx="3597279" cy="215836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4E5B2-45D4-43C0-9F97-320DC6E10A8E}"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85475-982B-4777-93F6-4110F7020A38}" type="slidenum">
              <a:rPr lang="en-US" smtClean="0"/>
              <a:t>‹#›</a:t>
            </a:fld>
            <a:endParaRPr lang="en-US"/>
          </a:p>
        </p:txBody>
      </p:sp>
    </p:spTree>
    <p:extLst>
      <p:ext uri="{BB962C8B-B14F-4D97-AF65-F5344CB8AC3E}">
        <p14:creationId xmlns:p14="http://schemas.microsoft.com/office/powerpoint/2010/main" val="100111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336180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12026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270792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254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868302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702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0B157F-E987-4248-90D2-B459F875A9A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108620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0B157F-E987-4248-90D2-B459F875A9A3}"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61654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0B157F-E987-4248-90D2-B459F875A9A3}"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799829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B0B157F-E987-4248-90D2-B459F875A9A3}" type="datetimeFigureOut">
              <a:rPr lang="en-US" smtClean="0"/>
              <a:t>4/21/2020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263231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B0B157F-E987-4248-90D2-B459F875A9A3}" type="datetimeFigureOut">
              <a:rPr lang="en-US" smtClean="0"/>
              <a:t>4/21/2020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BF9F0B1-80EA-4835-B3FF-32B160315BC8}" type="slidenum">
              <a:rPr lang="en-US" smtClean="0"/>
              <a:t>‹#›</a:t>
            </a:fld>
            <a:endParaRPr lang="en-US"/>
          </a:p>
        </p:txBody>
      </p:sp>
    </p:spTree>
    <p:extLst>
      <p:ext uri="{BB962C8B-B14F-4D97-AF65-F5344CB8AC3E}">
        <p14:creationId xmlns:p14="http://schemas.microsoft.com/office/powerpoint/2010/main" val="373200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3246962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0B157F-E987-4248-90D2-B459F875A9A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45359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951758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45589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B157F-E987-4248-90D2-B459F875A9A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420729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0B157F-E987-4248-90D2-B459F875A9A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3866827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0B157F-E987-4248-90D2-B459F875A9A3}"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9F0B1-80EA-4835-B3FF-32B160315BC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038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B0B157F-E987-4248-90D2-B459F875A9A3}"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9F0B1-80EA-4835-B3FF-32B160315BC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48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B157F-E987-4248-90D2-B459F875A9A3}"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130053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0B157F-E987-4248-90D2-B459F875A9A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276074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0B157F-E987-4248-90D2-B459F875A9A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9F0B1-80EA-4835-B3FF-32B160315BC8}" type="slidenum">
              <a:rPr lang="en-US" smtClean="0"/>
              <a:t>‹#›</a:t>
            </a:fld>
            <a:endParaRPr lang="en-US"/>
          </a:p>
        </p:txBody>
      </p:sp>
    </p:spTree>
    <p:extLst>
      <p:ext uri="{BB962C8B-B14F-4D97-AF65-F5344CB8AC3E}">
        <p14:creationId xmlns:p14="http://schemas.microsoft.com/office/powerpoint/2010/main" val="382565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B0B157F-E987-4248-90D2-B459F875A9A3}" type="datetimeFigureOut">
              <a:rPr lang="en-US" smtClean="0"/>
              <a:t>4/21/2020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BF9F0B1-80EA-4835-B3FF-32B160315BC8}" type="slidenum">
              <a:rPr lang="en-US" smtClean="0"/>
              <a:t>‹#›</a:t>
            </a:fld>
            <a:endParaRPr lang="en-US"/>
          </a:p>
        </p:txBody>
      </p:sp>
    </p:spTree>
    <p:extLst>
      <p:ext uri="{BB962C8B-B14F-4D97-AF65-F5344CB8AC3E}">
        <p14:creationId xmlns:p14="http://schemas.microsoft.com/office/powerpoint/2010/main" val="231522166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B0B157F-E987-4248-90D2-B459F875A9A3}" type="datetimeFigureOut">
              <a:rPr lang="en-US" smtClean="0"/>
              <a:t>4/21/2020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BF9F0B1-80EA-4835-B3FF-32B160315BC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280803"/>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arizaeka@darmajaya.ac.id" TargetMode="External"/><Relationship Id="rId3" Type="http://schemas.openxmlformats.org/officeDocument/2006/relationships/image" Target="../media/image3.jfi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fi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7.pn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8.jpg"/><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9.png"/><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0.png"/><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image" Target="../media/image3.jfif"/><Relationship Id="rId1" Type="http://schemas.openxmlformats.org/officeDocument/2006/relationships/slideLayout" Target="../slideLayouts/slideLayout1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3.jfi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fif"/><Relationship Id="rId1" Type="http://schemas.openxmlformats.org/officeDocument/2006/relationships/slideLayout" Target="../slideLayouts/slideLayout18.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832" y="2152041"/>
            <a:ext cx="10823912" cy="1802675"/>
          </a:xfrm>
        </p:spPr>
        <p:txBody>
          <a:bodyPr>
            <a:normAutofit/>
          </a:bodyPr>
          <a:lstStyle/>
          <a:p>
            <a:pPr algn="ctr"/>
            <a:r>
              <a:rPr lang="en-ID" sz="7200" b="1" dirty="0">
                <a:latin typeface="Adobe Gothic Std B" panose="020B0800000000000000" pitchFamily="34" charset="-128"/>
                <a:ea typeface="Adobe Gothic Std B" panose="020B0800000000000000" pitchFamily="34" charset="-128"/>
              </a:rPr>
              <a:t>DESIGN THINKING</a:t>
            </a:r>
            <a:endParaRPr lang="en-US" sz="7200" dirty="0">
              <a:latin typeface="Adobe Gothic Std B" panose="020B0800000000000000" pitchFamily="34" charset="-128"/>
              <a:ea typeface="Adobe Gothic Std B" panose="020B0800000000000000" pitchFamily="34" charset="-128"/>
            </a:endParaRPr>
          </a:p>
        </p:txBody>
      </p:sp>
      <p:sp>
        <p:nvSpPr>
          <p:cNvPr id="3" name="Subtitle 2"/>
          <p:cNvSpPr>
            <a:spLocks noGrp="1"/>
          </p:cNvSpPr>
          <p:nvPr>
            <p:ph type="subTitle" idx="1"/>
          </p:nvPr>
        </p:nvSpPr>
        <p:spPr>
          <a:xfrm>
            <a:off x="923526" y="4309734"/>
            <a:ext cx="10058400" cy="2046056"/>
          </a:xfrm>
        </p:spPr>
        <p:txBody>
          <a:bodyPr>
            <a:noAutofit/>
          </a:bodyPr>
          <a:lstStyle/>
          <a:p>
            <a:pPr algn="ctr"/>
            <a:r>
              <a:rPr lang="en-ID" b="1" dirty="0" err="1"/>
              <a:t>Disusun</a:t>
            </a:r>
            <a:r>
              <a:rPr lang="en-ID" b="1" dirty="0"/>
              <a:t> </a:t>
            </a:r>
            <a:r>
              <a:rPr lang="en-ID" b="1" dirty="0" err="1"/>
              <a:t>Oleh</a:t>
            </a:r>
            <a:r>
              <a:rPr lang="en-ID" b="1" dirty="0"/>
              <a:t>:</a:t>
            </a:r>
          </a:p>
          <a:p>
            <a:pPr algn="ctr"/>
            <a:r>
              <a:rPr lang="en-ID" b="1" dirty="0"/>
              <a:t>M. </a:t>
            </a:r>
            <a:r>
              <a:rPr lang="en-ID" b="1" dirty="0" err="1"/>
              <a:t>Ariza</a:t>
            </a:r>
            <a:r>
              <a:rPr lang="en-ID" b="1" dirty="0"/>
              <a:t> </a:t>
            </a:r>
            <a:r>
              <a:rPr lang="en-ID" b="1" dirty="0" err="1"/>
              <a:t>Eka</a:t>
            </a:r>
            <a:r>
              <a:rPr lang="en-ID" b="1" dirty="0"/>
              <a:t> </a:t>
            </a:r>
            <a:r>
              <a:rPr lang="en-ID" b="1" dirty="0" err="1"/>
              <a:t>Yusendra</a:t>
            </a:r>
            <a:endParaRPr lang="en-ID" b="1" dirty="0"/>
          </a:p>
          <a:p>
            <a:pPr algn="ctr"/>
            <a:endParaRPr lang="en-US" b="1" dirty="0"/>
          </a:p>
        </p:txBody>
      </p:sp>
      <p:pic>
        <p:nvPicPr>
          <p:cNvPr id="10" name="Picture 2" descr="D:\Picture\logo ibi 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490" y="4418917"/>
            <a:ext cx="1936873" cy="19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13" name="Title 1"/>
          <p:cNvSpPr txBox="1">
            <a:spLocks/>
          </p:cNvSpPr>
          <p:nvPr/>
        </p:nvSpPr>
        <p:spPr>
          <a:xfrm>
            <a:off x="475832" y="3798800"/>
            <a:ext cx="10823912" cy="53873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2400" b="1" dirty="0" err="1"/>
              <a:t>Pemahaman</a:t>
            </a:r>
            <a:r>
              <a:rPr lang="en-US" sz="2400" b="1" dirty="0"/>
              <a:t> dan </a:t>
            </a:r>
            <a:r>
              <a:rPr lang="en-US" sz="2400" b="1" dirty="0" err="1"/>
              <a:t>Penjabaran</a:t>
            </a:r>
            <a:r>
              <a:rPr lang="en-US" sz="2400" b="1" dirty="0"/>
              <a:t> Fundamental </a:t>
            </a:r>
            <a:r>
              <a:rPr lang="en-US" sz="2400" b="1" dirty="0" err="1"/>
              <a:t>Bagaimana</a:t>
            </a:r>
            <a:r>
              <a:rPr lang="en-US" sz="2400" b="1" dirty="0"/>
              <a:t> </a:t>
            </a:r>
            <a:r>
              <a:rPr lang="en-US" sz="2400" b="1" dirty="0" err="1"/>
              <a:t>Melakukan</a:t>
            </a:r>
            <a:r>
              <a:rPr lang="en-US" sz="2400" b="1" dirty="0"/>
              <a:t> Design Thinking</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17" y="4564776"/>
            <a:ext cx="2181584" cy="1731208"/>
          </a:xfrm>
          <a:prstGeom prst="rect">
            <a:avLst/>
          </a:prstGeom>
        </p:spPr>
      </p:pic>
      <p:pic>
        <p:nvPicPr>
          <p:cNvPr id="14" name="Picture 13">
            <a:extLst>
              <a:ext uri="{FF2B5EF4-FFF2-40B4-BE49-F238E27FC236}">
                <a16:creationId xmlns:a16="http://schemas.microsoft.com/office/drawing/2014/main" id="{7D5605E9-9EC6-4F20-9C76-1D7EC59DF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49"/>
            <a:ext cx="3278909" cy="2577522"/>
          </a:xfrm>
          <a:prstGeom prst="rect">
            <a:avLst/>
          </a:prstGeom>
        </p:spPr>
      </p:pic>
      <p:pic>
        <p:nvPicPr>
          <p:cNvPr id="18" name="Picture 17">
            <a:extLst>
              <a:ext uri="{FF2B5EF4-FFF2-40B4-BE49-F238E27FC236}">
                <a16:creationId xmlns:a16="http://schemas.microsoft.com/office/drawing/2014/main" id="{D77B272F-5261-414A-9598-800F6B3CB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820" y="0"/>
            <a:ext cx="3012326" cy="2558473"/>
          </a:xfrm>
          <a:prstGeom prst="rect">
            <a:avLst/>
          </a:prstGeom>
        </p:spPr>
      </p:pic>
      <p:pic>
        <p:nvPicPr>
          <p:cNvPr id="20" name="Picture 19">
            <a:extLst>
              <a:ext uri="{FF2B5EF4-FFF2-40B4-BE49-F238E27FC236}">
                <a16:creationId xmlns:a16="http://schemas.microsoft.com/office/drawing/2014/main" id="{FE7947A0-C4F3-407D-A027-882D4599A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0146" y="-7179"/>
            <a:ext cx="2621854" cy="2565652"/>
          </a:xfrm>
          <a:prstGeom prst="rect">
            <a:avLst/>
          </a:prstGeom>
        </p:spPr>
      </p:pic>
      <p:pic>
        <p:nvPicPr>
          <p:cNvPr id="22" name="Picture 21">
            <a:extLst>
              <a:ext uri="{FF2B5EF4-FFF2-40B4-BE49-F238E27FC236}">
                <a16:creationId xmlns:a16="http://schemas.microsoft.com/office/drawing/2014/main" id="{97DE9F34-E8D0-4FDB-851C-EC510EBC4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909" y="-7179"/>
            <a:ext cx="3278911" cy="2565652"/>
          </a:xfrm>
          <a:prstGeom prst="rect">
            <a:avLst/>
          </a:prstGeom>
        </p:spPr>
      </p:pic>
      <p:sp>
        <p:nvSpPr>
          <p:cNvPr id="23" name="TextBox 22">
            <a:extLst>
              <a:ext uri="{FF2B5EF4-FFF2-40B4-BE49-F238E27FC236}">
                <a16:creationId xmlns:a16="http://schemas.microsoft.com/office/drawing/2014/main" id="{4C244A88-B37B-456A-B907-B96978F7D4B0}"/>
              </a:ext>
            </a:extLst>
          </p:cNvPr>
          <p:cNvSpPr txBox="1"/>
          <p:nvPr/>
        </p:nvSpPr>
        <p:spPr>
          <a:xfrm>
            <a:off x="3702062" y="5200810"/>
            <a:ext cx="4982890" cy="1200329"/>
          </a:xfrm>
          <a:prstGeom prst="rect">
            <a:avLst/>
          </a:prstGeom>
          <a:noFill/>
        </p:spPr>
        <p:txBody>
          <a:bodyPr wrap="square" rtlCol="0">
            <a:spAutoFit/>
          </a:bodyPr>
          <a:lstStyle/>
          <a:p>
            <a:pPr algn="ctr"/>
            <a:r>
              <a:rPr lang="en-US" dirty="0" err="1"/>
              <a:t>Dosen</a:t>
            </a:r>
            <a:r>
              <a:rPr lang="en-US" dirty="0"/>
              <a:t> Program </a:t>
            </a:r>
            <a:r>
              <a:rPr lang="en-US" dirty="0" err="1"/>
              <a:t>Studi</a:t>
            </a:r>
            <a:r>
              <a:rPr lang="en-US" dirty="0"/>
              <a:t> </a:t>
            </a:r>
            <a:r>
              <a:rPr lang="en-US" dirty="0" err="1"/>
              <a:t>Manajemen</a:t>
            </a:r>
            <a:endParaRPr lang="en-US" dirty="0"/>
          </a:p>
          <a:p>
            <a:pPr algn="ctr"/>
            <a:r>
              <a:rPr lang="en-US" dirty="0" err="1"/>
              <a:t>Fakultas</a:t>
            </a:r>
            <a:r>
              <a:rPr lang="en-US" dirty="0"/>
              <a:t> </a:t>
            </a:r>
            <a:r>
              <a:rPr lang="en-US" dirty="0" err="1"/>
              <a:t>Ekonomi</a:t>
            </a:r>
            <a:r>
              <a:rPr lang="en-US" dirty="0"/>
              <a:t> dan </a:t>
            </a:r>
            <a:r>
              <a:rPr lang="en-US" dirty="0" err="1"/>
              <a:t>Bisnis</a:t>
            </a:r>
            <a:r>
              <a:rPr lang="en-US" dirty="0"/>
              <a:t> (FEB) </a:t>
            </a:r>
            <a:r>
              <a:rPr lang="en-US" dirty="0" err="1"/>
              <a:t>Darmajaya</a:t>
            </a:r>
            <a:endParaRPr lang="en-US" dirty="0"/>
          </a:p>
          <a:p>
            <a:pPr algn="ctr"/>
            <a:r>
              <a:rPr lang="en-US" dirty="0">
                <a:hlinkClick r:id="rId8"/>
              </a:rPr>
              <a:t>arizaeka@darmajaya.ac.id</a:t>
            </a:r>
            <a:endParaRPr lang="en-US" dirty="0"/>
          </a:p>
          <a:p>
            <a:pPr algn="ctr"/>
            <a:r>
              <a:rPr lang="en-US" dirty="0"/>
              <a:t>IG: @Mister Yusen </a:t>
            </a:r>
            <a:endParaRPr lang="en-ID" dirty="0"/>
          </a:p>
        </p:txBody>
      </p:sp>
    </p:spTree>
    <p:extLst>
      <p:ext uri="{BB962C8B-B14F-4D97-AF65-F5344CB8AC3E}">
        <p14:creationId xmlns:p14="http://schemas.microsoft.com/office/powerpoint/2010/main" val="4273665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A1D57-919E-4D0C-A430-23DC3703C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3" name="Picture 2" descr="D:\Picture\logo ibi small.gif">
            <a:extLst>
              <a:ext uri="{FF2B5EF4-FFF2-40B4-BE49-F238E27FC236}">
                <a16:creationId xmlns:a16="http://schemas.microsoft.com/office/drawing/2014/main" id="{71E9A8B4-ABDB-439C-997F-8FB88A8F1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D6B6310-9FF1-4F77-B7BF-3B4134436F1B}"/>
              </a:ext>
            </a:extLst>
          </p:cNvPr>
          <p:cNvSpPr/>
          <p:nvPr/>
        </p:nvSpPr>
        <p:spPr>
          <a:xfrm>
            <a:off x="1" y="1050878"/>
            <a:ext cx="4933950" cy="53308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596990DC-1078-4117-972F-BD92AE2B5505}"/>
              </a:ext>
            </a:extLst>
          </p:cNvPr>
          <p:cNvSpPr txBox="1"/>
          <p:nvPr/>
        </p:nvSpPr>
        <p:spPr>
          <a:xfrm>
            <a:off x="0" y="3116149"/>
            <a:ext cx="4596391" cy="1200329"/>
          </a:xfrm>
          <a:prstGeom prst="rect">
            <a:avLst/>
          </a:prstGeom>
          <a:noFill/>
        </p:spPr>
        <p:txBody>
          <a:bodyPr wrap="square" rtlCol="0">
            <a:spAutoFit/>
          </a:bodyPr>
          <a:lstStyle/>
          <a:p>
            <a:pPr algn="ctr"/>
            <a:r>
              <a:rPr lang="en-US" sz="3600" b="1" dirty="0"/>
              <a:t>MENGAPA KITA PERLU</a:t>
            </a:r>
          </a:p>
          <a:p>
            <a:pPr algn="ctr"/>
            <a:r>
              <a:rPr lang="en-US" sz="3600" b="1" dirty="0"/>
              <a:t>“DESIGN THINKING”</a:t>
            </a:r>
            <a:endParaRPr lang="en-ID" sz="3600" b="1" dirty="0"/>
          </a:p>
        </p:txBody>
      </p:sp>
      <p:pic>
        <p:nvPicPr>
          <p:cNvPr id="7" name="Picture 6">
            <a:extLst>
              <a:ext uri="{FF2B5EF4-FFF2-40B4-BE49-F238E27FC236}">
                <a16:creationId xmlns:a16="http://schemas.microsoft.com/office/drawing/2014/main" id="{D3B541BF-FFE2-415A-B08C-4750006015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1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33951" y="1050879"/>
            <a:ext cx="7258049" cy="5330871"/>
          </a:xfrm>
          <a:prstGeom prst="rect">
            <a:avLst/>
          </a:prstGeom>
        </p:spPr>
      </p:pic>
      <p:sp>
        <p:nvSpPr>
          <p:cNvPr id="9" name="TextBox 8">
            <a:extLst>
              <a:ext uri="{FF2B5EF4-FFF2-40B4-BE49-F238E27FC236}">
                <a16:creationId xmlns:a16="http://schemas.microsoft.com/office/drawing/2014/main" id="{10AA2919-A5D1-4AB1-A00C-90FD7B4B2A41}"/>
              </a:ext>
            </a:extLst>
          </p:cNvPr>
          <p:cNvSpPr txBox="1"/>
          <p:nvPr/>
        </p:nvSpPr>
        <p:spPr>
          <a:xfrm>
            <a:off x="4938706" y="2315929"/>
            <a:ext cx="7253294" cy="2800767"/>
          </a:xfrm>
          <a:prstGeom prst="rect">
            <a:avLst/>
          </a:prstGeom>
          <a:noFill/>
        </p:spPr>
        <p:txBody>
          <a:bodyPr wrap="square" rtlCol="0">
            <a:spAutoFit/>
          </a:bodyPr>
          <a:lstStyle/>
          <a:p>
            <a:pPr algn="ctr"/>
            <a:r>
              <a:rPr lang="en-US" sz="4400" b="1" dirty="0">
                <a:ln w="22225">
                  <a:solidFill>
                    <a:schemeClr val="accent2"/>
                  </a:solidFill>
                  <a:prstDash val="solid"/>
                </a:ln>
                <a:solidFill>
                  <a:srgbClr val="FFFF00"/>
                </a:solidFill>
              </a:rPr>
              <a:t>“People adopt new technology, discover new solutions and develop </a:t>
            </a:r>
            <a:r>
              <a:rPr lang="en-US" sz="4400" b="1" dirty="0" err="1">
                <a:ln w="22225">
                  <a:solidFill>
                    <a:schemeClr val="accent2"/>
                  </a:solidFill>
                  <a:prstDash val="solid"/>
                </a:ln>
                <a:solidFill>
                  <a:srgbClr val="FFFF00"/>
                </a:solidFill>
              </a:rPr>
              <a:t>differenct</a:t>
            </a:r>
            <a:r>
              <a:rPr lang="en-US" sz="4400" b="1" dirty="0">
                <a:ln w="22225">
                  <a:solidFill>
                    <a:schemeClr val="accent2"/>
                  </a:solidFill>
                  <a:prstDash val="solid"/>
                </a:ln>
                <a:solidFill>
                  <a:srgbClr val="FFFF00"/>
                </a:solidFill>
              </a:rPr>
              <a:t> expectations”</a:t>
            </a:r>
            <a:endParaRPr lang="en-ID" sz="4400" b="1" dirty="0">
              <a:ln w="22225">
                <a:solidFill>
                  <a:schemeClr val="accent2"/>
                </a:solidFill>
                <a:prstDash val="solid"/>
              </a:ln>
              <a:solidFill>
                <a:srgbClr val="FFFF00"/>
              </a:solidFill>
            </a:endParaRPr>
          </a:p>
        </p:txBody>
      </p:sp>
      <p:sp>
        <p:nvSpPr>
          <p:cNvPr id="10" name="TextBox 9">
            <a:extLst>
              <a:ext uri="{FF2B5EF4-FFF2-40B4-BE49-F238E27FC236}">
                <a16:creationId xmlns:a16="http://schemas.microsoft.com/office/drawing/2014/main" id="{E3E5DE6E-6786-4D4D-8980-8A634DB655AF}"/>
              </a:ext>
            </a:extLst>
          </p:cNvPr>
          <p:cNvSpPr txBox="1"/>
          <p:nvPr/>
        </p:nvSpPr>
        <p:spPr>
          <a:xfrm>
            <a:off x="3019425" y="154733"/>
            <a:ext cx="6361485" cy="769441"/>
          </a:xfrm>
          <a:prstGeom prst="rect">
            <a:avLst/>
          </a:prstGeom>
          <a:noFill/>
        </p:spPr>
        <p:txBody>
          <a:bodyPr wrap="none" rtlCol="0">
            <a:spAutoFit/>
          </a:bodyPr>
          <a:lstStyle/>
          <a:p>
            <a:r>
              <a:rPr lang="en-US" sz="4400" b="1" dirty="0"/>
              <a:t>The Era of Design Thinking</a:t>
            </a:r>
            <a:endParaRPr lang="en-ID" sz="4400" b="1" dirty="0"/>
          </a:p>
        </p:txBody>
      </p:sp>
      <p:sp>
        <p:nvSpPr>
          <p:cNvPr id="11" name="TextBox 10">
            <a:extLst>
              <a:ext uri="{FF2B5EF4-FFF2-40B4-BE49-F238E27FC236}">
                <a16:creationId xmlns:a16="http://schemas.microsoft.com/office/drawing/2014/main" id="{B8CBC4B3-FD87-43D7-8B73-ACD9D9FC9D0B}"/>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Tree>
    <p:extLst>
      <p:ext uri="{BB962C8B-B14F-4D97-AF65-F5344CB8AC3E}">
        <p14:creationId xmlns:p14="http://schemas.microsoft.com/office/powerpoint/2010/main" val="315088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A1D57-919E-4D0C-A430-23DC3703C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3" name="Picture 2" descr="D:\Picture\logo ibi small.gif">
            <a:extLst>
              <a:ext uri="{FF2B5EF4-FFF2-40B4-BE49-F238E27FC236}">
                <a16:creationId xmlns:a16="http://schemas.microsoft.com/office/drawing/2014/main" id="{71E9A8B4-ABDB-439C-997F-8FB88A8F1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D6B6310-9FF1-4F77-B7BF-3B4134436F1B}"/>
              </a:ext>
            </a:extLst>
          </p:cNvPr>
          <p:cNvSpPr/>
          <p:nvPr/>
        </p:nvSpPr>
        <p:spPr>
          <a:xfrm>
            <a:off x="1" y="1050878"/>
            <a:ext cx="4933950" cy="53308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596990DC-1078-4117-972F-BD92AE2B5505}"/>
              </a:ext>
            </a:extLst>
          </p:cNvPr>
          <p:cNvSpPr txBox="1"/>
          <p:nvPr/>
        </p:nvSpPr>
        <p:spPr>
          <a:xfrm>
            <a:off x="0" y="3116149"/>
            <a:ext cx="4596391" cy="1200329"/>
          </a:xfrm>
          <a:prstGeom prst="rect">
            <a:avLst/>
          </a:prstGeom>
          <a:noFill/>
        </p:spPr>
        <p:txBody>
          <a:bodyPr wrap="square" rtlCol="0">
            <a:spAutoFit/>
          </a:bodyPr>
          <a:lstStyle/>
          <a:p>
            <a:pPr algn="ctr"/>
            <a:r>
              <a:rPr lang="en-US" sz="3600" b="1" dirty="0" err="1"/>
              <a:t>Contoh</a:t>
            </a:r>
            <a:r>
              <a:rPr lang="en-US" sz="3600" b="1" dirty="0"/>
              <a:t> </a:t>
            </a:r>
            <a:r>
              <a:rPr lang="en-US" sz="3600" b="1" dirty="0" err="1"/>
              <a:t>Masalah</a:t>
            </a:r>
            <a:r>
              <a:rPr lang="en-US" sz="3600" b="1" dirty="0"/>
              <a:t> </a:t>
            </a:r>
            <a:r>
              <a:rPr lang="en-US" sz="3600" b="1" dirty="0" err="1"/>
              <a:t>Kompleks</a:t>
            </a:r>
            <a:r>
              <a:rPr lang="en-US" sz="3600" b="1" dirty="0"/>
              <a:t> </a:t>
            </a:r>
            <a:r>
              <a:rPr lang="en-US" sz="3600" b="1" dirty="0" err="1"/>
              <a:t>Sehari-hari</a:t>
            </a:r>
            <a:r>
              <a:rPr lang="en-US" sz="3600" b="1" dirty="0"/>
              <a:t>!</a:t>
            </a:r>
            <a:endParaRPr lang="en-ID" sz="3600" b="1" dirty="0"/>
          </a:p>
        </p:txBody>
      </p:sp>
      <p:sp>
        <p:nvSpPr>
          <p:cNvPr id="10" name="TextBox 9">
            <a:extLst>
              <a:ext uri="{FF2B5EF4-FFF2-40B4-BE49-F238E27FC236}">
                <a16:creationId xmlns:a16="http://schemas.microsoft.com/office/drawing/2014/main" id="{E3E5DE6E-6786-4D4D-8980-8A634DB655AF}"/>
              </a:ext>
            </a:extLst>
          </p:cNvPr>
          <p:cNvSpPr txBox="1"/>
          <p:nvPr/>
        </p:nvSpPr>
        <p:spPr>
          <a:xfrm>
            <a:off x="3019425" y="154733"/>
            <a:ext cx="6361485" cy="769441"/>
          </a:xfrm>
          <a:prstGeom prst="rect">
            <a:avLst/>
          </a:prstGeom>
          <a:noFill/>
        </p:spPr>
        <p:txBody>
          <a:bodyPr wrap="none" rtlCol="0">
            <a:spAutoFit/>
          </a:bodyPr>
          <a:lstStyle/>
          <a:p>
            <a:r>
              <a:rPr lang="en-US" sz="4400" b="1" dirty="0"/>
              <a:t>The Era of Design Thinking</a:t>
            </a:r>
            <a:endParaRPr lang="en-ID" sz="4400" b="1" dirty="0"/>
          </a:p>
        </p:txBody>
      </p:sp>
      <p:graphicFrame>
        <p:nvGraphicFramePr>
          <p:cNvPr id="4" name="Diagram 3">
            <a:extLst>
              <a:ext uri="{FF2B5EF4-FFF2-40B4-BE49-F238E27FC236}">
                <a16:creationId xmlns:a16="http://schemas.microsoft.com/office/drawing/2014/main" id="{0CFE0AD9-E296-4CD3-82D9-4FC73D5A812E}"/>
              </a:ext>
            </a:extLst>
          </p:cNvPr>
          <p:cNvGraphicFramePr/>
          <p:nvPr>
            <p:extLst>
              <p:ext uri="{D42A27DB-BD31-4B8C-83A1-F6EECF244321}">
                <p14:modId xmlns:p14="http://schemas.microsoft.com/office/powerpoint/2010/main" val="2392013452"/>
              </p:ext>
            </p:extLst>
          </p:nvPr>
        </p:nvGraphicFramePr>
        <p:xfrm>
          <a:off x="5470525" y="1147058"/>
          <a:ext cx="621665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080E989D-0705-415F-9E0C-ED5C51D5852A}"/>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Tree>
    <p:extLst>
      <p:ext uri="{BB962C8B-B14F-4D97-AF65-F5344CB8AC3E}">
        <p14:creationId xmlns:p14="http://schemas.microsoft.com/office/powerpoint/2010/main" val="4136785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A1D57-919E-4D0C-A430-23DC3703C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3" name="Picture 2" descr="D:\Picture\logo ibi small.gif">
            <a:extLst>
              <a:ext uri="{FF2B5EF4-FFF2-40B4-BE49-F238E27FC236}">
                <a16:creationId xmlns:a16="http://schemas.microsoft.com/office/drawing/2014/main" id="{71E9A8B4-ABDB-439C-997F-8FB88A8F1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D6B6310-9FF1-4F77-B7BF-3B4134436F1B}"/>
              </a:ext>
            </a:extLst>
          </p:cNvPr>
          <p:cNvSpPr/>
          <p:nvPr/>
        </p:nvSpPr>
        <p:spPr>
          <a:xfrm>
            <a:off x="1" y="1050878"/>
            <a:ext cx="4933950" cy="53308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596990DC-1078-4117-972F-BD92AE2B5505}"/>
              </a:ext>
            </a:extLst>
          </p:cNvPr>
          <p:cNvSpPr txBox="1"/>
          <p:nvPr/>
        </p:nvSpPr>
        <p:spPr>
          <a:xfrm>
            <a:off x="0" y="3116149"/>
            <a:ext cx="4596391" cy="1754326"/>
          </a:xfrm>
          <a:prstGeom prst="rect">
            <a:avLst/>
          </a:prstGeom>
          <a:noFill/>
        </p:spPr>
        <p:txBody>
          <a:bodyPr wrap="square" rtlCol="0">
            <a:spAutoFit/>
          </a:bodyPr>
          <a:lstStyle/>
          <a:p>
            <a:pPr algn="ctr"/>
            <a:r>
              <a:rPr lang="en-US" sz="3600" b="1" dirty="0" err="1"/>
              <a:t>Apa</a:t>
            </a:r>
            <a:r>
              <a:rPr lang="en-US" sz="3600" b="1" dirty="0"/>
              <a:t> </a:t>
            </a:r>
            <a:r>
              <a:rPr lang="en-US" sz="3600" b="1" dirty="0" err="1"/>
              <a:t>Resiko</a:t>
            </a:r>
            <a:r>
              <a:rPr lang="en-US" sz="3600" b="1" dirty="0"/>
              <a:t> </a:t>
            </a:r>
            <a:r>
              <a:rPr lang="en-US" sz="3600" b="1" dirty="0" err="1"/>
              <a:t>Bila</a:t>
            </a:r>
            <a:r>
              <a:rPr lang="en-US" sz="3600" b="1" dirty="0"/>
              <a:t> </a:t>
            </a:r>
            <a:r>
              <a:rPr lang="en-US" sz="3600" b="1" dirty="0" err="1"/>
              <a:t>Tidak</a:t>
            </a:r>
            <a:r>
              <a:rPr lang="en-US" sz="3600" b="1" dirty="0"/>
              <a:t> </a:t>
            </a:r>
            <a:r>
              <a:rPr lang="en-US" sz="3600" b="1" dirty="0" err="1"/>
              <a:t>Menggunakan</a:t>
            </a:r>
            <a:r>
              <a:rPr lang="en-US" sz="3600" b="1" dirty="0"/>
              <a:t> </a:t>
            </a:r>
            <a:r>
              <a:rPr lang="en-US" sz="3600" b="1" dirty="0" err="1"/>
              <a:t>Metoda</a:t>
            </a:r>
            <a:r>
              <a:rPr lang="en-US" sz="3600" b="1" dirty="0"/>
              <a:t> “Design Thinking”???</a:t>
            </a:r>
            <a:endParaRPr lang="en-ID" sz="3600" b="1" dirty="0"/>
          </a:p>
        </p:txBody>
      </p:sp>
      <p:sp>
        <p:nvSpPr>
          <p:cNvPr id="10" name="TextBox 9">
            <a:extLst>
              <a:ext uri="{FF2B5EF4-FFF2-40B4-BE49-F238E27FC236}">
                <a16:creationId xmlns:a16="http://schemas.microsoft.com/office/drawing/2014/main" id="{E3E5DE6E-6786-4D4D-8980-8A634DB655AF}"/>
              </a:ext>
            </a:extLst>
          </p:cNvPr>
          <p:cNvSpPr txBox="1"/>
          <p:nvPr/>
        </p:nvSpPr>
        <p:spPr>
          <a:xfrm>
            <a:off x="3019425" y="154733"/>
            <a:ext cx="6361485" cy="769441"/>
          </a:xfrm>
          <a:prstGeom prst="rect">
            <a:avLst/>
          </a:prstGeom>
          <a:noFill/>
        </p:spPr>
        <p:txBody>
          <a:bodyPr wrap="none" rtlCol="0">
            <a:spAutoFit/>
          </a:bodyPr>
          <a:lstStyle/>
          <a:p>
            <a:r>
              <a:rPr lang="en-US" sz="4400" b="1" dirty="0"/>
              <a:t>The Era of Design Thinking</a:t>
            </a:r>
            <a:endParaRPr lang="en-ID" sz="4400" b="1" dirty="0"/>
          </a:p>
        </p:txBody>
      </p:sp>
      <p:graphicFrame>
        <p:nvGraphicFramePr>
          <p:cNvPr id="4" name="Diagram 3">
            <a:extLst>
              <a:ext uri="{FF2B5EF4-FFF2-40B4-BE49-F238E27FC236}">
                <a16:creationId xmlns:a16="http://schemas.microsoft.com/office/drawing/2014/main" id="{0CFE0AD9-E296-4CD3-82D9-4FC73D5A812E}"/>
              </a:ext>
            </a:extLst>
          </p:cNvPr>
          <p:cNvGraphicFramePr/>
          <p:nvPr>
            <p:extLst>
              <p:ext uri="{D42A27DB-BD31-4B8C-83A1-F6EECF244321}">
                <p14:modId xmlns:p14="http://schemas.microsoft.com/office/powerpoint/2010/main" val="2855282051"/>
              </p:ext>
            </p:extLst>
          </p:nvPr>
        </p:nvGraphicFramePr>
        <p:xfrm>
          <a:off x="4765675" y="1147058"/>
          <a:ext cx="7045324" cy="5118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6C987783-4056-4721-961E-819A94BAFDF7}"/>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Tree>
    <p:extLst>
      <p:ext uri="{BB962C8B-B14F-4D97-AF65-F5344CB8AC3E}">
        <p14:creationId xmlns:p14="http://schemas.microsoft.com/office/powerpoint/2010/main" val="698608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D3D467-8891-4895-8025-7E58D149F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3" name="Picture 2" descr="D:\Picture\logo ibi small.gif">
            <a:extLst>
              <a:ext uri="{FF2B5EF4-FFF2-40B4-BE49-F238E27FC236}">
                <a16:creationId xmlns:a16="http://schemas.microsoft.com/office/drawing/2014/main" id="{E184B2A6-023C-4CD9-A44D-AF8E8DF407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AEE0D9A-602D-4BAC-B725-CB6DEA3AAFAA}"/>
              </a:ext>
            </a:extLst>
          </p:cNvPr>
          <p:cNvSpPr txBox="1"/>
          <p:nvPr/>
        </p:nvSpPr>
        <p:spPr>
          <a:xfrm>
            <a:off x="1200150" y="342992"/>
            <a:ext cx="9994018" cy="707886"/>
          </a:xfrm>
          <a:prstGeom prst="rect">
            <a:avLst/>
          </a:prstGeom>
          <a:noFill/>
        </p:spPr>
        <p:txBody>
          <a:bodyPr wrap="none" rtlCol="0">
            <a:spAutoFit/>
          </a:bodyPr>
          <a:lstStyle/>
          <a:p>
            <a:r>
              <a:rPr lang="en-US" sz="4000" b="1" dirty="0"/>
              <a:t>ELEMEN PENTING DALAM DESIGN THINKING!!</a:t>
            </a:r>
            <a:endParaRPr lang="en-ID" sz="4000" b="1" dirty="0"/>
          </a:p>
        </p:txBody>
      </p:sp>
      <p:graphicFrame>
        <p:nvGraphicFramePr>
          <p:cNvPr id="6" name="Diagram 5">
            <a:extLst>
              <a:ext uri="{FF2B5EF4-FFF2-40B4-BE49-F238E27FC236}">
                <a16:creationId xmlns:a16="http://schemas.microsoft.com/office/drawing/2014/main" id="{A02F0AB0-DFCC-4D27-9E67-C82FD9754A8C}"/>
              </a:ext>
            </a:extLst>
          </p:cNvPr>
          <p:cNvGraphicFramePr/>
          <p:nvPr>
            <p:extLst>
              <p:ext uri="{D42A27DB-BD31-4B8C-83A1-F6EECF244321}">
                <p14:modId xmlns:p14="http://schemas.microsoft.com/office/powerpoint/2010/main" val="1532770258"/>
              </p:ext>
            </p:extLst>
          </p:nvPr>
        </p:nvGraphicFramePr>
        <p:xfrm>
          <a:off x="2155825" y="1324734"/>
          <a:ext cx="8128000" cy="4700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AA46CB7-827F-4D3C-8BBA-3D9454A45A6A}"/>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Tree>
    <p:extLst>
      <p:ext uri="{BB962C8B-B14F-4D97-AF65-F5344CB8AC3E}">
        <p14:creationId xmlns:p14="http://schemas.microsoft.com/office/powerpoint/2010/main" val="4035603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6" name="Picture 5">
            <a:extLst>
              <a:ext uri="{FF2B5EF4-FFF2-40B4-BE49-F238E27FC236}">
                <a16:creationId xmlns:a16="http://schemas.microsoft.com/office/drawing/2014/main" id="{16A4D654-5BDD-4FC1-9329-4E585D6839B6}"/>
              </a:ext>
            </a:extLst>
          </p:cNvPr>
          <p:cNvPicPr>
            <a:picLocks noChangeAspect="1"/>
          </p:cNvPicPr>
          <p:nvPr/>
        </p:nvPicPr>
        <p:blipFill>
          <a:blip r:embed="rId4"/>
          <a:stretch>
            <a:fillRect/>
          </a:stretch>
        </p:blipFill>
        <p:spPr>
          <a:xfrm>
            <a:off x="1" y="1050878"/>
            <a:ext cx="7543800" cy="5271816"/>
          </a:xfrm>
          <a:prstGeom prst="rect">
            <a:avLst/>
          </a:prstGeom>
        </p:spPr>
      </p:pic>
      <p:sp>
        <p:nvSpPr>
          <p:cNvPr id="7" name="TextBox 6">
            <a:extLst>
              <a:ext uri="{FF2B5EF4-FFF2-40B4-BE49-F238E27FC236}">
                <a16:creationId xmlns:a16="http://schemas.microsoft.com/office/drawing/2014/main" id="{9CB1481A-6BC7-4216-B66E-6A4BF0E9D38A}"/>
              </a:ext>
            </a:extLst>
          </p:cNvPr>
          <p:cNvSpPr txBox="1"/>
          <p:nvPr/>
        </p:nvSpPr>
        <p:spPr>
          <a:xfrm>
            <a:off x="1200150" y="342992"/>
            <a:ext cx="9994018" cy="707886"/>
          </a:xfrm>
          <a:prstGeom prst="rect">
            <a:avLst/>
          </a:prstGeom>
          <a:noFill/>
        </p:spPr>
        <p:txBody>
          <a:bodyPr wrap="none" rtlCol="0">
            <a:spAutoFit/>
          </a:bodyPr>
          <a:lstStyle/>
          <a:p>
            <a:r>
              <a:rPr lang="en-US" sz="4000" b="1" dirty="0"/>
              <a:t>ELEMEN PENTING DALAM DESIGN THINKING!!</a:t>
            </a:r>
            <a:endParaRPr lang="en-ID" sz="4000" b="1" dirty="0"/>
          </a:p>
        </p:txBody>
      </p:sp>
      <p:graphicFrame>
        <p:nvGraphicFramePr>
          <p:cNvPr id="8" name="Diagram 7">
            <a:extLst>
              <a:ext uri="{FF2B5EF4-FFF2-40B4-BE49-F238E27FC236}">
                <a16:creationId xmlns:a16="http://schemas.microsoft.com/office/drawing/2014/main" id="{E207F5C3-EA09-4616-BADD-F19517742675}"/>
              </a:ext>
            </a:extLst>
          </p:cNvPr>
          <p:cNvGraphicFramePr/>
          <p:nvPr>
            <p:extLst>
              <p:ext uri="{D42A27DB-BD31-4B8C-83A1-F6EECF244321}">
                <p14:modId xmlns:p14="http://schemas.microsoft.com/office/powerpoint/2010/main" val="126137425"/>
              </p:ext>
            </p:extLst>
          </p:nvPr>
        </p:nvGraphicFramePr>
        <p:xfrm>
          <a:off x="7755125" y="1581150"/>
          <a:ext cx="420865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15046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7" name="TextBox 6">
            <a:extLst>
              <a:ext uri="{FF2B5EF4-FFF2-40B4-BE49-F238E27FC236}">
                <a16:creationId xmlns:a16="http://schemas.microsoft.com/office/drawing/2014/main" id="{9CB1481A-6BC7-4216-B66E-6A4BF0E9D38A}"/>
              </a:ext>
            </a:extLst>
          </p:cNvPr>
          <p:cNvSpPr txBox="1"/>
          <p:nvPr/>
        </p:nvSpPr>
        <p:spPr>
          <a:xfrm>
            <a:off x="1200150" y="342992"/>
            <a:ext cx="9994018" cy="707886"/>
          </a:xfrm>
          <a:prstGeom prst="rect">
            <a:avLst/>
          </a:prstGeom>
          <a:noFill/>
        </p:spPr>
        <p:txBody>
          <a:bodyPr wrap="none" rtlCol="0">
            <a:spAutoFit/>
          </a:bodyPr>
          <a:lstStyle/>
          <a:p>
            <a:r>
              <a:rPr lang="en-US" sz="4000" b="1" dirty="0"/>
              <a:t>ELEMEN PENTING DALAM DESIGN THINKING!!</a:t>
            </a:r>
            <a:endParaRPr lang="en-ID" sz="4000" b="1" dirty="0"/>
          </a:p>
        </p:txBody>
      </p:sp>
      <p:pic>
        <p:nvPicPr>
          <p:cNvPr id="9" name="Picture 8">
            <a:extLst>
              <a:ext uri="{FF2B5EF4-FFF2-40B4-BE49-F238E27FC236}">
                <a16:creationId xmlns:a16="http://schemas.microsoft.com/office/drawing/2014/main" id="{AFA42AC5-8B60-4B08-8479-675DAC042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7" y="1515443"/>
            <a:ext cx="7706868" cy="4656757"/>
          </a:xfrm>
          <a:prstGeom prst="rect">
            <a:avLst/>
          </a:prstGeom>
        </p:spPr>
      </p:pic>
      <p:graphicFrame>
        <p:nvGraphicFramePr>
          <p:cNvPr id="8" name="Diagram 7">
            <a:extLst>
              <a:ext uri="{FF2B5EF4-FFF2-40B4-BE49-F238E27FC236}">
                <a16:creationId xmlns:a16="http://schemas.microsoft.com/office/drawing/2014/main" id="{E207F5C3-EA09-4616-BADD-F19517742675}"/>
              </a:ext>
            </a:extLst>
          </p:cNvPr>
          <p:cNvGraphicFramePr/>
          <p:nvPr>
            <p:extLst>
              <p:ext uri="{D42A27DB-BD31-4B8C-83A1-F6EECF244321}">
                <p14:modId xmlns:p14="http://schemas.microsoft.com/office/powerpoint/2010/main" val="81582375"/>
              </p:ext>
            </p:extLst>
          </p:nvPr>
        </p:nvGraphicFramePr>
        <p:xfrm>
          <a:off x="7469375" y="1734033"/>
          <a:ext cx="4208650" cy="42195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4986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7" name="TextBox 6">
            <a:extLst>
              <a:ext uri="{FF2B5EF4-FFF2-40B4-BE49-F238E27FC236}">
                <a16:creationId xmlns:a16="http://schemas.microsoft.com/office/drawing/2014/main" id="{9CB1481A-6BC7-4216-B66E-6A4BF0E9D38A}"/>
              </a:ext>
            </a:extLst>
          </p:cNvPr>
          <p:cNvSpPr txBox="1"/>
          <p:nvPr/>
        </p:nvSpPr>
        <p:spPr>
          <a:xfrm>
            <a:off x="1200150" y="342992"/>
            <a:ext cx="9994018" cy="707886"/>
          </a:xfrm>
          <a:prstGeom prst="rect">
            <a:avLst/>
          </a:prstGeom>
          <a:noFill/>
        </p:spPr>
        <p:txBody>
          <a:bodyPr wrap="none" rtlCol="0">
            <a:spAutoFit/>
          </a:bodyPr>
          <a:lstStyle/>
          <a:p>
            <a:r>
              <a:rPr lang="en-US" sz="4000" b="1" dirty="0"/>
              <a:t>ELEMEN PENTING DALAM DESIGN THINKING!!</a:t>
            </a:r>
            <a:endParaRPr lang="en-ID" sz="4000" b="1" dirty="0"/>
          </a:p>
        </p:txBody>
      </p:sp>
      <p:pic>
        <p:nvPicPr>
          <p:cNvPr id="2" name="Picture 1">
            <a:extLst>
              <a:ext uri="{FF2B5EF4-FFF2-40B4-BE49-F238E27FC236}">
                <a16:creationId xmlns:a16="http://schemas.microsoft.com/office/drawing/2014/main" id="{144F11AB-4742-4ADA-B441-94D9E0A3E95D}"/>
              </a:ext>
            </a:extLst>
          </p:cNvPr>
          <p:cNvPicPr>
            <a:picLocks noChangeAspect="1"/>
          </p:cNvPicPr>
          <p:nvPr/>
        </p:nvPicPr>
        <p:blipFill>
          <a:blip r:embed="rId4"/>
          <a:stretch>
            <a:fillRect/>
          </a:stretch>
        </p:blipFill>
        <p:spPr>
          <a:xfrm>
            <a:off x="111239" y="1455679"/>
            <a:ext cx="6972979" cy="4497929"/>
          </a:xfrm>
          <a:prstGeom prst="rect">
            <a:avLst/>
          </a:prstGeom>
        </p:spPr>
      </p:pic>
      <p:graphicFrame>
        <p:nvGraphicFramePr>
          <p:cNvPr id="6" name="Diagram 5">
            <a:extLst>
              <a:ext uri="{FF2B5EF4-FFF2-40B4-BE49-F238E27FC236}">
                <a16:creationId xmlns:a16="http://schemas.microsoft.com/office/drawing/2014/main" id="{D13600AF-4FE2-441F-8541-7978C8773408}"/>
              </a:ext>
            </a:extLst>
          </p:cNvPr>
          <p:cNvGraphicFramePr/>
          <p:nvPr>
            <p:extLst>
              <p:ext uri="{D42A27DB-BD31-4B8C-83A1-F6EECF244321}">
                <p14:modId xmlns:p14="http://schemas.microsoft.com/office/powerpoint/2010/main" val="177168893"/>
              </p:ext>
            </p:extLst>
          </p:nvPr>
        </p:nvGraphicFramePr>
        <p:xfrm>
          <a:off x="7261127" y="1760220"/>
          <a:ext cx="4702273" cy="43891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1273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7" name="TextBox 6">
            <a:extLst>
              <a:ext uri="{FF2B5EF4-FFF2-40B4-BE49-F238E27FC236}">
                <a16:creationId xmlns:a16="http://schemas.microsoft.com/office/drawing/2014/main" id="{9CB1481A-6BC7-4216-B66E-6A4BF0E9D38A}"/>
              </a:ext>
            </a:extLst>
          </p:cNvPr>
          <p:cNvSpPr txBox="1"/>
          <p:nvPr/>
        </p:nvSpPr>
        <p:spPr>
          <a:xfrm>
            <a:off x="1200150" y="342992"/>
            <a:ext cx="9994018" cy="707886"/>
          </a:xfrm>
          <a:prstGeom prst="rect">
            <a:avLst/>
          </a:prstGeom>
          <a:noFill/>
        </p:spPr>
        <p:txBody>
          <a:bodyPr wrap="none" rtlCol="0">
            <a:spAutoFit/>
          </a:bodyPr>
          <a:lstStyle/>
          <a:p>
            <a:r>
              <a:rPr lang="en-US" sz="4000" b="1" dirty="0"/>
              <a:t>ELEMEN PENTING DALAM DESIGN THINKING!!</a:t>
            </a:r>
            <a:endParaRPr lang="en-ID" sz="4000" b="1" dirty="0"/>
          </a:p>
        </p:txBody>
      </p:sp>
      <p:pic>
        <p:nvPicPr>
          <p:cNvPr id="2" name="Picture 1">
            <a:extLst>
              <a:ext uri="{FF2B5EF4-FFF2-40B4-BE49-F238E27FC236}">
                <a16:creationId xmlns:a16="http://schemas.microsoft.com/office/drawing/2014/main" id="{F5BF4D06-3BF6-4189-AE1E-307BB1038853}"/>
              </a:ext>
            </a:extLst>
          </p:cNvPr>
          <p:cNvPicPr>
            <a:picLocks noChangeAspect="1"/>
          </p:cNvPicPr>
          <p:nvPr/>
        </p:nvPicPr>
        <p:blipFill>
          <a:blip r:embed="rId4"/>
          <a:stretch>
            <a:fillRect/>
          </a:stretch>
        </p:blipFill>
        <p:spPr>
          <a:xfrm>
            <a:off x="228225" y="1581151"/>
            <a:ext cx="7300335" cy="4214410"/>
          </a:xfrm>
          <a:prstGeom prst="rect">
            <a:avLst/>
          </a:prstGeom>
        </p:spPr>
      </p:pic>
      <p:graphicFrame>
        <p:nvGraphicFramePr>
          <p:cNvPr id="10" name="Diagram 9">
            <a:extLst>
              <a:ext uri="{FF2B5EF4-FFF2-40B4-BE49-F238E27FC236}">
                <a16:creationId xmlns:a16="http://schemas.microsoft.com/office/drawing/2014/main" id="{89A1D1AE-C86D-4EDD-9274-008D2333181E}"/>
              </a:ext>
            </a:extLst>
          </p:cNvPr>
          <p:cNvGraphicFramePr/>
          <p:nvPr>
            <p:extLst>
              <p:ext uri="{D42A27DB-BD31-4B8C-83A1-F6EECF244321}">
                <p14:modId xmlns:p14="http://schemas.microsoft.com/office/powerpoint/2010/main" val="650586191"/>
              </p:ext>
            </p:extLst>
          </p:nvPr>
        </p:nvGraphicFramePr>
        <p:xfrm>
          <a:off x="7755125" y="1562102"/>
          <a:ext cx="420865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95580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6" name="TextBox 5">
            <a:extLst>
              <a:ext uri="{FF2B5EF4-FFF2-40B4-BE49-F238E27FC236}">
                <a16:creationId xmlns:a16="http://schemas.microsoft.com/office/drawing/2014/main" id="{AB30B491-AF58-46FE-9187-0AD291D17C2F}"/>
              </a:ext>
            </a:extLst>
          </p:cNvPr>
          <p:cNvSpPr txBox="1"/>
          <p:nvPr/>
        </p:nvSpPr>
        <p:spPr>
          <a:xfrm>
            <a:off x="2895600" y="342992"/>
            <a:ext cx="6048579" cy="707886"/>
          </a:xfrm>
          <a:prstGeom prst="rect">
            <a:avLst/>
          </a:prstGeom>
          <a:noFill/>
        </p:spPr>
        <p:txBody>
          <a:bodyPr wrap="none" rtlCol="0">
            <a:spAutoFit/>
          </a:bodyPr>
          <a:lstStyle/>
          <a:p>
            <a:r>
              <a:rPr lang="en-US" sz="4000" b="1" dirty="0"/>
              <a:t>“SIKLUS DESIGN THINKING”</a:t>
            </a:r>
            <a:endParaRPr lang="en-ID" sz="4000" b="1" dirty="0"/>
          </a:p>
        </p:txBody>
      </p:sp>
      <p:pic>
        <p:nvPicPr>
          <p:cNvPr id="2" name="Picture 1">
            <a:extLst>
              <a:ext uri="{FF2B5EF4-FFF2-40B4-BE49-F238E27FC236}">
                <a16:creationId xmlns:a16="http://schemas.microsoft.com/office/drawing/2014/main" id="{FD63B48E-BE32-4D8E-ADBE-1821D483C74C}"/>
              </a:ext>
            </a:extLst>
          </p:cNvPr>
          <p:cNvPicPr>
            <a:picLocks noChangeAspect="1"/>
          </p:cNvPicPr>
          <p:nvPr/>
        </p:nvPicPr>
        <p:blipFill>
          <a:blip r:embed="rId4"/>
          <a:stretch>
            <a:fillRect/>
          </a:stretch>
        </p:blipFill>
        <p:spPr>
          <a:xfrm>
            <a:off x="1457325" y="1050878"/>
            <a:ext cx="8820150" cy="5197522"/>
          </a:xfrm>
          <a:prstGeom prst="rect">
            <a:avLst/>
          </a:prstGeom>
        </p:spPr>
      </p:pic>
    </p:spTree>
    <p:extLst>
      <p:ext uri="{BB962C8B-B14F-4D97-AF65-F5344CB8AC3E}">
        <p14:creationId xmlns:p14="http://schemas.microsoft.com/office/powerpoint/2010/main" val="1452315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2" name="Picture 1">
            <a:extLst>
              <a:ext uri="{FF2B5EF4-FFF2-40B4-BE49-F238E27FC236}">
                <a16:creationId xmlns:a16="http://schemas.microsoft.com/office/drawing/2014/main" id="{1AD2C446-B6B2-46AE-AB27-01377D36005D}"/>
              </a:ext>
            </a:extLst>
          </p:cNvPr>
          <p:cNvPicPr>
            <a:picLocks noChangeAspect="1"/>
          </p:cNvPicPr>
          <p:nvPr/>
        </p:nvPicPr>
        <p:blipFill>
          <a:blip r:embed="rId4"/>
          <a:stretch>
            <a:fillRect/>
          </a:stretch>
        </p:blipFill>
        <p:spPr>
          <a:xfrm>
            <a:off x="0" y="1825672"/>
            <a:ext cx="12097125" cy="4494791"/>
          </a:xfrm>
          <a:prstGeom prst="rect">
            <a:avLst/>
          </a:prstGeom>
        </p:spPr>
      </p:pic>
      <p:sp>
        <p:nvSpPr>
          <p:cNvPr id="7" name="TextBox 6">
            <a:extLst>
              <a:ext uri="{FF2B5EF4-FFF2-40B4-BE49-F238E27FC236}">
                <a16:creationId xmlns:a16="http://schemas.microsoft.com/office/drawing/2014/main" id="{631C0645-8C90-41C6-97AC-9F020C83C2B7}"/>
              </a:ext>
            </a:extLst>
          </p:cNvPr>
          <p:cNvSpPr txBox="1"/>
          <p:nvPr/>
        </p:nvSpPr>
        <p:spPr>
          <a:xfrm>
            <a:off x="1356365" y="376446"/>
            <a:ext cx="9662838" cy="707886"/>
          </a:xfrm>
          <a:prstGeom prst="rect">
            <a:avLst/>
          </a:prstGeom>
          <a:noFill/>
        </p:spPr>
        <p:txBody>
          <a:bodyPr wrap="none" rtlCol="0">
            <a:spAutoFit/>
          </a:bodyPr>
          <a:lstStyle/>
          <a:p>
            <a:r>
              <a:rPr lang="en-US" sz="4000" b="1" dirty="0"/>
              <a:t>“POLA PENGEMBANGAN DESIGN THINKING”</a:t>
            </a:r>
            <a:endParaRPr lang="en-ID" sz="4000" b="1" dirty="0"/>
          </a:p>
        </p:txBody>
      </p:sp>
    </p:spTree>
    <p:extLst>
      <p:ext uri="{BB962C8B-B14F-4D97-AF65-F5344CB8AC3E}">
        <p14:creationId xmlns:p14="http://schemas.microsoft.com/office/powerpoint/2010/main" val="318301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05468-AD9E-4148-9605-8D78AFD80569}"/>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5" name="TextBox 4">
            <a:extLst>
              <a:ext uri="{FF2B5EF4-FFF2-40B4-BE49-F238E27FC236}">
                <a16:creationId xmlns:a16="http://schemas.microsoft.com/office/drawing/2014/main" id="{4EB764C5-C92B-4530-B445-50F1DFB80498}"/>
              </a:ext>
            </a:extLst>
          </p:cNvPr>
          <p:cNvSpPr txBox="1"/>
          <p:nvPr/>
        </p:nvSpPr>
        <p:spPr>
          <a:xfrm>
            <a:off x="6234546" y="1147057"/>
            <a:ext cx="5957454" cy="1200329"/>
          </a:xfrm>
          <a:prstGeom prst="rect">
            <a:avLst/>
          </a:prstGeom>
          <a:noFill/>
        </p:spPr>
        <p:txBody>
          <a:bodyPr wrap="square" rtlCol="0">
            <a:spAutoFit/>
          </a:bodyPr>
          <a:lstStyle/>
          <a:p>
            <a:pPr algn="ctr"/>
            <a:r>
              <a:rPr lang="en-US" sz="3600" b="1" dirty="0"/>
              <a:t>DEFINISI “DESIGN THINKING”</a:t>
            </a:r>
          </a:p>
          <a:p>
            <a:pPr algn="ctr"/>
            <a:r>
              <a:rPr lang="en-US" sz="3600" b="1" dirty="0"/>
              <a:t>VERSI WIKIPEDIA</a:t>
            </a:r>
            <a:r>
              <a:rPr lang="en-US" dirty="0"/>
              <a:t> </a:t>
            </a:r>
            <a:endParaRPr lang="en-ID" dirty="0"/>
          </a:p>
        </p:txBody>
      </p:sp>
      <p:sp>
        <p:nvSpPr>
          <p:cNvPr id="7" name="Rectangle 6">
            <a:extLst>
              <a:ext uri="{FF2B5EF4-FFF2-40B4-BE49-F238E27FC236}">
                <a16:creationId xmlns:a16="http://schemas.microsoft.com/office/drawing/2014/main" id="{8782C4EB-0F5B-466E-8D2A-1C1AA20A0CBA}"/>
              </a:ext>
            </a:extLst>
          </p:cNvPr>
          <p:cNvSpPr/>
          <p:nvPr/>
        </p:nvSpPr>
        <p:spPr>
          <a:xfrm>
            <a:off x="6435552" y="2416168"/>
            <a:ext cx="5661573" cy="3785652"/>
          </a:xfrm>
          <a:prstGeom prst="rect">
            <a:avLst/>
          </a:prstGeom>
        </p:spPr>
        <p:txBody>
          <a:bodyPr wrap="square">
            <a:spAutoFit/>
          </a:bodyPr>
          <a:lstStyle/>
          <a:p>
            <a:r>
              <a:rPr lang="en-ID" sz="2400" b="1" dirty="0"/>
              <a:t>Design Thinking</a:t>
            </a:r>
            <a:r>
              <a:rPr lang="en-ID" sz="2400" dirty="0"/>
              <a:t> refers to the cognitive, strategic and practical processes by which design concepts (proposals for new products, buildings, machines, etc.) are developed. Many of the key concepts and aspects of design thinking have been identified through studies, across different design domains, of design cognition and design activity in both laboratory and natural contexts.</a:t>
            </a:r>
          </a:p>
        </p:txBody>
      </p:sp>
      <p:pic>
        <p:nvPicPr>
          <p:cNvPr id="8" name="Picture 7">
            <a:extLst>
              <a:ext uri="{FF2B5EF4-FFF2-40B4-BE49-F238E27FC236}">
                <a16:creationId xmlns:a16="http://schemas.microsoft.com/office/drawing/2014/main" id="{8B54EEEC-F502-4784-BD39-96FB81D22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9" name="Picture 2" descr="D:\Picture\logo ibi small.gif">
            <a:extLst>
              <a:ext uri="{FF2B5EF4-FFF2-40B4-BE49-F238E27FC236}">
                <a16:creationId xmlns:a16="http://schemas.microsoft.com/office/drawing/2014/main" id="{F17017C5-9C73-4E58-921D-EF942F3A80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621F91E-3D3C-4DA0-A0E6-39A9AB929E0D}"/>
              </a:ext>
            </a:extLst>
          </p:cNvPr>
          <p:cNvPicPr>
            <a:picLocks noChangeAspect="1"/>
          </p:cNvPicPr>
          <p:nvPr/>
        </p:nvPicPr>
        <p:blipFill>
          <a:blip r:embed="rId4"/>
          <a:stretch>
            <a:fillRect/>
          </a:stretch>
        </p:blipFill>
        <p:spPr>
          <a:xfrm>
            <a:off x="402502" y="1636914"/>
            <a:ext cx="5445630" cy="4176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3096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6" name="TextBox 5">
            <a:extLst>
              <a:ext uri="{FF2B5EF4-FFF2-40B4-BE49-F238E27FC236}">
                <a16:creationId xmlns:a16="http://schemas.microsoft.com/office/drawing/2014/main" id="{017AA039-FD1C-49EC-B918-E37F2FD1C12B}"/>
              </a:ext>
            </a:extLst>
          </p:cNvPr>
          <p:cNvSpPr txBox="1"/>
          <p:nvPr/>
        </p:nvSpPr>
        <p:spPr>
          <a:xfrm>
            <a:off x="1457034" y="284931"/>
            <a:ext cx="9562169" cy="646331"/>
          </a:xfrm>
          <a:prstGeom prst="rect">
            <a:avLst/>
          </a:prstGeom>
          <a:noFill/>
        </p:spPr>
        <p:txBody>
          <a:bodyPr wrap="none" rtlCol="0">
            <a:spAutoFit/>
          </a:bodyPr>
          <a:lstStyle/>
          <a:p>
            <a:r>
              <a:rPr lang="en-US" sz="3600" b="1" dirty="0"/>
              <a:t>BERBAGAI METODE/TAHAPAN DESIGN THINKING</a:t>
            </a:r>
            <a:endParaRPr lang="en-ID" sz="3600" b="1" dirty="0"/>
          </a:p>
        </p:txBody>
      </p:sp>
      <p:pic>
        <p:nvPicPr>
          <p:cNvPr id="2" name="Picture 1">
            <a:extLst>
              <a:ext uri="{FF2B5EF4-FFF2-40B4-BE49-F238E27FC236}">
                <a16:creationId xmlns:a16="http://schemas.microsoft.com/office/drawing/2014/main" id="{9CBC35A5-393A-40F5-B5E5-8E1BC6A0B3E3}"/>
              </a:ext>
            </a:extLst>
          </p:cNvPr>
          <p:cNvPicPr>
            <a:picLocks noChangeAspect="1"/>
          </p:cNvPicPr>
          <p:nvPr/>
        </p:nvPicPr>
        <p:blipFill>
          <a:blip r:embed="rId4"/>
          <a:stretch>
            <a:fillRect/>
          </a:stretch>
        </p:blipFill>
        <p:spPr>
          <a:xfrm>
            <a:off x="1097281" y="1221702"/>
            <a:ext cx="10093234" cy="4950498"/>
          </a:xfrm>
          <a:prstGeom prst="rect">
            <a:avLst/>
          </a:prstGeom>
        </p:spPr>
      </p:pic>
    </p:spTree>
    <p:extLst>
      <p:ext uri="{BB962C8B-B14F-4D97-AF65-F5344CB8AC3E}">
        <p14:creationId xmlns:p14="http://schemas.microsoft.com/office/powerpoint/2010/main" val="2845220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6" name="TextBox 5">
            <a:extLst>
              <a:ext uri="{FF2B5EF4-FFF2-40B4-BE49-F238E27FC236}">
                <a16:creationId xmlns:a16="http://schemas.microsoft.com/office/drawing/2014/main" id="{017AA039-FD1C-49EC-B918-E37F2FD1C12B}"/>
              </a:ext>
            </a:extLst>
          </p:cNvPr>
          <p:cNvSpPr txBox="1"/>
          <p:nvPr/>
        </p:nvSpPr>
        <p:spPr>
          <a:xfrm>
            <a:off x="1457034" y="284931"/>
            <a:ext cx="9562169" cy="646331"/>
          </a:xfrm>
          <a:prstGeom prst="rect">
            <a:avLst/>
          </a:prstGeom>
          <a:noFill/>
        </p:spPr>
        <p:txBody>
          <a:bodyPr wrap="none" rtlCol="0">
            <a:spAutoFit/>
          </a:bodyPr>
          <a:lstStyle/>
          <a:p>
            <a:r>
              <a:rPr lang="en-US" sz="3600" b="1" dirty="0"/>
              <a:t>BERBAGAI METODE/TAHAPAN DESIGN THINKING</a:t>
            </a:r>
            <a:endParaRPr lang="en-ID" sz="3600" b="1" dirty="0"/>
          </a:p>
        </p:txBody>
      </p:sp>
      <p:pic>
        <p:nvPicPr>
          <p:cNvPr id="7" name="Picture 6">
            <a:extLst>
              <a:ext uri="{FF2B5EF4-FFF2-40B4-BE49-F238E27FC236}">
                <a16:creationId xmlns:a16="http://schemas.microsoft.com/office/drawing/2014/main" id="{2B2FD3A1-445C-4607-AE5C-458C4C9D9607}"/>
              </a:ext>
            </a:extLst>
          </p:cNvPr>
          <p:cNvPicPr>
            <a:picLocks noChangeAspect="1"/>
          </p:cNvPicPr>
          <p:nvPr/>
        </p:nvPicPr>
        <p:blipFill>
          <a:blip r:embed="rId4"/>
          <a:stretch>
            <a:fillRect/>
          </a:stretch>
        </p:blipFill>
        <p:spPr>
          <a:xfrm>
            <a:off x="1097280" y="1147056"/>
            <a:ext cx="9799320" cy="5025143"/>
          </a:xfrm>
          <a:prstGeom prst="rect">
            <a:avLst/>
          </a:prstGeom>
        </p:spPr>
      </p:pic>
    </p:spTree>
    <p:extLst>
      <p:ext uri="{BB962C8B-B14F-4D97-AF65-F5344CB8AC3E}">
        <p14:creationId xmlns:p14="http://schemas.microsoft.com/office/powerpoint/2010/main" val="3685818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7" name="Picture 6">
            <a:extLst>
              <a:ext uri="{FF2B5EF4-FFF2-40B4-BE49-F238E27FC236}">
                <a16:creationId xmlns:a16="http://schemas.microsoft.com/office/drawing/2014/main" id="{5A680BA7-E43D-4BB3-9F92-157DDB00594F}"/>
              </a:ext>
            </a:extLst>
          </p:cNvPr>
          <p:cNvPicPr>
            <a:picLocks noChangeAspect="1"/>
          </p:cNvPicPr>
          <p:nvPr/>
        </p:nvPicPr>
        <p:blipFill>
          <a:blip r:embed="rId4"/>
          <a:stretch>
            <a:fillRect/>
          </a:stretch>
        </p:blipFill>
        <p:spPr>
          <a:xfrm>
            <a:off x="996143" y="1147058"/>
            <a:ext cx="10259685" cy="4459085"/>
          </a:xfrm>
          <a:prstGeom prst="rect">
            <a:avLst/>
          </a:prstGeom>
        </p:spPr>
      </p:pic>
      <p:sp>
        <p:nvSpPr>
          <p:cNvPr id="8" name="TextBox 7">
            <a:extLst>
              <a:ext uri="{FF2B5EF4-FFF2-40B4-BE49-F238E27FC236}">
                <a16:creationId xmlns:a16="http://schemas.microsoft.com/office/drawing/2014/main" id="{5C5E24C3-61E2-4FE0-A225-52E8D6BCF757}"/>
              </a:ext>
            </a:extLst>
          </p:cNvPr>
          <p:cNvSpPr txBox="1"/>
          <p:nvPr/>
        </p:nvSpPr>
        <p:spPr>
          <a:xfrm>
            <a:off x="2240806" y="248628"/>
            <a:ext cx="7943265" cy="646331"/>
          </a:xfrm>
          <a:prstGeom prst="rect">
            <a:avLst/>
          </a:prstGeom>
          <a:noFill/>
        </p:spPr>
        <p:txBody>
          <a:bodyPr wrap="none" rtlCol="0">
            <a:spAutoFit/>
          </a:bodyPr>
          <a:lstStyle/>
          <a:p>
            <a:r>
              <a:rPr lang="en-US" sz="3600" b="1" dirty="0"/>
              <a:t>STANDFORD DESIGN THINKING PROCESS</a:t>
            </a:r>
            <a:endParaRPr lang="en-ID" sz="3600" b="1" dirty="0"/>
          </a:p>
        </p:txBody>
      </p:sp>
      <p:cxnSp>
        <p:nvCxnSpPr>
          <p:cNvPr id="10" name="Connector: Elbow 9">
            <a:extLst>
              <a:ext uri="{FF2B5EF4-FFF2-40B4-BE49-F238E27FC236}">
                <a16:creationId xmlns:a16="http://schemas.microsoft.com/office/drawing/2014/main" id="{6C1D87E2-DF07-4159-BA57-4626D75D3171}"/>
              </a:ext>
            </a:extLst>
          </p:cNvPr>
          <p:cNvCxnSpPr>
            <a:cxnSpLocks/>
          </p:cNvCxnSpPr>
          <p:nvPr/>
        </p:nvCxnSpPr>
        <p:spPr>
          <a:xfrm rot="10800000" flipV="1">
            <a:off x="674914" y="5858242"/>
            <a:ext cx="9220200" cy="335728"/>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363236-10C6-4A04-AE9E-6E1311DBAEB2}"/>
              </a:ext>
            </a:extLst>
          </p:cNvPr>
          <p:cNvCxnSpPr>
            <a:cxnSpLocks/>
          </p:cNvCxnSpPr>
          <p:nvPr/>
        </p:nvCxnSpPr>
        <p:spPr>
          <a:xfrm flipV="1">
            <a:off x="685800" y="2808515"/>
            <a:ext cx="0" cy="33854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4E7177-4B09-4DE0-8E9D-33579B80A58E}"/>
              </a:ext>
            </a:extLst>
          </p:cNvPr>
          <p:cNvCxnSpPr/>
          <p:nvPr/>
        </p:nvCxnSpPr>
        <p:spPr>
          <a:xfrm>
            <a:off x="674914" y="2819400"/>
            <a:ext cx="42236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BBC3DE-5573-4A16-BAAB-A4B5AB2FC040}"/>
              </a:ext>
            </a:extLst>
          </p:cNvPr>
          <p:cNvCxnSpPr/>
          <p:nvPr/>
        </p:nvCxnSpPr>
        <p:spPr>
          <a:xfrm flipV="1">
            <a:off x="9884229" y="5606143"/>
            <a:ext cx="0" cy="25209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93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2" name="Picture 1">
            <a:extLst>
              <a:ext uri="{FF2B5EF4-FFF2-40B4-BE49-F238E27FC236}">
                <a16:creationId xmlns:a16="http://schemas.microsoft.com/office/drawing/2014/main" id="{2E1FB5B3-0888-4F2A-BD38-80A328BE3E5E}"/>
              </a:ext>
            </a:extLst>
          </p:cNvPr>
          <p:cNvPicPr>
            <a:picLocks noChangeAspect="1"/>
          </p:cNvPicPr>
          <p:nvPr/>
        </p:nvPicPr>
        <p:blipFill>
          <a:blip r:embed="rId4"/>
          <a:stretch>
            <a:fillRect/>
          </a:stretch>
        </p:blipFill>
        <p:spPr>
          <a:xfrm>
            <a:off x="3940629" y="1147058"/>
            <a:ext cx="8156496" cy="5036028"/>
          </a:xfrm>
          <a:prstGeom prst="rect">
            <a:avLst/>
          </a:prstGeom>
        </p:spPr>
      </p:pic>
      <p:sp>
        <p:nvSpPr>
          <p:cNvPr id="6" name="Rectangle 5">
            <a:extLst>
              <a:ext uri="{FF2B5EF4-FFF2-40B4-BE49-F238E27FC236}">
                <a16:creationId xmlns:a16="http://schemas.microsoft.com/office/drawing/2014/main" id="{A596ADF2-C518-4B6F-9BC9-EB36026F1111}"/>
              </a:ext>
            </a:extLst>
          </p:cNvPr>
          <p:cNvSpPr/>
          <p:nvPr/>
        </p:nvSpPr>
        <p:spPr>
          <a:xfrm>
            <a:off x="424543" y="1240971"/>
            <a:ext cx="2721428" cy="48441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400" dirty="0">
                <a:latin typeface="Adobe Gothic Std B" panose="020B0800000000000000" pitchFamily="34" charset="-128"/>
                <a:ea typeface="Adobe Gothic Std B" panose="020B0800000000000000" pitchFamily="34" charset="-128"/>
                <a:cs typeface="Aharoni" panose="02010803020104030203" pitchFamily="2" charset="-79"/>
              </a:rPr>
              <a:t>Langkah 1.</a:t>
            </a:r>
          </a:p>
          <a:p>
            <a:endParaRPr lang="en-US" dirty="0"/>
          </a:p>
          <a:p>
            <a:pPr marL="174625" indent="-174625">
              <a:buFont typeface="Arial" panose="020B0604020202020204" pitchFamily="34" charset="0"/>
              <a:buChar char="•"/>
            </a:pPr>
            <a:r>
              <a:rPr lang="en-US" dirty="0" err="1"/>
              <a:t>Membangun</a:t>
            </a:r>
            <a:r>
              <a:rPr lang="en-US" dirty="0"/>
              <a:t> </a:t>
            </a:r>
            <a:r>
              <a:rPr lang="en-US" dirty="0" err="1"/>
              <a:t>empati</a:t>
            </a:r>
            <a:r>
              <a:rPr lang="en-US" dirty="0"/>
              <a:t> </a:t>
            </a:r>
            <a:r>
              <a:rPr lang="en-US" dirty="0" err="1"/>
              <a:t>dapat</a:t>
            </a:r>
            <a:r>
              <a:rPr lang="en-US" dirty="0"/>
              <a:t> </a:t>
            </a:r>
            <a:r>
              <a:rPr lang="en-US" dirty="0" err="1"/>
              <a:t>dilakukan</a:t>
            </a:r>
            <a:r>
              <a:rPr lang="en-US" dirty="0"/>
              <a:t> </a:t>
            </a:r>
            <a:r>
              <a:rPr lang="en-US" dirty="0" err="1"/>
              <a:t>apabila</a:t>
            </a:r>
            <a:r>
              <a:rPr lang="en-US" dirty="0"/>
              <a:t> </a:t>
            </a:r>
            <a:r>
              <a:rPr lang="en-US" dirty="0" err="1"/>
              <a:t>mampu</a:t>
            </a:r>
            <a:r>
              <a:rPr lang="en-US" dirty="0"/>
              <a:t> </a:t>
            </a:r>
            <a:r>
              <a:rPr lang="en-US" dirty="0" err="1"/>
              <a:t>menempatkan</a:t>
            </a:r>
            <a:r>
              <a:rPr lang="en-US" dirty="0"/>
              <a:t> </a:t>
            </a:r>
            <a:r>
              <a:rPr lang="en-US" dirty="0" err="1"/>
              <a:t>diri</a:t>
            </a:r>
            <a:r>
              <a:rPr lang="en-US" dirty="0"/>
              <a:t> pada </a:t>
            </a:r>
            <a:r>
              <a:rPr lang="en-US" dirty="0" err="1"/>
              <a:t>posisi</a:t>
            </a:r>
            <a:r>
              <a:rPr lang="en-US" dirty="0"/>
              <a:t> </a:t>
            </a:r>
            <a:r>
              <a:rPr lang="en-US" dirty="0" err="1"/>
              <a:t>mereka</a:t>
            </a:r>
            <a:r>
              <a:rPr lang="en-US" dirty="0"/>
              <a:t> yang </a:t>
            </a:r>
            <a:r>
              <a:rPr lang="en-US" dirty="0" err="1"/>
              <a:t>mengalami</a:t>
            </a:r>
            <a:r>
              <a:rPr lang="en-US" dirty="0"/>
              <a:t> </a:t>
            </a:r>
            <a:r>
              <a:rPr lang="en-US" dirty="0" err="1"/>
              <a:t>masalah</a:t>
            </a:r>
            <a:r>
              <a:rPr lang="en-US" dirty="0"/>
              <a:t> dan </a:t>
            </a:r>
            <a:r>
              <a:rPr lang="en-US" dirty="0" err="1"/>
              <a:t>membutuhkan</a:t>
            </a:r>
            <a:r>
              <a:rPr lang="en-US" dirty="0"/>
              <a:t> </a:t>
            </a:r>
            <a:r>
              <a:rPr lang="en-US" dirty="0" err="1"/>
              <a:t>solusi</a:t>
            </a:r>
            <a:endParaRPr lang="en-US" dirty="0"/>
          </a:p>
          <a:p>
            <a:endParaRPr lang="en-US" dirty="0"/>
          </a:p>
          <a:p>
            <a:pPr marL="174625" indent="-174625">
              <a:buFont typeface="Arial" panose="020B0604020202020204" pitchFamily="34" charset="0"/>
              <a:buChar char="•"/>
            </a:pPr>
            <a:r>
              <a:rPr lang="en-US" dirty="0" err="1"/>
              <a:t>Melakukan</a:t>
            </a:r>
            <a:r>
              <a:rPr lang="en-US" dirty="0"/>
              <a:t> </a:t>
            </a:r>
            <a:r>
              <a:rPr lang="en-US" dirty="0" err="1"/>
              <a:t>observasi</a:t>
            </a:r>
            <a:r>
              <a:rPr lang="en-US" dirty="0"/>
              <a:t>, </a:t>
            </a:r>
            <a:r>
              <a:rPr lang="en-US" dirty="0" err="1"/>
              <a:t>terlibat</a:t>
            </a:r>
            <a:r>
              <a:rPr lang="en-US" dirty="0"/>
              <a:t> </a:t>
            </a:r>
            <a:r>
              <a:rPr lang="en-US" dirty="0" err="1"/>
              <a:t>dalam</a:t>
            </a:r>
            <a:r>
              <a:rPr lang="en-US" dirty="0"/>
              <a:t> proses, </a:t>
            </a:r>
            <a:r>
              <a:rPr lang="en-US" dirty="0" err="1"/>
              <a:t>serta</a:t>
            </a:r>
            <a:r>
              <a:rPr lang="en-US" dirty="0"/>
              <a:t> </a:t>
            </a:r>
            <a:r>
              <a:rPr lang="en-US" dirty="0" err="1"/>
              <a:t>melihat</a:t>
            </a:r>
            <a:r>
              <a:rPr lang="en-US" dirty="0"/>
              <a:t> dan </a:t>
            </a:r>
            <a:r>
              <a:rPr lang="en-US" dirty="0" err="1"/>
              <a:t>mendengarkan</a:t>
            </a:r>
            <a:r>
              <a:rPr lang="en-US" dirty="0"/>
              <a:t> </a:t>
            </a:r>
            <a:r>
              <a:rPr lang="en-US" dirty="0" err="1"/>
              <a:t>adalah</a:t>
            </a:r>
            <a:r>
              <a:rPr lang="en-US" dirty="0"/>
              <a:t> proses yang </a:t>
            </a:r>
            <a:r>
              <a:rPr lang="en-US" dirty="0" err="1"/>
              <a:t>harus</a:t>
            </a:r>
            <a:r>
              <a:rPr lang="en-US" dirty="0"/>
              <a:t> </a:t>
            </a:r>
            <a:r>
              <a:rPr lang="en-US" dirty="0" err="1"/>
              <a:t>dilakukan</a:t>
            </a:r>
            <a:endParaRPr lang="en-ID" dirty="0"/>
          </a:p>
        </p:txBody>
      </p:sp>
    </p:spTree>
    <p:extLst>
      <p:ext uri="{BB962C8B-B14F-4D97-AF65-F5344CB8AC3E}">
        <p14:creationId xmlns:p14="http://schemas.microsoft.com/office/powerpoint/2010/main" val="2308634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2" name="Picture 1">
            <a:extLst>
              <a:ext uri="{FF2B5EF4-FFF2-40B4-BE49-F238E27FC236}">
                <a16:creationId xmlns:a16="http://schemas.microsoft.com/office/drawing/2014/main" id="{B0808801-4E8E-4AE8-81D7-3089066C9D3E}"/>
              </a:ext>
            </a:extLst>
          </p:cNvPr>
          <p:cNvPicPr>
            <a:picLocks noChangeAspect="1"/>
          </p:cNvPicPr>
          <p:nvPr/>
        </p:nvPicPr>
        <p:blipFill>
          <a:blip r:embed="rId4"/>
          <a:stretch>
            <a:fillRect/>
          </a:stretch>
        </p:blipFill>
        <p:spPr>
          <a:xfrm>
            <a:off x="3309257" y="1147058"/>
            <a:ext cx="8556171" cy="5046913"/>
          </a:xfrm>
          <a:prstGeom prst="rect">
            <a:avLst/>
          </a:prstGeom>
        </p:spPr>
      </p:pic>
      <p:sp>
        <p:nvSpPr>
          <p:cNvPr id="6" name="Rectangle 5">
            <a:extLst>
              <a:ext uri="{FF2B5EF4-FFF2-40B4-BE49-F238E27FC236}">
                <a16:creationId xmlns:a16="http://schemas.microsoft.com/office/drawing/2014/main" id="{FD4F223B-4CB8-4D83-BA04-7D9BA65D51D4}"/>
              </a:ext>
            </a:extLst>
          </p:cNvPr>
          <p:cNvSpPr/>
          <p:nvPr/>
        </p:nvSpPr>
        <p:spPr>
          <a:xfrm>
            <a:off x="424543" y="1240971"/>
            <a:ext cx="2721428" cy="48441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400" dirty="0">
                <a:latin typeface="Adobe Gothic Std B" panose="020B0800000000000000" pitchFamily="34" charset="-128"/>
                <a:ea typeface="Adobe Gothic Std B" panose="020B0800000000000000" pitchFamily="34" charset="-128"/>
                <a:cs typeface="Aharoni" panose="02010803020104030203" pitchFamily="2" charset="-79"/>
              </a:rPr>
              <a:t>Langkah 2.</a:t>
            </a:r>
          </a:p>
          <a:p>
            <a:endParaRPr lang="en-US" dirty="0"/>
          </a:p>
          <a:p>
            <a:pPr marL="174625" indent="-174625">
              <a:buFont typeface="Arial" panose="020B0604020202020204" pitchFamily="34" charset="0"/>
              <a:buChar char="•"/>
            </a:pPr>
            <a:r>
              <a:rPr lang="en-US" dirty="0" err="1"/>
              <a:t>Mendefinisikan</a:t>
            </a:r>
            <a:r>
              <a:rPr lang="en-US" dirty="0"/>
              <a:t> dan </a:t>
            </a:r>
            <a:r>
              <a:rPr lang="en-US" dirty="0" err="1"/>
              <a:t>memahami</a:t>
            </a:r>
            <a:r>
              <a:rPr lang="en-US" dirty="0"/>
              <a:t> </a:t>
            </a:r>
            <a:r>
              <a:rPr lang="en-US" dirty="0" err="1"/>
              <a:t>lebih</a:t>
            </a:r>
            <a:r>
              <a:rPr lang="en-US" dirty="0"/>
              <a:t> </a:t>
            </a:r>
            <a:r>
              <a:rPr lang="en-US" dirty="0" err="1"/>
              <a:t>lanjut</a:t>
            </a:r>
            <a:r>
              <a:rPr lang="en-US" dirty="0"/>
              <a:t> </a:t>
            </a:r>
            <a:r>
              <a:rPr lang="en-US" dirty="0" err="1"/>
              <a:t>mengenai</a:t>
            </a:r>
            <a:r>
              <a:rPr lang="en-US" dirty="0"/>
              <a:t> </a:t>
            </a:r>
            <a:r>
              <a:rPr lang="en-US" dirty="0" err="1"/>
              <a:t>pengguna</a:t>
            </a:r>
            <a:r>
              <a:rPr lang="en-US" dirty="0"/>
              <a:t> </a:t>
            </a:r>
            <a:r>
              <a:rPr lang="en-US" dirty="0" err="1"/>
              <a:t>solusi</a:t>
            </a:r>
            <a:r>
              <a:rPr lang="en-US" dirty="0"/>
              <a:t> </a:t>
            </a:r>
            <a:r>
              <a:rPr lang="en-US" dirty="0" err="1"/>
              <a:t>perlu</a:t>
            </a:r>
            <a:r>
              <a:rPr lang="en-US" dirty="0"/>
              <a:t> </a:t>
            </a:r>
            <a:r>
              <a:rPr lang="en-US" dirty="0" err="1"/>
              <a:t>dilakukan</a:t>
            </a:r>
            <a:r>
              <a:rPr lang="en-US" dirty="0"/>
              <a:t> </a:t>
            </a:r>
            <a:r>
              <a:rPr lang="en-US" dirty="0" err="1"/>
              <a:t>untuk</a:t>
            </a:r>
            <a:r>
              <a:rPr lang="en-US" dirty="0"/>
              <a:t> </a:t>
            </a:r>
            <a:r>
              <a:rPr lang="en-US" dirty="0" err="1"/>
              <a:t>menghilangkan</a:t>
            </a:r>
            <a:r>
              <a:rPr lang="en-US" dirty="0"/>
              <a:t> </a:t>
            </a:r>
            <a:r>
              <a:rPr lang="en-US" dirty="0" err="1"/>
              <a:t>asumsi</a:t>
            </a:r>
            <a:r>
              <a:rPr lang="en-US" dirty="0"/>
              <a:t> dan </a:t>
            </a:r>
            <a:r>
              <a:rPr lang="en-US" dirty="0" err="1"/>
              <a:t>persepsi</a:t>
            </a:r>
            <a:endParaRPr lang="en-US" dirty="0"/>
          </a:p>
          <a:p>
            <a:endParaRPr lang="en-US" dirty="0"/>
          </a:p>
          <a:p>
            <a:pPr marL="174625" indent="-174625">
              <a:buFont typeface="Arial" panose="020B0604020202020204" pitchFamily="34" charset="0"/>
              <a:buChar char="•"/>
            </a:pPr>
            <a:r>
              <a:rPr lang="en-US" dirty="0" err="1"/>
              <a:t>Fokus</a:t>
            </a:r>
            <a:r>
              <a:rPr lang="en-US" dirty="0"/>
              <a:t> pada </a:t>
            </a:r>
            <a:r>
              <a:rPr lang="en-US" dirty="0" err="1"/>
              <a:t>kebutuhan</a:t>
            </a:r>
            <a:r>
              <a:rPr lang="en-US" dirty="0"/>
              <a:t> inti dan </a:t>
            </a:r>
            <a:r>
              <a:rPr lang="en-US" dirty="0" err="1"/>
              <a:t>ekspektasi</a:t>
            </a:r>
            <a:r>
              <a:rPr lang="en-US" dirty="0"/>
              <a:t> yang </a:t>
            </a:r>
            <a:r>
              <a:rPr lang="en-US" dirty="0" err="1"/>
              <a:t>diharapkan</a:t>
            </a:r>
            <a:r>
              <a:rPr lang="en-US" dirty="0"/>
              <a:t> </a:t>
            </a:r>
            <a:r>
              <a:rPr lang="en-US" dirty="0" err="1"/>
              <a:t>dari</a:t>
            </a:r>
            <a:r>
              <a:rPr lang="en-US" dirty="0"/>
              <a:t> </a:t>
            </a:r>
            <a:r>
              <a:rPr lang="en-US" dirty="0" err="1"/>
              <a:t>solusi</a:t>
            </a:r>
            <a:endParaRPr lang="en-US" dirty="0"/>
          </a:p>
          <a:p>
            <a:pPr marL="174625"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err="1"/>
              <a:t>Pastikan</a:t>
            </a:r>
            <a:r>
              <a:rPr lang="en-US" dirty="0"/>
              <a:t> </a:t>
            </a:r>
            <a:r>
              <a:rPr lang="en-US" dirty="0" err="1"/>
              <a:t>prinsip-prinsip</a:t>
            </a:r>
            <a:r>
              <a:rPr lang="en-US" dirty="0"/>
              <a:t> yang </a:t>
            </a:r>
            <a:r>
              <a:rPr lang="en-US" dirty="0" err="1"/>
              <a:t>harus</a:t>
            </a:r>
            <a:r>
              <a:rPr lang="en-US" dirty="0"/>
              <a:t> </a:t>
            </a:r>
            <a:r>
              <a:rPr lang="en-US" dirty="0" err="1"/>
              <a:t>dipegang</a:t>
            </a:r>
            <a:r>
              <a:rPr lang="en-US" dirty="0"/>
              <a:t> </a:t>
            </a:r>
            <a:r>
              <a:rPr lang="en-US" dirty="0" err="1"/>
              <a:t>teguh</a:t>
            </a:r>
            <a:r>
              <a:rPr lang="en-US" dirty="0"/>
              <a:t> </a:t>
            </a:r>
            <a:r>
              <a:rPr lang="en-US" dirty="0" err="1"/>
              <a:t>dideskripsikan</a:t>
            </a:r>
            <a:endParaRPr lang="en-ID" dirty="0"/>
          </a:p>
        </p:txBody>
      </p:sp>
    </p:spTree>
    <p:extLst>
      <p:ext uri="{BB962C8B-B14F-4D97-AF65-F5344CB8AC3E}">
        <p14:creationId xmlns:p14="http://schemas.microsoft.com/office/powerpoint/2010/main" val="2507094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2" name="Picture 1">
            <a:extLst>
              <a:ext uri="{FF2B5EF4-FFF2-40B4-BE49-F238E27FC236}">
                <a16:creationId xmlns:a16="http://schemas.microsoft.com/office/drawing/2014/main" id="{33681606-1BB6-4F58-96A8-11DA3C4EA649}"/>
              </a:ext>
            </a:extLst>
          </p:cNvPr>
          <p:cNvPicPr>
            <a:picLocks noChangeAspect="1"/>
          </p:cNvPicPr>
          <p:nvPr/>
        </p:nvPicPr>
        <p:blipFill>
          <a:blip r:embed="rId4"/>
          <a:stretch>
            <a:fillRect/>
          </a:stretch>
        </p:blipFill>
        <p:spPr>
          <a:xfrm>
            <a:off x="3853543" y="1147058"/>
            <a:ext cx="8243584" cy="4938056"/>
          </a:xfrm>
          <a:prstGeom prst="rect">
            <a:avLst/>
          </a:prstGeom>
        </p:spPr>
      </p:pic>
      <p:sp>
        <p:nvSpPr>
          <p:cNvPr id="6" name="Rectangle 5">
            <a:extLst>
              <a:ext uri="{FF2B5EF4-FFF2-40B4-BE49-F238E27FC236}">
                <a16:creationId xmlns:a16="http://schemas.microsoft.com/office/drawing/2014/main" id="{4F26978A-3E14-41CD-BB25-1BFDC50A3F8E}"/>
              </a:ext>
            </a:extLst>
          </p:cNvPr>
          <p:cNvSpPr/>
          <p:nvPr/>
        </p:nvSpPr>
        <p:spPr>
          <a:xfrm>
            <a:off x="424543" y="1240971"/>
            <a:ext cx="2721428" cy="48441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400" dirty="0">
                <a:latin typeface="Adobe Gothic Std B" panose="020B0800000000000000" pitchFamily="34" charset="-128"/>
                <a:ea typeface="Adobe Gothic Std B" panose="020B0800000000000000" pitchFamily="34" charset="-128"/>
                <a:cs typeface="Aharoni" panose="02010803020104030203" pitchFamily="2" charset="-79"/>
              </a:rPr>
              <a:t>Langkah 3.</a:t>
            </a:r>
          </a:p>
          <a:p>
            <a:endParaRPr lang="en-US" dirty="0"/>
          </a:p>
          <a:p>
            <a:pPr marL="174625" indent="-174625">
              <a:buFont typeface="Arial" panose="020B0604020202020204" pitchFamily="34" charset="0"/>
              <a:buChar char="•"/>
            </a:pPr>
            <a:r>
              <a:rPr lang="en-US" dirty="0" err="1"/>
              <a:t>Galilah</a:t>
            </a:r>
            <a:r>
              <a:rPr lang="en-US" dirty="0"/>
              <a:t> ide </a:t>
            </a:r>
            <a:r>
              <a:rPr lang="en-US" dirty="0" err="1"/>
              <a:t>sebanyak</a:t>
            </a:r>
            <a:r>
              <a:rPr lang="en-US" dirty="0"/>
              <a:t> </a:t>
            </a:r>
            <a:r>
              <a:rPr lang="en-US" dirty="0" err="1"/>
              <a:t>mungkin</a:t>
            </a:r>
            <a:r>
              <a:rPr lang="en-US" dirty="0"/>
              <a:t> </a:t>
            </a:r>
            <a:r>
              <a:rPr lang="en-US" dirty="0" err="1"/>
              <a:t>untuk</a:t>
            </a:r>
            <a:r>
              <a:rPr lang="en-US" dirty="0"/>
              <a:t> </a:t>
            </a:r>
            <a:r>
              <a:rPr lang="en-US" dirty="0" err="1"/>
              <a:t>mencari</a:t>
            </a:r>
            <a:r>
              <a:rPr lang="en-US" dirty="0"/>
              <a:t> </a:t>
            </a:r>
            <a:r>
              <a:rPr lang="en-US" dirty="0" err="1"/>
              <a:t>solusi</a:t>
            </a:r>
            <a:endParaRPr lang="en-US" dirty="0"/>
          </a:p>
          <a:p>
            <a:pPr marL="174625"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err="1"/>
              <a:t>Tidak</a:t>
            </a:r>
            <a:r>
              <a:rPr lang="en-US" dirty="0"/>
              <a:t> </a:t>
            </a:r>
            <a:r>
              <a:rPr lang="en-US" dirty="0" err="1"/>
              <a:t>dikenal</a:t>
            </a:r>
            <a:r>
              <a:rPr lang="en-US" dirty="0"/>
              <a:t> </a:t>
            </a:r>
            <a:r>
              <a:rPr lang="en-US" dirty="0" err="1"/>
              <a:t>istilah</a:t>
            </a:r>
            <a:r>
              <a:rPr lang="en-US" dirty="0"/>
              <a:t> </a:t>
            </a:r>
            <a:r>
              <a:rPr lang="en-US" dirty="0" err="1"/>
              <a:t>solusi</a:t>
            </a:r>
            <a:r>
              <a:rPr lang="en-US" dirty="0"/>
              <a:t> </a:t>
            </a:r>
            <a:r>
              <a:rPr lang="en-US" dirty="0" err="1"/>
              <a:t>terbaik</a:t>
            </a:r>
            <a:r>
              <a:rPr lang="en-US" dirty="0"/>
              <a:t>, </a:t>
            </a:r>
            <a:r>
              <a:rPr lang="en-US" dirty="0" err="1"/>
              <a:t>karena</a:t>
            </a:r>
            <a:r>
              <a:rPr lang="en-US" dirty="0"/>
              <a:t> </a:t>
            </a:r>
            <a:r>
              <a:rPr lang="en-US" dirty="0" err="1"/>
              <a:t>belum</a:t>
            </a:r>
            <a:r>
              <a:rPr lang="en-US" dirty="0"/>
              <a:t> </a:t>
            </a:r>
            <a:r>
              <a:rPr lang="en-US" dirty="0" err="1"/>
              <a:t>diujicobakan</a:t>
            </a:r>
            <a:r>
              <a:rPr lang="en-US" dirty="0"/>
              <a:t> </a:t>
            </a:r>
            <a:r>
              <a:rPr lang="en-US" dirty="0" err="1"/>
              <a:t>ke</a:t>
            </a:r>
            <a:r>
              <a:rPr lang="en-US" dirty="0"/>
              <a:t> para </a:t>
            </a:r>
            <a:r>
              <a:rPr lang="en-US" dirty="0" err="1"/>
              <a:t>penggunanya</a:t>
            </a:r>
            <a:endParaRPr lang="en-US" dirty="0"/>
          </a:p>
          <a:p>
            <a:endParaRPr lang="en-US" dirty="0"/>
          </a:p>
          <a:p>
            <a:pPr marL="174625" indent="-174625">
              <a:buFont typeface="Arial" panose="020B0604020202020204" pitchFamily="34" charset="0"/>
              <a:buChar char="•"/>
            </a:pPr>
            <a:r>
              <a:rPr lang="en-US" dirty="0" err="1"/>
              <a:t>Kreativitas</a:t>
            </a:r>
            <a:r>
              <a:rPr lang="en-US" dirty="0"/>
              <a:t> </a:t>
            </a:r>
            <a:r>
              <a:rPr lang="en-US" dirty="0" err="1"/>
              <a:t>dalam</a:t>
            </a:r>
            <a:r>
              <a:rPr lang="en-US" dirty="0"/>
              <a:t> </a:t>
            </a:r>
            <a:r>
              <a:rPr lang="en-US" dirty="0" err="1"/>
              <a:t>dinamika</a:t>
            </a:r>
            <a:r>
              <a:rPr lang="en-US" dirty="0"/>
              <a:t> </a:t>
            </a:r>
            <a:r>
              <a:rPr lang="en-US" dirty="0" err="1"/>
              <a:t>kelompok</a:t>
            </a:r>
            <a:r>
              <a:rPr lang="en-US" dirty="0"/>
              <a:t> </a:t>
            </a:r>
            <a:r>
              <a:rPr lang="en-US" dirty="0" err="1"/>
              <a:t>merupakan</a:t>
            </a:r>
            <a:r>
              <a:rPr lang="en-US" dirty="0"/>
              <a:t> </a:t>
            </a:r>
            <a:r>
              <a:rPr lang="en-US" dirty="0" err="1"/>
              <a:t>kunci</a:t>
            </a:r>
            <a:r>
              <a:rPr lang="en-US" dirty="0"/>
              <a:t> </a:t>
            </a:r>
            <a:r>
              <a:rPr lang="en-US" dirty="0" err="1"/>
              <a:t>dalam</a:t>
            </a:r>
            <a:r>
              <a:rPr lang="en-US" dirty="0"/>
              <a:t> </a:t>
            </a:r>
            <a:r>
              <a:rPr lang="en-US" dirty="0" err="1"/>
              <a:t>menelurkan</a:t>
            </a:r>
            <a:r>
              <a:rPr lang="en-US" dirty="0"/>
              <a:t> ide-ide </a:t>
            </a:r>
            <a:r>
              <a:rPr lang="en-US" dirty="0" err="1"/>
              <a:t>kreatif</a:t>
            </a:r>
            <a:endParaRPr lang="en-ID" dirty="0"/>
          </a:p>
        </p:txBody>
      </p:sp>
    </p:spTree>
    <p:extLst>
      <p:ext uri="{BB962C8B-B14F-4D97-AF65-F5344CB8AC3E}">
        <p14:creationId xmlns:p14="http://schemas.microsoft.com/office/powerpoint/2010/main" val="3308859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6" name="Rectangle 5">
            <a:extLst>
              <a:ext uri="{FF2B5EF4-FFF2-40B4-BE49-F238E27FC236}">
                <a16:creationId xmlns:a16="http://schemas.microsoft.com/office/drawing/2014/main" id="{72416897-B264-49B9-86CB-A004DD690B46}"/>
              </a:ext>
            </a:extLst>
          </p:cNvPr>
          <p:cNvSpPr/>
          <p:nvPr/>
        </p:nvSpPr>
        <p:spPr>
          <a:xfrm>
            <a:off x="424543" y="1240971"/>
            <a:ext cx="2721428" cy="48441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400" dirty="0">
                <a:latin typeface="Adobe Gothic Std B" panose="020B0800000000000000" pitchFamily="34" charset="-128"/>
                <a:ea typeface="Adobe Gothic Std B" panose="020B0800000000000000" pitchFamily="34" charset="-128"/>
                <a:cs typeface="Aharoni" panose="02010803020104030203" pitchFamily="2" charset="-79"/>
              </a:rPr>
              <a:t>Langkah 4.</a:t>
            </a:r>
          </a:p>
          <a:p>
            <a:endParaRPr lang="en-US" dirty="0"/>
          </a:p>
          <a:p>
            <a:pPr marL="174625" indent="-174625">
              <a:buFont typeface="Arial" panose="020B0604020202020204" pitchFamily="34" charset="0"/>
              <a:buChar char="•"/>
            </a:pPr>
            <a:r>
              <a:rPr lang="en-US" dirty="0" err="1"/>
              <a:t>Prototip</a:t>
            </a:r>
            <a:r>
              <a:rPr lang="en-US" dirty="0"/>
              <a:t> </a:t>
            </a:r>
            <a:r>
              <a:rPr lang="en-US" dirty="0" err="1"/>
              <a:t>berupa</a:t>
            </a:r>
            <a:r>
              <a:rPr lang="en-US" dirty="0"/>
              <a:t> </a:t>
            </a:r>
            <a:r>
              <a:rPr lang="en-US" dirty="0" err="1"/>
              <a:t>artefak</a:t>
            </a:r>
            <a:r>
              <a:rPr lang="en-US" dirty="0"/>
              <a:t> </a:t>
            </a:r>
            <a:r>
              <a:rPr lang="en-US" dirty="0" err="1"/>
              <a:t>merupakan</a:t>
            </a:r>
            <a:r>
              <a:rPr lang="en-US" dirty="0"/>
              <a:t> </a:t>
            </a:r>
            <a:r>
              <a:rPr lang="en-US" dirty="0" err="1"/>
              <a:t>solusi</a:t>
            </a:r>
            <a:r>
              <a:rPr lang="en-US" dirty="0"/>
              <a:t> yang </a:t>
            </a:r>
            <a:r>
              <a:rPr lang="en-US" dirty="0" err="1"/>
              <a:t>coba</a:t>
            </a:r>
            <a:r>
              <a:rPr lang="en-US" dirty="0"/>
              <a:t> </a:t>
            </a:r>
            <a:r>
              <a:rPr lang="en-US" dirty="0" err="1"/>
              <a:t>ditawarkan</a:t>
            </a:r>
            <a:r>
              <a:rPr lang="en-US" dirty="0"/>
              <a:t> </a:t>
            </a:r>
            <a:r>
              <a:rPr lang="en-US" dirty="0" err="1"/>
              <a:t>untuk</a:t>
            </a:r>
            <a:r>
              <a:rPr lang="en-US" dirty="0"/>
              <a:t> </a:t>
            </a:r>
            <a:r>
              <a:rPr lang="en-US" dirty="0" err="1"/>
              <a:t>mendapatkan</a:t>
            </a:r>
            <a:r>
              <a:rPr lang="en-US" dirty="0"/>
              <a:t> “feel” yang </a:t>
            </a:r>
            <a:r>
              <a:rPr lang="en-US" dirty="0" err="1"/>
              <a:t>tepat</a:t>
            </a:r>
            <a:endParaRPr lang="en-US" dirty="0"/>
          </a:p>
          <a:p>
            <a:pPr marL="174625"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err="1"/>
              <a:t>Intinya</a:t>
            </a:r>
            <a:r>
              <a:rPr lang="en-US" dirty="0"/>
              <a:t> </a:t>
            </a:r>
            <a:r>
              <a:rPr lang="en-US" dirty="0" err="1"/>
              <a:t>adalah</a:t>
            </a:r>
            <a:r>
              <a:rPr lang="en-US" dirty="0"/>
              <a:t> </a:t>
            </a:r>
            <a:r>
              <a:rPr lang="en-US" dirty="0" err="1"/>
              <a:t>tersedianya</a:t>
            </a:r>
            <a:r>
              <a:rPr lang="en-US" dirty="0"/>
              <a:t> </a:t>
            </a:r>
            <a:r>
              <a:rPr lang="en-US" dirty="0" err="1"/>
              <a:t>fitur-fitur</a:t>
            </a:r>
            <a:r>
              <a:rPr lang="en-US" dirty="0"/>
              <a:t> </a:t>
            </a:r>
            <a:r>
              <a:rPr lang="en-US" dirty="0" err="1"/>
              <a:t>utama</a:t>
            </a:r>
            <a:r>
              <a:rPr lang="en-US" dirty="0"/>
              <a:t> yang </a:t>
            </a:r>
            <a:r>
              <a:rPr lang="en-US" dirty="0" err="1"/>
              <a:t>sudah</a:t>
            </a:r>
            <a:r>
              <a:rPr lang="en-US" dirty="0"/>
              <a:t> </a:t>
            </a:r>
            <a:r>
              <a:rPr lang="en-US" dirty="0" err="1"/>
              <a:t>didefinisikan</a:t>
            </a:r>
            <a:r>
              <a:rPr lang="en-US" dirty="0"/>
              <a:t> </a:t>
            </a:r>
            <a:r>
              <a:rPr lang="en-US" dirty="0" err="1"/>
              <a:t>sebelumnya</a:t>
            </a:r>
            <a:endParaRPr lang="en-US" dirty="0"/>
          </a:p>
          <a:p>
            <a:pPr marL="174625"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a:t>Storyboard </a:t>
            </a:r>
            <a:r>
              <a:rPr lang="en-US" dirty="0" err="1"/>
              <a:t>diperlukan</a:t>
            </a:r>
            <a:r>
              <a:rPr lang="en-US" dirty="0"/>
              <a:t> </a:t>
            </a:r>
            <a:r>
              <a:rPr lang="en-US" dirty="0" err="1"/>
              <a:t>untuk</a:t>
            </a:r>
            <a:r>
              <a:rPr lang="en-US" dirty="0"/>
              <a:t> </a:t>
            </a:r>
            <a:r>
              <a:rPr lang="en-US" dirty="0" err="1"/>
              <a:t>mengahayati</a:t>
            </a:r>
            <a:r>
              <a:rPr lang="en-US" dirty="0"/>
              <a:t> “customer experience” </a:t>
            </a:r>
            <a:r>
              <a:rPr lang="en-US" dirty="0" err="1"/>
              <a:t>atau</a:t>
            </a:r>
            <a:r>
              <a:rPr lang="en-US" dirty="0"/>
              <a:t> “customer journey”</a:t>
            </a:r>
            <a:endParaRPr lang="en-ID" dirty="0"/>
          </a:p>
        </p:txBody>
      </p:sp>
      <p:pic>
        <p:nvPicPr>
          <p:cNvPr id="2" name="Picture 1">
            <a:extLst>
              <a:ext uri="{FF2B5EF4-FFF2-40B4-BE49-F238E27FC236}">
                <a16:creationId xmlns:a16="http://schemas.microsoft.com/office/drawing/2014/main" id="{09F82D96-CFF2-4972-B9D1-F308D5072137}"/>
              </a:ext>
            </a:extLst>
          </p:cNvPr>
          <p:cNvPicPr>
            <a:picLocks noChangeAspect="1"/>
          </p:cNvPicPr>
          <p:nvPr/>
        </p:nvPicPr>
        <p:blipFill>
          <a:blip r:embed="rId4"/>
          <a:stretch>
            <a:fillRect/>
          </a:stretch>
        </p:blipFill>
        <p:spPr>
          <a:xfrm>
            <a:off x="3684020" y="1240971"/>
            <a:ext cx="8336905" cy="4844142"/>
          </a:xfrm>
          <a:prstGeom prst="rect">
            <a:avLst/>
          </a:prstGeom>
        </p:spPr>
      </p:pic>
    </p:spTree>
    <p:extLst>
      <p:ext uri="{BB962C8B-B14F-4D97-AF65-F5344CB8AC3E}">
        <p14:creationId xmlns:p14="http://schemas.microsoft.com/office/powerpoint/2010/main" val="488879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6" name="Rectangle 5">
            <a:extLst>
              <a:ext uri="{FF2B5EF4-FFF2-40B4-BE49-F238E27FC236}">
                <a16:creationId xmlns:a16="http://schemas.microsoft.com/office/drawing/2014/main" id="{814CF8C0-A0B1-477D-96BD-624FD1173A92}"/>
              </a:ext>
            </a:extLst>
          </p:cNvPr>
          <p:cNvSpPr/>
          <p:nvPr/>
        </p:nvSpPr>
        <p:spPr>
          <a:xfrm>
            <a:off x="424543" y="1240971"/>
            <a:ext cx="2721428" cy="48441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400" dirty="0">
                <a:latin typeface="Adobe Gothic Std B" panose="020B0800000000000000" pitchFamily="34" charset="-128"/>
                <a:ea typeface="Adobe Gothic Std B" panose="020B0800000000000000" pitchFamily="34" charset="-128"/>
                <a:cs typeface="Aharoni" panose="02010803020104030203" pitchFamily="2" charset="-79"/>
              </a:rPr>
              <a:t>Langkah 5.</a:t>
            </a:r>
          </a:p>
          <a:p>
            <a:endParaRPr lang="en-US" dirty="0"/>
          </a:p>
          <a:p>
            <a:pPr marL="174625" indent="-174625">
              <a:buFont typeface="Arial" panose="020B0604020202020204" pitchFamily="34" charset="0"/>
              <a:buChar char="•"/>
            </a:pPr>
            <a:r>
              <a:rPr lang="en-US" dirty="0" err="1"/>
              <a:t>Biarkan</a:t>
            </a:r>
            <a:r>
              <a:rPr lang="en-US" dirty="0"/>
              <a:t> </a:t>
            </a:r>
            <a:r>
              <a:rPr lang="en-US" dirty="0" err="1"/>
              <a:t>pengguna</a:t>
            </a:r>
            <a:r>
              <a:rPr lang="en-US" dirty="0"/>
              <a:t> </a:t>
            </a:r>
            <a:r>
              <a:rPr lang="en-US" dirty="0" err="1"/>
              <a:t>mencoba</a:t>
            </a:r>
            <a:r>
              <a:rPr lang="en-US" dirty="0"/>
              <a:t> </a:t>
            </a:r>
            <a:r>
              <a:rPr lang="en-US" dirty="0" err="1"/>
              <a:t>prototip</a:t>
            </a:r>
            <a:r>
              <a:rPr lang="en-US" dirty="0"/>
              <a:t> </a:t>
            </a:r>
            <a:r>
              <a:rPr lang="en-US" dirty="0" err="1"/>
              <a:t>anda</a:t>
            </a:r>
            <a:r>
              <a:rPr lang="en-US" dirty="0"/>
              <a:t> dan </a:t>
            </a:r>
            <a:r>
              <a:rPr lang="en-US" dirty="0" err="1"/>
              <a:t>dengarkan</a:t>
            </a:r>
            <a:r>
              <a:rPr lang="en-US" dirty="0"/>
              <a:t> </a:t>
            </a:r>
            <a:r>
              <a:rPr lang="en-US" dirty="0" err="1"/>
              <a:t>umpan</a:t>
            </a:r>
            <a:r>
              <a:rPr lang="en-US" dirty="0"/>
              <a:t> </a:t>
            </a:r>
            <a:r>
              <a:rPr lang="en-US" dirty="0" err="1"/>
              <a:t>balik</a:t>
            </a:r>
            <a:r>
              <a:rPr lang="en-US" dirty="0"/>
              <a:t> </a:t>
            </a:r>
            <a:r>
              <a:rPr lang="en-US" dirty="0" err="1"/>
              <a:t>atau</a:t>
            </a:r>
            <a:r>
              <a:rPr lang="en-US" dirty="0"/>
              <a:t> </a:t>
            </a:r>
            <a:r>
              <a:rPr lang="en-US" dirty="0" err="1"/>
              <a:t>feedbacknya</a:t>
            </a:r>
            <a:endParaRPr lang="en-US" dirty="0"/>
          </a:p>
          <a:p>
            <a:pPr marL="174625"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err="1"/>
              <a:t>Hindari</a:t>
            </a:r>
            <a:r>
              <a:rPr lang="en-US" dirty="0"/>
              <a:t> </a:t>
            </a:r>
            <a:r>
              <a:rPr lang="en-US" dirty="0" err="1"/>
              <a:t>berargumentasi</a:t>
            </a:r>
            <a:r>
              <a:rPr lang="en-US" dirty="0"/>
              <a:t> yang </a:t>
            </a:r>
            <a:r>
              <a:rPr lang="en-US" dirty="0" err="1"/>
              <a:t>secara</a:t>
            </a:r>
            <a:r>
              <a:rPr lang="en-US" dirty="0"/>
              <a:t> defensive, </a:t>
            </a:r>
            <a:r>
              <a:rPr lang="en-US" dirty="0" err="1"/>
              <a:t>namun</a:t>
            </a:r>
            <a:r>
              <a:rPr lang="en-US" dirty="0"/>
              <a:t> </a:t>
            </a:r>
            <a:r>
              <a:rPr lang="en-US" dirty="0" err="1"/>
              <a:t>dengarkan</a:t>
            </a:r>
            <a:r>
              <a:rPr lang="en-US" dirty="0"/>
              <a:t> </a:t>
            </a:r>
            <a:r>
              <a:rPr lang="en-US" dirty="0" err="1"/>
              <a:t>perspektif</a:t>
            </a:r>
            <a:r>
              <a:rPr lang="en-US" dirty="0"/>
              <a:t> </a:t>
            </a:r>
            <a:r>
              <a:rPr lang="en-US" dirty="0" err="1"/>
              <a:t>mereka</a:t>
            </a:r>
            <a:endParaRPr lang="en-US" dirty="0"/>
          </a:p>
          <a:p>
            <a:pPr marL="174625"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err="1"/>
              <a:t>Dengarkan</a:t>
            </a:r>
            <a:r>
              <a:rPr lang="en-US" dirty="0"/>
              <a:t> </a:t>
            </a:r>
            <a:r>
              <a:rPr lang="en-US" dirty="0" err="1"/>
              <a:t>perasaan</a:t>
            </a:r>
            <a:r>
              <a:rPr lang="en-US" dirty="0"/>
              <a:t> dan </a:t>
            </a:r>
            <a:r>
              <a:rPr lang="en-US" dirty="0" err="1"/>
              <a:t>pengalaman</a:t>
            </a:r>
            <a:r>
              <a:rPr lang="en-US" dirty="0"/>
              <a:t> </a:t>
            </a:r>
            <a:r>
              <a:rPr lang="en-US" dirty="0" err="1"/>
              <a:t>mereka</a:t>
            </a:r>
            <a:r>
              <a:rPr lang="en-US" dirty="0"/>
              <a:t> </a:t>
            </a:r>
            <a:r>
              <a:rPr lang="en-US" dirty="0" err="1"/>
              <a:t>menggunakan</a:t>
            </a:r>
            <a:r>
              <a:rPr lang="en-US" dirty="0"/>
              <a:t> </a:t>
            </a:r>
            <a:r>
              <a:rPr lang="en-US" dirty="0" err="1"/>
              <a:t>solusi</a:t>
            </a:r>
            <a:r>
              <a:rPr lang="en-US" dirty="0"/>
              <a:t> yang </a:t>
            </a:r>
            <a:r>
              <a:rPr lang="en-US" dirty="0" err="1"/>
              <a:t>ditawarkan</a:t>
            </a:r>
            <a:endParaRPr lang="en-ID" dirty="0"/>
          </a:p>
        </p:txBody>
      </p:sp>
      <p:pic>
        <p:nvPicPr>
          <p:cNvPr id="2" name="Picture 1">
            <a:extLst>
              <a:ext uri="{FF2B5EF4-FFF2-40B4-BE49-F238E27FC236}">
                <a16:creationId xmlns:a16="http://schemas.microsoft.com/office/drawing/2014/main" id="{E06E494A-F497-4317-AFAD-010BB63F8E84}"/>
              </a:ext>
            </a:extLst>
          </p:cNvPr>
          <p:cNvPicPr>
            <a:picLocks noChangeAspect="1"/>
          </p:cNvPicPr>
          <p:nvPr/>
        </p:nvPicPr>
        <p:blipFill>
          <a:blip r:embed="rId4"/>
          <a:stretch>
            <a:fillRect/>
          </a:stretch>
        </p:blipFill>
        <p:spPr>
          <a:xfrm>
            <a:off x="3657975" y="1240971"/>
            <a:ext cx="8534025" cy="4844142"/>
          </a:xfrm>
          <a:prstGeom prst="rect">
            <a:avLst/>
          </a:prstGeom>
        </p:spPr>
      </p:pic>
    </p:spTree>
    <p:extLst>
      <p:ext uri="{BB962C8B-B14F-4D97-AF65-F5344CB8AC3E}">
        <p14:creationId xmlns:p14="http://schemas.microsoft.com/office/powerpoint/2010/main" val="2484608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440ED4-821B-4F1B-9527-BCAE5811D806}"/>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6" name="Picture 5">
            <a:extLst>
              <a:ext uri="{FF2B5EF4-FFF2-40B4-BE49-F238E27FC236}">
                <a16:creationId xmlns:a16="http://schemas.microsoft.com/office/drawing/2014/main" id="{05B0782D-A326-414F-9726-C77D6C034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01"/>
            <a:ext cx="12192000" cy="6400800"/>
          </a:xfrm>
          <a:prstGeom prst="rect">
            <a:avLst/>
          </a:prstGeom>
        </p:spPr>
      </p:pic>
    </p:spTree>
    <p:extLst>
      <p:ext uri="{BB962C8B-B14F-4D97-AF65-F5344CB8AC3E}">
        <p14:creationId xmlns:p14="http://schemas.microsoft.com/office/powerpoint/2010/main" val="405316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6EF99-1FAD-4165-BDFE-77C6CB643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3" name="Picture 2" descr="D:\Picture\logo ibi small.gif">
            <a:extLst>
              <a:ext uri="{FF2B5EF4-FFF2-40B4-BE49-F238E27FC236}">
                <a16:creationId xmlns:a16="http://schemas.microsoft.com/office/drawing/2014/main" id="{12BFA9E1-33D2-462B-9B19-D2B753308C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C640570-AE70-4ECA-95A8-A34675F67500}"/>
              </a:ext>
            </a:extLst>
          </p:cNvPr>
          <p:cNvSpPr txBox="1"/>
          <p:nvPr/>
        </p:nvSpPr>
        <p:spPr>
          <a:xfrm>
            <a:off x="2300968" y="223376"/>
            <a:ext cx="7759432" cy="769441"/>
          </a:xfrm>
          <a:prstGeom prst="rect">
            <a:avLst/>
          </a:prstGeom>
          <a:noFill/>
        </p:spPr>
        <p:txBody>
          <a:bodyPr wrap="none" rtlCol="0">
            <a:spAutoFit/>
          </a:bodyPr>
          <a:lstStyle/>
          <a:p>
            <a:r>
              <a:rPr lang="en-US" sz="4400" b="1" dirty="0"/>
              <a:t>KESIMPULAN- MAJOR PINPOINT</a:t>
            </a:r>
            <a:endParaRPr lang="en-ID" sz="4400" b="1" dirty="0"/>
          </a:p>
        </p:txBody>
      </p:sp>
      <p:graphicFrame>
        <p:nvGraphicFramePr>
          <p:cNvPr id="8" name="Diagram 7">
            <a:extLst>
              <a:ext uri="{FF2B5EF4-FFF2-40B4-BE49-F238E27FC236}">
                <a16:creationId xmlns:a16="http://schemas.microsoft.com/office/drawing/2014/main" id="{1E79341B-9088-484F-9A5E-E4EA2FA2886A}"/>
              </a:ext>
            </a:extLst>
          </p:cNvPr>
          <p:cNvGraphicFramePr/>
          <p:nvPr>
            <p:extLst>
              <p:ext uri="{D42A27DB-BD31-4B8C-83A1-F6EECF244321}">
                <p14:modId xmlns:p14="http://schemas.microsoft.com/office/powerpoint/2010/main" val="3010777182"/>
              </p:ext>
            </p:extLst>
          </p:nvPr>
        </p:nvGraphicFramePr>
        <p:xfrm>
          <a:off x="803365" y="1447801"/>
          <a:ext cx="10332720" cy="4679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48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05468-AD9E-4148-9605-8D78AFD80569}"/>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5" name="TextBox 4">
            <a:extLst>
              <a:ext uri="{FF2B5EF4-FFF2-40B4-BE49-F238E27FC236}">
                <a16:creationId xmlns:a16="http://schemas.microsoft.com/office/drawing/2014/main" id="{4EB764C5-C92B-4530-B445-50F1DFB80498}"/>
              </a:ext>
            </a:extLst>
          </p:cNvPr>
          <p:cNvSpPr txBox="1"/>
          <p:nvPr/>
        </p:nvSpPr>
        <p:spPr>
          <a:xfrm>
            <a:off x="6234546" y="1147057"/>
            <a:ext cx="5957454" cy="1200329"/>
          </a:xfrm>
          <a:prstGeom prst="rect">
            <a:avLst/>
          </a:prstGeom>
          <a:noFill/>
        </p:spPr>
        <p:txBody>
          <a:bodyPr wrap="square" rtlCol="0">
            <a:spAutoFit/>
          </a:bodyPr>
          <a:lstStyle/>
          <a:p>
            <a:pPr algn="ctr"/>
            <a:r>
              <a:rPr lang="en-US" sz="3600" b="1" dirty="0"/>
              <a:t>DEFINISI “DESIGN THINKING”</a:t>
            </a:r>
          </a:p>
          <a:p>
            <a:pPr algn="ctr"/>
            <a:r>
              <a:rPr lang="en-US" sz="3600" b="1" dirty="0"/>
              <a:t>VERSI WIKIPEDIA</a:t>
            </a:r>
            <a:r>
              <a:rPr lang="en-US" dirty="0"/>
              <a:t> </a:t>
            </a:r>
            <a:endParaRPr lang="en-ID" dirty="0"/>
          </a:p>
        </p:txBody>
      </p:sp>
      <p:sp>
        <p:nvSpPr>
          <p:cNvPr id="7" name="Rectangle 6">
            <a:extLst>
              <a:ext uri="{FF2B5EF4-FFF2-40B4-BE49-F238E27FC236}">
                <a16:creationId xmlns:a16="http://schemas.microsoft.com/office/drawing/2014/main" id="{8782C4EB-0F5B-466E-8D2A-1C1AA20A0CBA}"/>
              </a:ext>
            </a:extLst>
          </p:cNvPr>
          <p:cNvSpPr/>
          <p:nvPr/>
        </p:nvSpPr>
        <p:spPr>
          <a:xfrm>
            <a:off x="6435552" y="2416168"/>
            <a:ext cx="5661573" cy="2677656"/>
          </a:xfrm>
          <a:prstGeom prst="rect">
            <a:avLst/>
          </a:prstGeom>
        </p:spPr>
        <p:txBody>
          <a:bodyPr wrap="square">
            <a:spAutoFit/>
          </a:bodyPr>
          <a:lstStyle/>
          <a:p>
            <a:r>
              <a:rPr lang="en-US" sz="2400" b="1" dirty="0"/>
              <a:t>Design thinking </a:t>
            </a:r>
            <a:r>
              <a:rPr lang="en-US" sz="2400" dirty="0"/>
              <a:t>is also associated with prescriptions for the innovation of products and services within business and social contexts. Some of these prescriptions have been criticized for oversimplifying the design process and trivializing the role of technical knowledge and skills</a:t>
            </a:r>
            <a:endParaRPr lang="en-ID" sz="2400" dirty="0"/>
          </a:p>
        </p:txBody>
      </p:sp>
      <p:pic>
        <p:nvPicPr>
          <p:cNvPr id="8" name="Picture 7">
            <a:extLst>
              <a:ext uri="{FF2B5EF4-FFF2-40B4-BE49-F238E27FC236}">
                <a16:creationId xmlns:a16="http://schemas.microsoft.com/office/drawing/2014/main" id="{8B54EEEC-F502-4784-BD39-96FB81D22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9" name="Picture 2" descr="D:\Picture\logo ibi small.gif">
            <a:extLst>
              <a:ext uri="{FF2B5EF4-FFF2-40B4-BE49-F238E27FC236}">
                <a16:creationId xmlns:a16="http://schemas.microsoft.com/office/drawing/2014/main" id="{F17017C5-9C73-4E58-921D-EF942F3A80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985F46D-0B0A-461A-B8E1-431EC69FF668}"/>
              </a:ext>
            </a:extLst>
          </p:cNvPr>
          <p:cNvPicPr>
            <a:picLocks noChangeAspect="1"/>
          </p:cNvPicPr>
          <p:nvPr/>
        </p:nvPicPr>
        <p:blipFill>
          <a:blip r:embed="rId4"/>
          <a:stretch>
            <a:fillRect/>
          </a:stretch>
        </p:blipFill>
        <p:spPr>
          <a:xfrm>
            <a:off x="402502" y="1636914"/>
            <a:ext cx="5445630" cy="4176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8640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Picture\logo ibi 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225" y="1953927"/>
            <a:ext cx="4350822" cy="435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097280" y="286603"/>
            <a:ext cx="10058400" cy="1450757"/>
          </a:xfrm>
        </p:spPr>
        <p:txBody>
          <a:bodyPr/>
          <a:lstStyle/>
          <a:p>
            <a:pPr algn="ctr"/>
            <a:r>
              <a:rPr lang="en-US" b="1" dirty="0">
                <a:latin typeface="Adobe Gothic Std B" panose="020B0800000000000000" pitchFamily="34" charset="-128"/>
                <a:ea typeface="Adobe Gothic Std B" panose="020B0800000000000000" pitchFamily="34" charset="-128"/>
              </a:rPr>
              <a:t>END OF SLIDE</a:t>
            </a:r>
          </a:p>
        </p:txBody>
      </p:sp>
      <p:pic>
        <p:nvPicPr>
          <p:cNvPr id="3" name="Picture 2">
            <a:extLst>
              <a:ext uri="{FF2B5EF4-FFF2-40B4-BE49-F238E27FC236}">
                <a16:creationId xmlns:a16="http://schemas.microsoft.com/office/drawing/2014/main" id="{9BE9B11F-BFC8-4329-AD36-3E6903A66719}"/>
              </a:ext>
            </a:extLst>
          </p:cNvPr>
          <p:cNvPicPr>
            <a:picLocks noChangeAspect="1"/>
          </p:cNvPicPr>
          <p:nvPr/>
        </p:nvPicPr>
        <p:blipFill rotWithShape="1">
          <a:blip r:embed="rId3">
            <a:extLst>
              <a:ext uri="{28A0092B-C50C-407E-A947-70E740481C1C}">
                <a14:useLocalDpi xmlns:a14="http://schemas.microsoft.com/office/drawing/2010/main" val="0"/>
              </a:ext>
            </a:extLst>
          </a:blip>
          <a:srcRect r="50710" b="8068"/>
          <a:stretch/>
        </p:blipFill>
        <p:spPr>
          <a:xfrm>
            <a:off x="0" y="0"/>
            <a:ext cx="3370997" cy="6858000"/>
          </a:xfrm>
          <a:prstGeom prst="rect">
            <a:avLst/>
          </a:prstGeom>
        </p:spPr>
      </p:pic>
      <p:pic>
        <p:nvPicPr>
          <p:cNvPr id="11" name="Picture 10">
            <a:extLst>
              <a:ext uri="{FF2B5EF4-FFF2-40B4-BE49-F238E27FC236}">
                <a16:creationId xmlns:a16="http://schemas.microsoft.com/office/drawing/2014/main" id="{AF892EC3-2EB8-40FA-BB15-291547BA51B4}"/>
              </a:ext>
            </a:extLst>
          </p:cNvPr>
          <p:cNvPicPr>
            <a:picLocks noChangeAspect="1"/>
          </p:cNvPicPr>
          <p:nvPr/>
        </p:nvPicPr>
        <p:blipFill rotWithShape="1">
          <a:blip r:embed="rId3">
            <a:extLst>
              <a:ext uri="{28A0092B-C50C-407E-A947-70E740481C1C}">
                <a14:useLocalDpi xmlns:a14="http://schemas.microsoft.com/office/drawing/2010/main" val="0"/>
              </a:ext>
            </a:extLst>
          </a:blip>
          <a:srcRect l="50496" b="8068"/>
          <a:stretch/>
        </p:blipFill>
        <p:spPr>
          <a:xfrm>
            <a:off x="8821005" y="0"/>
            <a:ext cx="3370997" cy="6858000"/>
          </a:xfrm>
          <a:prstGeom prst="rect">
            <a:avLst/>
          </a:prstGeom>
        </p:spPr>
      </p:pic>
    </p:spTree>
    <p:extLst>
      <p:ext uri="{BB962C8B-B14F-4D97-AF65-F5344CB8AC3E}">
        <p14:creationId xmlns:p14="http://schemas.microsoft.com/office/powerpoint/2010/main" val="174290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05468-AD9E-4148-9605-8D78AFD80569}"/>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8" name="Picture 7">
            <a:extLst>
              <a:ext uri="{FF2B5EF4-FFF2-40B4-BE49-F238E27FC236}">
                <a16:creationId xmlns:a16="http://schemas.microsoft.com/office/drawing/2014/main" id="{8B54EEEC-F502-4784-BD39-96FB81D22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9" name="Picture 2" descr="D:\Picture\logo ibi small.gif">
            <a:extLst>
              <a:ext uri="{FF2B5EF4-FFF2-40B4-BE49-F238E27FC236}">
                <a16:creationId xmlns:a16="http://schemas.microsoft.com/office/drawing/2014/main" id="{F17017C5-9C73-4E58-921D-EF942F3A80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2C1A6B71-8B73-48FA-9F8F-BD73ABFAC63D}"/>
              </a:ext>
            </a:extLst>
          </p:cNvPr>
          <p:cNvSpPr/>
          <p:nvPr/>
        </p:nvSpPr>
        <p:spPr>
          <a:xfrm>
            <a:off x="2666999" y="397672"/>
            <a:ext cx="6619875" cy="2170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DESIGN THINKING is a user-centered approach to problem solving</a:t>
            </a:r>
            <a:endParaRPr lang="en-ID" sz="3200" b="1" dirty="0"/>
          </a:p>
        </p:txBody>
      </p:sp>
      <p:pic>
        <p:nvPicPr>
          <p:cNvPr id="13" name="Picture 12">
            <a:extLst>
              <a:ext uri="{FF2B5EF4-FFF2-40B4-BE49-F238E27FC236}">
                <a16:creationId xmlns:a16="http://schemas.microsoft.com/office/drawing/2014/main" id="{AD83187D-FC33-40D3-86C5-CDFC7A1B7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2819400"/>
            <a:ext cx="10123169" cy="3467100"/>
          </a:xfrm>
          <a:prstGeom prst="rect">
            <a:avLst/>
          </a:prstGeom>
          <a:ln>
            <a:noFill/>
          </a:ln>
          <a:effectLst>
            <a:softEdge rad="112500"/>
          </a:effectLst>
        </p:spPr>
      </p:pic>
    </p:spTree>
    <p:extLst>
      <p:ext uri="{BB962C8B-B14F-4D97-AF65-F5344CB8AC3E}">
        <p14:creationId xmlns:p14="http://schemas.microsoft.com/office/powerpoint/2010/main" val="323251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C2308E-4809-4BE1-B9BB-26EC1B5890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8000"/>
                    </a14:imgEffect>
                  </a14:imgLayer>
                </a14:imgProps>
              </a:ext>
              <a:ext uri="{28A0092B-C50C-407E-A947-70E740481C1C}">
                <a14:useLocalDpi xmlns:a14="http://schemas.microsoft.com/office/drawing/2010/main" val="0"/>
              </a:ext>
            </a:extLst>
          </a:blip>
          <a:stretch>
            <a:fillRect/>
          </a:stretch>
        </p:blipFill>
        <p:spPr>
          <a:xfrm>
            <a:off x="0" y="1147058"/>
            <a:ext cx="12192000" cy="5206117"/>
          </a:xfrm>
          <a:prstGeom prst="rect">
            <a:avLst/>
          </a:prstGeom>
          <a:blipFill dpi="0" rotWithShape="1">
            <a:blip r:embed="rId4">
              <a:alphaModFix amt="25000"/>
            </a:blip>
            <a:srcRect/>
            <a:stretch>
              <a:fillRect/>
            </a:stretch>
          </a:blipFill>
        </p:spPr>
      </p:pic>
      <p:sp>
        <p:nvSpPr>
          <p:cNvPr id="2" name="TextBox 1">
            <a:extLst>
              <a:ext uri="{FF2B5EF4-FFF2-40B4-BE49-F238E27FC236}">
                <a16:creationId xmlns:a16="http://schemas.microsoft.com/office/drawing/2014/main" id="{24505468-AD9E-4148-9605-8D78AFD80569}"/>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pic>
        <p:nvPicPr>
          <p:cNvPr id="8" name="Picture 7">
            <a:extLst>
              <a:ext uri="{FF2B5EF4-FFF2-40B4-BE49-F238E27FC236}">
                <a16:creationId xmlns:a16="http://schemas.microsoft.com/office/drawing/2014/main" id="{8B54EEEC-F502-4784-BD39-96FB81D22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9" name="Picture 2" descr="D:\Picture\logo ibi small.gif">
            <a:extLst>
              <a:ext uri="{FF2B5EF4-FFF2-40B4-BE49-F238E27FC236}">
                <a16:creationId xmlns:a16="http://schemas.microsoft.com/office/drawing/2014/main" id="{F17017C5-9C73-4E58-921D-EF942F3A80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2D9D460-507F-469D-8D37-94E65DCFFB4F}"/>
              </a:ext>
            </a:extLst>
          </p:cNvPr>
          <p:cNvSpPr txBox="1"/>
          <p:nvPr/>
        </p:nvSpPr>
        <p:spPr>
          <a:xfrm>
            <a:off x="2826533" y="236842"/>
            <a:ext cx="6914713" cy="646331"/>
          </a:xfrm>
          <a:prstGeom prst="rect">
            <a:avLst/>
          </a:prstGeom>
          <a:noFill/>
        </p:spPr>
        <p:txBody>
          <a:bodyPr wrap="none" rtlCol="0">
            <a:spAutoFit/>
          </a:bodyPr>
          <a:lstStyle/>
          <a:p>
            <a:r>
              <a:rPr lang="en-US" sz="3600" b="1" dirty="0"/>
              <a:t>MAIN ISSUES OF DESIGN THINKING</a:t>
            </a:r>
            <a:endParaRPr lang="en-ID" sz="3600" b="1" dirty="0"/>
          </a:p>
        </p:txBody>
      </p:sp>
      <p:sp>
        <p:nvSpPr>
          <p:cNvPr id="6" name="TextBox 5">
            <a:extLst>
              <a:ext uri="{FF2B5EF4-FFF2-40B4-BE49-F238E27FC236}">
                <a16:creationId xmlns:a16="http://schemas.microsoft.com/office/drawing/2014/main" id="{D420F02C-F24D-4099-BADF-6C5246F4B06B}"/>
              </a:ext>
            </a:extLst>
          </p:cNvPr>
          <p:cNvSpPr txBox="1"/>
          <p:nvPr/>
        </p:nvSpPr>
        <p:spPr>
          <a:xfrm>
            <a:off x="2498898" y="2261734"/>
            <a:ext cx="7746216" cy="2862322"/>
          </a:xfrm>
          <a:prstGeom prst="rect">
            <a:avLst/>
          </a:prstGeom>
          <a:noFill/>
        </p:spPr>
        <p:txBody>
          <a:bodyPr wrap="square" rtlCol="0">
            <a:spAutoFit/>
          </a:bodyPr>
          <a:lstStyle/>
          <a:p>
            <a:pPr algn="ctr"/>
            <a:r>
              <a:rPr lang="en-US" sz="6000" b="1" dirty="0">
                <a:ln w="22225">
                  <a:solidFill>
                    <a:schemeClr val="accent2"/>
                  </a:solidFill>
                  <a:prstDash val="solid"/>
                </a:ln>
                <a:solidFill>
                  <a:srgbClr val="FFFF00"/>
                </a:solidFill>
              </a:rPr>
              <a:t>Actually design thinking is less about thinking and more about DOING</a:t>
            </a:r>
            <a:endParaRPr lang="en-ID" sz="6000" b="1" dirty="0">
              <a:ln w="22225">
                <a:solidFill>
                  <a:schemeClr val="accent2"/>
                </a:solidFill>
                <a:prstDash val="solid"/>
              </a:ln>
              <a:solidFill>
                <a:srgbClr val="FFFF00"/>
              </a:solidFill>
            </a:endParaRPr>
          </a:p>
        </p:txBody>
      </p:sp>
    </p:spTree>
    <p:extLst>
      <p:ext uri="{BB962C8B-B14F-4D97-AF65-F5344CB8AC3E}">
        <p14:creationId xmlns:p14="http://schemas.microsoft.com/office/powerpoint/2010/main" val="3912091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67F82F-0DB8-40F3-8B51-24D5DCBC8327}"/>
              </a:ext>
            </a:extLst>
          </p:cNvPr>
          <p:cNvPicPr/>
          <p:nvPr/>
        </p:nvPicPr>
        <p:blipFill rotWithShape="1">
          <a:blip r:embed="rId2"/>
          <a:srcRect l="24266" t="5439" r="31192" b="26278"/>
          <a:stretch/>
        </p:blipFill>
        <p:spPr bwMode="auto">
          <a:xfrm>
            <a:off x="247650" y="1147058"/>
            <a:ext cx="6229350" cy="508635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2AEC22EA-6637-48E9-B550-5A06DD7BE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2" descr="D:\Picture\logo ibi small.gif">
            <a:extLst>
              <a:ext uri="{FF2B5EF4-FFF2-40B4-BE49-F238E27FC236}">
                <a16:creationId xmlns:a16="http://schemas.microsoft.com/office/drawing/2014/main" id="{18C80157-AE36-4882-9656-16E5B43D47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1057622-9FF3-4830-8F73-F818DE379146}"/>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6" name="TextBox 5">
            <a:extLst>
              <a:ext uri="{FF2B5EF4-FFF2-40B4-BE49-F238E27FC236}">
                <a16:creationId xmlns:a16="http://schemas.microsoft.com/office/drawing/2014/main" id="{75145A04-23A9-4E92-BD31-66FC2E1999DF}"/>
              </a:ext>
            </a:extLst>
          </p:cNvPr>
          <p:cNvSpPr txBox="1"/>
          <p:nvPr/>
        </p:nvSpPr>
        <p:spPr>
          <a:xfrm>
            <a:off x="7534275" y="1351508"/>
            <a:ext cx="4410075" cy="4893647"/>
          </a:xfrm>
          <a:prstGeom prst="rect">
            <a:avLst/>
          </a:prstGeom>
          <a:solidFill>
            <a:schemeClr val="bg1">
              <a:lumMod val="85000"/>
            </a:schemeClr>
          </a:solidFill>
          <a:ln w="38100">
            <a:solidFill>
              <a:schemeClr val="tx1"/>
            </a:solidFill>
          </a:ln>
        </p:spPr>
        <p:txBody>
          <a:bodyPr wrap="square" rtlCol="0">
            <a:spAutoFit/>
          </a:bodyPr>
          <a:lstStyle/>
          <a:p>
            <a:pPr algn="ctr"/>
            <a:endParaRPr lang="en-US" sz="2400" b="1" dirty="0"/>
          </a:p>
          <a:p>
            <a:pPr algn="ctr"/>
            <a:r>
              <a:rPr lang="en-US" sz="2400" b="1" dirty="0">
                <a:latin typeface="Aharoni" panose="02010803020104030203" pitchFamily="2" charset="-79"/>
                <a:cs typeface="Aharoni" panose="02010803020104030203" pitchFamily="2" charset="-79"/>
              </a:rPr>
              <a:t>PERBEDAAN PRINSIP</a:t>
            </a:r>
          </a:p>
          <a:p>
            <a:pPr algn="ctr"/>
            <a:r>
              <a:rPr lang="en-US" sz="2400" b="1" dirty="0">
                <a:latin typeface="Aharoni" panose="02010803020104030203" pitchFamily="2" charset="-79"/>
                <a:cs typeface="Aharoni" panose="02010803020104030203" pitchFamily="2" charset="-79"/>
              </a:rPr>
              <a:t>ANTARA</a:t>
            </a:r>
          </a:p>
          <a:p>
            <a:pPr algn="ctr"/>
            <a:endParaRPr lang="en-US" sz="2400" b="1" dirty="0"/>
          </a:p>
          <a:p>
            <a:pPr algn="ctr"/>
            <a:endParaRPr lang="en-US" sz="2400" b="1" dirty="0"/>
          </a:p>
          <a:p>
            <a:pPr algn="ctr"/>
            <a:r>
              <a:rPr lang="en-US" sz="2400" b="1" dirty="0">
                <a:latin typeface="Adobe Gothic Std B" panose="020B0800000000000000" pitchFamily="34" charset="-128"/>
                <a:ea typeface="Adobe Gothic Std B" panose="020B0800000000000000" pitchFamily="34" charset="-128"/>
              </a:rPr>
              <a:t>DIGITAL DESIGN</a:t>
            </a:r>
          </a:p>
          <a:p>
            <a:pPr algn="ctr"/>
            <a:r>
              <a:rPr lang="en-US" sz="2400" b="1" dirty="0">
                <a:latin typeface="Adobe Gothic Std B" panose="020B0800000000000000" pitchFamily="34" charset="-128"/>
                <a:ea typeface="Adobe Gothic Std B" panose="020B0800000000000000" pitchFamily="34" charset="-128"/>
              </a:rPr>
              <a:t>(MARKETING)</a:t>
            </a:r>
          </a:p>
          <a:p>
            <a:pPr algn="ctr"/>
            <a:endParaRPr lang="en-US" sz="2400" b="1" dirty="0"/>
          </a:p>
          <a:p>
            <a:pPr algn="ctr"/>
            <a:r>
              <a:rPr lang="en-US" sz="2400" b="1" dirty="0"/>
              <a:t>DENGAN</a:t>
            </a:r>
          </a:p>
          <a:p>
            <a:pPr algn="ctr"/>
            <a:endParaRPr lang="en-US" sz="2400" b="1" dirty="0"/>
          </a:p>
          <a:p>
            <a:pPr algn="ctr"/>
            <a:r>
              <a:rPr lang="en-US" sz="2400" b="1" dirty="0">
                <a:latin typeface="Adobe Gothic Std B" panose="020B0800000000000000" pitchFamily="34" charset="-128"/>
                <a:ea typeface="Adobe Gothic Std B" panose="020B0800000000000000" pitchFamily="34" charset="-128"/>
              </a:rPr>
              <a:t>DESIGN </a:t>
            </a:r>
          </a:p>
          <a:p>
            <a:pPr algn="ctr"/>
            <a:r>
              <a:rPr lang="en-US" sz="2400" b="1" dirty="0">
                <a:latin typeface="Adobe Gothic Std B" panose="020B0800000000000000" pitchFamily="34" charset="-128"/>
                <a:ea typeface="Adobe Gothic Std B" panose="020B0800000000000000" pitchFamily="34" charset="-128"/>
              </a:rPr>
              <a:t>THINKING</a:t>
            </a:r>
          </a:p>
          <a:p>
            <a:pPr algn="ctr"/>
            <a:endParaRPr lang="en-ID" sz="2400" b="1"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17153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C0D36-7478-41BE-95DA-690E9638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4" name="Picture 3" descr="D:\Picture\logo ibi small.gif">
            <a:extLst>
              <a:ext uri="{FF2B5EF4-FFF2-40B4-BE49-F238E27FC236}">
                <a16:creationId xmlns:a16="http://schemas.microsoft.com/office/drawing/2014/main" id="{07DE0C14-E202-4BB1-A875-8403351CE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A925A-29A7-4E9B-B805-4745701AC31E}"/>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
        <p:nvSpPr>
          <p:cNvPr id="7" name="TextBox 6">
            <a:extLst>
              <a:ext uri="{FF2B5EF4-FFF2-40B4-BE49-F238E27FC236}">
                <a16:creationId xmlns:a16="http://schemas.microsoft.com/office/drawing/2014/main" id="{9CB1481A-6BC7-4216-B66E-6A4BF0E9D38A}"/>
              </a:ext>
            </a:extLst>
          </p:cNvPr>
          <p:cNvSpPr txBox="1"/>
          <p:nvPr/>
        </p:nvSpPr>
        <p:spPr>
          <a:xfrm>
            <a:off x="3404782" y="212416"/>
            <a:ext cx="5382436" cy="707886"/>
          </a:xfrm>
          <a:prstGeom prst="rect">
            <a:avLst/>
          </a:prstGeom>
          <a:noFill/>
        </p:spPr>
        <p:txBody>
          <a:bodyPr wrap="none" rtlCol="0">
            <a:spAutoFit/>
          </a:bodyPr>
          <a:lstStyle/>
          <a:p>
            <a:r>
              <a:rPr lang="en-US" sz="4000" b="1" dirty="0"/>
              <a:t>SITUASI YANG DIHADAPI</a:t>
            </a:r>
            <a:endParaRPr lang="en-ID" sz="4000" b="1" dirty="0"/>
          </a:p>
        </p:txBody>
      </p:sp>
      <p:pic>
        <p:nvPicPr>
          <p:cNvPr id="2" name="Picture 1">
            <a:extLst>
              <a:ext uri="{FF2B5EF4-FFF2-40B4-BE49-F238E27FC236}">
                <a16:creationId xmlns:a16="http://schemas.microsoft.com/office/drawing/2014/main" id="{E22952DA-5808-4A9B-9637-4BEF49A8D4B9}"/>
              </a:ext>
            </a:extLst>
          </p:cNvPr>
          <p:cNvPicPr>
            <a:picLocks noChangeAspect="1"/>
          </p:cNvPicPr>
          <p:nvPr/>
        </p:nvPicPr>
        <p:blipFill>
          <a:blip r:embed="rId4"/>
          <a:stretch>
            <a:fillRect/>
          </a:stretch>
        </p:blipFill>
        <p:spPr>
          <a:xfrm>
            <a:off x="-1" y="1324734"/>
            <a:ext cx="8153401" cy="4828416"/>
          </a:xfrm>
          <a:prstGeom prst="rect">
            <a:avLst/>
          </a:prstGeom>
        </p:spPr>
      </p:pic>
      <p:sp>
        <p:nvSpPr>
          <p:cNvPr id="9" name="Rectangle 8">
            <a:extLst>
              <a:ext uri="{FF2B5EF4-FFF2-40B4-BE49-F238E27FC236}">
                <a16:creationId xmlns:a16="http://schemas.microsoft.com/office/drawing/2014/main" id="{FC2BED72-B9F1-4F79-99B0-F4F730A8C880}"/>
              </a:ext>
            </a:extLst>
          </p:cNvPr>
          <p:cNvSpPr/>
          <p:nvPr/>
        </p:nvSpPr>
        <p:spPr>
          <a:xfrm>
            <a:off x="8342524" y="1420914"/>
            <a:ext cx="3422756" cy="4732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DESIGN THINKING </a:t>
            </a:r>
            <a:r>
              <a:rPr lang="en-US" sz="2400" dirty="0" err="1"/>
              <a:t>hanya</a:t>
            </a:r>
            <a:r>
              <a:rPr lang="en-US" sz="2400" dirty="0"/>
              <a:t> </a:t>
            </a:r>
            <a:r>
              <a:rPr lang="en-US" sz="2400" dirty="0" err="1"/>
              <a:t>diperuntukkan</a:t>
            </a:r>
            <a:r>
              <a:rPr lang="en-US" sz="2400" dirty="0"/>
              <a:t> </a:t>
            </a:r>
            <a:r>
              <a:rPr lang="en-US" sz="2400" dirty="0" err="1"/>
              <a:t>untuk</a:t>
            </a:r>
            <a:r>
              <a:rPr lang="en-US" sz="2400" dirty="0"/>
              <a:t> </a:t>
            </a:r>
            <a:r>
              <a:rPr lang="en-US" sz="2400" dirty="0" err="1"/>
              <a:t>memecahkan</a:t>
            </a:r>
            <a:r>
              <a:rPr lang="en-US" sz="2400" dirty="0"/>
              <a:t> </a:t>
            </a:r>
            <a:r>
              <a:rPr lang="en-US" sz="2400" dirty="0" err="1"/>
              <a:t>masalah</a:t>
            </a:r>
            <a:r>
              <a:rPr lang="en-US" sz="2400" dirty="0"/>
              <a:t> yang </a:t>
            </a:r>
            <a:r>
              <a:rPr lang="en-US" sz="2400" dirty="0" err="1"/>
              <a:t>sulit</a:t>
            </a:r>
            <a:r>
              <a:rPr lang="en-US" sz="2400" dirty="0"/>
              <a:t> </a:t>
            </a:r>
            <a:r>
              <a:rPr lang="en-US" sz="2400" dirty="0" err="1"/>
              <a:t>kompleks</a:t>
            </a:r>
            <a:r>
              <a:rPr lang="en-US" sz="2400" dirty="0"/>
              <a:t> dan </a:t>
            </a:r>
            <a:r>
              <a:rPr lang="en-US" sz="2400" dirty="0" err="1"/>
              <a:t>menantang</a:t>
            </a:r>
            <a:r>
              <a:rPr lang="en-US" sz="2400" dirty="0"/>
              <a:t> – </a:t>
            </a:r>
            <a:r>
              <a:rPr lang="en-US" sz="2400" dirty="0" err="1"/>
              <a:t>dimana</a:t>
            </a:r>
            <a:r>
              <a:rPr lang="en-US" sz="2400" dirty="0"/>
              <a:t> </a:t>
            </a:r>
            <a:r>
              <a:rPr lang="en-US" sz="2400" dirty="0" err="1"/>
              <a:t>metoda</a:t>
            </a:r>
            <a:r>
              <a:rPr lang="en-US" sz="2400" dirty="0"/>
              <a:t> linear </a:t>
            </a:r>
            <a:r>
              <a:rPr lang="en-US" sz="2400" dirty="0" err="1"/>
              <a:t>biasa</a:t>
            </a:r>
            <a:r>
              <a:rPr lang="en-US" sz="2400" dirty="0"/>
              <a:t> </a:t>
            </a:r>
            <a:r>
              <a:rPr lang="en-US" sz="2400" dirty="0" err="1"/>
              <a:t>tidak</a:t>
            </a:r>
            <a:r>
              <a:rPr lang="en-US" sz="2400" dirty="0"/>
              <a:t> </a:t>
            </a:r>
            <a:r>
              <a:rPr lang="en-US" sz="2400" dirty="0" err="1"/>
              <a:t>dapat</a:t>
            </a:r>
            <a:r>
              <a:rPr lang="en-US" sz="2400" dirty="0"/>
              <a:t> </a:t>
            </a:r>
            <a:r>
              <a:rPr lang="en-US" sz="2400" dirty="0" err="1"/>
              <a:t>dipergunakan</a:t>
            </a:r>
            <a:r>
              <a:rPr lang="en-US" sz="2400" dirty="0"/>
              <a:t> </a:t>
            </a:r>
            <a:r>
              <a:rPr lang="en-US" sz="2400" dirty="0" err="1"/>
              <a:t>untuk</a:t>
            </a:r>
            <a:r>
              <a:rPr lang="en-US" sz="2400" dirty="0"/>
              <a:t> </a:t>
            </a:r>
            <a:r>
              <a:rPr lang="en-US" sz="2400" dirty="0" err="1"/>
              <a:t>memperoleh</a:t>
            </a:r>
            <a:r>
              <a:rPr lang="en-US" sz="2400" dirty="0"/>
              <a:t> </a:t>
            </a:r>
            <a:r>
              <a:rPr lang="en-US" sz="2400" dirty="0" err="1"/>
              <a:t>hasil</a:t>
            </a:r>
            <a:r>
              <a:rPr lang="en-US" sz="2400" dirty="0"/>
              <a:t> yang </a:t>
            </a:r>
            <a:r>
              <a:rPr lang="en-US" sz="2400" dirty="0" err="1"/>
              <a:t>diinginkan</a:t>
            </a:r>
            <a:endParaRPr lang="en-ID" sz="2400" dirty="0"/>
          </a:p>
        </p:txBody>
      </p:sp>
    </p:spTree>
    <p:extLst>
      <p:ext uri="{BB962C8B-B14F-4D97-AF65-F5344CB8AC3E}">
        <p14:creationId xmlns:p14="http://schemas.microsoft.com/office/powerpoint/2010/main" val="1746272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3A706-372A-46F4-AA25-F4E371703526}"/>
              </a:ext>
            </a:extLst>
          </p:cNvPr>
          <p:cNvPicPr/>
          <p:nvPr/>
        </p:nvPicPr>
        <p:blipFill rotWithShape="1">
          <a:blip r:embed="rId2"/>
          <a:srcRect l="23352" t="4136" r="5275" b="24512"/>
          <a:stretch/>
        </p:blipFill>
        <p:spPr bwMode="auto">
          <a:xfrm>
            <a:off x="0" y="0"/>
            <a:ext cx="12192000" cy="635508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1B469FC-30F3-4034-9261-6559604FF35C}"/>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Tree>
    <p:extLst>
      <p:ext uri="{BB962C8B-B14F-4D97-AF65-F5344CB8AC3E}">
        <p14:creationId xmlns:p14="http://schemas.microsoft.com/office/powerpoint/2010/main" val="395773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A1D57-919E-4D0C-A430-23DC3703C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39" y="0"/>
            <a:ext cx="986041" cy="1050878"/>
          </a:xfrm>
          <a:prstGeom prst="rect">
            <a:avLst/>
          </a:prstGeom>
        </p:spPr>
      </p:pic>
      <p:pic>
        <p:nvPicPr>
          <p:cNvPr id="3" name="Picture 2" descr="D:\Picture\logo ibi small.gif">
            <a:extLst>
              <a:ext uri="{FF2B5EF4-FFF2-40B4-BE49-F238E27FC236}">
                <a16:creationId xmlns:a16="http://schemas.microsoft.com/office/drawing/2014/main" id="{71E9A8B4-ABDB-439C-997F-8FB88A8F1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203" y="69136"/>
            <a:ext cx="1077922" cy="107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D6B6310-9FF1-4F77-B7BF-3B4134436F1B}"/>
              </a:ext>
            </a:extLst>
          </p:cNvPr>
          <p:cNvSpPr/>
          <p:nvPr/>
        </p:nvSpPr>
        <p:spPr>
          <a:xfrm>
            <a:off x="1" y="1050878"/>
            <a:ext cx="4933950" cy="53308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596990DC-1078-4117-972F-BD92AE2B5505}"/>
              </a:ext>
            </a:extLst>
          </p:cNvPr>
          <p:cNvSpPr txBox="1"/>
          <p:nvPr/>
        </p:nvSpPr>
        <p:spPr>
          <a:xfrm>
            <a:off x="0" y="3116149"/>
            <a:ext cx="4596391" cy="1200329"/>
          </a:xfrm>
          <a:prstGeom prst="rect">
            <a:avLst/>
          </a:prstGeom>
          <a:noFill/>
        </p:spPr>
        <p:txBody>
          <a:bodyPr wrap="square" rtlCol="0">
            <a:spAutoFit/>
          </a:bodyPr>
          <a:lstStyle/>
          <a:p>
            <a:pPr algn="ctr"/>
            <a:r>
              <a:rPr lang="en-US" sz="3600" b="1" dirty="0"/>
              <a:t>MENGAPA KITA PERLU</a:t>
            </a:r>
          </a:p>
          <a:p>
            <a:pPr algn="ctr"/>
            <a:r>
              <a:rPr lang="en-US" sz="3600" b="1" dirty="0"/>
              <a:t>“DESIGN THINKING”</a:t>
            </a:r>
            <a:endParaRPr lang="en-ID" sz="3600" b="1" dirty="0"/>
          </a:p>
        </p:txBody>
      </p:sp>
      <p:pic>
        <p:nvPicPr>
          <p:cNvPr id="8" name="Picture 7">
            <a:extLst>
              <a:ext uri="{FF2B5EF4-FFF2-40B4-BE49-F238E27FC236}">
                <a16:creationId xmlns:a16="http://schemas.microsoft.com/office/drawing/2014/main" id="{BF00F746-5EE6-4E01-B847-CC794D9EC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951" y="1050878"/>
            <a:ext cx="7258048" cy="5330872"/>
          </a:xfrm>
          <a:prstGeom prst="rect">
            <a:avLst/>
          </a:prstGeom>
        </p:spPr>
      </p:pic>
      <p:sp>
        <p:nvSpPr>
          <p:cNvPr id="9" name="TextBox 8">
            <a:extLst>
              <a:ext uri="{FF2B5EF4-FFF2-40B4-BE49-F238E27FC236}">
                <a16:creationId xmlns:a16="http://schemas.microsoft.com/office/drawing/2014/main" id="{E3900312-EDB5-4A29-9AD0-3286472D858D}"/>
              </a:ext>
            </a:extLst>
          </p:cNvPr>
          <p:cNvSpPr txBox="1"/>
          <p:nvPr/>
        </p:nvSpPr>
        <p:spPr>
          <a:xfrm>
            <a:off x="3019425" y="154733"/>
            <a:ext cx="6361485" cy="769441"/>
          </a:xfrm>
          <a:prstGeom prst="rect">
            <a:avLst/>
          </a:prstGeom>
          <a:noFill/>
        </p:spPr>
        <p:txBody>
          <a:bodyPr wrap="none" rtlCol="0">
            <a:spAutoFit/>
          </a:bodyPr>
          <a:lstStyle/>
          <a:p>
            <a:r>
              <a:rPr lang="en-US" sz="4400" b="1" dirty="0"/>
              <a:t>The Era of Design Thinking</a:t>
            </a:r>
            <a:endParaRPr lang="en-ID" sz="4400" b="1" dirty="0"/>
          </a:p>
        </p:txBody>
      </p:sp>
      <p:sp>
        <p:nvSpPr>
          <p:cNvPr id="10" name="TextBox 9">
            <a:extLst>
              <a:ext uri="{FF2B5EF4-FFF2-40B4-BE49-F238E27FC236}">
                <a16:creationId xmlns:a16="http://schemas.microsoft.com/office/drawing/2014/main" id="{2FF52E2B-8503-4D59-B929-19077737149A}"/>
              </a:ext>
            </a:extLst>
          </p:cNvPr>
          <p:cNvSpPr txBox="1"/>
          <p:nvPr/>
        </p:nvSpPr>
        <p:spPr>
          <a:xfrm>
            <a:off x="103031" y="6446489"/>
            <a:ext cx="5447004" cy="400110"/>
          </a:xfrm>
          <a:prstGeom prst="rect">
            <a:avLst/>
          </a:prstGeom>
          <a:noFill/>
        </p:spPr>
        <p:txBody>
          <a:bodyPr wrap="none" rtlCol="0">
            <a:spAutoFit/>
          </a:bodyPr>
          <a:lstStyle/>
          <a:p>
            <a:r>
              <a:rPr lang="en-ID" sz="2000" b="1" i="1" dirty="0" err="1">
                <a:solidFill>
                  <a:schemeClr val="bg1"/>
                </a:solidFill>
              </a:rPr>
              <a:t>Institut</a:t>
            </a:r>
            <a:r>
              <a:rPr lang="en-ID" sz="2000" b="1" i="1" dirty="0">
                <a:solidFill>
                  <a:schemeClr val="bg1"/>
                </a:solidFill>
              </a:rPr>
              <a:t> </a:t>
            </a:r>
            <a:r>
              <a:rPr lang="en-ID" sz="2000" b="1" i="1" dirty="0" err="1">
                <a:solidFill>
                  <a:schemeClr val="bg1"/>
                </a:solidFill>
              </a:rPr>
              <a:t>Informatika</a:t>
            </a:r>
            <a:r>
              <a:rPr lang="en-ID" sz="2000" b="1" i="1" dirty="0">
                <a:solidFill>
                  <a:schemeClr val="bg1"/>
                </a:solidFill>
              </a:rPr>
              <a:t> &amp; </a:t>
            </a:r>
            <a:r>
              <a:rPr lang="en-ID" sz="2000" b="1" i="1" dirty="0" err="1">
                <a:solidFill>
                  <a:schemeClr val="bg1"/>
                </a:solidFill>
              </a:rPr>
              <a:t>Bisnis</a:t>
            </a:r>
            <a:r>
              <a:rPr lang="en-ID" sz="2000" b="1" i="1" dirty="0">
                <a:solidFill>
                  <a:schemeClr val="bg1"/>
                </a:solidFill>
              </a:rPr>
              <a:t> </a:t>
            </a:r>
            <a:r>
              <a:rPr lang="en-ID" sz="2000" b="1" i="1" dirty="0" err="1">
                <a:solidFill>
                  <a:schemeClr val="bg1"/>
                </a:solidFill>
              </a:rPr>
              <a:t>Darmajaya</a:t>
            </a:r>
            <a:r>
              <a:rPr lang="en-ID" sz="2000" b="1" i="1" dirty="0">
                <a:solidFill>
                  <a:schemeClr val="bg1"/>
                </a:solidFill>
              </a:rPr>
              <a:t> Lampung</a:t>
            </a:r>
            <a:endParaRPr lang="en-US" sz="2000" b="1" i="1" dirty="0">
              <a:solidFill>
                <a:schemeClr val="bg1"/>
              </a:solidFill>
            </a:endParaRPr>
          </a:p>
        </p:txBody>
      </p:sp>
    </p:spTree>
    <p:extLst>
      <p:ext uri="{BB962C8B-B14F-4D97-AF65-F5344CB8AC3E}">
        <p14:creationId xmlns:p14="http://schemas.microsoft.com/office/powerpoint/2010/main" val="427328297"/>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2555</TotalTime>
  <Words>1009</Words>
  <Application>Microsoft Office PowerPoint</Application>
  <PresentationFormat>Widescreen</PresentationFormat>
  <Paragraphs>147</Paragraphs>
  <Slides>30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Adobe Gothic Std B</vt:lpstr>
      <vt:lpstr>Aharoni</vt:lpstr>
      <vt:lpstr>Arial</vt:lpstr>
      <vt:lpstr>Calibri</vt:lpstr>
      <vt:lpstr>Calibri Light</vt:lpstr>
      <vt:lpstr>Wingdings 2</vt:lpstr>
      <vt:lpstr>HDOfficeLightV0</vt:lpstr>
      <vt:lpstr>Retrospect</vt:lpstr>
      <vt:lpstr>DESIGN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PENGUKURAN SIKAP WISATAWAN DOMESTIK NUSANTARA TERHADAP BEBERAPA DESTINASI WISATA DI INDONESIA DENGAN MENGGUNAKAN IDEAL POINT MODEL</dc:title>
  <dc:creator>ARIZA</dc:creator>
  <cp:lastModifiedBy>ASUS</cp:lastModifiedBy>
  <cp:revision>163</cp:revision>
  <dcterms:created xsi:type="dcterms:W3CDTF">2015-04-19T11:45:31Z</dcterms:created>
  <dcterms:modified xsi:type="dcterms:W3CDTF">2020-04-21T13:31:29Z</dcterms:modified>
</cp:coreProperties>
</file>