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7" r:id="rId8"/>
    <p:sldId id="305" r:id="rId9"/>
    <p:sldId id="306" r:id="rId10"/>
    <p:sldId id="309" r:id="rId11"/>
    <p:sldId id="308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00" r:id="rId20"/>
  </p:sldIdLst>
  <p:sldSz cx="9144000" cy="6858000" type="screen4x3"/>
  <p:notesSz cx="7045325" cy="934561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68" d="100"/>
          <a:sy n="68" d="100"/>
        </p:scale>
        <p:origin x="14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61FE7-9FAF-48CB-82BC-A56BED565843}" type="doc">
      <dgm:prSet loTypeId="urn:microsoft.com/office/officeart/2005/8/layout/radial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41968A49-7025-4EE7-848B-8B2CAF958FCB}">
      <dgm:prSet phldrT="[Text]"/>
      <dgm:spPr/>
      <dgm:t>
        <a:bodyPr/>
        <a:lstStyle/>
        <a:p>
          <a:r>
            <a:rPr lang="en-US" dirty="0" err="1"/>
            <a:t>Obyek</a:t>
          </a:r>
          <a:r>
            <a:rPr lang="en-US" dirty="0"/>
            <a:t> </a:t>
          </a:r>
          <a:r>
            <a:rPr lang="en-US" dirty="0" err="1"/>
            <a:t>Sosiologi</a:t>
          </a:r>
          <a:r>
            <a:rPr lang="en-US" dirty="0"/>
            <a:t> Hukum</a:t>
          </a:r>
          <a:endParaRPr lang="en-ID" dirty="0"/>
        </a:p>
      </dgm:t>
    </dgm:pt>
    <dgm:pt modelId="{50941DEB-D25A-4877-A28C-ABA798CF6924}" type="parTrans" cxnId="{5789EC71-DE5C-4BDD-83D6-46169A789289}">
      <dgm:prSet/>
      <dgm:spPr/>
      <dgm:t>
        <a:bodyPr/>
        <a:lstStyle/>
        <a:p>
          <a:endParaRPr lang="en-ID"/>
        </a:p>
      </dgm:t>
    </dgm:pt>
    <dgm:pt modelId="{4A1A4E9F-CDB5-41DE-8C00-2488FCC3C508}" type="sibTrans" cxnId="{5789EC71-DE5C-4BDD-83D6-46169A789289}">
      <dgm:prSet/>
      <dgm:spPr/>
      <dgm:t>
        <a:bodyPr/>
        <a:lstStyle/>
        <a:p>
          <a:endParaRPr lang="en-ID"/>
        </a:p>
      </dgm:t>
    </dgm:pt>
    <dgm:pt modelId="{5F3360BC-DDA8-4412-83FA-C75A3E0D6C8E}">
      <dgm:prSet phldrT="[Text]"/>
      <dgm:spPr/>
      <dgm:t>
        <a:bodyPr/>
        <a:lstStyle/>
        <a:p>
          <a:r>
            <a:rPr lang="en-ID" dirty="0" err="1">
              <a:solidFill>
                <a:schemeClr val="tx1"/>
              </a:solidFill>
            </a:rPr>
            <a:t>Seperangkat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kaidah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khusus</a:t>
          </a:r>
          <a:r>
            <a:rPr lang="en-ID" dirty="0">
              <a:solidFill>
                <a:schemeClr val="tx1"/>
              </a:solidFill>
            </a:rPr>
            <a:t> yang </a:t>
          </a:r>
          <a:r>
            <a:rPr lang="en-ID" dirty="0" err="1">
              <a:solidFill>
                <a:schemeClr val="tx1"/>
              </a:solidFill>
            </a:rPr>
            <a:t>berlaku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serta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dibutuhkan</a:t>
          </a:r>
          <a:r>
            <a:rPr lang="en-ID" dirty="0">
              <a:solidFill>
                <a:schemeClr val="tx1"/>
              </a:solidFill>
            </a:rPr>
            <a:t>, </a:t>
          </a:r>
          <a:r>
            <a:rPr lang="en-ID" dirty="0" err="1">
              <a:solidFill>
                <a:schemeClr val="tx1"/>
              </a:solidFill>
            </a:rPr>
            <a:t>guna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menegakkan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ketertiban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dalam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kehidupan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bermasyarakat</a:t>
          </a:r>
          <a:r>
            <a:rPr lang="en-ID" dirty="0">
              <a:solidFill>
                <a:schemeClr val="tx1"/>
              </a:solidFill>
            </a:rPr>
            <a:t>.</a:t>
          </a:r>
        </a:p>
      </dgm:t>
    </dgm:pt>
    <dgm:pt modelId="{B5D45A77-51E2-4A38-A7E9-B720A2FDEC23}" type="parTrans" cxnId="{E5C6F408-60E5-4A2E-A74E-F5BE6A3F5C17}">
      <dgm:prSet/>
      <dgm:spPr/>
      <dgm:t>
        <a:bodyPr/>
        <a:lstStyle/>
        <a:p>
          <a:endParaRPr lang="en-ID"/>
        </a:p>
      </dgm:t>
    </dgm:pt>
    <dgm:pt modelId="{B5F6BB8B-FE20-423E-BBF1-12E0DD93BA18}" type="sibTrans" cxnId="{E5C6F408-60E5-4A2E-A74E-F5BE6A3F5C17}">
      <dgm:prSet/>
      <dgm:spPr/>
      <dgm:t>
        <a:bodyPr/>
        <a:lstStyle/>
        <a:p>
          <a:endParaRPr lang="en-ID"/>
        </a:p>
      </dgm:t>
    </dgm:pt>
    <dgm:pt modelId="{300ED9D0-76CE-420D-B205-CC5231027288}">
      <dgm:prSet phldrT="[Text]"/>
      <dgm:spPr/>
      <dgm:t>
        <a:bodyPr/>
        <a:lstStyle/>
        <a:p>
          <a:r>
            <a:rPr lang="en-ID" dirty="0"/>
            <a:t>Proses yang </a:t>
          </a:r>
          <a:r>
            <a:rPr lang="en-ID" dirty="0" err="1"/>
            <a:t>berusaha</a:t>
          </a:r>
          <a:r>
            <a:rPr lang="en-ID" dirty="0"/>
            <a:t> </a:t>
          </a:r>
          <a:r>
            <a:rPr lang="en-ID" dirty="0" err="1"/>
            <a:t>membentuk</a:t>
          </a:r>
          <a:r>
            <a:rPr lang="en-ID" dirty="0"/>
            <a:t> </a:t>
          </a:r>
          <a:r>
            <a:rPr lang="en-ID" dirty="0" err="1"/>
            <a:t>warga</a:t>
          </a:r>
          <a:r>
            <a:rPr lang="en-ID" dirty="0"/>
            <a:t> </a:t>
          </a:r>
          <a:r>
            <a:rPr lang="en-ID" dirty="0" err="1"/>
            <a:t>masyarakat</a:t>
          </a:r>
          <a:r>
            <a:rPr lang="en-ID" dirty="0"/>
            <a:t> </a:t>
          </a:r>
          <a:r>
            <a:rPr lang="en-ID" dirty="0" err="1"/>
            <a:t>sebagai</a:t>
          </a:r>
          <a:r>
            <a:rPr lang="en-ID" dirty="0"/>
            <a:t> </a:t>
          </a:r>
          <a:r>
            <a:rPr lang="en-ID" dirty="0" err="1"/>
            <a:t>mahluk</a:t>
          </a:r>
          <a:r>
            <a:rPr lang="en-ID" dirty="0"/>
            <a:t> </a:t>
          </a:r>
          <a:r>
            <a:rPr lang="en-ID" dirty="0" err="1"/>
            <a:t>sosial</a:t>
          </a:r>
          <a:endParaRPr lang="en-ID" dirty="0"/>
        </a:p>
      </dgm:t>
    </dgm:pt>
    <dgm:pt modelId="{7A323A41-B2AF-40F7-8F29-D6BF732A5520}" type="parTrans" cxnId="{9C91B9D3-EEB2-4B75-9798-22392893377B}">
      <dgm:prSet/>
      <dgm:spPr/>
      <dgm:t>
        <a:bodyPr/>
        <a:lstStyle/>
        <a:p>
          <a:endParaRPr lang="en-ID"/>
        </a:p>
      </dgm:t>
    </dgm:pt>
    <dgm:pt modelId="{7F9F7ED1-890D-4F94-BFDE-BEF5A662CED8}" type="sibTrans" cxnId="{9C91B9D3-EEB2-4B75-9798-22392893377B}">
      <dgm:prSet/>
      <dgm:spPr/>
      <dgm:t>
        <a:bodyPr/>
        <a:lstStyle/>
        <a:p>
          <a:endParaRPr lang="en-ID"/>
        </a:p>
      </dgm:t>
    </dgm:pt>
    <dgm:pt modelId="{8096DE45-0ADD-4A16-9B61-AAC78C45C463}" type="pres">
      <dgm:prSet presAssocID="{3C761FE7-9FAF-48CB-82BC-A56BED56584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C20864-8D24-4103-8331-FA65CD807198}" type="pres">
      <dgm:prSet presAssocID="{41968A49-7025-4EE7-848B-8B2CAF958FCB}" presName="centerShape" presStyleLbl="node0" presStyleIdx="0" presStyleCnt="1"/>
      <dgm:spPr/>
    </dgm:pt>
    <dgm:pt modelId="{6268E9A4-BF31-4A81-BDC5-319E5100C2A6}" type="pres">
      <dgm:prSet presAssocID="{B5D45A77-51E2-4A38-A7E9-B720A2FDEC23}" presName="parTrans" presStyleLbl="bgSibTrans2D1" presStyleIdx="0" presStyleCnt="2"/>
      <dgm:spPr/>
    </dgm:pt>
    <dgm:pt modelId="{637F3D63-29C7-4000-9800-1D14AC9C8D4E}" type="pres">
      <dgm:prSet presAssocID="{5F3360BC-DDA8-4412-83FA-C75A3E0D6C8E}" presName="node" presStyleLbl="node1" presStyleIdx="0" presStyleCnt="2">
        <dgm:presLayoutVars>
          <dgm:bulletEnabled val="1"/>
        </dgm:presLayoutVars>
      </dgm:prSet>
      <dgm:spPr/>
    </dgm:pt>
    <dgm:pt modelId="{31242EC1-3949-44A2-8696-7230A29F54C7}" type="pres">
      <dgm:prSet presAssocID="{7A323A41-B2AF-40F7-8F29-D6BF732A5520}" presName="parTrans" presStyleLbl="bgSibTrans2D1" presStyleIdx="1" presStyleCnt="2"/>
      <dgm:spPr/>
    </dgm:pt>
    <dgm:pt modelId="{F8A57222-4A1A-467A-A9FE-FB0E30BABE7F}" type="pres">
      <dgm:prSet presAssocID="{300ED9D0-76CE-420D-B205-CC5231027288}" presName="node" presStyleLbl="node1" presStyleIdx="1" presStyleCnt="2">
        <dgm:presLayoutVars>
          <dgm:bulletEnabled val="1"/>
        </dgm:presLayoutVars>
      </dgm:prSet>
      <dgm:spPr/>
    </dgm:pt>
  </dgm:ptLst>
  <dgm:cxnLst>
    <dgm:cxn modelId="{E5C6F408-60E5-4A2E-A74E-F5BE6A3F5C17}" srcId="{41968A49-7025-4EE7-848B-8B2CAF958FCB}" destId="{5F3360BC-DDA8-4412-83FA-C75A3E0D6C8E}" srcOrd="0" destOrd="0" parTransId="{B5D45A77-51E2-4A38-A7E9-B720A2FDEC23}" sibTransId="{B5F6BB8B-FE20-423E-BBF1-12E0DD93BA18}"/>
    <dgm:cxn modelId="{D5229829-0314-44C8-A42D-A45D1167E394}" type="presOf" srcId="{41968A49-7025-4EE7-848B-8B2CAF958FCB}" destId="{0FC20864-8D24-4103-8331-FA65CD807198}" srcOrd="0" destOrd="0" presId="urn:microsoft.com/office/officeart/2005/8/layout/radial4"/>
    <dgm:cxn modelId="{5789EC71-DE5C-4BDD-83D6-46169A789289}" srcId="{3C761FE7-9FAF-48CB-82BC-A56BED565843}" destId="{41968A49-7025-4EE7-848B-8B2CAF958FCB}" srcOrd="0" destOrd="0" parTransId="{50941DEB-D25A-4877-A28C-ABA798CF6924}" sibTransId="{4A1A4E9F-CDB5-41DE-8C00-2488FCC3C508}"/>
    <dgm:cxn modelId="{30602572-02BE-4C17-BDC5-C1D8F028EC57}" type="presOf" srcId="{5F3360BC-DDA8-4412-83FA-C75A3E0D6C8E}" destId="{637F3D63-29C7-4000-9800-1D14AC9C8D4E}" srcOrd="0" destOrd="0" presId="urn:microsoft.com/office/officeart/2005/8/layout/radial4"/>
    <dgm:cxn modelId="{50188573-80BC-4815-9D2F-55F93A4C482A}" type="presOf" srcId="{B5D45A77-51E2-4A38-A7E9-B720A2FDEC23}" destId="{6268E9A4-BF31-4A81-BDC5-319E5100C2A6}" srcOrd="0" destOrd="0" presId="urn:microsoft.com/office/officeart/2005/8/layout/radial4"/>
    <dgm:cxn modelId="{13ED4680-BBFA-4FE7-929B-7635C300D085}" type="presOf" srcId="{3C761FE7-9FAF-48CB-82BC-A56BED565843}" destId="{8096DE45-0ADD-4A16-9B61-AAC78C45C463}" srcOrd="0" destOrd="0" presId="urn:microsoft.com/office/officeart/2005/8/layout/radial4"/>
    <dgm:cxn modelId="{B5A303AC-0B4E-402C-9A95-58A15796C958}" type="presOf" srcId="{7A323A41-B2AF-40F7-8F29-D6BF732A5520}" destId="{31242EC1-3949-44A2-8696-7230A29F54C7}" srcOrd="0" destOrd="0" presId="urn:microsoft.com/office/officeart/2005/8/layout/radial4"/>
    <dgm:cxn modelId="{9C91B9D3-EEB2-4B75-9798-22392893377B}" srcId="{41968A49-7025-4EE7-848B-8B2CAF958FCB}" destId="{300ED9D0-76CE-420D-B205-CC5231027288}" srcOrd="1" destOrd="0" parTransId="{7A323A41-B2AF-40F7-8F29-D6BF732A5520}" sibTransId="{7F9F7ED1-890D-4F94-BFDE-BEF5A662CED8}"/>
    <dgm:cxn modelId="{D505AEE3-64D4-4D9E-98CB-2D9F4A259C67}" type="presOf" srcId="{300ED9D0-76CE-420D-B205-CC5231027288}" destId="{F8A57222-4A1A-467A-A9FE-FB0E30BABE7F}" srcOrd="0" destOrd="0" presId="urn:microsoft.com/office/officeart/2005/8/layout/radial4"/>
    <dgm:cxn modelId="{20BE449C-4C20-496C-8531-499E3829922E}" type="presParOf" srcId="{8096DE45-0ADD-4A16-9B61-AAC78C45C463}" destId="{0FC20864-8D24-4103-8331-FA65CD807198}" srcOrd="0" destOrd="0" presId="urn:microsoft.com/office/officeart/2005/8/layout/radial4"/>
    <dgm:cxn modelId="{BC891839-18F2-463E-B042-9DAC276A83CE}" type="presParOf" srcId="{8096DE45-0ADD-4A16-9B61-AAC78C45C463}" destId="{6268E9A4-BF31-4A81-BDC5-319E5100C2A6}" srcOrd="1" destOrd="0" presId="urn:microsoft.com/office/officeart/2005/8/layout/radial4"/>
    <dgm:cxn modelId="{EF400B98-B75F-4E94-AA05-5A76340354F1}" type="presParOf" srcId="{8096DE45-0ADD-4A16-9B61-AAC78C45C463}" destId="{637F3D63-29C7-4000-9800-1D14AC9C8D4E}" srcOrd="2" destOrd="0" presId="urn:microsoft.com/office/officeart/2005/8/layout/radial4"/>
    <dgm:cxn modelId="{9FDB9BC8-2C43-441C-BA05-5430B31FD1E7}" type="presParOf" srcId="{8096DE45-0ADD-4A16-9B61-AAC78C45C463}" destId="{31242EC1-3949-44A2-8696-7230A29F54C7}" srcOrd="3" destOrd="0" presId="urn:microsoft.com/office/officeart/2005/8/layout/radial4"/>
    <dgm:cxn modelId="{93D85A1C-8C33-4109-AE14-F2C3C2B2F9BA}" type="presParOf" srcId="{8096DE45-0ADD-4A16-9B61-AAC78C45C463}" destId="{F8A57222-4A1A-467A-A9FE-FB0E30BABE7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56B37-247F-429B-B1DF-AF5B18F8B472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81B700AE-45CC-4269-B96B-9CE008329B9A}">
      <dgm:prSet phldrT="[Text]"/>
      <dgm:spPr/>
      <dgm:t>
        <a:bodyPr/>
        <a:lstStyle/>
        <a:p>
          <a:r>
            <a:rPr lang="en-ID" dirty="0"/>
            <a:t>Dasar-</a:t>
          </a:r>
          <a:r>
            <a:rPr lang="en-ID" dirty="0" err="1"/>
            <a:t>dasar</a:t>
          </a:r>
          <a:r>
            <a:rPr lang="en-ID" dirty="0"/>
            <a:t> </a:t>
          </a:r>
          <a:r>
            <a:rPr lang="en-ID" dirty="0" err="1"/>
            <a:t>sosial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hukum</a:t>
          </a:r>
          <a:endParaRPr lang="en-ID" dirty="0"/>
        </a:p>
      </dgm:t>
    </dgm:pt>
    <dgm:pt modelId="{0940E6B5-130B-4513-AEE3-A36DE091BC78}" type="parTrans" cxnId="{B0238840-6394-499A-8267-10CA418B0378}">
      <dgm:prSet/>
      <dgm:spPr/>
      <dgm:t>
        <a:bodyPr/>
        <a:lstStyle/>
        <a:p>
          <a:endParaRPr lang="en-ID"/>
        </a:p>
      </dgm:t>
    </dgm:pt>
    <dgm:pt modelId="{691134A6-B64F-4345-BC98-0AAABE1A43FE}" type="sibTrans" cxnId="{B0238840-6394-499A-8267-10CA418B0378}">
      <dgm:prSet/>
      <dgm:spPr/>
      <dgm:t>
        <a:bodyPr/>
        <a:lstStyle/>
        <a:p>
          <a:endParaRPr lang="en-ID"/>
        </a:p>
      </dgm:t>
    </dgm:pt>
    <dgm:pt modelId="{23C33B03-CE94-4425-A4D7-30961840CA1B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nasional</a:t>
          </a:r>
          <a:r>
            <a:rPr lang="en-ID" dirty="0"/>
            <a:t> Indonesia yang </a:t>
          </a:r>
          <a:r>
            <a:rPr lang="en-ID" dirty="0" err="1"/>
            <a:t>dasar</a:t>
          </a:r>
          <a:r>
            <a:rPr lang="en-ID" dirty="0"/>
            <a:t> </a:t>
          </a:r>
          <a:r>
            <a:rPr lang="en-ID" dirty="0" err="1"/>
            <a:t>sosialnya</a:t>
          </a:r>
          <a:r>
            <a:rPr lang="en-ID" dirty="0"/>
            <a:t> </a:t>
          </a:r>
          <a:r>
            <a:rPr lang="en-ID" dirty="0" err="1"/>
            <a:t>adalah</a:t>
          </a:r>
          <a:r>
            <a:rPr lang="en-ID" dirty="0"/>
            <a:t> Pancasila</a:t>
          </a:r>
        </a:p>
      </dgm:t>
    </dgm:pt>
    <dgm:pt modelId="{4AA981D0-5918-4726-9DB1-1B21F782F122}" type="parTrans" cxnId="{B8B939CC-A9C9-47D4-91C4-68D93BEDA607}">
      <dgm:prSet/>
      <dgm:spPr/>
      <dgm:t>
        <a:bodyPr/>
        <a:lstStyle/>
        <a:p>
          <a:endParaRPr lang="en-ID"/>
        </a:p>
      </dgm:t>
    </dgm:pt>
    <dgm:pt modelId="{29D0585E-7828-483F-93AE-491B9AF4AD73}" type="sibTrans" cxnId="{B8B939CC-A9C9-47D4-91C4-68D93BEDA607}">
      <dgm:prSet/>
      <dgm:spPr/>
      <dgm:t>
        <a:bodyPr/>
        <a:lstStyle/>
        <a:p>
          <a:endParaRPr lang="en-ID"/>
        </a:p>
      </dgm:t>
    </dgm:pt>
    <dgm:pt modelId="{C4BCD3EC-62A4-45CE-81AB-FF23248E3EFB}">
      <dgm:prSet phldrT="[Text]"/>
      <dgm:spPr/>
      <dgm:t>
        <a:bodyPr/>
        <a:lstStyle/>
        <a:p>
          <a:r>
            <a:rPr lang="en-ID" dirty="0" err="1"/>
            <a:t>Efek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gejala</a:t>
          </a:r>
          <a:r>
            <a:rPr lang="en-ID" dirty="0"/>
            <a:t> </a:t>
          </a:r>
          <a:r>
            <a:rPr lang="en-ID" dirty="0" err="1"/>
            <a:t>sosial</a:t>
          </a:r>
          <a:endParaRPr lang="en-ID" dirty="0"/>
        </a:p>
      </dgm:t>
    </dgm:pt>
    <dgm:pt modelId="{4E86DD88-42BC-49A9-AFE1-89BF05C0E181}" type="parTrans" cxnId="{CCE04578-C4A5-4188-824F-3A9E4CDDE9FD}">
      <dgm:prSet/>
      <dgm:spPr/>
      <dgm:t>
        <a:bodyPr/>
        <a:lstStyle/>
        <a:p>
          <a:endParaRPr lang="en-ID"/>
        </a:p>
      </dgm:t>
    </dgm:pt>
    <dgm:pt modelId="{4F1AA41A-767F-4EE0-BFFE-5C4CCC8035E5}" type="sibTrans" cxnId="{CCE04578-C4A5-4188-824F-3A9E4CDDE9FD}">
      <dgm:prSet/>
      <dgm:spPr/>
      <dgm:t>
        <a:bodyPr/>
        <a:lstStyle/>
        <a:p>
          <a:endParaRPr lang="en-ID"/>
        </a:p>
      </dgm:t>
    </dgm:pt>
    <dgm:pt modelId="{F76F27A7-CC13-45D3-AA3F-A1D1A25A575D}">
      <dgm:prSet phldrT="[Text]"/>
      <dgm:spPr/>
      <dgm:t>
        <a:bodyPr/>
        <a:lstStyle/>
        <a:p>
          <a:r>
            <a:rPr lang="en-ID" dirty="0"/>
            <a:t>UU </a:t>
          </a:r>
          <a:r>
            <a:rPr lang="en-ID" dirty="0" err="1"/>
            <a:t>Penanaman</a:t>
          </a:r>
          <a:r>
            <a:rPr lang="en-ID" dirty="0"/>
            <a:t> Modal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gejala</a:t>
          </a:r>
          <a:r>
            <a:rPr lang="en-ID" dirty="0"/>
            <a:t> </a:t>
          </a:r>
          <a:r>
            <a:rPr lang="en-ID" dirty="0" err="1"/>
            <a:t>ekonomi</a:t>
          </a:r>
          <a:r>
            <a:rPr lang="en-ID" dirty="0"/>
            <a:t>, UU </a:t>
          </a:r>
          <a:r>
            <a:rPr lang="en-ID" dirty="0" err="1"/>
            <a:t>Pemilu</a:t>
          </a:r>
          <a:r>
            <a:rPr lang="en-ID" dirty="0"/>
            <a:t>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gejala</a:t>
          </a:r>
          <a:r>
            <a:rPr lang="en-ID" dirty="0"/>
            <a:t> </a:t>
          </a:r>
          <a:r>
            <a:rPr lang="en-ID" dirty="0" err="1"/>
            <a:t>politik</a:t>
          </a:r>
          <a:endParaRPr lang="en-ID" dirty="0"/>
        </a:p>
      </dgm:t>
    </dgm:pt>
    <dgm:pt modelId="{CBF92AB2-DA6F-4ED4-B9D7-0E94C2134D29}" type="parTrans" cxnId="{7BDFE2CD-75DC-4BB9-AA8B-20B9E336B69B}">
      <dgm:prSet/>
      <dgm:spPr/>
      <dgm:t>
        <a:bodyPr/>
        <a:lstStyle/>
        <a:p>
          <a:endParaRPr lang="en-ID"/>
        </a:p>
      </dgm:t>
    </dgm:pt>
    <dgm:pt modelId="{24EF1432-2338-40E0-BA02-816A11218FCF}" type="sibTrans" cxnId="{7BDFE2CD-75DC-4BB9-AA8B-20B9E336B69B}">
      <dgm:prSet/>
      <dgm:spPr/>
      <dgm:t>
        <a:bodyPr/>
        <a:lstStyle/>
        <a:p>
          <a:endParaRPr lang="en-ID"/>
        </a:p>
      </dgm:t>
    </dgm:pt>
    <dgm:pt modelId="{4201E940-BFB3-4374-B052-65CB7D9362CB}" type="pres">
      <dgm:prSet presAssocID="{56056B37-247F-429B-B1DF-AF5B18F8B4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0020C7-2401-47FD-B2AD-8A7815D37A1E}" type="pres">
      <dgm:prSet presAssocID="{81B700AE-45CC-4269-B96B-9CE008329B9A}" presName="root" presStyleCnt="0"/>
      <dgm:spPr/>
    </dgm:pt>
    <dgm:pt modelId="{D5FD86A9-6082-49A4-973C-E89E5ED4B68E}" type="pres">
      <dgm:prSet presAssocID="{81B700AE-45CC-4269-B96B-9CE008329B9A}" presName="rootComposite" presStyleCnt="0"/>
      <dgm:spPr/>
    </dgm:pt>
    <dgm:pt modelId="{85843274-A942-4BF6-93B0-51CE1B5B6F35}" type="pres">
      <dgm:prSet presAssocID="{81B700AE-45CC-4269-B96B-9CE008329B9A}" presName="rootText" presStyleLbl="node1" presStyleIdx="0" presStyleCnt="2"/>
      <dgm:spPr/>
    </dgm:pt>
    <dgm:pt modelId="{241EC6E4-A62C-448D-B5DF-FF205DCD9DB5}" type="pres">
      <dgm:prSet presAssocID="{81B700AE-45CC-4269-B96B-9CE008329B9A}" presName="rootConnector" presStyleLbl="node1" presStyleIdx="0" presStyleCnt="2"/>
      <dgm:spPr/>
    </dgm:pt>
    <dgm:pt modelId="{C1617F44-0FBC-4B75-8B5F-5757E4F5A910}" type="pres">
      <dgm:prSet presAssocID="{81B700AE-45CC-4269-B96B-9CE008329B9A}" presName="childShape" presStyleCnt="0"/>
      <dgm:spPr/>
    </dgm:pt>
    <dgm:pt modelId="{C8FE7BDF-F558-4ECB-AAFB-C5284821FD40}" type="pres">
      <dgm:prSet presAssocID="{4AA981D0-5918-4726-9DB1-1B21F782F122}" presName="Name13" presStyleLbl="parChTrans1D2" presStyleIdx="0" presStyleCnt="2"/>
      <dgm:spPr/>
    </dgm:pt>
    <dgm:pt modelId="{45760048-8BD0-45A9-BFC9-77B37FA5D54A}" type="pres">
      <dgm:prSet presAssocID="{23C33B03-CE94-4425-A4D7-30961840CA1B}" presName="childText" presStyleLbl="bgAcc1" presStyleIdx="0" presStyleCnt="2">
        <dgm:presLayoutVars>
          <dgm:bulletEnabled val="1"/>
        </dgm:presLayoutVars>
      </dgm:prSet>
      <dgm:spPr/>
    </dgm:pt>
    <dgm:pt modelId="{172D61E6-79D2-4703-A4CB-B3712D3D048A}" type="pres">
      <dgm:prSet presAssocID="{C4BCD3EC-62A4-45CE-81AB-FF23248E3EFB}" presName="root" presStyleCnt="0"/>
      <dgm:spPr/>
    </dgm:pt>
    <dgm:pt modelId="{C2778DA7-D6A0-4B4A-9A4F-7E2673C8BACD}" type="pres">
      <dgm:prSet presAssocID="{C4BCD3EC-62A4-45CE-81AB-FF23248E3EFB}" presName="rootComposite" presStyleCnt="0"/>
      <dgm:spPr/>
    </dgm:pt>
    <dgm:pt modelId="{14846671-9B5C-4FB9-9305-F883147687B0}" type="pres">
      <dgm:prSet presAssocID="{C4BCD3EC-62A4-45CE-81AB-FF23248E3EFB}" presName="rootText" presStyleLbl="node1" presStyleIdx="1" presStyleCnt="2"/>
      <dgm:spPr/>
    </dgm:pt>
    <dgm:pt modelId="{038270B8-7973-4423-B2CD-6D1F44A94602}" type="pres">
      <dgm:prSet presAssocID="{C4BCD3EC-62A4-45CE-81AB-FF23248E3EFB}" presName="rootConnector" presStyleLbl="node1" presStyleIdx="1" presStyleCnt="2"/>
      <dgm:spPr/>
    </dgm:pt>
    <dgm:pt modelId="{71AFC229-B519-479E-82F9-E03DF2F9A693}" type="pres">
      <dgm:prSet presAssocID="{C4BCD3EC-62A4-45CE-81AB-FF23248E3EFB}" presName="childShape" presStyleCnt="0"/>
      <dgm:spPr/>
    </dgm:pt>
    <dgm:pt modelId="{33179B07-5149-428D-95CB-60DBDF99D73D}" type="pres">
      <dgm:prSet presAssocID="{CBF92AB2-DA6F-4ED4-B9D7-0E94C2134D29}" presName="Name13" presStyleLbl="parChTrans1D2" presStyleIdx="1" presStyleCnt="2"/>
      <dgm:spPr/>
    </dgm:pt>
    <dgm:pt modelId="{65DA7058-549A-4FD7-8159-26E7CE6C8A7A}" type="pres">
      <dgm:prSet presAssocID="{F76F27A7-CC13-45D3-AA3F-A1D1A25A575D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3A300708-840D-432E-BCD1-5C4B6E840021}" type="presOf" srcId="{81B700AE-45CC-4269-B96B-9CE008329B9A}" destId="{85843274-A942-4BF6-93B0-51CE1B5B6F35}" srcOrd="0" destOrd="0" presId="urn:microsoft.com/office/officeart/2005/8/layout/hierarchy3"/>
    <dgm:cxn modelId="{FFA7900B-6DFF-4687-8351-94A129782E27}" type="presOf" srcId="{23C33B03-CE94-4425-A4D7-30961840CA1B}" destId="{45760048-8BD0-45A9-BFC9-77B37FA5D54A}" srcOrd="0" destOrd="0" presId="urn:microsoft.com/office/officeart/2005/8/layout/hierarchy3"/>
    <dgm:cxn modelId="{F0B48634-66E2-40F7-8402-B1161400FCEB}" type="presOf" srcId="{81B700AE-45CC-4269-B96B-9CE008329B9A}" destId="{241EC6E4-A62C-448D-B5DF-FF205DCD9DB5}" srcOrd="1" destOrd="0" presId="urn:microsoft.com/office/officeart/2005/8/layout/hierarchy3"/>
    <dgm:cxn modelId="{B0238840-6394-499A-8267-10CA418B0378}" srcId="{56056B37-247F-429B-B1DF-AF5B18F8B472}" destId="{81B700AE-45CC-4269-B96B-9CE008329B9A}" srcOrd="0" destOrd="0" parTransId="{0940E6B5-130B-4513-AEE3-A36DE091BC78}" sibTransId="{691134A6-B64F-4345-BC98-0AAABE1A43FE}"/>
    <dgm:cxn modelId="{CCE04578-C4A5-4188-824F-3A9E4CDDE9FD}" srcId="{56056B37-247F-429B-B1DF-AF5B18F8B472}" destId="{C4BCD3EC-62A4-45CE-81AB-FF23248E3EFB}" srcOrd="1" destOrd="0" parTransId="{4E86DD88-42BC-49A9-AFE1-89BF05C0E181}" sibTransId="{4F1AA41A-767F-4EE0-BFFE-5C4CCC8035E5}"/>
    <dgm:cxn modelId="{5CFAC494-D1EC-4E95-A91A-8FA1DAFF7530}" type="presOf" srcId="{56056B37-247F-429B-B1DF-AF5B18F8B472}" destId="{4201E940-BFB3-4374-B052-65CB7D9362CB}" srcOrd="0" destOrd="0" presId="urn:microsoft.com/office/officeart/2005/8/layout/hierarchy3"/>
    <dgm:cxn modelId="{97F8F9B0-F1D5-4FE9-9BE2-B445BA45DA4F}" type="presOf" srcId="{4AA981D0-5918-4726-9DB1-1B21F782F122}" destId="{C8FE7BDF-F558-4ECB-AAFB-C5284821FD40}" srcOrd="0" destOrd="0" presId="urn:microsoft.com/office/officeart/2005/8/layout/hierarchy3"/>
    <dgm:cxn modelId="{96FDF8B2-2F18-4ADC-A036-A527571E856D}" type="presOf" srcId="{C4BCD3EC-62A4-45CE-81AB-FF23248E3EFB}" destId="{14846671-9B5C-4FB9-9305-F883147687B0}" srcOrd="0" destOrd="0" presId="urn:microsoft.com/office/officeart/2005/8/layout/hierarchy3"/>
    <dgm:cxn modelId="{839F6DC9-D3E5-4E6C-A8D8-4F2D7CE67646}" type="presOf" srcId="{CBF92AB2-DA6F-4ED4-B9D7-0E94C2134D29}" destId="{33179B07-5149-428D-95CB-60DBDF99D73D}" srcOrd="0" destOrd="0" presId="urn:microsoft.com/office/officeart/2005/8/layout/hierarchy3"/>
    <dgm:cxn modelId="{EF8093CA-68AD-4AC2-88AB-7BD393F8FA91}" type="presOf" srcId="{F76F27A7-CC13-45D3-AA3F-A1D1A25A575D}" destId="{65DA7058-549A-4FD7-8159-26E7CE6C8A7A}" srcOrd="0" destOrd="0" presId="urn:microsoft.com/office/officeart/2005/8/layout/hierarchy3"/>
    <dgm:cxn modelId="{B8B939CC-A9C9-47D4-91C4-68D93BEDA607}" srcId="{81B700AE-45CC-4269-B96B-9CE008329B9A}" destId="{23C33B03-CE94-4425-A4D7-30961840CA1B}" srcOrd="0" destOrd="0" parTransId="{4AA981D0-5918-4726-9DB1-1B21F782F122}" sibTransId="{29D0585E-7828-483F-93AE-491B9AF4AD73}"/>
    <dgm:cxn modelId="{7BDFE2CD-75DC-4BB9-AA8B-20B9E336B69B}" srcId="{C4BCD3EC-62A4-45CE-81AB-FF23248E3EFB}" destId="{F76F27A7-CC13-45D3-AA3F-A1D1A25A575D}" srcOrd="0" destOrd="0" parTransId="{CBF92AB2-DA6F-4ED4-B9D7-0E94C2134D29}" sibTransId="{24EF1432-2338-40E0-BA02-816A11218FCF}"/>
    <dgm:cxn modelId="{17D91BF3-236E-4E60-B1A6-26345E7C84D5}" type="presOf" srcId="{C4BCD3EC-62A4-45CE-81AB-FF23248E3EFB}" destId="{038270B8-7973-4423-B2CD-6D1F44A94602}" srcOrd="1" destOrd="0" presId="urn:microsoft.com/office/officeart/2005/8/layout/hierarchy3"/>
    <dgm:cxn modelId="{648D3797-5211-4E47-B1CC-EF658597C367}" type="presParOf" srcId="{4201E940-BFB3-4374-B052-65CB7D9362CB}" destId="{F40020C7-2401-47FD-B2AD-8A7815D37A1E}" srcOrd="0" destOrd="0" presId="urn:microsoft.com/office/officeart/2005/8/layout/hierarchy3"/>
    <dgm:cxn modelId="{C4F667C9-601B-43AA-B730-F917D62E7049}" type="presParOf" srcId="{F40020C7-2401-47FD-B2AD-8A7815D37A1E}" destId="{D5FD86A9-6082-49A4-973C-E89E5ED4B68E}" srcOrd="0" destOrd="0" presId="urn:microsoft.com/office/officeart/2005/8/layout/hierarchy3"/>
    <dgm:cxn modelId="{F035B8D1-71F0-42DC-B02E-3EAFD4864C04}" type="presParOf" srcId="{D5FD86A9-6082-49A4-973C-E89E5ED4B68E}" destId="{85843274-A942-4BF6-93B0-51CE1B5B6F35}" srcOrd="0" destOrd="0" presId="urn:microsoft.com/office/officeart/2005/8/layout/hierarchy3"/>
    <dgm:cxn modelId="{CCC55F09-54F3-4A7D-8901-98954D583C3F}" type="presParOf" srcId="{D5FD86A9-6082-49A4-973C-E89E5ED4B68E}" destId="{241EC6E4-A62C-448D-B5DF-FF205DCD9DB5}" srcOrd="1" destOrd="0" presId="urn:microsoft.com/office/officeart/2005/8/layout/hierarchy3"/>
    <dgm:cxn modelId="{0015E02E-8217-49B7-AE81-5E98D0C44C70}" type="presParOf" srcId="{F40020C7-2401-47FD-B2AD-8A7815D37A1E}" destId="{C1617F44-0FBC-4B75-8B5F-5757E4F5A910}" srcOrd="1" destOrd="0" presId="urn:microsoft.com/office/officeart/2005/8/layout/hierarchy3"/>
    <dgm:cxn modelId="{46E0CBB6-6343-4CAB-B363-0EE69FB6E7AB}" type="presParOf" srcId="{C1617F44-0FBC-4B75-8B5F-5757E4F5A910}" destId="{C8FE7BDF-F558-4ECB-AAFB-C5284821FD40}" srcOrd="0" destOrd="0" presId="urn:microsoft.com/office/officeart/2005/8/layout/hierarchy3"/>
    <dgm:cxn modelId="{A2C868BD-FDA5-4797-93DF-F56EBACC7CB5}" type="presParOf" srcId="{C1617F44-0FBC-4B75-8B5F-5757E4F5A910}" destId="{45760048-8BD0-45A9-BFC9-77B37FA5D54A}" srcOrd="1" destOrd="0" presId="urn:microsoft.com/office/officeart/2005/8/layout/hierarchy3"/>
    <dgm:cxn modelId="{5EAE51F0-B92C-4AC1-A7D2-421347BBD7C9}" type="presParOf" srcId="{4201E940-BFB3-4374-B052-65CB7D9362CB}" destId="{172D61E6-79D2-4703-A4CB-B3712D3D048A}" srcOrd="1" destOrd="0" presId="urn:microsoft.com/office/officeart/2005/8/layout/hierarchy3"/>
    <dgm:cxn modelId="{710B08B0-831E-427A-8901-802698CD50AB}" type="presParOf" srcId="{172D61E6-79D2-4703-A4CB-B3712D3D048A}" destId="{C2778DA7-D6A0-4B4A-9A4F-7E2673C8BACD}" srcOrd="0" destOrd="0" presId="urn:microsoft.com/office/officeart/2005/8/layout/hierarchy3"/>
    <dgm:cxn modelId="{73EE7AD3-5C58-4060-91B0-57758B460001}" type="presParOf" srcId="{C2778DA7-D6A0-4B4A-9A4F-7E2673C8BACD}" destId="{14846671-9B5C-4FB9-9305-F883147687B0}" srcOrd="0" destOrd="0" presId="urn:microsoft.com/office/officeart/2005/8/layout/hierarchy3"/>
    <dgm:cxn modelId="{433E1739-FD23-4231-B792-92C7DA679426}" type="presParOf" srcId="{C2778DA7-D6A0-4B4A-9A4F-7E2673C8BACD}" destId="{038270B8-7973-4423-B2CD-6D1F44A94602}" srcOrd="1" destOrd="0" presId="urn:microsoft.com/office/officeart/2005/8/layout/hierarchy3"/>
    <dgm:cxn modelId="{0964797F-B9F6-4E4A-A398-20E182372E8E}" type="presParOf" srcId="{172D61E6-79D2-4703-A4CB-B3712D3D048A}" destId="{71AFC229-B519-479E-82F9-E03DF2F9A693}" srcOrd="1" destOrd="0" presId="urn:microsoft.com/office/officeart/2005/8/layout/hierarchy3"/>
    <dgm:cxn modelId="{8BB15958-A93C-4C2E-967F-801605E25821}" type="presParOf" srcId="{71AFC229-B519-479E-82F9-E03DF2F9A693}" destId="{33179B07-5149-428D-95CB-60DBDF99D73D}" srcOrd="0" destOrd="0" presId="urn:microsoft.com/office/officeart/2005/8/layout/hierarchy3"/>
    <dgm:cxn modelId="{EA3C9CC9-0FED-456A-BAE7-59070A0A3A7F}" type="presParOf" srcId="{71AFC229-B519-479E-82F9-E03DF2F9A693}" destId="{65DA7058-549A-4FD7-8159-26E7CE6C8A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5546F4-A1E5-475A-85AC-8F545C4170D3}" type="doc">
      <dgm:prSet loTypeId="urn:microsoft.com/office/officeart/2005/8/layout/vList6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ID"/>
        </a:p>
      </dgm:t>
    </dgm:pt>
    <dgm:pt modelId="{4098BB2E-17DF-4FDB-9331-C3F78929AD15}">
      <dgm:prSet phldrT="[Text]"/>
      <dgm:spPr/>
      <dgm:t>
        <a:bodyPr/>
        <a:lstStyle/>
        <a:p>
          <a:r>
            <a:rPr lang="en-US" dirty="0" err="1"/>
            <a:t>Pembuatan</a:t>
          </a:r>
          <a:r>
            <a:rPr lang="en-US" dirty="0"/>
            <a:t> UU</a:t>
          </a:r>
          <a:endParaRPr lang="en-ID" dirty="0"/>
        </a:p>
      </dgm:t>
    </dgm:pt>
    <dgm:pt modelId="{E86BF7A4-9181-4D57-9199-65B94BE03471}" type="parTrans" cxnId="{F94ADB1D-DE7D-4601-8E25-933855BF36EF}">
      <dgm:prSet/>
      <dgm:spPr/>
      <dgm:t>
        <a:bodyPr/>
        <a:lstStyle/>
        <a:p>
          <a:endParaRPr lang="en-ID"/>
        </a:p>
      </dgm:t>
    </dgm:pt>
    <dgm:pt modelId="{286F66A4-7C17-4D8C-859A-95068D82DAC8}" type="sibTrans" cxnId="{F94ADB1D-DE7D-4601-8E25-933855BF36EF}">
      <dgm:prSet/>
      <dgm:spPr/>
      <dgm:t>
        <a:bodyPr/>
        <a:lstStyle/>
        <a:p>
          <a:endParaRPr lang="en-ID"/>
        </a:p>
      </dgm:t>
    </dgm:pt>
    <dgm:pt modelId="{145C7ADA-C1EC-4C32-B784-CCB980226FF6}">
      <dgm:prSet phldrT="[Text]"/>
      <dgm:spPr/>
      <dgm:t>
        <a:bodyPr/>
        <a:lstStyle/>
        <a:p>
          <a:r>
            <a:rPr lang="en-US" dirty="0" err="1"/>
            <a:t>Mempertanyakan</a:t>
          </a:r>
          <a:r>
            <a:rPr lang="en-US" dirty="0"/>
            <a:t> </a:t>
          </a:r>
          <a:r>
            <a:rPr lang="en-US" dirty="0" err="1"/>
            <a:t>efektifitas</a:t>
          </a:r>
          <a:r>
            <a:rPr lang="en-US" dirty="0"/>
            <a:t> UU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masyarakat</a:t>
          </a:r>
          <a:r>
            <a:rPr lang="en-US" dirty="0"/>
            <a:t>, </a:t>
          </a:r>
          <a:r>
            <a:rPr lang="en-US" dirty="0" err="1"/>
            <a:t>dll</a:t>
          </a:r>
          <a:endParaRPr lang="en-ID" dirty="0"/>
        </a:p>
      </dgm:t>
    </dgm:pt>
    <dgm:pt modelId="{BAC92843-FCBC-4C60-9548-11F30FB9D3F8}" type="parTrans" cxnId="{164CAC77-7B59-4F66-8BF0-9B49149A5CCE}">
      <dgm:prSet/>
      <dgm:spPr/>
      <dgm:t>
        <a:bodyPr/>
        <a:lstStyle/>
        <a:p>
          <a:endParaRPr lang="en-ID"/>
        </a:p>
      </dgm:t>
    </dgm:pt>
    <dgm:pt modelId="{C0DF11D6-5733-4DF5-B187-D4DD1C4D0DC9}" type="sibTrans" cxnId="{164CAC77-7B59-4F66-8BF0-9B49149A5CCE}">
      <dgm:prSet/>
      <dgm:spPr/>
      <dgm:t>
        <a:bodyPr/>
        <a:lstStyle/>
        <a:p>
          <a:endParaRPr lang="en-ID"/>
        </a:p>
      </dgm:t>
    </dgm:pt>
    <dgm:pt modelId="{C8F4A3F3-289F-4AB5-A6AA-D997939585A7}">
      <dgm:prSet phldrT="[Text]"/>
      <dgm:spPr/>
      <dgm:t>
        <a:bodyPr/>
        <a:lstStyle/>
        <a:p>
          <a:r>
            <a:rPr lang="en-US" dirty="0" err="1"/>
            <a:t>Putusan</a:t>
          </a:r>
          <a:r>
            <a:rPr lang="en-US" dirty="0"/>
            <a:t> </a:t>
          </a:r>
          <a:r>
            <a:rPr lang="en-US" dirty="0" err="1"/>
            <a:t>Pengadilan</a:t>
          </a:r>
          <a:endParaRPr lang="en-ID" dirty="0"/>
        </a:p>
      </dgm:t>
    </dgm:pt>
    <dgm:pt modelId="{C71D3163-015A-460C-A38D-5B0AD47E9699}" type="parTrans" cxnId="{89F2E64F-AC97-4640-84CB-7F7D62BF1EFA}">
      <dgm:prSet/>
      <dgm:spPr/>
      <dgm:t>
        <a:bodyPr/>
        <a:lstStyle/>
        <a:p>
          <a:endParaRPr lang="en-ID"/>
        </a:p>
      </dgm:t>
    </dgm:pt>
    <dgm:pt modelId="{948D4C1E-7D0C-4C15-9E68-E67F2CB16376}" type="sibTrans" cxnId="{89F2E64F-AC97-4640-84CB-7F7D62BF1EFA}">
      <dgm:prSet/>
      <dgm:spPr/>
      <dgm:t>
        <a:bodyPr/>
        <a:lstStyle/>
        <a:p>
          <a:endParaRPr lang="en-ID"/>
        </a:p>
      </dgm:t>
    </dgm:pt>
    <dgm:pt modelId="{578E63E9-F51F-4629-AE1C-E6CC01C89899}">
      <dgm:prSet phldrT="[Text]"/>
      <dgm:spPr/>
      <dgm:t>
        <a:bodyPr/>
        <a:lstStyle/>
        <a:p>
          <a:r>
            <a:rPr lang="en-US" dirty="0" err="1"/>
            <a:t>Dampak</a:t>
          </a:r>
          <a:r>
            <a:rPr lang="en-US" dirty="0"/>
            <a:t> </a:t>
          </a:r>
          <a:r>
            <a:rPr lang="en-US" dirty="0" err="1"/>
            <a:t>putusan</a:t>
          </a:r>
          <a:r>
            <a:rPr lang="en-US" dirty="0"/>
            <a:t> </a:t>
          </a:r>
          <a:r>
            <a:rPr lang="en-US" dirty="0" err="1"/>
            <a:t>pengadilan</a:t>
          </a:r>
          <a:endParaRPr lang="en-ID" dirty="0"/>
        </a:p>
      </dgm:t>
    </dgm:pt>
    <dgm:pt modelId="{687C7DA6-9534-4764-9166-219749C36D5B}" type="parTrans" cxnId="{3C6E0205-BA3E-4B2C-A388-4A81EBA5FE84}">
      <dgm:prSet/>
      <dgm:spPr/>
      <dgm:t>
        <a:bodyPr/>
        <a:lstStyle/>
        <a:p>
          <a:endParaRPr lang="en-ID"/>
        </a:p>
      </dgm:t>
    </dgm:pt>
    <dgm:pt modelId="{40F44AF8-3A8D-46FE-93CC-6D90264F3E53}" type="sibTrans" cxnId="{3C6E0205-BA3E-4B2C-A388-4A81EBA5FE84}">
      <dgm:prSet/>
      <dgm:spPr/>
      <dgm:t>
        <a:bodyPr/>
        <a:lstStyle/>
        <a:p>
          <a:endParaRPr lang="en-ID"/>
        </a:p>
      </dgm:t>
    </dgm:pt>
    <dgm:pt modelId="{BC2B2D9D-4F28-4F52-BCA4-A91040274D22}">
      <dgm:prSet phldrT="[Text]"/>
      <dgm:spPr/>
      <dgm:t>
        <a:bodyPr/>
        <a:lstStyle/>
        <a:p>
          <a:r>
            <a:rPr lang="en-US" dirty="0" err="1"/>
            <a:t>Polisi</a:t>
          </a:r>
          <a:endParaRPr lang="en-ID" dirty="0"/>
        </a:p>
      </dgm:t>
    </dgm:pt>
    <dgm:pt modelId="{EF92DF8E-5CB5-4400-A4C1-4EF81EB490BA}" type="parTrans" cxnId="{AE4A3DE9-E561-47BE-9612-AFE183177841}">
      <dgm:prSet/>
      <dgm:spPr/>
      <dgm:t>
        <a:bodyPr/>
        <a:lstStyle/>
        <a:p>
          <a:endParaRPr lang="en-ID"/>
        </a:p>
      </dgm:t>
    </dgm:pt>
    <dgm:pt modelId="{7FB9C2CE-E34F-42C9-8155-BFCCBC2EFFE5}" type="sibTrans" cxnId="{AE4A3DE9-E561-47BE-9612-AFE183177841}">
      <dgm:prSet/>
      <dgm:spPr/>
      <dgm:t>
        <a:bodyPr/>
        <a:lstStyle/>
        <a:p>
          <a:endParaRPr lang="en-ID"/>
        </a:p>
      </dgm:t>
    </dgm:pt>
    <dgm:pt modelId="{6ABF3B4B-3DA9-4C6B-8455-F198CA3E4A17}">
      <dgm:prSet/>
      <dgm:spPr/>
      <dgm:t>
        <a:bodyPr/>
        <a:lstStyle/>
        <a:p>
          <a:r>
            <a:rPr lang="en-US" dirty="0" err="1"/>
            <a:t>Polisi</a:t>
          </a:r>
          <a:r>
            <a:rPr lang="en-US" dirty="0"/>
            <a:t> </a:t>
          </a:r>
          <a:r>
            <a:rPr lang="en-US" dirty="0" err="1"/>
            <a:t>melayani</a:t>
          </a:r>
          <a:r>
            <a:rPr lang="en-US" dirty="0"/>
            <a:t> </a:t>
          </a:r>
          <a:r>
            <a:rPr lang="en-US" dirty="0" err="1"/>
            <a:t>masyarakat</a:t>
          </a:r>
          <a:r>
            <a:rPr lang="en-US" dirty="0"/>
            <a:t> dg </a:t>
          </a:r>
          <a:r>
            <a:rPr lang="en-US" dirty="0" err="1"/>
            <a:t>cara</a:t>
          </a:r>
          <a:r>
            <a:rPr lang="en-US" dirty="0"/>
            <a:t> </a:t>
          </a:r>
          <a:r>
            <a:rPr lang="en-US" dirty="0" err="1"/>
            <a:t>mendisiplinkan</a:t>
          </a:r>
          <a:endParaRPr lang="en-ID" dirty="0"/>
        </a:p>
      </dgm:t>
    </dgm:pt>
    <dgm:pt modelId="{1D761516-43E4-4078-9429-0E1088B24BC7}" type="parTrans" cxnId="{12D48C45-EBBE-41A0-8129-A8F8F4761588}">
      <dgm:prSet/>
      <dgm:spPr/>
      <dgm:t>
        <a:bodyPr/>
        <a:lstStyle/>
        <a:p>
          <a:endParaRPr lang="en-ID"/>
        </a:p>
      </dgm:t>
    </dgm:pt>
    <dgm:pt modelId="{E6AD932A-6263-43DA-8103-00EC28101AE1}" type="sibTrans" cxnId="{12D48C45-EBBE-41A0-8129-A8F8F4761588}">
      <dgm:prSet/>
      <dgm:spPr/>
      <dgm:t>
        <a:bodyPr/>
        <a:lstStyle/>
        <a:p>
          <a:endParaRPr lang="en-ID"/>
        </a:p>
      </dgm:t>
    </dgm:pt>
    <dgm:pt modelId="{ED83C521-7521-44DD-BD90-236C5B636E8F}">
      <dgm:prSet phldrT="[Text]"/>
      <dgm:spPr/>
      <dgm:t>
        <a:bodyPr/>
        <a:lstStyle/>
        <a:p>
          <a:r>
            <a:rPr lang="en-US" dirty="0" err="1"/>
            <a:t>Bidang</a:t>
          </a:r>
          <a:r>
            <a:rPr lang="en-US" dirty="0"/>
            <a:t> </a:t>
          </a:r>
          <a:r>
            <a:rPr lang="en-US" dirty="0" err="1"/>
            <a:t>Advokat</a:t>
          </a:r>
          <a:endParaRPr lang="en-ID" dirty="0"/>
        </a:p>
      </dgm:t>
    </dgm:pt>
    <dgm:pt modelId="{4D29FA01-D862-489E-B305-5226141D0BFD}" type="parTrans" cxnId="{B7D7410B-B990-4F87-8F31-0B8E098C5AD3}">
      <dgm:prSet/>
      <dgm:spPr/>
      <dgm:t>
        <a:bodyPr/>
        <a:lstStyle/>
        <a:p>
          <a:endParaRPr lang="en-ID"/>
        </a:p>
      </dgm:t>
    </dgm:pt>
    <dgm:pt modelId="{1A2EDDEE-DA93-49B7-8C8A-4243556951A9}" type="sibTrans" cxnId="{B7D7410B-B990-4F87-8F31-0B8E098C5AD3}">
      <dgm:prSet/>
      <dgm:spPr/>
      <dgm:t>
        <a:bodyPr/>
        <a:lstStyle/>
        <a:p>
          <a:endParaRPr lang="en-ID"/>
        </a:p>
      </dgm:t>
    </dgm:pt>
    <dgm:pt modelId="{854B45D8-6084-4547-A94E-4DBC419D5960}">
      <dgm:prSet/>
      <dgm:spPr/>
      <dgm:t>
        <a:bodyPr/>
        <a:lstStyle/>
        <a:p>
          <a:r>
            <a:rPr lang="en-US" dirty="0" err="1"/>
            <a:t>Advokat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profesi</a:t>
          </a:r>
          <a:r>
            <a:rPr lang="en-US" dirty="0"/>
            <a:t> </a:t>
          </a:r>
          <a:r>
            <a:rPr lang="en-US" dirty="0" err="1"/>
            <a:t>komersial</a:t>
          </a:r>
          <a:r>
            <a:rPr lang="en-US" dirty="0"/>
            <a:t> dan </a:t>
          </a:r>
          <a:r>
            <a:rPr lang="en-US" dirty="0" err="1"/>
            <a:t>pejuang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utk</a:t>
          </a:r>
          <a:r>
            <a:rPr lang="en-US" dirty="0"/>
            <a:t> </a:t>
          </a:r>
          <a:r>
            <a:rPr lang="en-US" dirty="0" err="1"/>
            <a:t>masyarakat</a:t>
          </a:r>
          <a:endParaRPr lang="en-ID" dirty="0"/>
        </a:p>
      </dgm:t>
    </dgm:pt>
    <dgm:pt modelId="{545662E8-A283-476A-97DD-DBD8D899BB67}" type="parTrans" cxnId="{412F65E7-62B5-47C1-BE7D-42153B9BC924}">
      <dgm:prSet/>
      <dgm:spPr/>
      <dgm:t>
        <a:bodyPr/>
        <a:lstStyle/>
        <a:p>
          <a:endParaRPr lang="en-ID"/>
        </a:p>
      </dgm:t>
    </dgm:pt>
    <dgm:pt modelId="{9CB2B343-CE00-4C86-843D-707101E47242}" type="sibTrans" cxnId="{412F65E7-62B5-47C1-BE7D-42153B9BC924}">
      <dgm:prSet/>
      <dgm:spPr/>
      <dgm:t>
        <a:bodyPr/>
        <a:lstStyle/>
        <a:p>
          <a:endParaRPr lang="en-ID"/>
        </a:p>
      </dgm:t>
    </dgm:pt>
    <dgm:pt modelId="{2704BC53-67BD-4CD0-999A-6B654B0E43B3}" type="pres">
      <dgm:prSet presAssocID="{375546F4-A1E5-475A-85AC-8F545C4170D3}" presName="Name0" presStyleCnt="0">
        <dgm:presLayoutVars>
          <dgm:dir/>
          <dgm:animLvl val="lvl"/>
          <dgm:resizeHandles/>
        </dgm:presLayoutVars>
      </dgm:prSet>
      <dgm:spPr/>
    </dgm:pt>
    <dgm:pt modelId="{5ED397D9-42DB-4E47-A3FC-245B6B3C0311}" type="pres">
      <dgm:prSet presAssocID="{4098BB2E-17DF-4FDB-9331-C3F78929AD15}" presName="linNode" presStyleCnt="0"/>
      <dgm:spPr/>
    </dgm:pt>
    <dgm:pt modelId="{7DA563F5-25AE-41DE-9CED-E2DF6C1449E5}" type="pres">
      <dgm:prSet presAssocID="{4098BB2E-17DF-4FDB-9331-C3F78929AD15}" presName="parentShp" presStyleLbl="node1" presStyleIdx="0" presStyleCnt="4">
        <dgm:presLayoutVars>
          <dgm:bulletEnabled val="1"/>
        </dgm:presLayoutVars>
      </dgm:prSet>
      <dgm:spPr/>
    </dgm:pt>
    <dgm:pt modelId="{653C3C48-2DD0-46FE-AAF8-E54045FDC4A0}" type="pres">
      <dgm:prSet presAssocID="{4098BB2E-17DF-4FDB-9331-C3F78929AD15}" presName="childShp" presStyleLbl="bgAccFollowNode1" presStyleIdx="0" presStyleCnt="4">
        <dgm:presLayoutVars>
          <dgm:bulletEnabled val="1"/>
        </dgm:presLayoutVars>
      </dgm:prSet>
      <dgm:spPr/>
    </dgm:pt>
    <dgm:pt modelId="{F38D436C-2D92-429E-B69C-953265096533}" type="pres">
      <dgm:prSet presAssocID="{286F66A4-7C17-4D8C-859A-95068D82DAC8}" presName="spacing" presStyleCnt="0"/>
      <dgm:spPr/>
    </dgm:pt>
    <dgm:pt modelId="{DCF1A3B7-AEAD-4B49-BDC1-A1438CDCBC99}" type="pres">
      <dgm:prSet presAssocID="{C8F4A3F3-289F-4AB5-A6AA-D997939585A7}" presName="linNode" presStyleCnt="0"/>
      <dgm:spPr/>
    </dgm:pt>
    <dgm:pt modelId="{4B7AE9D3-2D0A-43C4-8CED-6A746B294F0F}" type="pres">
      <dgm:prSet presAssocID="{C8F4A3F3-289F-4AB5-A6AA-D997939585A7}" presName="parentShp" presStyleLbl="node1" presStyleIdx="1" presStyleCnt="4">
        <dgm:presLayoutVars>
          <dgm:bulletEnabled val="1"/>
        </dgm:presLayoutVars>
      </dgm:prSet>
      <dgm:spPr/>
    </dgm:pt>
    <dgm:pt modelId="{00DBF1AF-FDBB-4871-B275-EA98C87B688D}" type="pres">
      <dgm:prSet presAssocID="{C8F4A3F3-289F-4AB5-A6AA-D997939585A7}" presName="childShp" presStyleLbl="bgAccFollowNode1" presStyleIdx="1" presStyleCnt="4">
        <dgm:presLayoutVars>
          <dgm:bulletEnabled val="1"/>
        </dgm:presLayoutVars>
      </dgm:prSet>
      <dgm:spPr/>
    </dgm:pt>
    <dgm:pt modelId="{D30FF9FB-7583-4343-B0E9-C8F22EACC7D5}" type="pres">
      <dgm:prSet presAssocID="{948D4C1E-7D0C-4C15-9E68-E67F2CB16376}" presName="spacing" presStyleCnt="0"/>
      <dgm:spPr/>
    </dgm:pt>
    <dgm:pt modelId="{768B6B2F-E8F1-487F-92E8-3BE873B063E1}" type="pres">
      <dgm:prSet presAssocID="{BC2B2D9D-4F28-4F52-BCA4-A91040274D22}" presName="linNode" presStyleCnt="0"/>
      <dgm:spPr/>
    </dgm:pt>
    <dgm:pt modelId="{1BB8413E-1940-44FC-B869-8E80CFF50F01}" type="pres">
      <dgm:prSet presAssocID="{BC2B2D9D-4F28-4F52-BCA4-A91040274D22}" presName="parentShp" presStyleLbl="node1" presStyleIdx="2" presStyleCnt="4">
        <dgm:presLayoutVars>
          <dgm:bulletEnabled val="1"/>
        </dgm:presLayoutVars>
      </dgm:prSet>
      <dgm:spPr/>
    </dgm:pt>
    <dgm:pt modelId="{398A18AB-7F3A-4394-968D-B1AF62927D63}" type="pres">
      <dgm:prSet presAssocID="{BC2B2D9D-4F28-4F52-BCA4-A91040274D22}" presName="childShp" presStyleLbl="bgAccFollowNode1" presStyleIdx="2" presStyleCnt="4">
        <dgm:presLayoutVars>
          <dgm:bulletEnabled val="1"/>
        </dgm:presLayoutVars>
      </dgm:prSet>
      <dgm:spPr/>
    </dgm:pt>
    <dgm:pt modelId="{2E36616D-BCE3-4212-AC94-14142A8D7810}" type="pres">
      <dgm:prSet presAssocID="{7FB9C2CE-E34F-42C9-8155-BFCCBC2EFFE5}" presName="spacing" presStyleCnt="0"/>
      <dgm:spPr/>
    </dgm:pt>
    <dgm:pt modelId="{1E4C52BD-333C-4AF2-AC69-BC8B6B62D857}" type="pres">
      <dgm:prSet presAssocID="{ED83C521-7521-44DD-BD90-236C5B636E8F}" presName="linNode" presStyleCnt="0"/>
      <dgm:spPr/>
    </dgm:pt>
    <dgm:pt modelId="{B5C35ADE-59B2-4D8E-8DA7-DA963C46C59C}" type="pres">
      <dgm:prSet presAssocID="{ED83C521-7521-44DD-BD90-236C5B636E8F}" presName="parentShp" presStyleLbl="node1" presStyleIdx="3" presStyleCnt="4">
        <dgm:presLayoutVars>
          <dgm:bulletEnabled val="1"/>
        </dgm:presLayoutVars>
      </dgm:prSet>
      <dgm:spPr/>
    </dgm:pt>
    <dgm:pt modelId="{2A423270-0452-4AB2-857D-64B679A854B3}" type="pres">
      <dgm:prSet presAssocID="{ED83C521-7521-44DD-BD90-236C5B636E8F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3C6E0205-BA3E-4B2C-A388-4A81EBA5FE84}" srcId="{C8F4A3F3-289F-4AB5-A6AA-D997939585A7}" destId="{578E63E9-F51F-4629-AE1C-E6CC01C89899}" srcOrd="0" destOrd="0" parTransId="{687C7DA6-9534-4764-9166-219749C36D5B}" sibTransId="{40F44AF8-3A8D-46FE-93CC-6D90264F3E53}"/>
    <dgm:cxn modelId="{18C7FB09-8145-46B0-9B95-49D3DA1183B7}" type="presOf" srcId="{6ABF3B4B-3DA9-4C6B-8455-F198CA3E4A17}" destId="{398A18AB-7F3A-4394-968D-B1AF62927D63}" srcOrd="0" destOrd="0" presId="urn:microsoft.com/office/officeart/2005/8/layout/vList6"/>
    <dgm:cxn modelId="{B7D7410B-B990-4F87-8F31-0B8E098C5AD3}" srcId="{375546F4-A1E5-475A-85AC-8F545C4170D3}" destId="{ED83C521-7521-44DD-BD90-236C5B636E8F}" srcOrd="3" destOrd="0" parTransId="{4D29FA01-D862-489E-B305-5226141D0BFD}" sibTransId="{1A2EDDEE-DA93-49B7-8C8A-4243556951A9}"/>
    <dgm:cxn modelId="{F94ADB1D-DE7D-4601-8E25-933855BF36EF}" srcId="{375546F4-A1E5-475A-85AC-8F545C4170D3}" destId="{4098BB2E-17DF-4FDB-9331-C3F78929AD15}" srcOrd="0" destOrd="0" parTransId="{E86BF7A4-9181-4D57-9199-65B94BE03471}" sibTransId="{286F66A4-7C17-4D8C-859A-95068D82DAC8}"/>
    <dgm:cxn modelId="{BDCAA721-42FD-4610-8893-CC81160C9337}" type="presOf" srcId="{ED83C521-7521-44DD-BD90-236C5B636E8F}" destId="{B5C35ADE-59B2-4D8E-8DA7-DA963C46C59C}" srcOrd="0" destOrd="0" presId="urn:microsoft.com/office/officeart/2005/8/layout/vList6"/>
    <dgm:cxn modelId="{7805AF28-F679-4828-92CD-6A310927225D}" type="presOf" srcId="{375546F4-A1E5-475A-85AC-8F545C4170D3}" destId="{2704BC53-67BD-4CD0-999A-6B654B0E43B3}" srcOrd="0" destOrd="0" presId="urn:microsoft.com/office/officeart/2005/8/layout/vList6"/>
    <dgm:cxn modelId="{BB102B3A-D43A-413E-9874-319545BFA2F8}" type="presOf" srcId="{145C7ADA-C1EC-4C32-B784-CCB980226FF6}" destId="{653C3C48-2DD0-46FE-AAF8-E54045FDC4A0}" srcOrd="0" destOrd="0" presId="urn:microsoft.com/office/officeart/2005/8/layout/vList6"/>
    <dgm:cxn modelId="{12D48C45-EBBE-41A0-8129-A8F8F4761588}" srcId="{BC2B2D9D-4F28-4F52-BCA4-A91040274D22}" destId="{6ABF3B4B-3DA9-4C6B-8455-F198CA3E4A17}" srcOrd="0" destOrd="0" parTransId="{1D761516-43E4-4078-9429-0E1088B24BC7}" sibTransId="{E6AD932A-6263-43DA-8103-00EC28101AE1}"/>
    <dgm:cxn modelId="{89F2E64F-AC97-4640-84CB-7F7D62BF1EFA}" srcId="{375546F4-A1E5-475A-85AC-8F545C4170D3}" destId="{C8F4A3F3-289F-4AB5-A6AA-D997939585A7}" srcOrd="1" destOrd="0" parTransId="{C71D3163-015A-460C-A38D-5B0AD47E9699}" sibTransId="{948D4C1E-7D0C-4C15-9E68-E67F2CB16376}"/>
    <dgm:cxn modelId="{80CA9B71-001E-4AAA-BAE6-273508849430}" type="presOf" srcId="{578E63E9-F51F-4629-AE1C-E6CC01C89899}" destId="{00DBF1AF-FDBB-4871-B275-EA98C87B688D}" srcOrd="0" destOrd="0" presId="urn:microsoft.com/office/officeart/2005/8/layout/vList6"/>
    <dgm:cxn modelId="{164CAC77-7B59-4F66-8BF0-9B49149A5CCE}" srcId="{4098BB2E-17DF-4FDB-9331-C3F78929AD15}" destId="{145C7ADA-C1EC-4C32-B784-CCB980226FF6}" srcOrd="0" destOrd="0" parTransId="{BAC92843-FCBC-4C60-9548-11F30FB9D3F8}" sibTransId="{C0DF11D6-5733-4DF5-B187-D4DD1C4D0DC9}"/>
    <dgm:cxn modelId="{CAA3C0A8-E7B6-4FF5-B64B-685E1930D388}" type="presOf" srcId="{4098BB2E-17DF-4FDB-9331-C3F78929AD15}" destId="{7DA563F5-25AE-41DE-9CED-E2DF6C1449E5}" srcOrd="0" destOrd="0" presId="urn:microsoft.com/office/officeart/2005/8/layout/vList6"/>
    <dgm:cxn modelId="{E4485DC2-1AFE-4D27-97F6-134228F43D6A}" type="presOf" srcId="{C8F4A3F3-289F-4AB5-A6AA-D997939585A7}" destId="{4B7AE9D3-2D0A-43C4-8CED-6A746B294F0F}" srcOrd="0" destOrd="0" presId="urn:microsoft.com/office/officeart/2005/8/layout/vList6"/>
    <dgm:cxn modelId="{B54384D6-C2C3-4679-A595-A2E945D11419}" type="presOf" srcId="{854B45D8-6084-4547-A94E-4DBC419D5960}" destId="{2A423270-0452-4AB2-857D-64B679A854B3}" srcOrd="0" destOrd="0" presId="urn:microsoft.com/office/officeart/2005/8/layout/vList6"/>
    <dgm:cxn modelId="{412F65E7-62B5-47C1-BE7D-42153B9BC924}" srcId="{ED83C521-7521-44DD-BD90-236C5B636E8F}" destId="{854B45D8-6084-4547-A94E-4DBC419D5960}" srcOrd="0" destOrd="0" parTransId="{545662E8-A283-476A-97DD-DBD8D899BB67}" sibTransId="{9CB2B343-CE00-4C86-843D-707101E47242}"/>
    <dgm:cxn modelId="{AE4A3DE9-E561-47BE-9612-AFE183177841}" srcId="{375546F4-A1E5-475A-85AC-8F545C4170D3}" destId="{BC2B2D9D-4F28-4F52-BCA4-A91040274D22}" srcOrd="2" destOrd="0" parTransId="{EF92DF8E-5CB5-4400-A4C1-4EF81EB490BA}" sibTransId="{7FB9C2CE-E34F-42C9-8155-BFCCBC2EFFE5}"/>
    <dgm:cxn modelId="{214C05F1-FF54-404F-A0E4-6C53291DF9A5}" type="presOf" srcId="{BC2B2D9D-4F28-4F52-BCA4-A91040274D22}" destId="{1BB8413E-1940-44FC-B869-8E80CFF50F01}" srcOrd="0" destOrd="0" presId="urn:microsoft.com/office/officeart/2005/8/layout/vList6"/>
    <dgm:cxn modelId="{3FA17DE7-0B3E-4E32-8CA9-DA34101003AC}" type="presParOf" srcId="{2704BC53-67BD-4CD0-999A-6B654B0E43B3}" destId="{5ED397D9-42DB-4E47-A3FC-245B6B3C0311}" srcOrd="0" destOrd="0" presId="urn:microsoft.com/office/officeart/2005/8/layout/vList6"/>
    <dgm:cxn modelId="{09E6844C-89BF-4D99-A0C6-E188D71228F0}" type="presParOf" srcId="{5ED397D9-42DB-4E47-A3FC-245B6B3C0311}" destId="{7DA563F5-25AE-41DE-9CED-E2DF6C1449E5}" srcOrd="0" destOrd="0" presId="urn:microsoft.com/office/officeart/2005/8/layout/vList6"/>
    <dgm:cxn modelId="{CC41CF32-CAF7-460F-B01F-A2349A734B7C}" type="presParOf" srcId="{5ED397D9-42DB-4E47-A3FC-245B6B3C0311}" destId="{653C3C48-2DD0-46FE-AAF8-E54045FDC4A0}" srcOrd="1" destOrd="0" presId="urn:microsoft.com/office/officeart/2005/8/layout/vList6"/>
    <dgm:cxn modelId="{B99AD9B4-3E92-4817-8EAB-DFBECD908F0D}" type="presParOf" srcId="{2704BC53-67BD-4CD0-999A-6B654B0E43B3}" destId="{F38D436C-2D92-429E-B69C-953265096533}" srcOrd="1" destOrd="0" presId="urn:microsoft.com/office/officeart/2005/8/layout/vList6"/>
    <dgm:cxn modelId="{4023C5AA-4BD8-45D6-AEB3-A0EFD0EADB11}" type="presParOf" srcId="{2704BC53-67BD-4CD0-999A-6B654B0E43B3}" destId="{DCF1A3B7-AEAD-4B49-BDC1-A1438CDCBC99}" srcOrd="2" destOrd="0" presId="urn:microsoft.com/office/officeart/2005/8/layout/vList6"/>
    <dgm:cxn modelId="{73818B85-3C60-4769-A157-8718189D3902}" type="presParOf" srcId="{DCF1A3B7-AEAD-4B49-BDC1-A1438CDCBC99}" destId="{4B7AE9D3-2D0A-43C4-8CED-6A746B294F0F}" srcOrd="0" destOrd="0" presId="urn:microsoft.com/office/officeart/2005/8/layout/vList6"/>
    <dgm:cxn modelId="{F7D4C32F-D865-4AB5-96E2-3749499E8424}" type="presParOf" srcId="{DCF1A3B7-AEAD-4B49-BDC1-A1438CDCBC99}" destId="{00DBF1AF-FDBB-4871-B275-EA98C87B688D}" srcOrd="1" destOrd="0" presId="urn:microsoft.com/office/officeart/2005/8/layout/vList6"/>
    <dgm:cxn modelId="{27CE998F-B8A4-41A3-AD46-451FAC6E7986}" type="presParOf" srcId="{2704BC53-67BD-4CD0-999A-6B654B0E43B3}" destId="{D30FF9FB-7583-4343-B0E9-C8F22EACC7D5}" srcOrd="3" destOrd="0" presId="urn:microsoft.com/office/officeart/2005/8/layout/vList6"/>
    <dgm:cxn modelId="{300C69C2-6E01-4A4D-8191-16120FA4C4F3}" type="presParOf" srcId="{2704BC53-67BD-4CD0-999A-6B654B0E43B3}" destId="{768B6B2F-E8F1-487F-92E8-3BE873B063E1}" srcOrd="4" destOrd="0" presId="urn:microsoft.com/office/officeart/2005/8/layout/vList6"/>
    <dgm:cxn modelId="{052FD905-AEA0-4879-964B-A0D85FACE4B3}" type="presParOf" srcId="{768B6B2F-E8F1-487F-92E8-3BE873B063E1}" destId="{1BB8413E-1940-44FC-B869-8E80CFF50F01}" srcOrd="0" destOrd="0" presId="urn:microsoft.com/office/officeart/2005/8/layout/vList6"/>
    <dgm:cxn modelId="{4CC9B71A-A3D8-46DD-8A1C-969BFA64299E}" type="presParOf" srcId="{768B6B2F-E8F1-487F-92E8-3BE873B063E1}" destId="{398A18AB-7F3A-4394-968D-B1AF62927D63}" srcOrd="1" destOrd="0" presId="urn:microsoft.com/office/officeart/2005/8/layout/vList6"/>
    <dgm:cxn modelId="{AA13592D-C3B8-4219-991F-9566882BA80E}" type="presParOf" srcId="{2704BC53-67BD-4CD0-999A-6B654B0E43B3}" destId="{2E36616D-BCE3-4212-AC94-14142A8D7810}" srcOrd="5" destOrd="0" presId="urn:microsoft.com/office/officeart/2005/8/layout/vList6"/>
    <dgm:cxn modelId="{CDF69FD9-1D18-476A-ABBA-39ECC2494AAC}" type="presParOf" srcId="{2704BC53-67BD-4CD0-999A-6B654B0E43B3}" destId="{1E4C52BD-333C-4AF2-AC69-BC8B6B62D857}" srcOrd="6" destOrd="0" presId="urn:microsoft.com/office/officeart/2005/8/layout/vList6"/>
    <dgm:cxn modelId="{96F45223-A8B1-46A7-9414-6660E57A4785}" type="presParOf" srcId="{1E4C52BD-333C-4AF2-AC69-BC8B6B62D857}" destId="{B5C35ADE-59B2-4D8E-8DA7-DA963C46C59C}" srcOrd="0" destOrd="0" presId="urn:microsoft.com/office/officeart/2005/8/layout/vList6"/>
    <dgm:cxn modelId="{311CAF06-E50A-4563-86AA-06FA029A8FCB}" type="presParOf" srcId="{1E4C52BD-333C-4AF2-AC69-BC8B6B62D857}" destId="{2A423270-0452-4AB2-857D-64B679A854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20864-8D24-4103-8331-FA65CD807198}">
      <dsp:nvSpPr>
        <dsp:cNvPr id="0" name=""/>
        <dsp:cNvSpPr/>
      </dsp:nvSpPr>
      <dsp:spPr>
        <a:xfrm>
          <a:off x="2858267" y="2210989"/>
          <a:ext cx="2636392" cy="26363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Obyek</a:t>
          </a:r>
          <a:r>
            <a:rPr lang="en-US" sz="3900" kern="1200" dirty="0"/>
            <a:t> </a:t>
          </a:r>
          <a:r>
            <a:rPr lang="en-US" sz="3900" kern="1200" dirty="0" err="1"/>
            <a:t>Sosiologi</a:t>
          </a:r>
          <a:r>
            <a:rPr lang="en-US" sz="3900" kern="1200" dirty="0"/>
            <a:t> Hukum</a:t>
          </a:r>
          <a:endParaRPr lang="en-ID" sz="3900" kern="1200" dirty="0"/>
        </a:p>
      </dsp:txBody>
      <dsp:txXfrm>
        <a:off x="3244358" y="2597080"/>
        <a:ext cx="1864210" cy="1864210"/>
      </dsp:txXfrm>
    </dsp:sp>
    <dsp:sp modelId="{6268E9A4-BF31-4A81-BDC5-319E5100C2A6}">
      <dsp:nvSpPr>
        <dsp:cNvPr id="0" name=""/>
        <dsp:cNvSpPr/>
      </dsp:nvSpPr>
      <dsp:spPr>
        <a:xfrm rot="12900000">
          <a:off x="1062070" y="1716906"/>
          <a:ext cx="2125449" cy="7513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7F3D63-29C7-4000-9800-1D14AC9C8D4E}">
      <dsp:nvSpPr>
        <dsp:cNvPr id="0" name=""/>
        <dsp:cNvSpPr/>
      </dsp:nvSpPr>
      <dsp:spPr>
        <a:xfrm>
          <a:off x="1975" y="481209"/>
          <a:ext cx="2504573" cy="2003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 err="1">
              <a:solidFill>
                <a:schemeClr val="tx1"/>
              </a:solidFill>
            </a:rPr>
            <a:t>Seperangkat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kaidah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khusus</a:t>
          </a:r>
          <a:r>
            <a:rPr lang="en-ID" sz="1900" kern="1200" dirty="0">
              <a:solidFill>
                <a:schemeClr val="tx1"/>
              </a:solidFill>
            </a:rPr>
            <a:t> yang </a:t>
          </a:r>
          <a:r>
            <a:rPr lang="en-ID" sz="1900" kern="1200" dirty="0" err="1">
              <a:solidFill>
                <a:schemeClr val="tx1"/>
              </a:solidFill>
            </a:rPr>
            <a:t>berlaku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serta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dibutuhkan</a:t>
          </a:r>
          <a:r>
            <a:rPr lang="en-ID" sz="1900" kern="1200" dirty="0">
              <a:solidFill>
                <a:schemeClr val="tx1"/>
              </a:solidFill>
            </a:rPr>
            <a:t>, </a:t>
          </a:r>
          <a:r>
            <a:rPr lang="en-ID" sz="1900" kern="1200" dirty="0" err="1">
              <a:solidFill>
                <a:schemeClr val="tx1"/>
              </a:solidFill>
            </a:rPr>
            <a:t>guna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menegakkan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ketertiban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dalam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kehidupan</a:t>
          </a:r>
          <a:r>
            <a:rPr lang="en-ID" sz="1900" kern="1200" dirty="0">
              <a:solidFill>
                <a:schemeClr val="tx1"/>
              </a:solidFill>
            </a:rPr>
            <a:t> </a:t>
          </a:r>
          <a:r>
            <a:rPr lang="en-ID" sz="1900" kern="1200" dirty="0" err="1">
              <a:solidFill>
                <a:schemeClr val="tx1"/>
              </a:solidFill>
            </a:rPr>
            <a:t>bermasyarakat</a:t>
          </a:r>
          <a:r>
            <a:rPr lang="en-ID" sz="1900" kern="1200" dirty="0">
              <a:solidFill>
                <a:schemeClr val="tx1"/>
              </a:solidFill>
            </a:rPr>
            <a:t>.</a:t>
          </a:r>
        </a:p>
      </dsp:txBody>
      <dsp:txXfrm>
        <a:off x="60660" y="539894"/>
        <a:ext cx="2387203" cy="1886288"/>
      </dsp:txXfrm>
    </dsp:sp>
    <dsp:sp modelId="{31242EC1-3949-44A2-8696-7230A29F54C7}">
      <dsp:nvSpPr>
        <dsp:cNvPr id="0" name=""/>
        <dsp:cNvSpPr/>
      </dsp:nvSpPr>
      <dsp:spPr>
        <a:xfrm rot="19500000">
          <a:off x="5165407" y="1716906"/>
          <a:ext cx="2125449" cy="7513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A57222-4A1A-467A-A9FE-FB0E30BABE7F}">
      <dsp:nvSpPr>
        <dsp:cNvPr id="0" name=""/>
        <dsp:cNvSpPr/>
      </dsp:nvSpPr>
      <dsp:spPr>
        <a:xfrm>
          <a:off x="5846378" y="481209"/>
          <a:ext cx="2504573" cy="2003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Proses yang </a:t>
          </a:r>
          <a:r>
            <a:rPr lang="en-ID" sz="1900" kern="1200" dirty="0" err="1"/>
            <a:t>berusaha</a:t>
          </a:r>
          <a:r>
            <a:rPr lang="en-ID" sz="1900" kern="1200" dirty="0"/>
            <a:t> </a:t>
          </a:r>
          <a:r>
            <a:rPr lang="en-ID" sz="1900" kern="1200" dirty="0" err="1"/>
            <a:t>membentuk</a:t>
          </a:r>
          <a:r>
            <a:rPr lang="en-ID" sz="1900" kern="1200" dirty="0"/>
            <a:t> </a:t>
          </a:r>
          <a:r>
            <a:rPr lang="en-ID" sz="1900" kern="1200" dirty="0" err="1"/>
            <a:t>warga</a:t>
          </a:r>
          <a:r>
            <a:rPr lang="en-ID" sz="1900" kern="1200" dirty="0"/>
            <a:t> </a:t>
          </a:r>
          <a:r>
            <a:rPr lang="en-ID" sz="1900" kern="1200" dirty="0" err="1"/>
            <a:t>masyarakat</a:t>
          </a:r>
          <a:r>
            <a:rPr lang="en-ID" sz="1900" kern="1200" dirty="0"/>
            <a:t> </a:t>
          </a:r>
          <a:r>
            <a:rPr lang="en-ID" sz="1900" kern="1200" dirty="0" err="1"/>
            <a:t>sebagai</a:t>
          </a:r>
          <a:r>
            <a:rPr lang="en-ID" sz="1900" kern="1200" dirty="0"/>
            <a:t> </a:t>
          </a:r>
          <a:r>
            <a:rPr lang="en-ID" sz="1900" kern="1200" dirty="0" err="1"/>
            <a:t>mahluk</a:t>
          </a:r>
          <a:r>
            <a:rPr lang="en-ID" sz="1900" kern="1200" dirty="0"/>
            <a:t> </a:t>
          </a:r>
          <a:r>
            <a:rPr lang="en-ID" sz="1900" kern="1200" dirty="0" err="1"/>
            <a:t>sosial</a:t>
          </a:r>
          <a:endParaRPr lang="en-ID" sz="1900" kern="1200" dirty="0"/>
        </a:p>
      </dsp:txBody>
      <dsp:txXfrm>
        <a:off x="5905063" y="539894"/>
        <a:ext cx="2387203" cy="1886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43274-A942-4BF6-93B0-51CE1B5B6F35}">
      <dsp:nvSpPr>
        <dsp:cNvPr id="0" name=""/>
        <dsp:cNvSpPr/>
      </dsp:nvSpPr>
      <dsp:spPr>
        <a:xfrm>
          <a:off x="1046" y="90533"/>
          <a:ext cx="3807493" cy="1903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kern="1200" dirty="0"/>
            <a:t>Dasar-</a:t>
          </a:r>
          <a:r>
            <a:rPr lang="en-ID" sz="4000" kern="1200" dirty="0" err="1"/>
            <a:t>dasar</a:t>
          </a:r>
          <a:r>
            <a:rPr lang="en-ID" sz="4000" kern="1200" dirty="0"/>
            <a:t> </a:t>
          </a:r>
          <a:r>
            <a:rPr lang="en-ID" sz="4000" kern="1200" dirty="0" err="1"/>
            <a:t>sosial</a:t>
          </a:r>
          <a:r>
            <a:rPr lang="en-ID" sz="4000" kern="1200" dirty="0"/>
            <a:t> </a:t>
          </a:r>
          <a:r>
            <a:rPr lang="en-ID" sz="4000" kern="1200" dirty="0" err="1"/>
            <a:t>dari</a:t>
          </a:r>
          <a:r>
            <a:rPr lang="en-ID" sz="4000" kern="1200" dirty="0"/>
            <a:t> </a:t>
          </a:r>
          <a:r>
            <a:rPr lang="en-ID" sz="4000" kern="1200" dirty="0" err="1"/>
            <a:t>hukum</a:t>
          </a:r>
          <a:endParaRPr lang="en-ID" sz="4000" kern="1200" dirty="0"/>
        </a:p>
      </dsp:txBody>
      <dsp:txXfrm>
        <a:off x="56805" y="146292"/>
        <a:ext cx="3695975" cy="1792228"/>
      </dsp:txXfrm>
    </dsp:sp>
    <dsp:sp modelId="{C8FE7BDF-F558-4ECB-AAFB-C5284821FD40}">
      <dsp:nvSpPr>
        <dsp:cNvPr id="0" name=""/>
        <dsp:cNvSpPr/>
      </dsp:nvSpPr>
      <dsp:spPr>
        <a:xfrm>
          <a:off x="381795" y="1994279"/>
          <a:ext cx="380749" cy="1427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809"/>
              </a:lnTo>
              <a:lnTo>
                <a:pt x="380749" y="14278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60048-8BD0-45A9-BFC9-77B37FA5D54A}">
      <dsp:nvSpPr>
        <dsp:cNvPr id="0" name=""/>
        <dsp:cNvSpPr/>
      </dsp:nvSpPr>
      <dsp:spPr>
        <a:xfrm>
          <a:off x="762544" y="2470216"/>
          <a:ext cx="3045994" cy="1903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/>
            <a:t>Hukum </a:t>
          </a:r>
          <a:r>
            <a:rPr lang="en-ID" sz="2400" kern="1200" dirty="0" err="1"/>
            <a:t>nasional</a:t>
          </a:r>
          <a:r>
            <a:rPr lang="en-ID" sz="2400" kern="1200" dirty="0"/>
            <a:t> Indonesia yang </a:t>
          </a:r>
          <a:r>
            <a:rPr lang="en-ID" sz="2400" kern="1200" dirty="0" err="1"/>
            <a:t>dasar</a:t>
          </a:r>
          <a:r>
            <a:rPr lang="en-ID" sz="2400" kern="1200" dirty="0"/>
            <a:t> </a:t>
          </a:r>
          <a:r>
            <a:rPr lang="en-ID" sz="2400" kern="1200" dirty="0" err="1"/>
            <a:t>sosialnya</a:t>
          </a:r>
          <a:r>
            <a:rPr lang="en-ID" sz="2400" kern="1200" dirty="0"/>
            <a:t> </a:t>
          </a:r>
          <a:r>
            <a:rPr lang="en-ID" sz="2400" kern="1200" dirty="0" err="1"/>
            <a:t>adalah</a:t>
          </a:r>
          <a:r>
            <a:rPr lang="en-ID" sz="2400" kern="1200" dirty="0"/>
            <a:t> Pancasila</a:t>
          </a:r>
        </a:p>
      </dsp:txBody>
      <dsp:txXfrm>
        <a:off x="818303" y="2525975"/>
        <a:ext cx="2934476" cy="1792228"/>
      </dsp:txXfrm>
    </dsp:sp>
    <dsp:sp modelId="{14846671-9B5C-4FB9-9305-F883147687B0}">
      <dsp:nvSpPr>
        <dsp:cNvPr id="0" name=""/>
        <dsp:cNvSpPr/>
      </dsp:nvSpPr>
      <dsp:spPr>
        <a:xfrm>
          <a:off x="4760412" y="90533"/>
          <a:ext cx="3807493" cy="1903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kern="1200" dirty="0" err="1"/>
            <a:t>Efek</a:t>
          </a:r>
          <a:r>
            <a:rPr lang="en-ID" sz="4000" kern="1200" dirty="0"/>
            <a:t> </a:t>
          </a:r>
          <a:r>
            <a:rPr lang="en-ID" sz="4000" kern="1200" dirty="0" err="1"/>
            <a:t>hukum</a:t>
          </a:r>
          <a:r>
            <a:rPr lang="en-ID" sz="4000" kern="1200" dirty="0"/>
            <a:t> </a:t>
          </a:r>
          <a:r>
            <a:rPr lang="en-ID" sz="4000" kern="1200" dirty="0" err="1"/>
            <a:t>terhadap</a:t>
          </a:r>
          <a:r>
            <a:rPr lang="en-ID" sz="4000" kern="1200" dirty="0"/>
            <a:t> </a:t>
          </a:r>
          <a:r>
            <a:rPr lang="en-ID" sz="4000" kern="1200" dirty="0" err="1"/>
            <a:t>gejala</a:t>
          </a:r>
          <a:r>
            <a:rPr lang="en-ID" sz="4000" kern="1200" dirty="0"/>
            <a:t> </a:t>
          </a:r>
          <a:r>
            <a:rPr lang="en-ID" sz="4000" kern="1200" dirty="0" err="1"/>
            <a:t>sosial</a:t>
          </a:r>
          <a:endParaRPr lang="en-ID" sz="4000" kern="1200" dirty="0"/>
        </a:p>
      </dsp:txBody>
      <dsp:txXfrm>
        <a:off x="4816171" y="146292"/>
        <a:ext cx="3695975" cy="1792228"/>
      </dsp:txXfrm>
    </dsp:sp>
    <dsp:sp modelId="{33179B07-5149-428D-95CB-60DBDF99D73D}">
      <dsp:nvSpPr>
        <dsp:cNvPr id="0" name=""/>
        <dsp:cNvSpPr/>
      </dsp:nvSpPr>
      <dsp:spPr>
        <a:xfrm>
          <a:off x="5141161" y="1994279"/>
          <a:ext cx="380749" cy="1427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809"/>
              </a:lnTo>
              <a:lnTo>
                <a:pt x="380749" y="14278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A7058-549A-4FD7-8159-26E7CE6C8A7A}">
      <dsp:nvSpPr>
        <dsp:cNvPr id="0" name=""/>
        <dsp:cNvSpPr/>
      </dsp:nvSpPr>
      <dsp:spPr>
        <a:xfrm>
          <a:off x="5521911" y="2470216"/>
          <a:ext cx="3045994" cy="1903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/>
            <a:t>UU </a:t>
          </a:r>
          <a:r>
            <a:rPr lang="en-ID" sz="2400" kern="1200" dirty="0" err="1"/>
            <a:t>Penanaman</a:t>
          </a:r>
          <a:r>
            <a:rPr lang="en-ID" sz="2400" kern="1200" dirty="0"/>
            <a:t> Modal </a:t>
          </a:r>
          <a:r>
            <a:rPr lang="en-ID" sz="2400" kern="1200" dirty="0" err="1"/>
            <a:t>terhadap</a:t>
          </a:r>
          <a:r>
            <a:rPr lang="en-ID" sz="2400" kern="1200" dirty="0"/>
            <a:t> </a:t>
          </a:r>
          <a:r>
            <a:rPr lang="en-ID" sz="2400" kern="1200" dirty="0" err="1"/>
            <a:t>gejala</a:t>
          </a:r>
          <a:r>
            <a:rPr lang="en-ID" sz="2400" kern="1200" dirty="0"/>
            <a:t> </a:t>
          </a:r>
          <a:r>
            <a:rPr lang="en-ID" sz="2400" kern="1200" dirty="0" err="1"/>
            <a:t>ekonomi</a:t>
          </a:r>
          <a:r>
            <a:rPr lang="en-ID" sz="2400" kern="1200" dirty="0"/>
            <a:t>, UU </a:t>
          </a:r>
          <a:r>
            <a:rPr lang="en-ID" sz="2400" kern="1200" dirty="0" err="1"/>
            <a:t>Pemilu</a:t>
          </a:r>
          <a:r>
            <a:rPr lang="en-ID" sz="2400" kern="1200" dirty="0"/>
            <a:t> </a:t>
          </a:r>
          <a:r>
            <a:rPr lang="en-ID" sz="2400" kern="1200" dirty="0" err="1"/>
            <a:t>terhadap</a:t>
          </a:r>
          <a:r>
            <a:rPr lang="en-ID" sz="2400" kern="1200" dirty="0"/>
            <a:t> </a:t>
          </a:r>
          <a:r>
            <a:rPr lang="en-ID" sz="2400" kern="1200" dirty="0" err="1"/>
            <a:t>gejala</a:t>
          </a:r>
          <a:r>
            <a:rPr lang="en-ID" sz="2400" kern="1200" dirty="0"/>
            <a:t> </a:t>
          </a:r>
          <a:r>
            <a:rPr lang="en-ID" sz="2400" kern="1200" dirty="0" err="1"/>
            <a:t>politik</a:t>
          </a:r>
          <a:endParaRPr lang="en-ID" sz="2400" kern="1200" dirty="0"/>
        </a:p>
      </dsp:txBody>
      <dsp:txXfrm>
        <a:off x="5577670" y="2525975"/>
        <a:ext cx="2934476" cy="1792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C3C48-2DD0-46FE-AAF8-E54045FDC4A0}">
      <dsp:nvSpPr>
        <dsp:cNvPr id="0" name=""/>
        <dsp:cNvSpPr/>
      </dsp:nvSpPr>
      <dsp:spPr>
        <a:xfrm>
          <a:off x="3513990" y="1286"/>
          <a:ext cx="5270985" cy="102091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Mempertanyakan</a:t>
          </a:r>
          <a:r>
            <a:rPr lang="en-US" sz="2500" kern="1200" dirty="0"/>
            <a:t> </a:t>
          </a:r>
          <a:r>
            <a:rPr lang="en-US" sz="2500" kern="1200" dirty="0" err="1"/>
            <a:t>efektifitas</a:t>
          </a:r>
          <a:r>
            <a:rPr lang="en-US" sz="2500" kern="1200" dirty="0"/>
            <a:t> UU </a:t>
          </a:r>
          <a:r>
            <a:rPr lang="en-US" sz="2500" kern="1200" dirty="0" err="1"/>
            <a:t>dalam</a:t>
          </a:r>
          <a:r>
            <a:rPr lang="en-US" sz="2500" kern="1200" dirty="0"/>
            <a:t> </a:t>
          </a:r>
          <a:r>
            <a:rPr lang="en-US" sz="2500" kern="1200" dirty="0" err="1"/>
            <a:t>masyarakat</a:t>
          </a:r>
          <a:r>
            <a:rPr lang="en-US" sz="2500" kern="1200" dirty="0"/>
            <a:t>, </a:t>
          </a:r>
          <a:r>
            <a:rPr lang="en-US" sz="2500" kern="1200" dirty="0" err="1"/>
            <a:t>dll</a:t>
          </a:r>
          <a:endParaRPr lang="en-ID" sz="2500" kern="1200" dirty="0"/>
        </a:p>
      </dsp:txBody>
      <dsp:txXfrm>
        <a:off x="3513990" y="128900"/>
        <a:ext cx="4888144" cy="765682"/>
      </dsp:txXfrm>
    </dsp:sp>
    <dsp:sp modelId="{7DA563F5-25AE-41DE-9CED-E2DF6C1449E5}">
      <dsp:nvSpPr>
        <dsp:cNvPr id="0" name=""/>
        <dsp:cNvSpPr/>
      </dsp:nvSpPr>
      <dsp:spPr>
        <a:xfrm>
          <a:off x="0" y="1286"/>
          <a:ext cx="3513990" cy="10209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Pembuatan</a:t>
          </a:r>
          <a:r>
            <a:rPr lang="en-US" sz="3100" kern="1200" dirty="0"/>
            <a:t> UU</a:t>
          </a:r>
          <a:endParaRPr lang="en-ID" sz="3100" kern="1200" dirty="0"/>
        </a:p>
      </dsp:txBody>
      <dsp:txXfrm>
        <a:off x="49837" y="51123"/>
        <a:ext cx="3414316" cy="921236"/>
      </dsp:txXfrm>
    </dsp:sp>
    <dsp:sp modelId="{00DBF1AF-FDBB-4871-B275-EA98C87B688D}">
      <dsp:nvSpPr>
        <dsp:cNvPr id="0" name=""/>
        <dsp:cNvSpPr/>
      </dsp:nvSpPr>
      <dsp:spPr>
        <a:xfrm>
          <a:off x="3513990" y="1124288"/>
          <a:ext cx="5270985" cy="102091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Dampak</a:t>
          </a:r>
          <a:r>
            <a:rPr lang="en-US" sz="2500" kern="1200" dirty="0"/>
            <a:t> </a:t>
          </a:r>
          <a:r>
            <a:rPr lang="en-US" sz="2500" kern="1200" dirty="0" err="1"/>
            <a:t>putusan</a:t>
          </a:r>
          <a:r>
            <a:rPr lang="en-US" sz="2500" kern="1200" dirty="0"/>
            <a:t> </a:t>
          </a:r>
          <a:r>
            <a:rPr lang="en-US" sz="2500" kern="1200" dirty="0" err="1"/>
            <a:t>pengadilan</a:t>
          </a:r>
          <a:endParaRPr lang="en-ID" sz="2500" kern="1200" dirty="0"/>
        </a:p>
      </dsp:txBody>
      <dsp:txXfrm>
        <a:off x="3513990" y="1251902"/>
        <a:ext cx="4888144" cy="765682"/>
      </dsp:txXfrm>
    </dsp:sp>
    <dsp:sp modelId="{4B7AE9D3-2D0A-43C4-8CED-6A746B294F0F}">
      <dsp:nvSpPr>
        <dsp:cNvPr id="0" name=""/>
        <dsp:cNvSpPr/>
      </dsp:nvSpPr>
      <dsp:spPr>
        <a:xfrm>
          <a:off x="0" y="1124288"/>
          <a:ext cx="3513990" cy="10209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Putusan</a:t>
          </a:r>
          <a:r>
            <a:rPr lang="en-US" sz="3100" kern="1200" dirty="0"/>
            <a:t> </a:t>
          </a:r>
          <a:r>
            <a:rPr lang="en-US" sz="3100" kern="1200" dirty="0" err="1"/>
            <a:t>Pengadilan</a:t>
          </a:r>
          <a:endParaRPr lang="en-ID" sz="3100" kern="1200" dirty="0"/>
        </a:p>
      </dsp:txBody>
      <dsp:txXfrm>
        <a:off x="49837" y="1174125"/>
        <a:ext cx="3414316" cy="921236"/>
      </dsp:txXfrm>
    </dsp:sp>
    <dsp:sp modelId="{398A18AB-7F3A-4394-968D-B1AF62927D63}">
      <dsp:nvSpPr>
        <dsp:cNvPr id="0" name=""/>
        <dsp:cNvSpPr/>
      </dsp:nvSpPr>
      <dsp:spPr>
        <a:xfrm>
          <a:off x="3513990" y="2247289"/>
          <a:ext cx="5270985" cy="102091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Polisi</a:t>
          </a:r>
          <a:r>
            <a:rPr lang="en-US" sz="2500" kern="1200" dirty="0"/>
            <a:t> </a:t>
          </a:r>
          <a:r>
            <a:rPr lang="en-US" sz="2500" kern="1200" dirty="0" err="1"/>
            <a:t>melayani</a:t>
          </a:r>
          <a:r>
            <a:rPr lang="en-US" sz="2500" kern="1200" dirty="0"/>
            <a:t> </a:t>
          </a:r>
          <a:r>
            <a:rPr lang="en-US" sz="2500" kern="1200" dirty="0" err="1"/>
            <a:t>masyarakat</a:t>
          </a:r>
          <a:r>
            <a:rPr lang="en-US" sz="2500" kern="1200" dirty="0"/>
            <a:t> dg </a:t>
          </a:r>
          <a:r>
            <a:rPr lang="en-US" sz="2500" kern="1200" dirty="0" err="1"/>
            <a:t>cara</a:t>
          </a:r>
          <a:r>
            <a:rPr lang="en-US" sz="2500" kern="1200" dirty="0"/>
            <a:t> </a:t>
          </a:r>
          <a:r>
            <a:rPr lang="en-US" sz="2500" kern="1200" dirty="0" err="1"/>
            <a:t>mendisiplinkan</a:t>
          </a:r>
          <a:endParaRPr lang="en-ID" sz="2500" kern="1200" dirty="0"/>
        </a:p>
      </dsp:txBody>
      <dsp:txXfrm>
        <a:off x="3513990" y="2374903"/>
        <a:ext cx="4888144" cy="765682"/>
      </dsp:txXfrm>
    </dsp:sp>
    <dsp:sp modelId="{1BB8413E-1940-44FC-B869-8E80CFF50F01}">
      <dsp:nvSpPr>
        <dsp:cNvPr id="0" name=""/>
        <dsp:cNvSpPr/>
      </dsp:nvSpPr>
      <dsp:spPr>
        <a:xfrm>
          <a:off x="0" y="2247289"/>
          <a:ext cx="3513990" cy="10209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Polisi</a:t>
          </a:r>
          <a:endParaRPr lang="en-ID" sz="3100" kern="1200" dirty="0"/>
        </a:p>
      </dsp:txBody>
      <dsp:txXfrm>
        <a:off x="49837" y="2297126"/>
        <a:ext cx="3414316" cy="921236"/>
      </dsp:txXfrm>
    </dsp:sp>
    <dsp:sp modelId="{2A423270-0452-4AB2-857D-64B679A854B3}">
      <dsp:nvSpPr>
        <dsp:cNvPr id="0" name=""/>
        <dsp:cNvSpPr/>
      </dsp:nvSpPr>
      <dsp:spPr>
        <a:xfrm>
          <a:off x="3513990" y="3370290"/>
          <a:ext cx="5270985" cy="102091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Advokat</a:t>
          </a:r>
          <a:r>
            <a:rPr lang="en-US" sz="2500" kern="1200" dirty="0"/>
            <a:t> </a:t>
          </a:r>
          <a:r>
            <a:rPr lang="en-US" sz="2500" kern="1200" dirty="0" err="1"/>
            <a:t>adalah</a:t>
          </a:r>
          <a:r>
            <a:rPr lang="en-US" sz="2500" kern="1200" dirty="0"/>
            <a:t> </a:t>
          </a:r>
          <a:r>
            <a:rPr lang="en-US" sz="2500" kern="1200" dirty="0" err="1"/>
            <a:t>profesi</a:t>
          </a:r>
          <a:r>
            <a:rPr lang="en-US" sz="2500" kern="1200" dirty="0"/>
            <a:t> </a:t>
          </a:r>
          <a:r>
            <a:rPr lang="en-US" sz="2500" kern="1200" dirty="0" err="1"/>
            <a:t>komersial</a:t>
          </a:r>
          <a:r>
            <a:rPr lang="en-US" sz="2500" kern="1200" dirty="0"/>
            <a:t> dan </a:t>
          </a:r>
          <a:r>
            <a:rPr lang="en-US" sz="2500" kern="1200" dirty="0" err="1"/>
            <a:t>pejuang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r>
            <a:rPr lang="en-US" sz="2500" kern="1200" dirty="0"/>
            <a:t> </a:t>
          </a:r>
          <a:r>
            <a:rPr lang="en-US" sz="2500" kern="1200" dirty="0" err="1"/>
            <a:t>utk</a:t>
          </a:r>
          <a:r>
            <a:rPr lang="en-US" sz="2500" kern="1200" dirty="0"/>
            <a:t> </a:t>
          </a:r>
          <a:r>
            <a:rPr lang="en-US" sz="2500" kern="1200" dirty="0" err="1"/>
            <a:t>masyarakat</a:t>
          </a:r>
          <a:endParaRPr lang="en-ID" sz="2500" kern="1200" dirty="0"/>
        </a:p>
      </dsp:txBody>
      <dsp:txXfrm>
        <a:off x="3513990" y="3497904"/>
        <a:ext cx="4888144" cy="765682"/>
      </dsp:txXfrm>
    </dsp:sp>
    <dsp:sp modelId="{B5C35ADE-59B2-4D8E-8DA7-DA963C46C59C}">
      <dsp:nvSpPr>
        <dsp:cNvPr id="0" name=""/>
        <dsp:cNvSpPr/>
      </dsp:nvSpPr>
      <dsp:spPr>
        <a:xfrm>
          <a:off x="0" y="3370290"/>
          <a:ext cx="3513990" cy="10209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Bidang</a:t>
          </a:r>
          <a:r>
            <a:rPr lang="en-US" sz="3100" kern="1200" dirty="0"/>
            <a:t> </a:t>
          </a:r>
          <a:r>
            <a:rPr lang="en-US" sz="3100" kern="1200" dirty="0" err="1"/>
            <a:t>Advokat</a:t>
          </a:r>
          <a:endParaRPr lang="en-ID" sz="3100" kern="1200" dirty="0"/>
        </a:p>
      </dsp:txBody>
      <dsp:txXfrm>
        <a:off x="49837" y="3420127"/>
        <a:ext cx="3414316" cy="921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HKB24401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 ILMU HUKUM DISIPLIN HUKUM EMPIRIS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HKB24401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 ILMU HUKUM – DISIPLIN HUKUM EMPIRIS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1710675"/>
            <a:ext cx="9144000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SOSIOLOGI HUKUM, ANTROPOLOGI HUKUM, PERBANDINGAN HUKUM, SEJARAH HUKUM, POLITIK HUKUM, PSIKOLOGI HUKUM</a:t>
            </a:r>
          </a:p>
          <a:p>
            <a:pPr algn="ctr"/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7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8136904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 kata lain,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ntropologi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    adalah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Antropologi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mempelajari  Hukum sebagai salah satu aspek dari kebudayaan.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D0131-DD0F-40FF-BD72-3E4FBC65A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55" y="3429000"/>
            <a:ext cx="65722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11284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Membahas tentang hukum bahwa hukum   sangat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kaitannya dengan kebudayaan,  sehingga hukum itu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sendiri produk kebudayaan.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diciptakan memiliki karakteristik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  berbeda-beda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satu daerah ke daerah  lainnya sesuai dengan kebudayaan setempat.  Artinya, kebudayaan membentuk hukum.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berubah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zaman dan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dinamika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terlahir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proses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kebudayaan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172377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Perbedaan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Antropologi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</a:rPr>
              <a:t> Hukum Adat</a:t>
            </a:r>
            <a:endParaRPr lang="id-ID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3152300-8FFA-4147-93C3-D9F1A64D8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990450"/>
              </p:ext>
            </p:extLst>
          </p:nvPr>
        </p:nvGraphicFramePr>
        <p:xfrm>
          <a:off x="487682" y="1844824"/>
          <a:ext cx="8332788" cy="43924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77596">
                  <a:extLst>
                    <a:ext uri="{9D8B030D-6E8A-4147-A177-3AD203B41FA5}">
                      <a16:colId xmlns:a16="http://schemas.microsoft.com/office/drawing/2014/main" val="1943612912"/>
                    </a:ext>
                  </a:extLst>
                </a:gridCol>
                <a:gridCol w="2777596">
                  <a:extLst>
                    <a:ext uri="{9D8B030D-6E8A-4147-A177-3AD203B41FA5}">
                      <a16:colId xmlns:a16="http://schemas.microsoft.com/office/drawing/2014/main" val="845805128"/>
                    </a:ext>
                  </a:extLst>
                </a:gridCol>
                <a:gridCol w="2777596">
                  <a:extLst>
                    <a:ext uri="{9D8B030D-6E8A-4147-A177-3AD203B41FA5}">
                      <a16:colId xmlns:a16="http://schemas.microsoft.com/office/drawing/2014/main" val="1818100496"/>
                    </a:ext>
                  </a:extLst>
                </a:gridCol>
              </a:tblGrid>
              <a:tr h="878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Item</a:t>
                      </a:r>
                      <a:endParaRPr lang="en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Antropologi</a:t>
                      </a:r>
                      <a:r>
                        <a:rPr lang="en-US" sz="2400" dirty="0"/>
                        <a:t> Hukum</a:t>
                      </a:r>
                      <a:endParaRPr lang="en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Sosiologi</a:t>
                      </a:r>
                      <a:r>
                        <a:rPr lang="en-US" sz="2400" dirty="0"/>
                        <a:t> Hukum</a:t>
                      </a:r>
                      <a:endParaRPr lang="en-ID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300609"/>
                  </a:ext>
                </a:extLst>
              </a:tr>
              <a:tr h="87849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Obyek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Perilaku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manusia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 </a:t>
                      </a:r>
                      <a:r>
                        <a:rPr lang="en-US" dirty="0" err="1"/>
                        <a:t>hukum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luar</a:t>
                      </a:r>
                      <a:r>
                        <a:rPr lang="en-US" dirty="0"/>
                        <a:t> UU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1780991"/>
                  </a:ext>
                </a:extLst>
              </a:tr>
              <a:tr h="87849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Pendekatan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Holistik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Yuridis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normatif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0665326"/>
                  </a:ext>
                </a:extLst>
              </a:tr>
              <a:tr h="878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Sifat </a:t>
                      </a:r>
                      <a:r>
                        <a:rPr lang="en-US" dirty="0" err="1"/>
                        <a:t>Penelitian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Penelitian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lapangan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Studi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pustaka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dokumen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467487"/>
                  </a:ext>
                </a:extLst>
              </a:tr>
              <a:tr h="878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Kenyataan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Dikehendaki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913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750355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Keberadaan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antropologi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gambaran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pada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perundangan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normatif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juga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yang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dipelajari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dan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dikembangkan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penyelesaian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069133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2840" y="260648"/>
            <a:ext cx="8229600" cy="466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PERBANDINGAN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268760"/>
            <a:ext cx="7920880" cy="45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Perbandingan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cabang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memperbandingkan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sistem-sistem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masyakarat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Perbandingan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keseragaman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unifikasi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harmonisasi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pembaharuan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asas-asas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universal,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kepastian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kesederhanaan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1200720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A88261B-4D95-5C41-9043-281FD0642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568952" cy="458606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Salah </a:t>
            </a:r>
            <a:r>
              <a:rPr lang="en-US" dirty="0" err="1">
                <a:solidFill>
                  <a:schemeClr val="tx1"/>
                </a:solidFill>
              </a:rPr>
              <a:t>satu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contoh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perbandingan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yaitu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chemeClr val="tx1"/>
                </a:solidFill>
              </a:rPr>
              <a:t>Contoh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chemeClr val="tx1"/>
                </a:solidFill>
              </a:rPr>
              <a:t>membandingkan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negara Amerika (Anglo Saxon)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Indonesia (Civil Law).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Studi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perbandingan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maksud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menunjukan</a:t>
            </a:r>
            <a:r>
              <a:rPr lang="en-US" dirty="0">
                <a:solidFill>
                  <a:schemeClr val="tx1"/>
                </a:solidFill>
              </a:rPr>
              <a:t> 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</a:rPr>
              <a:t>Perbandingan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berasal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negara lain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</a:rPr>
              <a:t>Menjelaskan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perbedaan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</a:rPr>
              <a:t>Memberikan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penilaian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terhadap</a:t>
            </a:r>
            <a:r>
              <a:rPr lang="en-US" dirty="0">
                <a:solidFill>
                  <a:schemeClr val="tx1"/>
                </a:solidFill>
              </a:rPr>
              <a:t> masing-masing </a:t>
            </a:r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0716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9CDE9F7-F076-04F1-374F-47FA3D210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8208912" cy="480208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Sejarah Hukum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Sejarah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menjelajahi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berlaku</a:t>
            </a:r>
            <a:r>
              <a:rPr lang="en-US" dirty="0">
                <a:solidFill>
                  <a:schemeClr val="tx1"/>
                </a:solidFill>
              </a:rPr>
              <a:t> pada masa </a:t>
            </a:r>
            <a:r>
              <a:rPr lang="en-US" dirty="0" err="1">
                <a:solidFill>
                  <a:schemeClr val="tx1"/>
                </a:solidFill>
              </a:rPr>
              <a:t>lalu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memberikan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pemahaman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fakta-fakta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pada masa </a:t>
            </a:r>
            <a:r>
              <a:rPr lang="en-US" dirty="0" err="1">
                <a:solidFill>
                  <a:schemeClr val="tx1"/>
                </a:solidFill>
              </a:rPr>
              <a:t>lampau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hubungannya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masa </a:t>
            </a:r>
            <a:r>
              <a:rPr lang="en-US" dirty="0" err="1">
                <a:solidFill>
                  <a:schemeClr val="tx1"/>
                </a:solidFill>
              </a:rPr>
              <a:t>sekarang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hasil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perkembangan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sedangkan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berlaku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sekarang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masa </a:t>
            </a:r>
            <a:r>
              <a:rPr lang="en-US" dirty="0" err="1">
                <a:solidFill>
                  <a:schemeClr val="tx1"/>
                </a:solidFill>
              </a:rPr>
              <a:t>mendatang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28694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44EDF4A-7561-E300-A3E3-ADBA7A9D6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568952" cy="4946104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Politik</a:t>
            </a:r>
            <a:r>
              <a:rPr lang="en-US" dirty="0">
                <a:solidFill>
                  <a:schemeClr val="tx1"/>
                </a:solidFill>
              </a:rPr>
              <a:t> Hukum 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bidang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studi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kegiatannya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mempelajari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membahas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pilihan-pilihan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alternatif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kebijaksanan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mencakup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kebijaksanaan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tujuan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masyarakat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keseluruhan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hal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ini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dapat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memilih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menentukan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mana yang </a:t>
            </a:r>
            <a:r>
              <a:rPr lang="en-ID" dirty="0" err="1">
                <a:solidFill>
                  <a:schemeClr val="tx1"/>
                </a:solidFill>
              </a:rPr>
              <a:t>sesuai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tujuan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hendak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dicapai</a:t>
            </a:r>
            <a:r>
              <a:rPr lang="en-ID" dirty="0">
                <a:solidFill>
                  <a:schemeClr val="tx1"/>
                </a:solidFill>
              </a:rPr>
              <a:t> oleh </a:t>
            </a:r>
            <a:r>
              <a:rPr lang="en-ID" dirty="0" err="1">
                <a:solidFill>
                  <a:schemeClr val="tx1"/>
                </a:solidFill>
              </a:rPr>
              <a:t>masyarakat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ID" dirty="0">
              <a:solidFill>
                <a:schemeClr val="tx1"/>
              </a:solidFill>
            </a:endParaRPr>
          </a:p>
          <a:p>
            <a:pPr algn="just"/>
            <a:r>
              <a:rPr lang="en-ID" dirty="0" err="1">
                <a:solidFill>
                  <a:schemeClr val="tx1"/>
                </a:solidFill>
              </a:rPr>
              <a:t>Objek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studi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politik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mencakup</a:t>
            </a:r>
            <a:r>
              <a:rPr lang="en-ID" dirty="0">
                <a:solidFill>
                  <a:schemeClr val="tx1"/>
                </a:solidFill>
              </a:rPr>
              <a:t> proses </a:t>
            </a:r>
            <a:r>
              <a:rPr lang="en-ID" dirty="0" err="1">
                <a:solidFill>
                  <a:schemeClr val="tx1"/>
                </a:solidFill>
              </a:rPr>
              <a:t>pembuatan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perwujudan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i="1" dirty="0">
                <a:solidFill>
                  <a:schemeClr val="tx1"/>
                </a:solidFill>
              </a:rPr>
              <a:t>ius </a:t>
            </a:r>
            <a:r>
              <a:rPr lang="en-ID" i="1" dirty="0" err="1">
                <a:solidFill>
                  <a:schemeClr val="tx1"/>
                </a:solidFill>
              </a:rPr>
              <a:t>constituendum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menjadi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i="1" dirty="0">
                <a:solidFill>
                  <a:schemeClr val="tx1"/>
                </a:solidFill>
              </a:rPr>
              <a:t>ius </a:t>
            </a:r>
            <a:r>
              <a:rPr lang="en-ID" i="1" dirty="0" err="1">
                <a:solidFill>
                  <a:schemeClr val="tx1"/>
                </a:solidFill>
              </a:rPr>
              <a:t>constitutum</a:t>
            </a:r>
            <a:r>
              <a:rPr lang="en-ID" i="1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46362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4187EFD-B56E-09B7-21FD-A84BCBB5E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7920880" cy="511256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	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AF58D5-23A0-8827-6086-C092554EF131}"/>
              </a:ext>
            </a:extLst>
          </p:cNvPr>
          <p:cNvSpPr/>
          <p:nvPr/>
        </p:nvSpPr>
        <p:spPr>
          <a:xfrm>
            <a:off x="559092" y="734612"/>
            <a:ext cx="8333387" cy="51125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</a:pP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perwujudan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jiwa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</a:pP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bermanfaat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penjelasan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kesadaran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kepatuhan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dilandasi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mental,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menghindari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kekerasan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penegakan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mempertimbangkan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kejiwaan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persidangan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diperdebatkan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motif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dilakukannya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mempermasalahkan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kesengajaan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kealpaan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mental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pelakunya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D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3ECE54B-E479-4B04-11D2-40122909F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910"/>
            <a:ext cx="65" cy="5478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8872" rIns="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93336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Left-Up 5">
            <a:extLst>
              <a:ext uri="{FF2B5EF4-FFF2-40B4-BE49-F238E27FC236}">
                <a16:creationId xmlns:a16="http://schemas.microsoft.com/office/drawing/2014/main" id="{1CE2997C-4300-46AC-9F72-BC498115C1F1}"/>
              </a:ext>
            </a:extLst>
          </p:cNvPr>
          <p:cNvSpPr/>
          <p:nvPr/>
        </p:nvSpPr>
        <p:spPr>
          <a:xfrm rot="16200000">
            <a:off x="4175956" y="2624919"/>
            <a:ext cx="1944216" cy="1152128"/>
          </a:xfrm>
          <a:prstGeom prst="lef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SOSIOLOGI HUKUM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(Hukum yang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masyarakat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kumimoji="0" lang="id-ID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14C557-E9D1-4BDB-9EF6-CD6760B20AFE}"/>
              </a:ext>
            </a:extLst>
          </p:cNvPr>
          <p:cNvSpPr/>
          <p:nvPr/>
        </p:nvSpPr>
        <p:spPr>
          <a:xfrm>
            <a:off x="539552" y="1772816"/>
            <a:ext cx="403244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dirty="0" err="1"/>
              <a:t>Sosiologi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cabang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yang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empiris</a:t>
            </a:r>
            <a:r>
              <a:rPr lang="en-ID" dirty="0"/>
              <a:t> dan </a:t>
            </a:r>
            <a:r>
              <a:rPr lang="en-ID" dirty="0" err="1"/>
              <a:t>analitis</a:t>
            </a:r>
            <a:r>
              <a:rPr lang="en-ID" dirty="0"/>
              <a:t> </a:t>
            </a:r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timbal </a:t>
            </a:r>
            <a:r>
              <a:rPr lang="en-ID" dirty="0" err="1"/>
              <a:t>balik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gejala-gejala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BC03A1-8B47-40CE-886C-BECF9C2992A6}"/>
              </a:ext>
            </a:extLst>
          </p:cNvPr>
          <p:cNvSpPr/>
          <p:nvPr/>
        </p:nvSpPr>
        <p:spPr>
          <a:xfrm>
            <a:off x="4572000" y="4149080"/>
            <a:ext cx="4032448" cy="18722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dirty="0" err="1"/>
              <a:t>Sosiologi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praktek-praktek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, 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pembuatan</a:t>
            </a:r>
            <a:r>
              <a:rPr lang="en-ID" dirty="0"/>
              <a:t>  </a:t>
            </a:r>
            <a:r>
              <a:rPr lang="en-ID" dirty="0" err="1"/>
              <a:t>undang-undang</a:t>
            </a:r>
            <a:r>
              <a:rPr lang="en-ID" dirty="0"/>
              <a:t>, </a:t>
            </a:r>
            <a:r>
              <a:rPr lang="en-ID" dirty="0" err="1"/>
              <a:t>praktek</a:t>
            </a:r>
            <a:r>
              <a:rPr lang="en-ID" dirty="0"/>
              <a:t> </a:t>
            </a:r>
            <a:r>
              <a:rPr lang="en-ID" dirty="0" err="1"/>
              <a:t>peradilan</a:t>
            </a:r>
            <a:r>
              <a:rPr lang="en-ID" dirty="0"/>
              <a:t>, </a:t>
            </a:r>
            <a:r>
              <a:rPr lang="en-ID" dirty="0" err="1"/>
              <a:t>advokat</a:t>
            </a:r>
            <a:r>
              <a:rPr lang="en-ID" dirty="0"/>
              <a:t>, dan </a:t>
            </a:r>
            <a:r>
              <a:rPr lang="en-ID" dirty="0" err="1"/>
              <a:t>sebagainya</a:t>
            </a:r>
            <a:r>
              <a:rPr lang="en-ID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D7323-EE25-47D2-A2F9-E5B6B56A0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6" y="3854548"/>
            <a:ext cx="3563888" cy="200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3C2317-AAE1-4690-8835-F6AE4F805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167718"/>
              </p:ext>
            </p:extLst>
          </p:nvPr>
        </p:nvGraphicFramePr>
        <p:xfrm>
          <a:off x="467544" y="908720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A99DBFB-2673-43E5-B2BC-F32C3F09D3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26" y="1340768"/>
            <a:ext cx="3175163" cy="16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Ruang </a:t>
            </a:r>
            <a:r>
              <a:rPr lang="en-US" dirty="0" err="1">
                <a:latin typeface="Cambria" panose="02040503050406030204" pitchFamily="18" charset="0"/>
              </a:rPr>
              <a:t>Lingkup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Sosiologi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B50426-7F37-41C3-A32B-E67859C33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335512"/>
              </p:ext>
            </p:extLst>
          </p:nvPr>
        </p:nvGraphicFramePr>
        <p:xfrm>
          <a:off x="323528" y="1556792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8313197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Karakteristik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Sosiologi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Pola-pola perilaku hukum warga masyarakat.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dan pola-pola perilaku sebagai ciptaan dan wujud dari kelompok sosial.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Hubungan timbal balik antara perubahan dalam hukum dan perubahan sosial serta budaya.</a:t>
            </a:r>
          </a:p>
        </p:txBody>
      </p:sp>
    </p:spTree>
    <p:extLst>
      <p:ext uri="{BB962C8B-B14F-4D97-AF65-F5344CB8AC3E}">
        <p14:creationId xmlns:p14="http://schemas.microsoft.com/office/powerpoint/2010/main" val="421382171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Sikap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Sosiologi</a:t>
            </a:r>
            <a:r>
              <a:rPr lang="en-US" dirty="0">
                <a:latin typeface="Cambria" panose="02040503050406030204" pitchFamily="18" charset="0"/>
              </a:rPr>
              <a:t> Hukum </a:t>
            </a:r>
            <a:r>
              <a:rPr lang="en-US" dirty="0" err="1">
                <a:latin typeface="Cambria" panose="02040503050406030204" pitchFamily="18" charset="0"/>
              </a:rPr>
              <a:t>Terhadap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Bidang</a:t>
            </a:r>
            <a:r>
              <a:rPr lang="en-US" dirty="0">
                <a:latin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</a:rPr>
              <a:t>Dipelajari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B51417A-70CB-458F-B0DC-0DB4A9BDE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442637"/>
              </p:ext>
            </p:extLst>
          </p:nvPr>
        </p:nvGraphicFramePr>
        <p:xfrm>
          <a:off x="179512" y="1844824"/>
          <a:ext cx="87849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7983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Pemikiran</a:t>
            </a:r>
            <a:r>
              <a:rPr lang="en-US" dirty="0">
                <a:latin typeface="Cambria" panose="02040503050406030204" pitchFamily="18" charset="0"/>
              </a:rPr>
              <a:t> Hukum </a:t>
            </a:r>
            <a:r>
              <a:rPr lang="en-US" dirty="0" err="1">
                <a:latin typeface="Cambria" panose="02040503050406030204" pitchFamily="18" charset="0"/>
              </a:rPr>
              <a:t>Sosiologis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 hukum, terutama para pengacara, ruang lingkup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kerjanya kini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semakin luas. Hal itu disebabkan karena pihak-pihak memerlukan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 hukum semakin membesar jumlahnya, meliputi semua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lapisan masyarakat (misalnya dengan badan-badan bantuan hukum).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Ilmu-ilmu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dilihat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kerangka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ajaran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sociological jurisprudence,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dimanfaatkan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memperbaharui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memutakhirkan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norma-norma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3559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196752"/>
            <a:ext cx="8229600" cy="3994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Sosiologi hukum adalah ilmu yang menganalisa bagaimana jalannya suatu hukum dalam masyarakat.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Sosiologi hukum juga meneliti mengapa manusia patuh pada hukum dan mengapa manusia gagal untuk mentaati hukum tersebut dan faktor sosial lainnya yang mempengaruhi hukum.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arakteristik atau ciri khas dari sosiologi hukum adalah ilmu yang mempelajari perilaku hukum warga masyarakat.</a:t>
            </a:r>
          </a:p>
        </p:txBody>
      </p:sp>
    </p:spTree>
    <p:extLst>
      <p:ext uri="{BB962C8B-B14F-4D97-AF65-F5344CB8AC3E}">
        <p14:creationId xmlns:p14="http://schemas.microsoft.com/office/powerpoint/2010/main" val="22635940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ANTROPOLOGI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792088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Antropologi hukum adalah suatu cabang ilmu pengetahuan yang mempelajari pola-pola sengketa dan penyelesainnya pada masyarakat-masyarakat sederhana maupun pada masyarakat yang mengalami proses perkembangan dalam pembangunan.</a:t>
            </a:r>
          </a:p>
        </p:txBody>
      </p:sp>
    </p:spTree>
    <p:extLst>
      <p:ext uri="{BB962C8B-B14F-4D97-AF65-F5344CB8AC3E}">
        <p14:creationId xmlns:p14="http://schemas.microsoft.com/office/powerpoint/2010/main" val="1726870490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791</Words>
  <Application>Microsoft Office PowerPoint</Application>
  <PresentationFormat>On-screen Show (4:3)</PresentationFormat>
  <Paragraphs>81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Lenovo</cp:lastModifiedBy>
  <cp:revision>478</cp:revision>
  <cp:lastPrinted>2017-08-29T02:54:51Z</cp:lastPrinted>
  <dcterms:created xsi:type="dcterms:W3CDTF">2010-04-18T12:06:30Z</dcterms:created>
  <dcterms:modified xsi:type="dcterms:W3CDTF">2024-11-05T07:54:23Z</dcterms:modified>
</cp:coreProperties>
</file>