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FC8F-197B-474A-B0B0-C8372FA98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F5618-E508-4D42-B14E-EB6EC5908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DDB43-780B-466C-9CE7-A442FD016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845E9-E8F8-4652-BC87-91844BFC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9648E-332B-4067-88D7-6668CC92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774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4F3-E668-440A-866B-93DCD7962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6DB72-B85A-46F2-A6EC-EBBC448B0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D36E2-5ED6-4F99-B475-0E446BBE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82807-CCC9-47A9-9189-6E4543583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D4191-371B-4B54-BA7D-BBAE7F0F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73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1E08E-FF16-419A-81EA-F08133139C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F9D6DA-66BF-4744-B7C8-3D6E03DA3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90764-56FD-4DA6-BE00-DC080BA5E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4F792-422C-4551-8E98-EF92849AA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370A1-1393-4542-A96E-C83131216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579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7A90-33FF-4755-863D-BC1269C7A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F49B-3892-4161-ADD2-C7379F1D2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A2F55-1448-4A13-A879-3C7DB3EB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2F97C-8207-496A-ABFB-356A63B1D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40B40-0964-4F33-99D0-D2287D58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477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9518-957C-4FB0-BB1C-A58B4249C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4B0AA-08FB-4109-89D2-703AB653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777D1-D77D-48FC-A9A0-004983DD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DF0EF-B814-4F53-8199-AF1C6A43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5571-C3D0-4B3F-AA41-EB24574A4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719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3E36E-D948-4996-848D-0DF1C074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F0DF2-187A-4D11-9523-C6F5CCB4E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826D-A78E-4B31-8A1F-1808DEDDC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35C4F-4DD9-4151-982B-346AFAEE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6C8A1-F89D-4CF1-978B-77127C94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74771-D0A2-4446-92EC-CFAD9B8AE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85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6126-A9D4-49B1-805E-0081F801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EA306-EF42-431F-B461-46625BDD5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8B173A-1C65-4ACB-91E5-D6B248BB0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CBBB8-8A95-4FA0-92F2-C722F2A63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0E5A6-1885-4FA5-9ABB-D133E0B42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6E3C3E-EBCA-4063-B5E1-32C44AE3E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BD2E7B-586E-40EE-93C8-092BEE964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6FDC5-BC51-4F7E-9BC7-1FB3BD786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835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CB99-4CB9-4A52-9DE5-1A96BAA34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A3953-DE96-477A-B799-C968E333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11F9-0874-4F7D-BD22-9D77E1BAB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BCF75-531A-44CD-9BCF-B6058D85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409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5FA265-B197-474D-A1A1-EE5A3759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C83F89-E845-4930-B838-5A2A49684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CB887-BAA9-403D-9D30-3D3600F89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260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12CB-D61D-4A4D-B5BA-BEE380A97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24958-A03D-4AE8-B6C9-759A18130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75B21-5881-4007-8AFB-5BFC5B9B6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0686DC-AE40-4EDA-BC5D-AC33E0EE0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35BBA-B892-47ED-9BE0-CC26FA589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E6A41-A336-4310-BD36-C4501208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962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4F956-2DCF-4D1A-8F59-1296D9C4B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FA1FAE-4734-4D02-B0B8-F5FF3266F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CADC1-9B50-4C89-ACFC-A52F4DE6B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DE66F-F182-4337-8A21-033FB44E5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B9DD6-DA1D-4D0E-A098-C6ED58E1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B19A1-E4A0-4D97-AFF7-327B0BCC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500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57093-7225-49EC-90E3-9F5F9893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32675-C94D-48CB-9C77-2EE4E0B8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99ADD-E22E-4D41-9456-45A0EE309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6CACB-32A0-45F9-B67D-DB231D7D6947}" type="datetimeFigureOut">
              <a:rPr lang="en-ID" smtClean="0"/>
              <a:t>16/05/2024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506E0-971E-4A57-9AE5-AEF9CF29C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A65D6-6FA6-42A4-8BDE-EC0D7394C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BCD8-65D4-4B47-9700-6ED897330D4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044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83D70-31B5-4A06-A5F2-38EB98F995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Progress </a:t>
            </a: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1CD3D0-1A3F-47F0-9F38-E4A22C3123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NAMA UMKM</a:t>
            </a:r>
          </a:p>
          <a:p>
            <a:r>
              <a:rPr lang="en-US" dirty="0"/>
              <a:t>Nama </a:t>
            </a:r>
            <a:r>
              <a:rPr lang="en-US" dirty="0" err="1"/>
              <a:t>Pendamping</a:t>
            </a:r>
            <a:r>
              <a:rPr lang="en-US" dirty="0"/>
              <a:t>: </a:t>
            </a:r>
          </a:p>
          <a:p>
            <a:r>
              <a:rPr lang="en-US" dirty="0"/>
              <a:t>1.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 ds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2228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18850-26ED-4813-A7F8-8BCA8A48A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Kerja</a:t>
            </a:r>
            <a:r>
              <a:rPr lang="en-US" dirty="0"/>
              <a:t> &amp; </a:t>
            </a:r>
            <a:r>
              <a:rPr lang="en-US" dirty="0" err="1"/>
              <a:t>Capaian</a:t>
            </a:r>
            <a:r>
              <a:rPr lang="en-US" dirty="0"/>
              <a:t> KPI Tata Kelola Usaha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28F5A-5761-479C-A993-B63499F53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detail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capainnya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683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18850-26ED-4813-A7F8-8BCA8A48A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Kerja</a:t>
            </a:r>
            <a:r>
              <a:rPr lang="en-US" dirty="0"/>
              <a:t> &amp; </a:t>
            </a:r>
            <a:r>
              <a:rPr lang="en-US" dirty="0" err="1"/>
              <a:t>Capaian</a:t>
            </a:r>
            <a:r>
              <a:rPr lang="en-US" dirty="0"/>
              <a:t> KPI</a:t>
            </a:r>
            <a:br>
              <a:rPr lang="en-US" dirty="0"/>
            </a:b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Baku &amp; </a:t>
            </a:r>
            <a:r>
              <a:rPr lang="en-US" dirty="0" err="1"/>
              <a:t>Produksi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28F5A-5761-479C-A993-B63499F53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detail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capainnya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38130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436B-2408-410C-ADEE-68604AF5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Kerja</a:t>
            </a:r>
            <a:r>
              <a:rPr lang="en-US" dirty="0"/>
              <a:t> &amp; </a:t>
            </a:r>
            <a:r>
              <a:rPr lang="en-US" dirty="0" err="1"/>
              <a:t>Capaian</a:t>
            </a:r>
            <a:r>
              <a:rPr lang="en-US" dirty="0"/>
              <a:t> KPI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 &amp; </a:t>
            </a:r>
            <a:r>
              <a:rPr lang="en-ID" dirty="0" err="1"/>
              <a:t>Distribusi</a:t>
            </a:r>
            <a:r>
              <a:rPr lang="en-ID" dirty="0"/>
              <a:t> </a:t>
            </a:r>
            <a:r>
              <a:rPr lang="en-ID" dirty="0" err="1"/>
              <a:t>Produksi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1FA08-B387-41E2-8A83-A0D8D30D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detail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capainnya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4793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436B-2408-410C-ADEE-68604AF5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Kerja</a:t>
            </a:r>
            <a:r>
              <a:rPr lang="en-US" dirty="0"/>
              <a:t> &amp; </a:t>
            </a:r>
            <a:r>
              <a:rPr lang="en-US" dirty="0" err="1"/>
              <a:t>Capaian</a:t>
            </a:r>
            <a:r>
              <a:rPr lang="en-US" dirty="0"/>
              <a:t> KPI </a:t>
            </a:r>
            <a:r>
              <a:rPr lang="en-ID" dirty="0"/>
              <a:t>Teknik </a:t>
            </a:r>
            <a:r>
              <a:rPr lang="en-ID" dirty="0" err="1"/>
              <a:t>Pemasaran</a:t>
            </a:r>
            <a:r>
              <a:rPr lang="en-ID" dirty="0"/>
              <a:t> Digital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1FA08-B387-41E2-8A83-A0D8D30D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detail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capainnya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4402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436B-2408-410C-ADEE-68604AF5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Kerja</a:t>
            </a:r>
            <a:r>
              <a:rPr lang="en-US" dirty="0"/>
              <a:t> &amp; </a:t>
            </a:r>
            <a:r>
              <a:rPr lang="en-US" dirty="0" err="1"/>
              <a:t>Capaian</a:t>
            </a:r>
            <a:r>
              <a:rPr lang="en-US" dirty="0"/>
              <a:t> KPI </a:t>
            </a:r>
            <a:r>
              <a:rPr lang="en-ID" dirty="0" err="1"/>
              <a:t>Pengembangan</a:t>
            </a:r>
            <a:r>
              <a:rPr lang="en-ID" dirty="0"/>
              <a:t> Usaha &amp; </a:t>
            </a:r>
            <a:r>
              <a:rPr lang="en-ID" dirty="0" err="1"/>
              <a:t>Permodalan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1FA08-B387-41E2-8A83-A0D8D30D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detail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capainnya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65173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Laporan Progress Pendampingan Bisnis </vt:lpstr>
      <vt:lpstr>Program Kerja &amp; Capaian KPI Tata Kelola Usaha</vt:lpstr>
      <vt:lpstr>Program Kerja &amp; Capaian KPI Manajemen Bahan Baku &amp; Produksi</vt:lpstr>
      <vt:lpstr>Program Kerja &amp; Capaian KPI Manajemen Pemasaran &amp; Distribusi Produksi</vt:lpstr>
      <vt:lpstr>Program Kerja &amp; Capaian KPI Teknik Pemasaran Digital</vt:lpstr>
      <vt:lpstr>Program Kerja &amp; Capaian KPI Pengembangan Usaha &amp; Permodalan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Progress Pendampingan Bisnis </dc:title>
  <dc:creator>Personal</dc:creator>
  <cp:lastModifiedBy>Personal</cp:lastModifiedBy>
  <cp:revision>3</cp:revision>
  <dcterms:created xsi:type="dcterms:W3CDTF">2024-05-16T01:35:31Z</dcterms:created>
  <dcterms:modified xsi:type="dcterms:W3CDTF">2024-05-16T01:40:23Z</dcterms:modified>
</cp:coreProperties>
</file>