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4" r:id="rId4"/>
    <p:sldId id="265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E936-86A5-4868-A933-E99881AA1C18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73C36-1826-4B82-9321-D8348FD12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81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E936-86A5-4868-A933-E99881AA1C18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73C36-1826-4B82-9321-D8348FD12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07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E936-86A5-4868-A933-E99881AA1C18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73C36-1826-4B82-9321-D8348FD12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1813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E936-86A5-4868-A933-E99881AA1C18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73C36-1826-4B82-9321-D8348FD12CB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835272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E936-86A5-4868-A933-E99881AA1C18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73C36-1826-4B82-9321-D8348FD12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5023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E936-86A5-4868-A933-E99881AA1C18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73C36-1826-4B82-9321-D8348FD12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251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E936-86A5-4868-A933-E99881AA1C18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73C36-1826-4B82-9321-D8348FD12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3881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E936-86A5-4868-A933-E99881AA1C18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73C36-1826-4B82-9321-D8348FD12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6659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E936-86A5-4868-A933-E99881AA1C18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73C36-1826-4B82-9321-D8348FD12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30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E936-86A5-4868-A933-E99881AA1C18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73C36-1826-4B82-9321-D8348FD12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878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E936-86A5-4868-A933-E99881AA1C18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73C36-1826-4B82-9321-D8348FD12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428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E936-86A5-4868-A933-E99881AA1C18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73C36-1826-4B82-9321-D8348FD12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919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E936-86A5-4868-A933-E99881AA1C18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73C36-1826-4B82-9321-D8348FD12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129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E936-86A5-4868-A933-E99881AA1C18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73C36-1826-4B82-9321-D8348FD12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673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E936-86A5-4868-A933-E99881AA1C18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73C36-1826-4B82-9321-D8348FD12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165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E936-86A5-4868-A933-E99881AA1C18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73C36-1826-4B82-9321-D8348FD12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650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E936-86A5-4868-A933-E99881AA1C18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73C36-1826-4B82-9321-D8348FD12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353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4E0DE936-86A5-4868-A933-E99881AA1C18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F4373C36-1826-4B82-9321-D8348FD12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118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D4CD7886-3B95-961A-5DA4-49E1FD9CD9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3800"/>
              <a:t>PERSEKUTUAN FIRMA</a:t>
            </a:r>
            <a:br>
              <a:rPr lang="en-US" sz="3800"/>
            </a:br>
            <a:r>
              <a:rPr lang="en-US" sz="3800"/>
              <a:t>PS.16 -35 KUHD</a:t>
            </a:r>
            <a:br>
              <a:rPr lang="en-US" sz="3800"/>
            </a:br>
            <a:r>
              <a:rPr lang="en-US" sz="3800"/>
              <a:t>1618 – 1652 KUH Pdt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B892EDA6-B984-062F-B4F8-8C010DDBF13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PESERIKATAN PERDATA YANG  MENJALANKAN PERUSAHAAN DG NAMA BERSAMA DAN DLM MANA SETIAP SEKUTU BERTANGGUNG JAWAB SECARA PRIBADI DAN UTK SELURUHNYA BAGI PERSEKUTUAN (PS.16 &amp; 18 KUHD).</a:t>
            </a:r>
          </a:p>
          <a:p>
            <a:pPr eaLnBrk="1" hangingPunct="1">
              <a:defRPr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EADE67-FE37-FA55-9F36-D8EA86E7C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e-mail:kholil@uns.ac.id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0AFEE6-05F3-68DD-A01E-A4EA83F70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fld id="{20F4FDF9-6E96-4CE4-BB5D-6D1C955EF8FE}" type="slidenum">
              <a:rPr lang="en-US" altLang="en-US"/>
              <a:pPr/>
              <a:t>1</a:t>
            </a:fld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35FDBBD1-E015-7EDB-F2BC-401D31B15C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KEKHUSUSAN FIRMA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F2B6F229-3997-DE8E-87E7-3C2129CD286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i="1"/>
              <a:t>FORMIL</a:t>
            </a:r>
            <a:r>
              <a:rPr lang="en-US"/>
              <a:t> : 1. MENJALANKAN PERUSAHAAN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                 2. MEMAKAI NAMA BERSAMA</a:t>
            </a:r>
          </a:p>
          <a:p>
            <a:pPr eaLnBrk="1" hangingPunct="1">
              <a:defRPr/>
            </a:pPr>
            <a:r>
              <a:rPr lang="en-US" i="1"/>
              <a:t>MATERIIL</a:t>
            </a:r>
            <a:r>
              <a:rPr lang="en-US"/>
              <a:t>: PERTANGGUNGAN JAWAB SETIAP PESERTA SECARA PRIBADI DAN UTK SELURUHNYA BAGI PERJANJIAN2/PERIKATAN2 PERSEKUTUAN.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FC4413-339B-6CFE-6653-99D565D9D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e-mail:kholil@uns.ac.id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D85130-A52D-5AFC-5990-A53F39E3B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fld id="{2C5F7597-B751-414B-93A6-30DD09A8FB06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BB4EC37C-BB19-609F-6E3C-450BFE4AD5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STATUS HK FIRMA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6039D374-31E6-C324-270F-791A471022D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FIRMA BUKAN SBG BADAN HUKUM, KRN TDK ADA PEMISAHAN KEKAYAAN.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AD31FC-F849-3581-B6C2-9E0C2B706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e-mail:kholil@uns.ac.id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B2F6B6-DE30-0022-4FEE-8DCFFAFF8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fld id="{D0C82E0A-642D-494B-B2C7-2FF2CE593595}" type="slidenum">
              <a:rPr lang="en-US" altLang="en-US"/>
              <a:pPr/>
              <a:t>3</a:t>
            </a:fld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3C8A8690-60B0-F1DA-700F-BB3B583628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FIRMA DIMUKA PENGADILAN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DF41DA99-AC7A-DD1F-7AF2-FA368FD0050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FIRMA DPT MENGGUGAT.</a:t>
            </a:r>
          </a:p>
          <a:p>
            <a:pPr eaLnBrk="1" hangingPunct="1">
              <a:defRPr/>
            </a:pPr>
            <a:r>
              <a:rPr lang="en-US"/>
              <a:t>FIRMA DPT DIGUGAT, PIHAK KETIGA BOLEH MEMILIH GUGATAN DITUJUKAN KPD FIRMA,SALAH SEORANG ATAU BEBERAPA ORANG FIRMANT NYA.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62F8A9-7F49-ABA5-F7C7-14EED00EB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e-mail:kholil@uns.ac.id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EEF874-9A05-62C6-75E9-3D27B2FF6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fld id="{7065ACCE-D8E6-421D-9E49-C058291D6ECC}" type="slidenum">
              <a:rPr lang="en-US" altLang="en-US"/>
              <a:pPr/>
              <a:t>4</a:t>
            </a:fld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Depth</Template>
  <TotalTime>1</TotalTime>
  <Words>159</Words>
  <Application>Microsoft Office PowerPoint</Application>
  <PresentationFormat>Widescreen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Corbel</vt:lpstr>
      <vt:lpstr>Wingdings</vt:lpstr>
      <vt:lpstr>Depth</vt:lpstr>
      <vt:lpstr>PERSEKUTUAN FIRMA PS.16 -35 KUHD 1618 – 1652 KUH Pdt</vt:lpstr>
      <vt:lpstr>KEKHUSUSAN FIRMA</vt:lpstr>
      <vt:lpstr>STATUS HK FIRMA</vt:lpstr>
      <vt:lpstr>FIRMA DIMUKA PENGADILAN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Yuni admin</dc:creator>
  <cp:lastModifiedBy>Yuni admin</cp:lastModifiedBy>
  <cp:revision>1</cp:revision>
  <dcterms:created xsi:type="dcterms:W3CDTF">2024-11-10T15:08:50Z</dcterms:created>
  <dcterms:modified xsi:type="dcterms:W3CDTF">2024-11-10T15:10:31Z</dcterms:modified>
</cp:coreProperties>
</file>