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6858000" cx="9144000"/>
  <p:notesSz cx="6858000" cy="9144000"/>
  <p:embeddedFontLst>
    <p:embeddedFont>
      <p:font typeface="Century Schoolbook"/>
      <p:regular r:id="rId16"/>
      <p:bold r:id="rId17"/>
      <p:italic r:id="rId18"/>
      <p:boldItalic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CenturySchoolbook-bold.fntdata"/><Relationship Id="rId16" Type="http://schemas.openxmlformats.org/officeDocument/2006/relationships/font" Target="fonts/CenturySchoolbook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CenturySchoolbook-boldItalic.fntdata"/><Relationship Id="rId6" Type="http://schemas.openxmlformats.org/officeDocument/2006/relationships/slide" Target="slides/slide1.xml"/><Relationship Id="rId18" Type="http://schemas.openxmlformats.org/officeDocument/2006/relationships/font" Target="fonts/CenturySchoolbook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38" name="Google Shape;13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45" name="Google Shape;14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52" name="Google Shape;15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59" name="Google Shape;15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68" name="Google Shape;16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96" name="Google Shape;19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03" name="Google Shape;20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10" name="Google Shape;21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19" name="Google Shape;21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bg>
      <p:bgPr>
        <a:solidFill>
          <a:schemeClr val="lt1"/>
        </a:solid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"/>
          <p:cNvSpPr txBox="1"/>
          <p:nvPr>
            <p:ph type="ctrTitle"/>
          </p:nvPr>
        </p:nvSpPr>
        <p:spPr>
          <a:xfrm>
            <a:off x="2286000" y="3124200"/>
            <a:ext cx="6172200" cy="18943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"/>
          <p:cNvSpPr txBox="1"/>
          <p:nvPr>
            <p:ph idx="1" type="subTitle"/>
          </p:nvPr>
        </p:nvSpPr>
        <p:spPr>
          <a:xfrm>
            <a:off x="2286000" y="5003322"/>
            <a:ext cx="61722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600"/>
              </a:spcBef>
              <a:spcAft>
                <a:spcPts val="0"/>
              </a:spcAft>
              <a:buSzPts val="1260"/>
              <a:buNone/>
              <a:defRPr b="1" sz="1800">
                <a:solidFill>
                  <a:schemeClr val="dk2"/>
                </a:solidFill>
              </a:defRPr>
            </a:lvl1pPr>
            <a:lvl2pPr lvl="1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2pPr>
            <a:lvl3pPr lvl="2" algn="ctr">
              <a:spcBef>
                <a:spcPts val="360"/>
              </a:spcBef>
              <a:spcAft>
                <a:spcPts val="0"/>
              </a:spcAft>
              <a:buSzPts val="1080"/>
              <a:buNone/>
              <a:defRPr/>
            </a:lvl3pPr>
            <a:lvl4pPr lvl="3" algn="ctr">
              <a:spcBef>
                <a:spcPts val="360"/>
              </a:spcBef>
              <a:spcAft>
                <a:spcPts val="0"/>
              </a:spcAft>
              <a:buSzPts val="1080"/>
              <a:buNone/>
              <a:defRPr/>
            </a:lvl4pPr>
            <a:lvl5pPr lvl="4" algn="ctr">
              <a:spcBef>
                <a:spcPts val="360"/>
              </a:spcBef>
              <a:spcAft>
                <a:spcPts val="0"/>
              </a:spcAft>
              <a:buSzPts val="1224"/>
              <a:buNone/>
              <a:defRPr/>
            </a:lvl5pPr>
            <a:lvl6pPr lvl="5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6pPr>
            <a:lvl7pPr lvl="6" algn="ctr">
              <a:spcBef>
                <a:spcPts val="360"/>
              </a:spcBef>
              <a:spcAft>
                <a:spcPts val="0"/>
              </a:spcAft>
              <a:buSzPts val="1080"/>
              <a:buNone/>
              <a:defRPr/>
            </a:lvl7pPr>
            <a:lvl8pPr lvl="7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24" name="Google Shape;24;p2"/>
          <p:cNvSpPr txBox="1"/>
          <p:nvPr>
            <p:ph idx="10" type="dt"/>
          </p:nvPr>
        </p:nvSpPr>
        <p:spPr>
          <a:xfrm rot="5400000">
            <a:off x="7764621" y="1174097"/>
            <a:ext cx="2286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"/>
          <p:cNvSpPr txBox="1"/>
          <p:nvPr>
            <p:ph idx="11" type="ftr"/>
          </p:nvPr>
        </p:nvSpPr>
        <p:spPr>
          <a:xfrm rot="5400000">
            <a:off x="7077269" y="4181669"/>
            <a:ext cx="365760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"/>
          <p:cNvSpPr/>
          <p:nvPr/>
        </p:nvSpPr>
        <p:spPr>
          <a:xfrm>
            <a:off x="381000" y="0"/>
            <a:ext cx="609600" cy="6858000"/>
          </a:xfrm>
          <a:prstGeom prst="rect">
            <a:avLst/>
          </a:prstGeom>
          <a:solidFill>
            <a:srgbClr val="FEC2AC">
              <a:alpha val="5372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7" name="Google Shape;27;p2"/>
          <p:cNvSpPr/>
          <p:nvPr/>
        </p:nvSpPr>
        <p:spPr>
          <a:xfrm>
            <a:off x="276336" y="0"/>
            <a:ext cx="104664" cy="6858000"/>
          </a:xfrm>
          <a:prstGeom prst="rect">
            <a:avLst/>
          </a:prstGeom>
          <a:solidFill>
            <a:srgbClr val="FFD8CC">
              <a:alpha val="3568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8" name="Google Shape;28;p2"/>
          <p:cNvSpPr/>
          <p:nvPr/>
        </p:nvSpPr>
        <p:spPr>
          <a:xfrm>
            <a:off x="990600" y="0"/>
            <a:ext cx="181872" cy="6858000"/>
          </a:xfrm>
          <a:prstGeom prst="rect">
            <a:avLst/>
          </a:prstGeom>
          <a:solidFill>
            <a:srgbClr val="FFD8CC">
              <a:alpha val="6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9" name="Google Shape;29;p2"/>
          <p:cNvSpPr/>
          <p:nvPr/>
        </p:nvSpPr>
        <p:spPr>
          <a:xfrm>
            <a:off x="1141320" y="0"/>
            <a:ext cx="230280" cy="6858000"/>
          </a:xfrm>
          <a:prstGeom prst="rect">
            <a:avLst/>
          </a:prstGeom>
          <a:solidFill>
            <a:srgbClr val="FFEDE7">
              <a:alpha val="7098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30" name="Google Shape;30;p2"/>
          <p:cNvCxnSpPr/>
          <p:nvPr/>
        </p:nvCxnSpPr>
        <p:spPr>
          <a:xfrm>
            <a:off x="106344" y="0"/>
            <a:ext cx="0" cy="6858000"/>
          </a:xfrm>
          <a:prstGeom prst="straightConnector1">
            <a:avLst/>
          </a:prstGeom>
          <a:noFill/>
          <a:ln cap="flat" cmpd="sng" w="57150">
            <a:solidFill>
              <a:srgbClr val="FEC2AC">
                <a:alpha val="72941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" name="Google Shape;31;p2"/>
          <p:cNvCxnSpPr/>
          <p:nvPr/>
        </p:nvCxnSpPr>
        <p:spPr>
          <a:xfrm>
            <a:off x="914400" y="0"/>
            <a:ext cx="0" cy="6858000"/>
          </a:xfrm>
          <a:prstGeom prst="straightConnector1">
            <a:avLst/>
          </a:prstGeom>
          <a:noFill/>
          <a:ln cap="flat" cmpd="sng" w="57150">
            <a:solidFill>
              <a:srgbClr val="FFEDE7">
                <a:alpha val="82745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2" name="Google Shape;32;p2"/>
          <p:cNvCxnSpPr/>
          <p:nvPr/>
        </p:nvCxnSpPr>
        <p:spPr>
          <a:xfrm>
            <a:off x="854112" y="0"/>
            <a:ext cx="0" cy="6858000"/>
          </a:xfrm>
          <a:prstGeom prst="straightConnector1">
            <a:avLst/>
          </a:prstGeom>
          <a:noFill/>
          <a:ln cap="flat" cmpd="sng" w="57150">
            <a:solidFill>
              <a:srgbClr val="FEC2A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" name="Google Shape;33;p2"/>
          <p:cNvCxnSpPr/>
          <p:nvPr/>
        </p:nvCxnSpPr>
        <p:spPr>
          <a:xfrm>
            <a:off x="1726640" y="0"/>
            <a:ext cx="0" cy="6858000"/>
          </a:xfrm>
          <a:prstGeom prst="straightConnector1">
            <a:avLst/>
          </a:prstGeom>
          <a:noFill/>
          <a:ln cap="flat" cmpd="sng" w="28575">
            <a:solidFill>
              <a:srgbClr val="FEC2AC">
                <a:alpha val="8196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4" name="Google Shape;34;p2"/>
          <p:cNvCxnSpPr/>
          <p:nvPr/>
        </p:nvCxnSpPr>
        <p:spPr>
          <a:xfrm>
            <a:off x="1066800" y="0"/>
            <a:ext cx="0" cy="6858000"/>
          </a:xfrm>
          <a:prstGeom prst="straightConnector1">
            <a:avLst/>
          </a:prstGeom>
          <a:noFill/>
          <a:ln cap="flat" cmpd="sng" w="9525">
            <a:solidFill>
              <a:srgbClr val="FEC2A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" name="Google Shape;35;p2"/>
          <p:cNvCxnSpPr/>
          <p:nvPr/>
        </p:nvCxnSpPr>
        <p:spPr>
          <a:xfrm>
            <a:off x="9113856" y="0"/>
            <a:ext cx="0" cy="6858000"/>
          </a:xfrm>
          <a:prstGeom prst="straightConnector1">
            <a:avLst/>
          </a:prstGeom>
          <a:noFill/>
          <a:ln cap="flat" cmpd="thickThin" w="57150">
            <a:solidFill>
              <a:srgbClr val="FEC2A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" name="Google Shape;36;p2"/>
          <p:cNvSpPr/>
          <p:nvPr/>
        </p:nvSpPr>
        <p:spPr>
          <a:xfrm>
            <a:off x="1219200" y="0"/>
            <a:ext cx="76200" cy="6858000"/>
          </a:xfrm>
          <a:prstGeom prst="rect">
            <a:avLst/>
          </a:prstGeom>
          <a:solidFill>
            <a:srgbClr val="FEC2AC">
              <a:alpha val="5098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7" name="Google Shape;37;p2"/>
          <p:cNvSpPr/>
          <p:nvPr/>
        </p:nvSpPr>
        <p:spPr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8" name="Google Shape;38;p2"/>
          <p:cNvSpPr/>
          <p:nvPr/>
        </p:nvSpPr>
        <p:spPr>
          <a:xfrm>
            <a:off x="1309632" y="4866752"/>
            <a:ext cx="641424" cy="64142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9" name="Google Shape;39;p2"/>
          <p:cNvSpPr/>
          <p:nvPr/>
        </p:nvSpPr>
        <p:spPr>
          <a:xfrm>
            <a:off x="1091080" y="5500632"/>
            <a:ext cx="137160" cy="1371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1664208" y="5788152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41" name="Google Shape;41;p2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42" name="Google Shape;42;p2"/>
          <p:cNvSpPr txBox="1"/>
          <p:nvPr>
            <p:ph idx="12" type="sldNum"/>
          </p:nvPr>
        </p:nvSpPr>
        <p:spPr>
          <a:xfrm>
            <a:off x="1325544" y="4928702"/>
            <a:ext cx="609600" cy="5175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1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11"/>
          <p:cNvSpPr txBox="1"/>
          <p:nvPr>
            <p:ph idx="1" type="body"/>
          </p:nvPr>
        </p:nvSpPr>
        <p:spPr>
          <a:xfrm rot="5400000">
            <a:off x="1754124" y="303276"/>
            <a:ext cx="4873752" cy="74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27" name="Google Shape;127;p11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11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11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2"/>
          <p:cNvSpPr txBox="1"/>
          <p:nvPr>
            <p:ph type="title"/>
          </p:nvPr>
        </p:nvSpPr>
        <p:spPr>
          <a:xfrm rot="5400000">
            <a:off x="4541837" y="2362202"/>
            <a:ext cx="5851525" cy="16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12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33" name="Google Shape;133;p12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12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12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3"/>
          <p:cNvSpPr txBox="1"/>
          <p:nvPr>
            <p:ph idx="1" type="body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3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8" name="Google Shape;48;p3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showMasterSp="0" type="secHead">
  <p:cSld name="SECTION_HEADER">
    <p:bg>
      <p:bgPr>
        <a:solidFill>
          <a:schemeClr val="dk2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 txBox="1"/>
          <p:nvPr>
            <p:ph type="title"/>
          </p:nvPr>
        </p:nvSpPr>
        <p:spPr>
          <a:xfrm>
            <a:off x="2286000" y="2895600"/>
            <a:ext cx="6172200" cy="20535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Century Schoolbook"/>
              <a:buNone/>
              <a:defRPr b="1" sz="3000" cap="small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4"/>
          <p:cNvSpPr txBox="1"/>
          <p:nvPr>
            <p:ph idx="1" type="body"/>
          </p:nvPr>
        </p:nvSpPr>
        <p:spPr>
          <a:xfrm>
            <a:off x="2286000" y="5010150"/>
            <a:ext cx="61722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260"/>
              <a:buNone/>
              <a:defRPr b="1" sz="1800">
                <a:solidFill>
                  <a:schemeClr val="lt2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SzPts val="96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SzPts val="84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SzPts val="952"/>
              <a:buNone/>
              <a:defRPr sz="1400">
                <a:solidFill>
                  <a:schemeClr val="lt1"/>
                </a:solidFill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2" name="Google Shape;52;p4"/>
          <p:cNvSpPr txBox="1"/>
          <p:nvPr>
            <p:ph idx="10" type="dt"/>
          </p:nvPr>
        </p:nvSpPr>
        <p:spPr>
          <a:xfrm rot="5400000">
            <a:off x="7763256" y="1170432"/>
            <a:ext cx="2286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4"/>
          <p:cNvSpPr txBox="1"/>
          <p:nvPr>
            <p:ph idx="11" type="ftr"/>
          </p:nvPr>
        </p:nvSpPr>
        <p:spPr>
          <a:xfrm rot="5400000">
            <a:off x="7077456" y="4178808"/>
            <a:ext cx="365760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4"/>
          <p:cNvSpPr/>
          <p:nvPr/>
        </p:nvSpPr>
        <p:spPr>
          <a:xfrm>
            <a:off x="381000" y="0"/>
            <a:ext cx="609600" cy="6858000"/>
          </a:xfrm>
          <a:prstGeom prst="rect">
            <a:avLst/>
          </a:prstGeom>
          <a:solidFill>
            <a:srgbClr val="FEC2AC">
              <a:alpha val="5372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55" name="Google Shape;55;p4"/>
          <p:cNvSpPr/>
          <p:nvPr/>
        </p:nvSpPr>
        <p:spPr>
          <a:xfrm>
            <a:off x="276336" y="0"/>
            <a:ext cx="104664" cy="6858000"/>
          </a:xfrm>
          <a:prstGeom prst="rect">
            <a:avLst/>
          </a:prstGeom>
          <a:solidFill>
            <a:srgbClr val="FFD8CC">
              <a:alpha val="3568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56" name="Google Shape;56;p4"/>
          <p:cNvSpPr/>
          <p:nvPr/>
        </p:nvSpPr>
        <p:spPr>
          <a:xfrm>
            <a:off x="990600" y="0"/>
            <a:ext cx="181872" cy="6858000"/>
          </a:xfrm>
          <a:prstGeom prst="rect">
            <a:avLst/>
          </a:prstGeom>
          <a:solidFill>
            <a:srgbClr val="FFD8CC">
              <a:alpha val="6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57" name="Google Shape;57;p4"/>
          <p:cNvSpPr/>
          <p:nvPr/>
        </p:nvSpPr>
        <p:spPr>
          <a:xfrm>
            <a:off x="1141320" y="0"/>
            <a:ext cx="230280" cy="6858000"/>
          </a:xfrm>
          <a:prstGeom prst="rect">
            <a:avLst/>
          </a:prstGeom>
          <a:solidFill>
            <a:srgbClr val="FFEDE7">
              <a:alpha val="7098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58" name="Google Shape;58;p4"/>
          <p:cNvCxnSpPr/>
          <p:nvPr/>
        </p:nvCxnSpPr>
        <p:spPr>
          <a:xfrm>
            <a:off x="106344" y="0"/>
            <a:ext cx="0" cy="6858000"/>
          </a:xfrm>
          <a:prstGeom prst="straightConnector1">
            <a:avLst/>
          </a:prstGeom>
          <a:noFill/>
          <a:ln cap="flat" cmpd="sng" w="57150">
            <a:solidFill>
              <a:srgbClr val="FEC2AC">
                <a:alpha val="72941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9" name="Google Shape;59;p4"/>
          <p:cNvCxnSpPr/>
          <p:nvPr/>
        </p:nvCxnSpPr>
        <p:spPr>
          <a:xfrm>
            <a:off x="914400" y="0"/>
            <a:ext cx="0" cy="6858000"/>
          </a:xfrm>
          <a:prstGeom prst="straightConnector1">
            <a:avLst/>
          </a:prstGeom>
          <a:noFill/>
          <a:ln cap="flat" cmpd="sng" w="57150">
            <a:solidFill>
              <a:srgbClr val="FFEDE7">
                <a:alpha val="82745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0" name="Google Shape;60;p4"/>
          <p:cNvCxnSpPr/>
          <p:nvPr/>
        </p:nvCxnSpPr>
        <p:spPr>
          <a:xfrm>
            <a:off x="854112" y="0"/>
            <a:ext cx="0" cy="6858000"/>
          </a:xfrm>
          <a:prstGeom prst="straightConnector1">
            <a:avLst/>
          </a:prstGeom>
          <a:noFill/>
          <a:ln cap="flat" cmpd="sng" w="57150">
            <a:solidFill>
              <a:srgbClr val="FEC2A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1" name="Google Shape;61;p4"/>
          <p:cNvCxnSpPr/>
          <p:nvPr/>
        </p:nvCxnSpPr>
        <p:spPr>
          <a:xfrm>
            <a:off x="1726640" y="0"/>
            <a:ext cx="0" cy="6858000"/>
          </a:xfrm>
          <a:prstGeom prst="straightConnector1">
            <a:avLst/>
          </a:prstGeom>
          <a:noFill/>
          <a:ln cap="flat" cmpd="sng" w="28575">
            <a:solidFill>
              <a:srgbClr val="FEC2AC">
                <a:alpha val="8196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2" name="Google Shape;62;p4"/>
          <p:cNvCxnSpPr/>
          <p:nvPr/>
        </p:nvCxnSpPr>
        <p:spPr>
          <a:xfrm>
            <a:off x="1066800" y="0"/>
            <a:ext cx="0" cy="6858000"/>
          </a:xfrm>
          <a:prstGeom prst="straightConnector1">
            <a:avLst/>
          </a:prstGeom>
          <a:noFill/>
          <a:ln cap="flat" cmpd="sng" w="9525">
            <a:solidFill>
              <a:srgbClr val="FEC2A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3" name="Google Shape;63;p4"/>
          <p:cNvSpPr/>
          <p:nvPr/>
        </p:nvSpPr>
        <p:spPr>
          <a:xfrm>
            <a:off x="1219200" y="0"/>
            <a:ext cx="76200" cy="6858000"/>
          </a:xfrm>
          <a:prstGeom prst="rect">
            <a:avLst/>
          </a:prstGeom>
          <a:solidFill>
            <a:srgbClr val="FEC2AC">
              <a:alpha val="5098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64" name="Google Shape;64;p4"/>
          <p:cNvSpPr/>
          <p:nvPr/>
        </p:nvSpPr>
        <p:spPr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65" name="Google Shape;65;p4"/>
          <p:cNvSpPr/>
          <p:nvPr/>
        </p:nvSpPr>
        <p:spPr>
          <a:xfrm>
            <a:off x="1324704" y="4866752"/>
            <a:ext cx="641424" cy="64142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66" name="Google Shape;66;p4"/>
          <p:cNvSpPr/>
          <p:nvPr/>
        </p:nvSpPr>
        <p:spPr>
          <a:xfrm>
            <a:off x="1091080" y="5500632"/>
            <a:ext cx="137160" cy="1371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67" name="Google Shape;67;p4"/>
          <p:cNvSpPr/>
          <p:nvPr/>
        </p:nvSpPr>
        <p:spPr>
          <a:xfrm>
            <a:off x="1664208" y="5791200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68" name="Google Shape;68;p4"/>
          <p:cNvSpPr/>
          <p:nvPr/>
        </p:nvSpPr>
        <p:spPr>
          <a:xfrm>
            <a:off x="1879040" y="4479888"/>
            <a:ext cx="365760" cy="3657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69" name="Google Shape;69;p4"/>
          <p:cNvCxnSpPr/>
          <p:nvPr/>
        </p:nvCxnSpPr>
        <p:spPr>
          <a:xfrm>
            <a:off x="9097944" y="0"/>
            <a:ext cx="0" cy="6858000"/>
          </a:xfrm>
          <a:prstGeom prst="straightConnector1">
            <a:avLst/>
          </a:prstGeom>
          <a:noFill/>
          <a:ln cap="flat" cmpd="thickThin" w="57150">
            <a:solidFill>
              <a:srgbClr val="FEC2A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0" name="Google Shape;70;p4"/>
          <p:cNvSpPr txBox="1"/>
          <p:nvPr>
            <p:ph idx="12" type="sldNum"/>
          </p:nvPr>
        </p:nvSpPr>
        <p:spPr>
          <a:xfrm>
            <a:off x="1340616" y="4928702"/>
            <a:ext cx="609600" cy="5175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5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5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5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5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6" name="Google Shape;76;p5"/>
          <p:cNvSpPr txBox="1"/>
          <p:nvPr>
            <p:ph idx="1" type="body"/>
          </p:nvPr>
        </p:nvSpPr>
        <p:spPr>
          <a:xfrm>
            <a:off x="457200" y="1600200"/>
            <a:ext cx="36576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5"/>
          <p:cNvSpPr txBox="1"/>
          <p:nvPr>
            <p:ph idx="2" type="body"/>
          </p:nvPr>
        </p:nvSpPr>
        <p:spPr>
          <a:xfrm>
            <a:off x="4270248" y="1600200"/>
            <a:ext cx="36576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6"/>
          <p:cNvSpPr txBox="1"/>
          <p:nvPr>
            <p:ph type="title"/>
          </p:nvPr>
        </p:nvSpPr>
        <p:spPr>
          <a:xfrm>
            <a:off x="457200" y="273050"/>
            <a:ext cx="7543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6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6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6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3" name="Google Shape;83;p6"/>
          <p:cNvSpPr txBox="1"/>
          <p:nvPr>
            <p:ph idx="1" type="body"/>
          </p:nvPr>
        </p:nvSpPr>
        <p:spPr>
          <a:xfrm>
            <a:off x="457200" y="2362200"/>
            <a:ext cx="36576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4" name="Google Shape;84;p6"/>
          <p:cNvSpPr txBox="1"/>
          <p:nvPr>
            <p:ph idx="2" type="body"/>
          </p:nvPr>
        </p:nvSpPr>
        <p:spPr>
          <a:xfrm>
            <a:off x="4371975" y="2362200"/>
            <a:ext cx="36576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5" name="Google Shape;85;p6"/>
          <p:cNvSpPr/>
          <p:nvPr>
            <p:ph idx="3" type="body"/>
          </p:nvPr>
        </p:nvSpPr>
        <p:spPr>
          <a:xfrm>
            <a:off x="457200" y="1569720"/>
            <a:ext cx="3657600" cy="658368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400"/>
              <a:buFont typeface="Century Schoolbook"/>
              <a:buNone/>
              <a:defRPr b="1" sz="2000">
                <a:solidFill>
                  <a:srgbClr val="FFFFFF"/>
                </a:solidFill>
              </a:defRPr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6" name="Google Shape;86;p6"/>
          <p:cNvSpPr/>
          <p:nvPr>
            <p:ph idx="4" type="body"/>
          </p:nvPr>
        </p:nvSpPr>
        <p:spPr>
          <a:xfrm>
            <a:off x="4343400" y="1569720"/>
            <a:ext cx="3657600" cy="658368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400"/>
              <a:buFont typeface="Century Schoolbook"/>
              <a:buNone/>
              <a:defRPr b="1" sz="2000">
                <a:solidFill>
                  <a:srgbClr val="FFFFFF"/>
                </a:solidFill>
              </a:defRPr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7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7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7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1" name="Google Shape;91;p7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8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8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8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showMasterSp="0" type="objTx">
  <p:cSld name="OBJECT_WITH_CAPTION_TEXT">
    <p:bg>
      <p:bgPr>
        <a:solidFill>
          <a:schemeClr val="lt1"/>
        </a:soli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7" name="Google Shape;97;p9"/>
          <p:cNvCxnSpPr/>
          <p:nvPr/>
        </p:nvCxnSpPr>
        <p:spPr>
          <a:xfrm>
            <a:off x="8763000" y="0"/>
            <a:ext cx="0" cy="6858000"/>
          </a:xfrm>
          <a:prstGeom prst="straightConnector1">
            <a:avLst/>
          </a:prstGeom>
          <a:noFill/>
          <a:ln cap="flat" cmpd="sng" w="38100">
            <a:solidFill>
              <a:srgbClr val="FEC2AC">
                <a:alpha val="92941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8" name="Google Shape;98;p9"/>
          <p:cNvSpPr txBox="1"/>
          <p:nvPr>
            <p:ph type="title"/>
          </p:nvPr>
        </p:nvSpPr>
        <p:spPr>
          <a:xfrm rot="5400000">
            <a:off x="3371850" y="3200400"/>
            <a:ext cx="6309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entury Schoolbook"/>
              <a:buNone/>
              <a:defRPr b="1" sz="2000" cap="small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9"/>
          <p:cNvSpPr txBox="1"/>
          <p:nvPr>
            <p:ph idx="1" type="body"/>
          </p:nvPr>
        </p:nvSpPr>
        <p:spPr>
          <a:xfrm>
            <a:off x="6812280" y="274320"/>
            <a:ext cx="1527048" cy="4983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840"/>
              <a:buNone/>
              <a:defRPr sz="12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SzPts val="6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SzPts val="54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SzPts val="612"/>
              <a:buNone/>
              <a:defRPr sz="9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cxnSp>
        <p:nvCxnSpPr>
          <p:cNvPr id="100" name="Google Shape;100;p9"/>
          <p:cNvCxnSpPr/>
          <p:nvPr/>
        </p:nvCxnSpPr>
        <p:spPr>
          <a:xfrm>
            <a:off x="6248400" y="0"/>
            <a:ext cx="0" cy="6858000"/>
          </a:xfrm>
          <a:prstGeom prst="straightConnector1">
            <a:avLst/>
          </a:prstGeom>
          <a:noFill/>
          <a:ln cap="flat" cmpd="sng" w="38100">
            <a:solidFill>
              <a:srgbClr val="FEC2A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1" name="Google Shape;101;p9"/>
          <p:cNvCxnSpPr/>
          <p:nvPr/>
        </p:nvCxnSpPr>
        <p:spPr>
          <a:xfrm>
            <a:off x="6192296" y="0"/>
            <a:ext cx="0" cy="685800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2" name="Google Shape;102;p9"/>
          <p:cNvCxnSpPr/>
          <p:nvPr/>
        </p:nvCxnSpPr>
        <p:spPr>
          <a:xfrm>
            <a:off x="8991600" y="0"/>
            <a:ext cx="0" cy="68580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3" name="Google Shape;103;p9"/>
          <p:cNvSpPr/>
          <p:nvPr/>
        </p:nvSpPr>
        <p:spPr>
          <a:xfrm>
            <a:off x="8839200" y="0"/>
            <a:ext cx="304800" cy="6858000"/>
          </a:xfrm>
          <a:prstGeom prst="rect">
            <a:avLst/>
          </a:prstGeom>
          <a:solidFill>
            <a:srgbClr val="FEC2AC">
              <a:alpha val="8666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104" name="Google Shape;104;p9"/>
          <p:cNvCxnSpPr/>
          <p:nvPr/>
        </p:nvCxnSpPr>
        <p:spPr>
          <a:xfrm>
            <a:off x="8915400" y="0"/>
            <a:ext cx="0" cy="68580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5" name="Google Shape;105;p9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06" name="Google Shape;106;p9"/>
          <p:cNvSpPr txBox="1"/>
          <p:nvPr>
            <p:ph idx="2" type="body"/>
          </p:nvPr>
        </p:nvSpPr>
        <p:spPr>
          <a:xfrm>
            <a:off x="304800" y="274320"/>
            <a:ext cx="5638800" cy="63276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07" name="Google Shape;107;p9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9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9" name="Google Shape;109;p9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showMasterSp="0" type="picTx">
  <p:cSld name="PICTURE_WITH_CAPTION_TEXT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1" name="Google Shape;111;p10"/>
          <p:cNvCxnSpPr/>
          <p:nvPr/>
        </p:nvCxnSpPr>
        <p:spPr>
          <a:xfrm>
            <a:off x="8763000" y="0"/>
            <a:ext cx="0" cy="6858000"/>
          </a:xfrm>
          <a:prstGeom prst="straightConnector1">
            <a:avLst/>
          </a:prstGeom>
          <a:noFill/>
          <a:ln cap="flat" cmpd="sng" w="38100">
            <a:solidFill>
              <a:srgbClr val="FEC2A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2" name="Google Shape;112;p10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13" name="Google Shape;113;p10"/>
          <p:cNvSpPr txBox="1"/>
          <p:nvPr>
            <p:ph type="title"/>
          </p:nvPr>
        </p:nvSpPr>
        <p:spPr>
          <a:xfrm rot="5400000">
            <a:off x="3350133" y="3200400"/>
            <a:ext cx="6309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entury Schoolbook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10"/>
          <p:cNvSpPr/>
          <p:nvPr>
            <p:ph idx="2" type="pic"/>
          </p:nvPr>
        </p:nvSpPr>
        <p:spPr>
          <a:xfrm>
            <a:off x="0" y="0"/>
            <a:ext cx="61722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None/>
              <a:defRPr b="0" i="0" sz="32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 marR="0" rtl="0" algn="l"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⚫"/>
              <a:defRPr b="0" i="0" sz="21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lvl="2" marR="0" rtl="0" algn="l">
              <a:spcBef>
                <a:spcPts val="360"/>
              </a:spcBef>
              <a:spcAft>
                <a:spcPts val="0"/>
              </a:spcAft>
              <a:buClr>
                <a:srgbClr val="DE7530"/>
              </a:buClr>
              <a:buSzPts val="1080"/>
              <a:buFont typeface="Noto Sans Symbols"/>
              <a:buChar char="🞆"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lvl="3" marR="0" rtl="0" algn="l">
              <a:spcBef>
                <a:spcPts val="360"/>
              </a:spcBef>
              <a:spcAft>
                <a:spcPts val="0"/>
              </a:spcAft>
              <a:buClr>
                <a:srgbClr val="FEC2AC"/>
              </a:buClr>
              <a:buSzPts val="1080"/>
              <a:buFont typeface="Noto Sans Symbols"/>
              <a:buChar char="🞆"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lvl="4" marR="0" rtl="0" algn="l">
              <a:spcBef>
                <a:spcPts val="320"/>
              </a:spcBef>
              <a:spcAft>
                <a:spcPts val="0"/>
              </a:spcAft>
              <a:buClr>
                <a:srgbClr val="BBC9E9"/>
              </a:buClr>
              <a:buSzPts val="1088"/>
              <a:buFont typeface="Noto Sans Symbols"/>
              <a:buChar char="⚫"/>
              <a:defRPr b="0" i="0" sz="16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lvl="5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entury Schoolbook"/>
              <a:buChar char="•"/>
              <a:defRPr b="0" i="0" sz="1600" u="none" cap="none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lvl="6" marR="0" rtl="0" algn="l">
              <a:spcBef>
                <a:spcPts val="280"/>
              </a:spcBef>
              <a:spcAft>
                <a:spcPts val="0"/>
              </a:spcAft>
              <a:buClr>
                <a:srgbClr val="FEC2AC"/>
              </a:buClr>
              <a:buSzPts val="840"/>
              <a:buFont typeface="Noto Sans Symbols"/>
              <a:buChar char="⚪"/>
              <a:defRPr b="0" i="0" sz="1400" u="none" cap="none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lvl="7" marR="0" rtl="0" algn="l"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entury Schoolbook"/>
              <a:buChar char="•"/>
              <a:defRPr b="0" i="0" sz="1400" u="none" cap="small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lvl="8" marR="0" rtl="0" algn="l">
              <a:spcBef>
                <a:spcPts val="280"/>
              </a:spcBef>
              <a:spcAft>
                <a:spcPts val="0"/>
              </a:spcAft>
              <a:buClr>
                <a:srgbClr val="DE7530"/>
              </a:buClr>
              <a:buSzPts val="1400"/>
              <a:buFont typeface="Century Schoolbook"/>
              <a:buChar char="•"/>
              <a:defRPr b="0" i="0" sz="1400" u="none" cap="none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/>
        </p:txBody>
      </p:sp>
      <p:sp>
        <p:nvSpPr>
          <p:cNvPr id="115" name="Google Shape;115;p10"/>
          <p:cNvSpPr txBox="1"/>
          <p:nvPr>
            <p:ph idx="1" type="body"/>
          </p:nvPr>
        </p:nvSpPr>
        <p:spPr>
          <a:xfrm>
            <a:off x="6765798" y="264795"/>
            <a:ext cx="1524000" cy="4956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"/>
              </a:spcBef>
              <a:spcAft>
                <a:spcPts val="0"/>
              </a:spcAft>
              <a:buSzPts val="840"/>
              <a:buFont typeface="Century Schoolbook"/>
              <a:buNone/>
              <a:defRPr sz="1200"/>
            </a:lvl1pPr>
            <a:lvl2pPr indent="-289560" lvl="1" marL="914400" algn="l">
              <a:spcBef>
                <a:spcPts val="400"/>
              </a:spcBef>
              <a:spcAft>
                <a:spcPts val="0"/>
              </a:spcAft>
              <a:buSzPts val="960"/>
              <a:buChar char="⚫"/>
              <a:defRPr sz="1200"/>
            </a:lvl2pPr>
            <a:lvl3pPr indent="-266700" lvl="2" marL="1371600" algn="l">
              <a:spcBef>
                <a:spcPts val="200"/>
              </a:spcBef>
              <a:spcAft>
                <a:spcPts val="0"/>
              </a:spcAft>
              <a:buSzPts val="600"/>
              <a:buChar char="🞆"/>
              <a:defRPr sz="1000"/>
            </a:lvl3pPr>
            <a:lvl4pPr indent="-262889" lvl="3" marL="1828800" algn="l">
              <a:spcBef>
                <a:spcPts val="180"/>
              </a:spcBef>
              <a:spcAft>
                <a:spcPts val="0"/>
              </a:spcAft>
              <a:buSzPts val="540"/>
              <a:buChar char="🞆"/>
              <a:defRPr sz="900"/>
            </a:lvl4pPr>
            <a:lvl5pPr indent="-267461" lvl="4" marL="2286000" algn="l">
              <a:spcBef>
                <a:spcPts val="180"/>
              </a:spcBef>
              <a:spcAft>
                <a:spcPts val="0"/>
              </a:spcAft>
              <a:buSzPts val="612"/>
              <a:buChar char="⚫"/>
              <a:defRPr sz="9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cxnSp>
        <p:nvCxnSpPr>
          <p:cNvPr id="116" name="Google Shape;116;p10"/>
          <p:cNvCxnSpPr/>
          <p:nvPr/>
        </p:nvCxnSpPr>
        <p:spPr>
          <a:xfrm>
            <a:off x="8991600" y="0"/>
            <a:ext cx="0" cy="68580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7" name="Google Shape;117;p10"/>
          <p:cNvSpPr/>
          <p:nvPr/>
        </p:nvSpPr>
        <p:spPr>
          <a:xfrm>
            <a:off x="8839200" y="0"/>
            <a:ext cx="304800" cy="6858000"/>
          </a:xfrm>
          <a:prstGeom prst="rect">
            <a:avLst/>
          </a:prstGeom>
          <a:solidFill>
            <a:srgbClr val="FEC2A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118" name="Google Shape;118;p10"/>
          <p:cNvCxnSpPr/>
          <p:nvPr/>
        </p:nvCxnSpPr>
        <p:spPr>
          <a:xfrm>
            <a:off x="8915400" y="0"/>
            <a:ext cx="0" cy="68580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9" name="Google Shape;119;p10"/>
          <p:cNvCxnSpPr/>
          <p:nvPr/>
        </p:nvCxnSpPr>
        <p:spPr>
          <a:xfrm>
            <a:off x="6248400" y="0"/>
            <a:ext cx="0" cy="6858000"/>
          </a:xfrm>
          <a:prstGeom prst="straightConnector1">
            <a:avLst/>
          </a:prstGeom>
          <a:noFill/>
          <a:ln cap="flat" cmpd="sng" w="38100">
            <a:solidFill>
              <a:srgbClr val="FEC2A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0" name="Google Shape;120;p10"/>
          <p:cNvCxnSpPr/>
          <p:nvPr/>
        </p:nvCxnSpPr>
        <p:spPr>
          <a:xfrm>
            <a:off x="6192296" y="0"/>
            <a:ext cx="0" cy="685800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1" name="Google Shape;121;p10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10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3" name="Google Shape;123;p10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1"/>
          <p:cNvCxnSpPr/>
          <p:nvPr/>
        </p:nvCxnSpPr>
        <p:spPr>
          <a:xfrm>
            <a:off x="8763000" y="0"/>
            <a:ext cx="0" cy="6858000"/>
          </a:xfrm>
          <a:prstGeom prst="straightConnector1">
            <a:avLst/>
          </a:prstGeom>
          <a:noFill/>
          <a:ln cap="flat" cmpd="sng" w="38100">
            <a:solidFill>
              <a:srgbClr val="FEC2AC">
                <a:alpha val="92941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" name="Google Shape;11;p1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  <a:defRPr b="0" i="0" sz="3000" u="none" cap="small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" name="Google Shape;12;p1"/>
          <p:cNvSpPr txBox="1"/>
          <p:nvPr>
            <p:ph idx="1" type="body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5280" lvl="0" marL="4572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🞆"/>
              <a:defRPr b="0" i="0" sz="24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indent="-335280" lvl="1" marL="914400" marR="0" rtl="0" algn="l"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⚫"/>
              <a:defRPr b="0" i="0" sz="21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indent="-297180" lvl="2" marL="1371600" marR="0" rtl="0" algn="l">
              <a:spcBef>
                <a:spcPts val="360"/>
              </a:spcBef>
              <a:spcAft>
                <a:spcPts val="0"/>
              </a:spcAft>
              <a:buClr>
                <a:srgbClr val="DE7530"/>
              </a:buClr>
              <a:buSzPts val="1080"/>
              <a:buFont typeface="Noto Sans Symbols"/>
              <a:buChar char="🞆"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indent="-297180" lvl="3" marL="1828800" marR="0" rtl="0" algn="l">
              <a:spcBef>
                <a:spcPts val="360"/>
              </a:spcBef>
              <a:spcAft>
                <a:spcPts val="0"/>
              </a:spcAft>
              <a:buClr>
                <a:srgbClr val="FEC2AC"/>
              </a:buClr>
              <a:buSzPts val="1080"/>
              <a:buFont typeface="Noto Sans Symbols"/>
              <a:buChar char="🞆"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indent="-297688" lvl="4" marL="2286000" marR="0" rtl="0" algn="l">
              <a:spcBef>
                <a:spcPts val="320"/>
              </a:spcBef>
              <a:spcAft>
                <a:spcPts val="0"/>
              </a:spcAft>
              <a:buClr>
                <a:srgbClr val="BBC9E9"/>
              </a:buClr>
              <a:buSzPts val="1088"/>
              <a:buFont typeface="Noto Sans Symbols"/>
              <a:buChar char="⚫"/>
              <a:defRPr b="0" i="0" sz="16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entury Schoolbook"/>
              <a:buChar char="•"/>
              <a:defRPr b="0" i="0" sz="1600" u="none" cap="none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indent="-281939" lvl="6" marL="3200400" marR="0" rtl="0" algn="l">
              <a:spcBef>
                <a:spcPts val="280"/>
              </a:spcBef>
              <a:spcAft>
                <a:spcPts val="0"/>
              </a:spcAft>
              <a:buClr>
                <a:srgbClr val="FEC2AC"/>
              </a:buClr>
              <a:buSzPts val="840"/>
              <a:buFont typeface="Noto Sans Symbols"/>
              <a:buChar char="⚪"/>
              <a:defRPr b="0" i="0" sz="1400" u="none" cap="none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indent="-317500" lvl="7" marL="3657600" marR="0" rtl="0" algn="l"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entury Schoolbook"/>
              <a:buChar char="•"/>
              <a:defRPr b="0" i="0" sz="1400" u="none" cap="small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indent="-317500" lvl="8" marL="4114800" marR="0" rtl="0" algn="l">
              <a:spcBef>
                <a:spcPts val="280"/>
              </a:spcBef>
              <a:spcAft>
                <a:spcPts val="0"/>
              </a:spcAft>
              <a:buClr>
                <a:srgbClr val="DE7530"/>
              </a:buClr>
              <a:buSzPts val="1400"/>
              <a:buFont typeface="Century Schoolbook"/>
              <a:buChar char="•"/>
              <a:defRPr b="0" i="0" sz="1400" u="none" cap="none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/>
        </p:txBody>
      </p:sp>
      <p:cxnSp>
        <p:nvCxnSpPr>
          <p:cNvPr id="15" name="Google Shape;15;p1"/>
          <p:cNvCxnSpPr/>
          <p:nvPr/>
        </p:nvCxnSpPr>
        <p:spPr>
          <a:xfrm>
            <a:off x="76200" y="0"/>
            <a:ext cx="0" cy="6858000"/>
          </a:xfrm>
          <a:prstGeom prst="straightConnector1">
            <a:avLst/>
          </a:prstGeom>
          <a:noFill/>
          <a:ln cap="flat" cmpd="thickThin" w="57150">
            <a:solidFill>
              <a:srgbClr val="FEC2A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" name="Google Shape;16;p1"/>
          <p:cNvCxnSpPr/>
          <p:nvPr/>
        </p:nvCxnSpPr>
        <p:spPr>
          <a:xfrm>
            <a:off x="8991600" y="0"/>
            <a:ext cx="0" cy="68580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" name="Google Shape;17;p1"/>
          <p:cNvSpPr/>
          <p:nvPr/>
        </p:nvSpPr>
        <p:spPr>
          <a:xfrm>
            <a:off x="8839200" y="0"/>
            <a:ext cx="304800" cy="6858000"/>
          </a:xfrm>
          <a:prstGeom prst="rect">
            <a:avLst/>
          </a:prstGeom>
          <a:solidFill>
            <a:srgbClr val="FEC2AC">
              <a:alpha val="8666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18" name="Google Shape;18;p1"/>
          <p:cNvCxnSpPr/>
          <p:nvPr/>
        </p:nvCxnSpPr>
        <p:spPr>
          <a:xfrm>
            <a:off x="8915400" y="0"/>
            <a:ext cx="0" cy="68580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" name="Google Shape;19;p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0" name="Google Shape;20;p1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1" i="0" sz="1400" u="none" cap="none" strike="noStrik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indent="0" lvl="1" marL="0" marR="0" rtl="0" algn="ctr">
              <a:spcBef>
                <a:spcPts val="0"/>
              </a:spcBef>
              <a:buNone/>
              <a:defRPr b="1" i="0" sz="1400" u="none" cap="none" strike="noStrik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indent="0" lvl="2" marL="0" marR="0" rtl="0" algn="ctr">
              <a:spcBef>
                <a:spcPts val="0"/>
              </a:spcBef>
              <a:buNone/>
              <a:defRPr b="1" i="0" sz="1400" u="none" cap="none" strike="noStrik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indent="0" lvl="3" marL="0" marR="0" rtl="0" algn="ctr">
              <a:spcBef>
                <a:spcPts val="0"/>
              </a:spcBef>
              <a:buNone/>
              <a:defRPr b="1" i="0" sz="1400" u="none" cap="none" strike="noStrik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indent="0" lvl="4" marL="0" marR="0" rtl="0" algn="ctr">
              <a:spcBef>
                <a:spcPts val="0"/>
              </a:spcBef>
              <a:buNone/>
              <a:defRPr b="1" i="0" sz="1400" u="none" cap="none" strike="noStrik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indent="0" lvl="5" marL="0" marR="0" rtl="0" algn="ctr">
              <a:spcBef>
                <a:spcPts val="0"/>
              </a:spcBef>
              <a:buNone/>
              <a:defRPr b="1" i="0" sz="1400" u="none" cap="none" strike="noStrik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indent="0" lvl="6" marL="0" marR="0" rtl="0" algn="ctr">
              <a:spcBef>
                <a:spcPts val="0"/>
              </a:spcBef>
              <a:buNone/>
              <a:defRPr b="1" i="0" sz="1400" u="none" cap="none" strike="noStrik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indent="0" lvl="7" marL="0" marR="0" rtl="0" algn="ctr">
              <a:spcBef>
                <a:spcPts val="0"/>
              </a:spcBef>
              <a:buNone/>
              <a:defRPr b="1" i="0" sz="1400" u="none" cap="none" strike="noStrik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indent="0" lvl="8" marL="0" marR="0" rtl="0" algn="ctr">
              <a:spcBef>
                <a:spcPts val="0"/>
              </a:spcBef>
              <a:buNone/>
              <a:defRPr b="1" i="0" sz="1400" u="none" cap="none" strike="noStrik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Picture\logo ibi small.gif" id="140" name="Google Shape;140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15250" y="142875"/>
            <a:ext cx="1244600" cy="12446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3"/>
          <p:cNvSpPr txBox="1"/>
          <p:nvPr>
            <p:ph idx="12" type="sldNum"/>
          </p:nvPr>
        </p:nvSpPr>
        <p:spPr>
          <a:xfrm>
            <a:off x="1325544" y="4928702"/>
            <a:ext cx="609600" cy="5175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2" name="Google Shape;142;p13"/>
          <p:cNvSpPr/>
          <p:nvPr/>
        </p:nvSpPr>
        <p:spPr>
          <a:xfrm>
            <a:off x="611188" y="26368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AUDIT SISTEM INFORMASI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PERTEMUAN KE 5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2"/>
          <p:cNvSpPr txBox="1"/>
          <p:nvPr>
            <p:ph type="title"/>
          </p:nvPr>
        </p:nvSpPr>
        <p:spPr>
          <a:xfrm>
            <a:off x="457200" y="274638"/>
            <a:ext cx="7467600" cy="28495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r>
              <a:rPr lang="en-US"/>
              <a:t>TERIMA KASIH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9DAF8"/>
        </a:solid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4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r>
              <a:rPr lang="en-US"/>
              <a:t>UKURAN KINERJA SISTEM INFORMASI</a:t>
            </a:r>
            <a:endParaRPr/>
          </a:p>
        </p:txBody>
      </p:sp>
      <p:sp>
        <p:nvSpPr>
          <p:cNvPr id="148" name="Google Shape;148;p14"/>
          <p:cNvSpPr txBox="1"/>
          <p:nvPr>
            <p:ph idx="1" type="body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67640" lvl="0" marL="274320" rtl="0" algn="l">
              <a:spcBef>
                <a:spcPts val="0"/>
              </a:spcBef>
              <a:spcAft>
                <a:spcPts val="0"/>
              </a:spcAft>
              <a:buSzPts val="1680"/>
              <a:buNone/>
            </a:pPr>
            <a:r>
              <a:t/>
            </a:r>
            <a:endParaRPr/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1680"/>
              <a:buChar char="🞆"/>
            </a:pPr>
            <a:r>
              <a:rPr lang="en-US"/>
              <a:t>Efisiensi Sistem Informasi mengukur kinerja, perangkat keras, perangkat lunak,ketersediaan, dan keandalan Efektivitas </a:t>
            </a:r>
            <a:endParaRPr/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1680"/>
              <a:buChar char="🞆"/>
            </a:pPr>
            <a:r>
              <a:rPr lang="en-US"/>
              <a:t>Sistem Informasi mengukur penggunaan sistem informasi untuk mencapai tujuan yang telah ditetapkan</a:t>
            </a:r>
            <a:endParaRPr/>
          </a:p>
        </p:txBody>
      </p:sp>
      <p:sp>
        <p:nvSpPr>
          <p:cNvPr id="149" name="Google Shape;149;p14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9D2E9"/>
        </a:solid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5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r>
              <a:rPr lang="en-US"/>
              <a:t>Langkah-langkah</a:t>
            </a:r>
            <a:endParaRPr/>
          </a:p>
        </p:txBody>
      </p:sp>
      <p:sp>
        <p:nvSpPr>
          <p:cNvPr id="155" name="Google Shape;155;p15"/>
          <p:cNvSpPr txBox="1"/>
          <p:nvPr>
            <p:ph idx="1" type="body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1680"/>
              <a:buChar char="🞆"/>
            </a:pPr>
            <a:r>
              <a:rPr lang="en-US"/>
              <a:t>Identifikasi objektivitas IS </a:t>
            </a:r>
            <a:endParaRPr/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1680"/>
              <a:buChar char="🞆"/>
            </a:pPr>
            <a:r>
              <a:rPr lang="en-US"/>
              <a:t>Pilih ukuran yang akan digunakan</a:t>
            </a:r>
            <a:endParaRPr/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1680"/>
              <a:buChar char="🞆"/>
            </a:pPr>
            <a:r>
              <a:rPr lang="en-US"/>
              <a:t>Identifikasi sumber data </a:t>
            </a:r>
            <a:endParaRPr/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1680"/>
              <a:buChar char="🞆"/>
            </a:pPr>
            <a:r>
              <a:rPr lang="en-US"/>
              <a:t>Dapatkan nilai ex ante untuk tindakan (sebelum sistem diimplementasikan). </a:t>
            </a:r>
            <a:endParaRPr/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1680"/>
              <a:buChar char="🞆"/>
            </a:pPr>
            <a:r>
              <a:rPr lang="en-US"/>
              <a:t>Dapatkan nilai ex post untuk pengukuran (setelah sistem diimplementasikan)</a:t>
            </a:r>
            <a:endParaRPr/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1680"/>
              <a:buChar char="🞆"/>
            </a:pPr>
            <a:r>
              <a:rPr lang="en-US"/>
              <a:t> Menilai dampak sistem</a:t>
            </a:r>
            <a:endParaRPr/>
          </a:p>
          <a:p>
            <a:pPr indent="-167640" lvl="0" marL="274320" rtl="0" algn="just">
              <a:spcBef>
                <a:spcPts val="600"/>
              </a:spcBef>
              <a:spcAft>
                <a:spcPts val="0"/>
              </a:spcAft>
              <a:buSzPts val="1680"/>
              <a:buNone/>
            </a:pPr>
            <a:r>
              <a:t/>
            </a:r>
            <a:endParaRPr/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680"/>
              <a:buFont typeface="Arial"/>
              <a:buNone/>
            </a:pPr>
            <a:r>
              <a:t/>
            </a:r>
            <a:endParaRPr/>
          </a:p>
          <a:p>
            <a:pPr indent="-274320" lvl="1" marL="640080" rtl="0" algn="l">
              <a:spcBef>
                <a:spcPts val="600"/>
              </a:spcBef>
              <a:spcAft>
                <a:spcPts val="0"/>
              </a:spcAft>
              <a:buSzPts val="1710"/>
              <a:buFont typeface="Arial"/>
              <a:buNone/>
            </a:pPr>
            <a:r>
              <a:rPr lang="en-US" sz="1800"/>
              <a:t>     </a:t>
            </a:r>
            <a:endParaRPr/>
          </a:p>
        </p:txBody>
      </p:sp>
      <p:sp>
        <p:nvSpPr>
          <p:cNvPr id="156" name="Google Shape;156;p15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AD1DC"/>
        </a:solid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6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Century Schoolbook"/>
              <a:buNone/>
            </a:pPr>
            <a:r>
              <a:rPr lang="en-US" sz="4000"/>
              <a:t>Model IS Effectiveness</a:t>
            </a:r>
            <a:endParaRPr/>
          </a:p>
        </p:txBody>
      </p:sp>
      <p:sp>
        <p:nvSpPr>
          <p:cNvPr id="162" name="Google Shape;162;p16"/>
          <p:cNvSpPr txBox="1"/>
          <p:nvPr>
            <p:ph idx="1" type="body"/>
          </p:nvPr>
        </p:nvSpPr>
        <p:spPr>
          <a:xfrm>
            <a:off x="457200" y="1600200"/>
            <a:ext cx="8229600" cy="47577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74320" lvl="0" marL="27432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Char char="🞆"/>
            </a:pPr>
            <a:r>
              <a:rPr lang="en-US"/>
              <a:t>Kualitas IS: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680"/>
              <a:buNone/>
            </a:pPr>
            <a:r>
              <a:rPr lang="en-US"/>
              <a:t>1. Kualitas sistem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680"/>
              <a:buNone/>
            </a:pPr>
            <a:r>
              <a:rPr lang="en-US"/>
              <a:t>2. Kualitas Informasi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68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680"/>
              <a:buNone/>
            </a:pPr>
            <a:r>
              <a:rPr lang="en-US"/>
              <a:t>Banyak sekali faktor yang mempengaruhi Efektivitas IS, berdasarkan dua persepsi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680"/>
              <a:buNone/>
            </a:pPr>
            <a:r>
              <a:rPr lang="en-US"/>
              <a:t>sistem: bagaimana pengguna memandang sistem berguna dan mudah digunakan.</a:t>
            </a:r>
            <a:endParaRPr/>
          </a:p>
        </p:txBody>
      </p:sp>
      <p:sp>
        <p:nvSpPr>
          <p:cNvPr id="163" name="Google Shape;163;p16"/>
          <p:cNvSpPr txBox="1"/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14/3/2011</a:t>
            </a:r>
            <a:endParaRPr/>
          </a:p>
        </p:txBody>
      </p:sp>
      <p:sp>
        <p:nvSpPr>
          <p:cNvPr id="164" name="Google Shape;164;p16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‹#›</a:t>
            </a:fld>
            <a:endParaRPr b="0" i="0" sz="1200" u="none" cap="none" strike="noStrike">
              <a:solidFill>
                <a:srgbClr val="888888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65" name="Google Shape;165;p16"/>
          <p:cNvSpPr txBox="1"/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Revisi 01  Audit Sistem Informasi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5A6BD"/>
        </a:solid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7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r>
              <a:rPr lang="en-US"/>
              <a:t>Factor affecting IS effectiveness</a:t>
            </a:r>
            <a:endParaRPr/>
          </a:p>
        </p:txBody>
      </p:sp>
      <p:sp>
        <p:nvSpPr>
          <p:cNvPr id="172" name="Google Shape;172;p17"/>
          <p:cNvSpPr/>
          <p:nvPr/>
        </p:nvSpPr>
        <p:spPr>
          <a:xfrm>
            <a:off x="2362200" y="1676400"/>
            <a:ext cx="990600" cy="6096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System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quality</a:t>
            </a:r>
            <a:endParaRPr/>
          </a:p>
        </p:txBody>
      </p:sp>
      <p:sp>
        <p:nvSpPr>
          <p:cNvPr id="173" name="Google Shape;173;p17"/>
          <p:cNvSpPr/>
          <p:nvPr/>
        </p:nvSpPr>
        <p:spPr>
          <a:xfrm>
            <a:off x="5029200" y="1600200"/>
            <a:ext cx="1371600" cy="6096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Information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quality</a:t>
            </a:r>
            <a:endParaRPr/>
          </a:p>
        </p:txBody>
      </p:sp>
      <p:sp>
        <p:nvSpPr>
          <p:cNvPr id="174" name="Google Shape;174;p17"/>
          <p:cNvSpPr/>
          <p:nvPr/>
        </p:nvSpPr>
        <p:spPr>
          <a:xfrm>
            <a:off x="2133600" y="2819400"/>
            <a:ext cx="990600" cy="6096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Perceived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usefulness</a:t>
            </a:r>
            <a:endParaRPr/>
          </a:p>
        </p:txBody>
      </p:sp>
      <p:sp>
        <p:nvSpPr>
          <p:cNvPr id="175" name="Google Shape;175;p17"/>
          <p:cNvSpPr/>
          <p:nvPr/>
        </p:nvSpPr>
        <p:spPr>
          <a:xfrm>
            <a:off x="3733800" y="2819400"/>
            <a:ext cx="990600" cy="6096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Computer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Self-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efficacy</a:t>
            </a:r>
            <a:endParaRPr/>
          </a:p>
        </p:txBody>
      </p:sp>
      <p:sp>
        <p:nvSpPr>
          <p:cNvPr id="176" name="Google Shape;176;p17"/>
          <p:cNvSpPr/>
          <p:nvPr/>
        </p:nvSpPr>
        <p:spPr>
          <a:xfrm>
            <a:off x="5410200" y="2819400"/>
            <a:ext cx="990600" cy="6096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Perceived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Ease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of use</a:t>
            </a:r>
            <a:endParaRPr/>
          </a:p>
        </p:txBody>
      </p:sp>
      <p:sp>
        <p:nvSpPr>
          <p:cNvPr id="177" name="Google Shape;177;p17"/>
          <p:cNvSpPr/>
          <p:nvPr/>
        </p:nvSpPr>
        <p:spPr>
          <a:xfrm>
            <a:off x="3657600" y="4191000"/>
            <a:ext cx="990600" cy="7620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Use</a:t>
            </a:r>
            <a:endParaRPr/>
          </a:p>
          <a:p>
            <a:pPr indent="-889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Schoolbook"/>
              <a:buChar char="•"/>
            </a:pPr>
            <a:r>
              <a:rPr b="1" lang="en-US" sz="14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Amount</a:t>
            </a:r>
            <a:endParaRPr/>
          </a:p>
          <a:p>
            <a:pPr indent="-889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Schoolbook"/>
              <a:buChar char="•"/>
            </a:pPr>
            <a:r>
              <a:rPr b="1" lang="en-US" sz="14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type</a:t>
            </a:r>
            <a:endParaRPr/>
          </a:p>
        </p:txBody>
      </p:sp>
      <p:sp>
        <p:nvSpPr>
          <p:cNvPr id="178" name="Google Shape;178;p17"/>
          <p:cNvSpPr/>
          <p:nvPr/>
        </p:nvSpPr>
        <p:spPr>
          <a:xfrm>
            <a:off x="2133600" y="4953000"/>
            <a:ext cx="1143000" cy="6858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IS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Satisfaction</a:t>
            </a:r>
            <a:endParaRPr/>
          </a:p>
        </p:txBody>
      </p:sp>
      <p:sp>
        <p:nvSpPr>
          <p:cNvPr id="179" name="Google Shape;179;p17"/>
          <p:cNvSpPr/>
          <p:nvPr/>
        </p:nvSpPr>
        <p:spPr>
          <a:xfrm>
            <a:off x="4953000" y="4724400"/>
            <a:ext cx="990600" cy="9144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Individual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Impact:</a:t>
            </a:r>
            <a:endParaRPr/>
          </a:p>
          <a:p>
            <a:pPr indent="-8890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Schoolbook"/>
              <a:buChar char="•"/>
            </a:pPr>
            <a:r>
              <a:rPr b="1" lang="en-US" sz="14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Task</a:t>
            </a:r>
            <a:endParaRPr/>
          </a:p>
          <a:p>
            <a:pPr indent="-8890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Schoolbook"/>
              <a:buChar char="•"/>
            </a:pPr>
            <a:r>
              <a:rPr b="1" lang="en-US" sz="14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QWL</a:t>
            </a:r>
            <a:endParaRPr/>
          </a:p>
        </p:txBody>
      </p:sp>
      <p:sp>
        <p:nvSpPr>
          <p:cNvPr id="180" name="Google Shape;180;p17"/>
          <p:cNvSpPr/>
          <p:nvPr/>
        </p:nvSpPr>
        <p:spPr>
          <a:xfrm>
            <a:off x="4724400" y="6019800"/>
            <a:ext cx="1371600" cy="6096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Organizational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Impact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181" name="Google Shape;181;p17"/>
          <p:cNvCxnSpPr/>
          <p:nvPr/>
        </p:nvCxnSpPr>
        <p:spPr>
          <a:xfrm>
            <a:off x="3352800" y="1905000"/>
            <a:ext cx="16764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82" name="Google Shape;182;p17"/>
          <p:cNvCxnSpPr/>
          <p:nvPr/>
        </p:nvCxnSpPr>
        <p:spPr>
          <a:xfrm>
            <a:off x="2743200" y="2286000"/>
            <a:ext cx="0" cy="5334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83" name="Google Shape;183;p17"/>
          <p:cNvCxnSpPr/>
          <p:nvPr/>
        </p:nvCxnSpPr>
        <p:spPr>
          <a:xfrm flipH="1">
            <a:off x="2895600" y="2209800"/>
            <a:ext cx="2438400" cy="609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84" name="Google Shape;184;p17"/>
          <p:cNvCxnSpPr/>
          <p:nvPr/>
        </p:nvCxnSpPr>
        <p:spPr>
          <a:xfrm>
            <a:off x="2895600" y="2286000"/>
            <a:ext cx="2971800" cy="5334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85" name="Google Shape;185;p17"/>
          <p:cNvCxnSpPr/>
          <p:nvPr/>
        </p:nvCxnSpPr>
        <p:spPr>
          <a:xfrm>
            <a:off x="5943600" y="2209800"/>
            <a:ext cx="0" cy="609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86" name="Google Shape;186;p17"/>
          <p:cNvCxnSpPr/>
          <p:nvPr/>
        </p:nvCxnSpPr>
        <p:spPr>
          <a:xfrm rot="10800000">
            <a:off x="3124200" y="3124200"/>
            <a:ext cx="6096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87" name="Google Shape;187;p17"/>
          <p:cNvCxnSpPr/>
          <p:nvPr/>
        </p:nvCxnSpPr>
        <p:spPr>
          <a:xfrm>
            <a:off x="4724400" y="3124200"/>
            <a:ext cx="6858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88" name="Google Shape;188;p17"/>
          <p:cNvCxnSpPr/>
          <p:nvPr/>
        </p:nvCxnSpPr>
        <p:spPr>
          <a:xfrm>
            <a:off x="2667000" y="3429000"/>
            <a:ext cx="1447800" cy="7620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89" name="Google Shape;189;p17"/>
          <p:cNvCxnSpPr/>
          <p:nvPr/>
        </p:nvCxnSpPr>
        <p:spPr>
          <a:xfrm flipH="1">
            <a:off x="4267200" y="3429000"/>
            <a:ext cx="1600200" cy="7620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90" name="Google Shape;190;p17"/>
          <p:cNvCxnSpPr/>
          <p:nvPr/>
        </p:nvCxnSpPr>
        <p:spPr>
          <a:xfrm flipH="1">
            <a:off x="2895600" y="4495800"/>
            <a:ext cx="762000" cy="4572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91" name="Google Shape;191;p17"/>
          <p:cNvCxnSpPr/>
          <p:nvPr/>
        </p:nvCxnSpPr>
        <p:spPr>
          <a:xfrm>
            <a:off x="4648200" y="4419600"/>
            <a:ext cx="762000" cy="3048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92" name="Google Shape;192;p17"/>
          <p:cNvCxnSpPr/>
          <p:nvPr/>
        </p:nvCxnSpPr>
        <p:spPr>
          <a:xfrm>
            <a:off x="3276600" y="5257800"/>
            <a:ext cx="16764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193" name="Google Shape;193;p17"/>
          <p:cNvCxnSpPr/>
          <p:nvPr/>
        </p:nvCxnSpPr>
        <p:spPr>
          <a:xfrm>
            <a:off x="5486400" y="5638800"/>
            <a:ext cx="0" cy="3810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B8AF"/>
        </a:solidFill>
      </p:bgPr>
    </p:bg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8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r>
              <a:rPr lang="en-US"/>
              <a:t>Evaluating System Quality</a:t>
            </a:r>
            <a:endParaRPr/>
          </a:p>
        </p:txBody>
      </p:sp>
      <p:sp>
        <p:nvSpPr>
          <p:cNvPr id="200" name="Google Shape;200;p18"/>
          <p:cNvSpPr txBox="1"/>
          <p:nvPr>
            <p:ph idx="1" type="body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</a:pPr>
            <a:r>
              <a:rPr lang="en-US"/>
              <a:t>Kumpulan karakteristik yang akan terlihat oleh pengguna setelah berinteraksi dengan sistem untuk waktu yang singkat:</a:t>
            </a:r>
            <a:endParaRPr/>
          </a:p>
          <a:p>
            <a:pPr indent="-274320" lvl="0" marL="27432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680"/>
              <a:buFont typeface="Arial"/>
              <a:buNone/>
            </a:pPr>
            <a:r>
              <a:t/>
            </a:r>
            <a:endParaRPr/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1680"/>
              <a:buChar char="🞆"/>
            </a:pPr>
            <a:r>
              <a:rPr lang="en-US"/>
              <a:t>Response Time (sistem online) </a:t>
            </a:r>
            <a:endParaRPr/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1680"/>
              <a:buChar char="🞆"/>
            </a:pPr>
            <a:r>
              <a:rPr lang="en-US"/>
              <a:t>Waktu penyelesaian (sistem Batch) </a:t>
            </a:r>
            <a:endParaRPr/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1680"/>
              <a:buChar char="🞆"/>
            </a:pPr>
            <a:r>
              <a:rPr lang="en-US"/>
              <a:t>Keandalan (stabilitas) sistem </a:t>
            </a:r>
            <a:endParaRPr/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1680"/>
              <a:buChar char="🞆"/>
            </a:pPr>
            <a:r>
              <a:rPr lang="en-US"/>
              <a:t>Kemudahan interaksi dengan sistem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SzPts val="1680"/>
              <a:buNone/>
            </a:pPr>
            <a:br>
              <a:rPr lang="en-US"/>
            </a:br>
            <a:endParaRPr sz="32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CCCC"/>
        </a:solidFill>
      </p:bgPr>
    </p:bg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9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r>
              <a:rPr lang="en-US"/>
              <a:t>Evaluating System Quality (lanj)</a:t>
            </a:r>
            <a:endParaRPr/>
          </a:p>
        </p:txBody>
      </p:sp>
      <p:sp>
        <p:nvSpPr>
          <p:cNvPr id="207" name="Google Shape;207;p19"/>
          <p:cNvSpPr txBox="1"/>
          <p:nvPr>
            <p:ph idx="1" type="body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680"/>
              <a:buNone/>
            </a:pPr>
            <a:r>
              <a:rPr lang="en-US"/>
              <a:t>Kumpulan karakteristik yang akan terlihat oleh pengguna setelah berinteraksi dengan sistem untuk waktu yang singkat: </a:t>
            </a:r>
            <a:endParaRPr/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1680"/>
              <a:buChar char="🞆"/>
            </a:pPr>
            <a:r>
              <a:rPr lang="en-US"/>
              <a:t>Kegunaan fungsionalitas yang disediakan oleh sistem </a:t>
            </a:r>
            <a:endParaRPr/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1680"/>
              <a:buChar char="🞆"/>
            </a:pPr>
            <a:r>
              <a:rPr lang="en-US"/>
              <a:t>Kemudahan belajar</a:t>
            </a:r>
            <a:endParaRPr/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1680"/>
              <a:buChar char="🞆"/>
            </a:pPr>
            <a:r>
              <a:rPr lang="en-US"/>
              <a:t>Kualitas dokumentasi dan fasilitas bantuan</a:t>
            </a:r>
            <a:endParaRPr/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1680"/>
              <a:buChar char="🞆"/>
            </a:pPr>
            <a:r>
              <a:rPr lang="en-US"/>
              <a:t>Memperluas integrasi dengan sistem lain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CB9C"/>
        </a:solidFill>
      </p:bgPr>
    </p:bg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0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r>
              <a:rPr lang="en-US"/>
              <a:t>Evaluating Information Quality</a:t>
            </a:r>
            <a:endParaRPr/>
          </a:p>
        </p:txBody>
      </p:sp>
      <p:sp>
        <p:nvSpPr>
          <p:cNvPr id="213" name="Google Shape;213;p20"/>
          <p:cNvSpPr txBox="1"/>
          <p:nvPr>
            <p:ph idx="1" type="body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49860" lvl="0" marL="27432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960"/>
              <a:buNone/>
            </a:pPr>
            <a:r>
              <a:t/>
            </a:r>
            <a:endParaRPr sz="28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SzPts val="1680"/>
              <a:buNone/>
            </a:pPr>
            <a:r>
              <a:rPr lang="en-US"/>
              <a:t>Atribut Kualitas Informasi: </a:t>
            </a:r>
            <a:endParaRPr/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1680"/>
              <a:buChar char="🞆"/>
            </a:pPr>
            <a:r>
              <a:rPr lang="en-US"/>
              <a:t>Keaslian </a:t>
            </a:r>
            <a:endParaRPr/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1680"/>
              <a:buChar char="🞆"/>
            </a:pPr>
            <a:r>
              <a:rPr lang="en-US"/>
              <a:t>Ketepatan </a:t>
            </a:r>
            <a:endParaRPr/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1680"/>
              <a:buChar char="🞆"/>
            </a:pPr>
            <a:r>
              <a:rPr lang="en-US"/>
              <a:t>Kelengkapan </a:t>
            </a:r>
            <a:endParaRPr/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1680"/>
              <a:buChar char="🞆"/>
            </a:pPr>
            <a:r>
              <a:rPr lang="en-US"/>
              <a:t>Keunikan (nonredundansi)</a:t>
            </a:r>
            <a:endParaRPr/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1680"/>
              <a:buChar char="🞆"/>
            </a:pPr>
            <a:r>
              <a:rPr lang="en-US"/>
              <a:t>Ketepatan waktu </a:t>
            </a:r>
            <a:endParaRPr/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1680"/>
              <a:buChar char="🞆"/>
            </a:pPr>
            <a:r>
              <a:rPr lang="en-US"/>
              <a:t>Relevansi</a:t>
            </a:r>
            <a:endParaRPr/>
          </a:p>
        </p:txBody>
      </p:sp>
      <p:sp>
        <p:nvSpPr>
          <p:cNvPr id="214" name="Google Shape;214;p20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898989"/>
                </a:solidFill>
              </a:rPr>
              <a:t>14/3/2011</a:t>
            </a:r>
            <a:endParaRPr>
              <a:solidFill>
                <a:srgbClr val="898989"/>
              </a:solidFill>
            </a:endParaRPr>
          </a:p>
        </p:txBody>
      </p:sp>
      <p:sp>
        <p:nvSpPr>
          <p:cNvPr id="215" name="Google Shape;215;p20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6" name="Google Shape;216;p20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898989"/>
                </a:solidFill>
              </a:rPr>
              <a:t>Revisi 01  Audit Sistem Informasi</a:t>
            </a:r>
            <a:endParaRPr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E599"/>
        </a:solidFill>
      </p:bgPr>
    </p:bg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1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r>
              <a:rPr lang="en-US"/>
              <a:t>Evaluating Information Quality (lanj)</a:t>
            </a:r>
            <a:endParaRPr/>
          </a:p>
        </p:txBody>
      </p:sp>
      <p:sp>
        <p:nvSpPr>
          <p:cNvPr id="222" name="Google Shape;222;p21"/>
          <p:cNvSpPr txBox="1"/>
          <p:nvPr>
            <p:ph idx="1" type="body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49860" lvl="0" marL="27432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960"/>
              <a:buNone/>
            </a:pPr>
            <a:r>
              <a:t/>
            </a:r>
            <a:endParaRPr sz="2800"/>
          </a:p>
          <a:p>
            <a:pPr indent="0" lvl="0" marL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SzPts val="1680"/>
              <a:buNone/>
            </a:pPr>
            <a:r>
              <a:rPr lang="en-US"/>
              <a:t>Atribut Kualitas Informasi: </a:t>
            </a:r>
            <a:endParaRPr/>
          </a:p>
          <a:p>
            <a:pPr indent="-274320" lvl="0" marL="27432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SzPts val="1680"/>
              <a:buChar char="🞆"/>
            </a:pPr>
            <a:r>
              <a:rPr lang="en-US"/>
              <a:t>Pemahaman </a:t>
            </a:r>
            <a:endParaRPr/>
          </a:p>
          <a:p>
            <a:pPr indent="-274320" lvl="0" marL="27432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SzPts val="1680"/>
              <a:buChar char="🞆"/>
            </a:pPr>
            <a:r>
              <a:rPr lang="en-US"/>
              <a:t>Presisi </a:t>
            </a:r>
            <a:endParaRPr/>
          </a:p>
          <a:p>
            <a:pPr indent="-274320" lvl="0" marL="27432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SzPts val="1680"/>
              <a:buChar char="🞆"/>
            </a:pPr>
            <a:r>
              <a:rPr lang="en-US"/>
              <a:t>Kemudahan/kesesuaian</a:t>
            </a:r>
            <a:endParaRPr/>
          </a:p>
          <a:p>
            <a:pPr indent="-274320" lvl="0" marL="27432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SzPts val="1680"/>
              <a:buChar char="🞆"/>
            </a:pPr>
            <a:r>
              <a:rPr lang="en-US"/>
              <a:t>Informatik</a:t>
            </a:r>
            <a:endParaRPr/>
          </a:p>
        </p:txBody>
      </p:sp>
      <p:sp>
        <p:nvSpPr>
          <p:cNvPr id="223" name="Google Shape;223;p21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898989"/>
                </a:solidFill>
              </a:rPr>
              <a:t>14/3/2011</a:t>
            </a:r>
            <a:endParaRPr>
              <a:solidFill>
                <a:srgbClr val="898989"/>
              </a:solidFill>
            </a:endParaRPr>
          </a:p>
        </p:txBody>
      </p:sp>
      <p:sp>
        <p:nvSpPr>
          <p:cNvPr id="224" name="Google Shape;224;p21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5" name="Google Shape;225;p21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898989"/>
                </a:solidFill>
              </a:rPr>
              <a:t>Revisi 01  Audit Sistem Informasi</a:t>
            </a:r>
            <a:endParaRPr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riel">
  <a:themeElements>
    <a:clrScheme name="Oriel">
      <a:dk1>
        <a:srgbClr val="000000"/>
      </a:dk1>
      <a:lt1>
        <a:srgbClr val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