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6" r:id="rId3"/>
    <p:sldId id="277" r:id="rId4"/>
    <p:sldId id="275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8A4F98-F019-4F3B-8EF6-01019172526C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806EE0-A4FB-4B43-A217-06D56C41F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579815-715F-42DB-A6EA-ADEFF6B67177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D33FB4-5E67-4771-BD2A-D2DA41A86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BEA8E-2BA4-4F0F-8B52-10793C19A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6503B-4FF2-4A94-A92D-19A4D3F1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CAC71-DD2D-45C4-A12E-EF3671C83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3ED20-0643-4323-B2DF-7949F24C9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2EB10-C77D-4A17-8E25-37FB50757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00297-C0B6-46B1-BEEF-AFCF3CC59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FAFC9-1467-47D0-97CC-E18AB2CAF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6040-6ED4-497F-8EDB-825FA4269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A4D1F-8CD0-4C77-9899-171AF6B6A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5F2AA-8515-4922-AD8D-11EDF859C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591C-25BB-4C34-9BF8-35FF0B8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253AD4-D019-4612-AF6C-0FA09148A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428875"/>
            <a:ext cx="8858250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</a:t>
            </a:r>
            <a:r>
              <a:rPr lang="id-I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3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GEOPOLITIK INDONESIA</a:t>
            </a: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18DBA3-4860-480C-A643-9D8B2E223CE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714348" y="4929198"/>
            <a:ext cx="77337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Implementasi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Wawasan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Nusantara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3ED20-0643-4323-B2DF-7949F24C99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8596" y="285728"/>
            <a:ext cx="8286808" cy="76944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44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Implementasi</a:t>
            </a:r>
            <a:r>
              <a:rPr lang="en-US" sz="44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Wawasan</a:t>
            </a:r>
            <a:r>
              <a:rPr lang="en-US" sz="44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Nusantara</a:t>
            </a:r>
            <a:endParaRPr lang="en-US" sz="4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2129845"/>
            <a:ext cx="61726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Perjuangan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menghadapi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ATHG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3286124"/>
            <a:ext cx="48734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Menjaga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keutuhan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NKRI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4357694"/>
            <a:ext cx="78534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Memantapkan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pengakuan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internasional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1" y="3666831"/>
            <a:ext cx="2071672" cy="2689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loud Callout 7"/>
          <p:cNvSpPr/>
          <p:nvPr/>
        </p:nvSpPr>
        <p:spPr>
          <a:xfrm>
            <a:off x="1714480" y="0"/>
            <a:ext cx="7429520" cy="5072074"/>
          </a:xfrm>
          <a:prstGeom prst="cloudCallout">
            <a:avLst>
              <a:gd name="adj1" fmla="val -44834"/>
              <a:gd name="adj2" fmla="val 4319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pendapat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saudara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program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pembangunan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memprioritaskan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maritim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transportasi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id-ID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Silahkan kalian tanggapi di forum LMS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7C520-C5F4-49DF-9250-6360D5F2EE3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64</Words>
  <Application>Microsoft Office PowerPoint</Application>
  <PresentationFormat>On-screen Show (4:3)</PresentationFormat>
  <Paragraphs>22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85</cp:revision>
  <dcterms:created xsi:type="dcterms:W3CDTF">2010-04-18T12:06:30Z</dcterms:created>
  <dcterms:modified xsi:type="dcterms:W3CDTF">2020-06-09T09:33:28Z</dcterms:modified>
</cp:coreProperties>
</file>