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handoutMasterIdLst>
    <p:handoutMasterId r:id="rId13"/>
  </p:handoutMasterIdLst>
  <p:sldIdLst>
    <p:sldId id="256" r:id="rId2"/>
    <p:sldId id="276" r:id="rId3"/>
    <p:sldId id="277" r:id="rId4"/>
    <p:sldId id="278" r:id="rId5"/>
    <p:sldId id="279" r:id="rId6"/>
    <p:sldId id="280" r:id="rId7"/>
    <p:sldId id="281" r:id="rId8"/>
    <p:sldId id="282" r:id="rId9"/>
    <p:sldId id="283" r:id="rId10"/>
    <p:sldId id="274" r:id="rId11"/>
  </p:sldIdLst>
  <p:sldSz cx="9144000" cy="6858000" type="screen4x3"/>
  <p:notesSz cx="6761163" cy="9942513"/>
  <p:custDataLst>
    <p:tags r:id="rId14"/>
  </p:custDataLst>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29" autoAdjust="0"/>
    <p:restoredTop sz="94291" autoAdjust="0"/>
  </p:normalViewPr>
  <p:slideViewPr>
    <p:cSldViewPr>
      <p:cViewPr>
        <p:scale>
          <a:sx n="73" d="100"/>
          <a:sy n="73" d="100"/>
        </p:scale>
        <p:origin x="1278" y="-1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58" d="100"/>
        <a:sy n="58" d="100"/>
      </p:scale>
      <p:origin x="0" y="0"/>
    </p:cViewPr>
  </p:sorterViewPr>
  <p:notesViewPr>
    <p:cSldViewPr>
      <p:cViewPr varScale="1">
        <p:scale>
          <a:sx n="48" d="100"/>
          <a:sy n="48" d="100"/>
        </p:scale>
        <p:origin x="2946" y="6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6AC1020-F81D-4DEA-9BAD-2FE7A3A6DABF}"/>
              </a:ext>
            </a:extLst>
          </p:cNvPr>
          <p:cNvSpPr>
            <a:spLocks noGrp="1"/>
          </p:cNvSpPr>
          <p:nvPr>
            <p:ph type="hdr" sz="quarter"/>
          </p:nvPr>
        </p:nvSpPr>
        <p:spPr>
          <a:xfrm>
            <a:off x="0" y="0"/>
            <a:ext cx="2930525" cy="496888"/>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a:extLst>
              <a:ext uri="{FF2B5EF4-FFF2-40B4-BE49-F238E27FC236}">
                <a16:creationId xmlns:a16="http://schemas.microsoft.com/office/drawing/2014/main" id="{53929797-9537-42D8-B3E1-C49B8A8FBC57}"/>
              </a:ext>
            </a:extLst>
          </p:cNvPr>
          <p:cNvSpPr>
            <a:spLocks noGrp="1"/>
          </p:cNvSpPr>
          <p:nvPr>
            <p:ph type="dt" sz="quarter" idx="1"/>
          </p:nvPr>
        </p:nvSpPr>
        <p:spPr>
          <a:xfrm>
            <a:off x="3829050" y="0"/>
            <a:ext cx="2930525" cy="496888"/>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endParaRPr lang="en-US"/>
          </a:p>
        </p:txBody>
      </p:sp>
      <p:sp>
        <p:nvSpPr>
          <p:cNvPr id="4" name="Footer Placeholder 3">
            <a:extLst>
              <a:ext uri="{FF2B5EF4-FFF2-40B4-BE49-F238E27FC236}">
                <a16:creationId xmlns:a16="http://schemas.microsoft.com/office/drawing/2014/main" id="{12710F8C-9524-4B8E-AFF5-6B9CFBE5648F}"/>
              </a:ext>
            </a:extLst>
          </p:cNvPr>
          <p:cNvSpPr>
            <a:spLocks noGrp="1"/>
          </p:cNvSpPr>
          <p:nvPr>
            <p:ph type="ftr" sz="quarter" idx="2"/>
          </p:nvPr>
        </p:nvSpPr>
        <p:spPr>
          <a:xfrm>
            <a:off x="0" y="9444038"/>
            <a:ext cx="2930525" cy="496887"/>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5" name="Slide Number Placeholder 4">
            <a:extLst>
              <a:ext uri="{FF2B5EF4-FFF2-40B4-BE49-F238E27FC236}">
                <a16:creationId xmlns:a16="http://schemas.microsoft.com/office/drawing/2014/main" id="{9C76B4F9-E016-4C87-9882-A61D2061D47E}"/>
              </a:ext>
            </a:extLst>
          </p:cNvPr>
          <p:cNvSpPr>
            <a:spLocks noGrp="1"/>
          </p:cNvSpPr>
          <p:nvPr>
            <p:ph type="sldNum" sz="quarter" idx="3"/>
          </p:nvPr>
        </p:nvSpPr>
        <p:spPr>
          <a:xfrm>
            <a:off x="3829050" y="9444038"/>
            <a:ext cx="2930525" cy="496887"/>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641BB5D0-D9AB-4696-8490-76870F387A0D}" type="slidenum">
              <a:rPr lang="en-US" altLang="en-US"/>
              <a:pPr/>
              <a:t>‹#›</a:t>
            </a:fld>
            <a:endParaRPr lang="en-US" altLang="en-US"/>
          </a:p>
        </p:txBody>
      </p:sp>
    </p:spTree>
    <p:extLst>
      <p:ext uri="{BB962C8B-B14F-4D97-AF65-F5344CB8AC3E}">
        <p14:creationId xmlns:p14="http://schemas.microsoft.com/office/powerpoint/2010/main" val="1612664362"/>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61B08FF-9A86-4DE3-8935-B4E17AD0603C}"/>
              </a:ext>
            </a:extLst>
          </p:cNvPr>
          <p:cNvSpPr>
            <a:spLocks noGrp="1"/>
          </p:cNvSpPr>
          <p:nvPr>
            <p:ph type="hdr" sz="quarter"/>
          </p:nvPr>
        </p:nvSpPr>
        <p:spPr>
          <a:xfrm>
            <a:off x="0" y="0"/>
            <a:ext cx="2930525" cy="496888"/>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a:extLst>
              <a:ext uri="{FF2B5EF4-FFF2-40B4-BE49-F238E27FC236}">
                <a16:creationId xmlns:a16="http://schemas.microsoft.com/office/drawing/2014/main" id="{F8FFC7F3-421A-465E-BD40-0F3CB8E05454}"/>
              </a:ext>
            </a:extLst>
          </p:cNvPr>
          <p:cNvSpPr>
            <a:spLocks noGrp="1"/>
          </p:cNvSpPr>
          <p:nvPr>
            <p:ph type="dt" idx="1"/>
          </p:nvPr>
        </p:nvSpPr>
        <p:spPr>
          <a:xfrm>
            <a:off x="3829050" y="0"/>
            <a:ext cx="2930525" cy="496888"/>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endParaRPr lang="en-US"/>
          </a:p>
        </p:txBody>
      </p:sp>
      <p:sp>
        <p:nvSpPr>
          <p:cNvPr id="4" name="Slide Image Placeholder 3">
            <a:extLst>
              <a:ext uri="{FF2B5EF4-FFF2-40B4-BE49-F238E27FC236}">
                <a16:creationId xmlns:a16="http://schemas.microsoft.com/office/drawing/2014/main" id="{BE649276-3DC2-4482-9041-AA714DACAF50}"/>
              </a:ext>
            </a:extLst>
          </p:cNvPr>
          <p:cNvSpPr>
            <a:spLocks noGrp="1" noRot="1" noChangeAspect="1"/>
          </p:cNvSpPr>
          <p:nvPr>
            <p:ph type="sldImg" idx="2"/>
          </p:nvPr>
        </p:nvSpPr>
        <p:spPr>
          <a:xfrm>
            <a:off x="896938" y="746125"/>
            <a:ext cx="4967287" cy="372745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9BE8540B-86BB-4CF2-8D2D-4726189230FC}"/>
              </a:ext>
            </a:extLst>
          </p:cNvPr>
          <p:cNvSpPr>
            <a:spLocks noGrp="1"/>
          </p:cNvSpPr>
          <p:nvPr>
            <p:ph type="body" sz="quarter" idx="3"/>
          </p:nvPr>
        </p:nvSpPr>
        <p:spPr>
          <a:xfrm>
            <a:off x="676275" y="4722813"/>
            <a:ext cx="5408613" cy="4473575"/>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15C842AC-3786-4043-8BD2-5FD9DE7EC4DC}"/>
              </a:ext>
            </a:extLst>
          </p:cNvPr>
          <p:cNvSpPr>
            <a:spLocks noGrp="1"/>
          </p:cNvSpPr>
          <p:nvPr>
            <p:ph type="ftr" sz="quarter" idx="4"/>
          </p:nvPr>
        </p:nvSpPr>
        <p:spPr>
          <a:xfrm>
            <a:off x="0" y="9444038"/>
            <a:ext cx="2930525" cy="496887"/>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a:extLst>
              <a:ext uri="{FF2B5EF4-FFF2-40B4-BE49-F238E27FC236}">
                <a16:creationId xmlns:a16="http://schemas.microsoft.com/office/drawing/2014/main" id="{646511B8-749C-484C-9F16-38A2D18B2AB6}"/>
              </a:ext>
            </a:extLst>
          </p:cNvPr>
          <p:cNvSpPr>
            <a:spLocks noGrp="1"/>
          </p:cNvSpPr>
          <p:nvPr>
            <p:ph type="sldNum" sz="quarter" idx="5"/>
          </p:nvPr>
        </p:nvSpPr>
        <p:spPr>
          <a:xfrm>
            <a:off x="3829050" y="9444038"/>
            <a:ext cx="2930525" cy="496887"/>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E6116C5E-B3A8-4297-A739-AF0A27DAF301}" type="slidenum">
              <a:rPr lang="en-US" altLang="en-US"/>
              <a:pPr/>
              <a:t>‹#›</a:t>
            </a:fld>
            <a:endParaRPr lang="en-US" altLang="en-US"/>
          </a:p>
        </p:txBody>
      </p:sp>
    </p:spTree>
    <p:extLst>
      <p:ext uri="{BB962C8B-B14F-4D97-AF65-F5344CB8AC3E}">
        <p14:creationId xmlns:p14="http://schemas.microsoft.com/office/powerpoint/2010/main" val="2637676210"/>
      </p:ext>
    </p:extLst>
  </p:cSld>
  <p:clrMap bg1="lt1" tx1="dk1" bg2="lt2" tx2="dk2" accent1="accent1" accent2="accent2" accent3="accent3" accent4="accent4" accent5="accent5" accent6="accent6" hlink="hlink" folHlink="folHlink"/>
  <p:hf hdr="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0B266D01-2333-4266-9369-45E232580EF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a:extLst>
              <a:ext uri="{FF2B5EF4-FFF2-40B4-BE49-F238E27FC236}">
                <a16:creationId xmlns:a16="http://schemas.microsoft.com/office/drawing/2014/main" id="{99FD7BD7-75B3-4D19-AD59-1DFD2953B12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d-ID" altLang="en-US"/>
          </a:p>
        </p:txBody>
      </p:sp>
      <p:sp>
        <p:nvSpPr>
          <p:cNvPr id="2" name="Footer Placeholder 1">
            <a:extLst>
              <a:ext uri="{FF2B5EF4-FFF2-40B4-BE49-F238E27FC236}">
                <a16:creationId xmlns:a16="http://schemas.microsoft.com/office/drawing/2014/main" id="{381829C1-054C-416D-BEF1-7B4120E3C5EE}"/>
              </a:ext>
            </a:extLst>
          </p:cNvPr>
          <p:cNvSpPr>
            <a:spLocks noGrp="1"/>
          </p:cNvSpPr>
          <p:nvPr>
            <p:ph type="ftr" sz="quarter" idx="4"/>
          </p:nvPr>
        </p:nvSpPr>
        <p:spPr/>
        <p:txBody>
          <a:bodyPr/>
          <a:lstStyle/>
          <a:p>
            <a:pPr>
              <a:defRPr/>
            </a:pPr>
            <a:endParaRPr lang="en-US"/>
          </a:p>
        </p:txBody>
      </p:sp>
      <p:sp>
        <p:nvSpPr>
          <p:cNvPr id="3" name="Slide Number Placeholder 2">
            <a:extLst>
              <a:ext uri="{FF2B5EF4-FFF2-40B4-BE49-F238E27FC236}">
                <a16:creationId xmlns:a16="http://schemas.microsoft.com/office/drawing/2014/main" id="{A4755ABD-4EC9-4E8A-A5DA-1315280B101C}"/>
              </a:ext>
            </a:extLst>
          </p:cNvPr>
          <p:cNvSpPr>
            <a:spLocks noGrp="1"/>
          </p:cNvSpPr>
          <p:nvPr>
            <p:ph type="sldNum" sz="quarter" idx="5"/>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E3177710-9EF0-43EC-A9A7-62CDB78CF526}" type="slidenum">
              <a:rPr lang="en-US" altLang="en-US">
                <a:latin typeface="Calibri" panose="020F0502020204030204" pitchFamily="34" charset="0"/>
              </a:rPr>
              <a:pPr eaLnBrk="1" hangingPunct="1"/>
              <a:t>1</a:t>
            </a:fld>
            <a:endParaRPr lang="en-US" altLang="en-US">
              <a:latin typeface="Calibri" panose="020F0502020204030204" pitchFamily="34" charset="0"/>
            </a:endParaRPr>
          </a:p>
        </p:txBody>
      </p:sp>
      <p:sp>
        <p:nvSpPr>
          <p:cNvPr id="4" name="Date Placeholder 3">
            <a:extLst>
              <a:ext uri="{FF2B5EF4-FFF2-40B4-BE49-F238E27FC236}">
                <a16:creationId xmlns:a16="http://schemas.microsoft.com/office/drawing/2014/main" id="{F8CAA2AA-DA6D-4AFC-811D-D3A03D5589B2}"/>
              </a:ext>
            </a:extLst>
          </p:cNvPr>
          <p:cNvSpPr>
            <a:spLocks noGrp="1"/>
          </p:cNvSpPr>
          <p:nvPr>
            <p:ph type="dt" sz="quarter" idx="1"/>
          </p:nvPr>
        </p:nvSpPr>
        <p:spPr/>
        <p:txBody>
          <a:bodyPr/>
          <a:lstStyle/>
          <a:p>
            <a:pPr>
              <a:defRPr/>
            </a:pPr>
            <a:endParaRPr lang="en-US"/>
          </a:p>
        </p:txBody>
      </p:sp>
    </p:spTree>
    <p:extLst>
      <p:ext uri="{BB962C8B-B14F-4D97-AF65-F5344CB8AC3E}">
        <p14:creationId xmlns:p14="http://schemas.microsoft.com/office/powerpoint/2010/main" val="33997633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a:extLst>
              <a:ext uri="{FF2B5EF4-FFF2-40B4-BE49-F238E27FC236}">
                <a16:creationId xmlns:a16="http://schemas.microsoft.com/office/drawing/2014/main" id="{44FA76DD-44C7-4DF7-AE0E-A81129586E9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a:extLst>
              <a:ext uri="{FF2B5EF4-FFF2-40B4-BE49-F238E27FC236}">
                <a16:creationId xmlns:a16="http://schemas.microsoft.com/office/drawing/2014/main" id="{6049B83B-D875-4E02-8155-FF1104EC072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id-ID" altLang="en-US"/>
          </a:p>
        </p:txBody>
      </p:sp>
      <p:sp>
        <p:nvSpPr>
          <p:cNvPr id="4" name="Footer Placeholder 3">
            <a:extLst>
              <a:ext uri="{FF2B5EF4-FFF2-40B4-BE49-F238E27FC236}">
                <a16:creationId xmlns:a16="http://schemas.microsoft.com/office/drawing/2014/main" id="{6CA1CE83-22EB-4505-9830-5907118645D5}"/>
              </a:ext>
            </a:extLst>
          </p:cNvPr>
          <p:cNvSpPr>
            <a:spLocks noGrp="1"/>
          </p:cNvSpPr>
          <p:nvPr>
            <p:ph type="ftr" sz="quarter" idx="4"/>
          </p:nvPr>
        </p:nvSpPr>
        <p:spPr/>
        <p:txBody>
          <a:bodyPr/>
          <a:lstStyle/>
          <a:p>
            <a:pPr>
              <a:defRPr/>
            </a:pPr>
            <a:endParaRPr lang="en-US"/>
          </a:p>
        </p:txBody>
      </p:sp>
      <p:sp>
        <p:nvSpPr>
          <p:cNvPr id="5" name="Slide Number Placeholder 4">
            <a:extLst>
              <a:ext uri="{FF2B5EF4-FFF2-40B4-BE49-F238E27FC236}">
                <a16:creationId xmlns:a16="http://schemas.microsoft.com/office/drawing/2014/main" id="{CEAFFEA7-B834-4657-8BF0-EF4E1A7825CC}"/>
              </a:ext>
            </a:extLst>
          </p:cNvPr>
          <p:cNvSpPr>
            <a:spLocks noGrp="1"/>
          </p:cNvSpPr>
          <p:nvPr>
            <p:ph type="sldNum" sz="quarter" idx="5"/>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531ACD3B-194A-4C82-BB9B-296CFEF47DBC}" type="slidenum">
              <a:rPr lang="en-US" altLang="en-US">
                <a:latin typeface="Calibri" panose="020F0502020204030204" pitchFamily="34" charset="0"/>
              </a:rPr>
              <a:pPr eaLnBrk="1" hangingPunct="1"/>
              <a:t>10</a:t>
            </a:fld>
            <a:endParaRPr lang="en-US" altLang="en-US">
              <a:latin typeface="Calibri" panose="020F0502020204030204" pitchFamily="34" charset="0"/>
            </a:endParaRPr>
          </a:p>
        </p:txBody>
      </p:sp>
      <p:sp>
        <p:nvSpPr>
          <p:cNvPr id="6" name="Date Placeholder 5">
            <a:extLst>
              <a:ext uri="{FF2B5EF4-FFF2-40B4-BE49-F238E27FC236}">
                <a16:creationId xmlns:a16="http://schemas.microsoft.com/office/drawing/2014/main" id="{199773FC-3BD6-4FD9-B103-1A75BF2D0CB7}"/>
              </a:ext>
            </a:extLst>
          </p:cNvPr>
          <p:cNvSpPr>
            <a:spLocks noGrp="1"/>
          </p:cNvSpPr>
          <p:nvPr>
            <p:ph type="dt" sz="quarter" idx="1"/>
          </p:nvPr>
        </p:nvSpPr>
        <p:spPr/>
        <p:txBody>
          <a:bodyPr/>
          <a:lstStyle/>
          <a:p>
            <a:pPr>
              <a:defRPr/>
            </a:pPr>
            <a:endParaRPr lang="en-US"/>
          </a:p>
        </p:txBody>
      </p:sp>
    </p:spTree>
    <p:extLst>
      <p:ext uri="{BB962C8B-B14F-4D97-AF65-F5344CB8AC3E}">
        <p14:creationId xmlns:p14="http://schemas.microsoft.com/office/powerpoint/2010/main" val="41739641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4" name="TextBox 8">
            <a:extLst>
              <a:ext uri="{FF2B5EF4-FFF2-40B4-BE49-F238E27FC236}">
                <a16:creationId xmlns:a16="http://schemas.microsoft.com/office/drawing/2014/main" id="{4B0BA4FE-6FC3-4810-B234-24AE8F1E41BF}"/>
              </a:ext>
            </a:extLst>
          </p:cNvPr>
          <p:cNvSpPr txBox="1">
            <a:spLocks noChangeArrowheads="1"/>
          </p:cNvSpPr>
          <p:nvPr userDrawn="1"/>
        </p:nvSpPr>
        <p:spPr bwMode="auto">
          <a:xfrm>
            <a:off x="6553200" y="6362700"/>
            <a:ext cx="2133600" cy="277813"/>
          </a:xfrm>
          <a:prstGeom prst="rect">
            <a:avLst/>
          </a:prstGeom>
          <a:noFill/>
          <a:ln>
            <a:noFill/>
          </a:ln>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defRPr/>
            </a:pPr>
            <a:r>
              <a:rPr lang="id-ID" sz="1200"/>
              <a:t>Revisi: 00</a:t>
            </a:r>
            <a:endParaRPr lang="id-ID" sz="160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Slide Number Placeholder 5">
            <a:extLst>
              <a:ext uri="{FF2B5EF4-FFF2-40B4-BE49-F238E27FC236}">
                <a16:creationId xmlns:a16="http://schemas.microsoft.com/office/drawing/2014/main" id="{55D5B326-A07C-4AA5-9C35-9BC72CFEFDA3}"/>
              </a:ext>
            </a:extLst>
          </p:cNvPr>
          <p:cNvSpPr>
            <a:spLocks noGrp="1"/>
          </p:cNvSpPr>
          <p:nvPr>
            <p:ph type="sldNum" sz="quarter" idx="10"/>
          </p:nvPr>
        </p:nvSpPr>
        <p:spPr/>
        <p:txBody>
          <a:bodyPr/>
          <a:lstStyle>
            <a:lvl1pPr>
              <a:defRPr/>
            </a:lvl1pPr>
          </a:lstStyle>
          <a:p>
            <a:fld id="{DCF48157-1B89-4EE7-A01A-3F1414A8663B}" type="slidenum">
              <a:rPr lang="en-US" altLang="en-US"/>
              <a:pPr/>
              <a:t>‹#›</a:t>
            </a:fld>
            <a:endParaRPr lang="en-US" altLang="en-US"/>
          </a:p>
        </p:txBody>
      </p:sp>
    </p:spTree>
    <p:extLst>
      <p:ext uri="{BB962C8B-B14F-4D97-AF65-F5344CB8AC3E}">
        <p14:creationId xmlns:p14="http://schemas.microsoft.com/office/powerpoint/2010/main" val="2587425986"/>
      </p:ext>
    </p:extLst>
  </p:cSld>
  <p:clrMapOvr>
    <a:masterClrMapping/>
  </p:clrMapOvr>
  <p:transition spd="slow">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F509494-33A8-436E-8AFA-BCC0A0276025}"/>
              </a:ext>
            </a:extLst>
          </p:cNvPr>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5" name="Footer Placeholder 4">
            <a:extLst>
              <a:ext uri="{FF2B5EF4-FFF2-40B4-BE49-F238E27FC236}">
                <a16:creationId xmlns:a16="http://schemas.microsoft.com/office/drawing/2014/main" id="{B9F3AB0B-2DAC-48E6-BCFD-1F3017C74C9E}"/>
              </a:ext>
            </a:extLst>
          </p:cNvPr>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6" name="Slide Number Placeholder 5">
            <a:extLst>
              <a:ext uri="{FF2B5EF4-FFF2-40B4-BE49-F238E27FC236}">
                <a16:creationId xmlns:a16="http://schemas.microsoft.com/office/drawing/2014/main" id="{4DBF81ED-CD76-4BF0-882E-2E79E8EB247E}"/>
              </a:ext>
            </a:extLst>
          </p:cNvPr>
          <p:cNvSpPr>
            <a:spLocks noGrp="1"/>
          </p:cNvSpPr>
          <p:nvPr>
            <p:ph type="sldNum" sz="quarter" idx="12"/>
          </p:nvPr>
        </p:nvSpPr>
        <p:spPr/>
        <p:txBody>
          <a:bodyPr/>
          <a:lstStyle>
            <a:lvl1pPr>
              <a:defRPr/>
            </a:lvl1pPr>
          </a:lstStyle>
          <a:p>
            <a:fld id="{F88393A3-93AF-443D-8ED5-044C860439D5}" type="slidenum">
              <a:rPr lang="en-US" altLang="en-US"/>
              <a:pPr/>
              <a:t>‹#›</a:t>
            </a:fld>
            <a:endParaRPr lang="en-US" altLang="en-US"/>
          </a:p>
        </p:txBody>
      </p:sp>
    </p:spTree>
    <p:extLst>
      <p:ext uri="{BB962C8B-B14F-4D97-AF65-F5344CB8AC3E}">
        <p14:creationId xmlns:p14="http://schemas.microsoft.com/office/powerpoint/2010/main" val="3655132931"/>
      </p:ext>
    </p:extLst>
  </p:cSld>
  <p:clrMapOvr>
    <a:masterClrMapping/>
  </p:clrMapOvr>
  <p:transition spd="slow">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AB01633-F481-4130-B48B-A15B4A37E706}"/>
              </a:ext>
            </a:extLst>
          </p:cNvPr>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5" name="Footer Placeholder 4">
            <a:extLst>
              <a:ext uri="{FF2B5EF4-FFF2-40B4-BE49-F238E27FC236}">
                <a16:creationId xmlns:a16="http://schemas.microsoft.com/office/drawing/2014/main" id="{0CD36B68-7356-48FD-B413-9D54F694FD6C}"/>
              </a:ext>
            </a:extLst>
          </p:cNvPr>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6" name="Slide Number Placeholder 5">
            <a:extLst>
              <a:ext uri="{FF2B5EF4-FFF2-40B4-BE49-F238E27FC236}">
                <a16:creationId xmlns:a16="http://schemas.microsoft.com/office/drawing/2014/main" id="{369F0C24-8241-453E-9413-B96FCACABB10}"/>
              </a:ext>
            </a:extLst>
          </p:cNvPr>
          <p:cNvSpPr>
            <a:spLocks noGrp="1"/>
          </p:cNvSpPr>
          <p:nvPr>
            <p:ph type="sldNum" sz="quarter" idx="12"/>
          </p:nvPr>
        </p:nvSpPr>
        <p:spPr/>
        <p:txBody>
          <a:bodyPr/>
          <a:lstStyle>
            <a:lvl1pPr>
              <a:defRPr/>
            </a:lvl1pPr>
          </a:lstStyle>
          <a:p>
            <a:fld id="{E868F0FE-4FF6-45BD-B9C8-D41061B5AA11}" type="slidenum">
              <a:rPr lang="en-US" altLang="en-US"/>
              <a:pPr/>
              <a:t>‹#›</a:t>
            </a:fld>
            <a:endParaRPr lang="en-US" altLang="en-US"/>
          </a:p>
        </p:txBody>
      </p:sp>
    </p:spTree>
    <p:extLst>
      <p:ext uri="{BB962C8B-B14F-4D97-AF65-F5344CB8AC3E}">
        <p14:creationId xmlns:p14="http://schemas.microsoft.com/office/powerpoint/2010/main" val="1077923925"/>
      </p:ext>
    </p:extLst>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4" name="TextBox 8">
            <a:extLst>
              <a:ext uri="{FF2B5EF4-FFF2-40B4-BE49-F238E27FC236}">
                <a16:creationId xmlns:a16="http://schemas.microsoft.com/office/drawing/2014/main" id="{90845B82-071A-4B27-BAB9-0049348E7A72}"/>
              </a:ext>
            </a:extLst>
          </p:cNvPr>
          <p:cNvSpPr txBox="1">
            <a:spLocks noChangeArrowheads="1"/>
          </p:cNvSpPr>
          <p:nvPr userDrawn="1"/>
        </p:nvSpPr>
        <p:spPr bwMode="auto">
          <a:xfrm>
            <a:off x="6553200" y="6362700"/>
            <a:ext cx="2133600" cy="277813"/>
          </a:xfrm>
          <a:prstGeom prst="rect">
            <a:avLst/>
          </a:prstGeom>
          <a:noFill/>
          <a:ln>
            <a:noFill/>
          </a:ln>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defRPr/>
            </a:pPr>
            <a:r>
              <a:rPr lang="id-ID" sz="1200"/>
              <a:t>Revisi: 00</a:t>
            </a:r>
            <a:endParaRPr lang="id-ID" sz="160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2DC11F31-EF4B-4091-BA7F-EB97DA17DD22}"/>
              </a:ext>
            </a:extLst>
          </p:cNvPr>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sz="1200">
                <a:solidFill>
                  <a:schemeClr val="tx1"/>
                </a:solidFill>
                <a:latin typeface="Arial" panose="020B0604020202020204" pitchFamily="34" charset="0"/>
                <a:cs typeface="Arial" panose="020B0604020202020204" pitchFamily="34" charset="0"/>
              </a:defRPr>
            </a:lvl1pPr>
          </a:lstStyle>
          <a:p>
            <a:pPr>
              <a:defRPr/>
            </a:pPr>
            <a:endParaRPr lang="en-US"/>
          </a:p>
        </p:txBody>
      </p:sp>
      <p:sp>
        <p:nvSpPr>
          <p:cNvPr id="6" name="Footer Placeholder 4">
            <a:extLst>
              <a:ext uri="{FF2B5EF4-FFF2-40B4-BE49-F238E27FC236}">
                <a16:creationId xmlns:a16="http://schemas.microsoft.com/office/drawing/2014/main" id="{76C70A47-F855-4E72-865D-89C5AA0A53BE}"/>
              </a:ext>
            </a:extLst>
          </p:cNvPr>
          <p:cNvSpPr>
            <a:spLocks noGrp="1"/>
          </p:cNvSpPr>
          <p:nvPr>
            <p:ph type="ftr" sz="quarter" idx="11"/>
          </p:nvPr>
        </p:nvSpPr>
        <p:spPr>
          <a:xfrm>
            <a:off x="3124200" y="6356350"/>
            <a:ext cx="2895600" cy="365125"/>
          </a:xfrm>
          <a:prstGeom prst="rect">
            <a:avLst/>
          </a:prstGeom>
        </p:spPr>
        <p:txBody>
          <a:bodyPr/>
          <a:lstStyle>
            <a:lvl1pPr algn="ctr" fontAlgn="auto">
              <a:spcBef>
                <a:spcPts val="0"/>
              </a:spcBef>
              <a:spcAft>
                <a:spcPts val="0"/>
              </a:spcAft>
              <a:defRPr sz="1200">
                <a:solidFill>
                  <a:schemeClr val="tx1"/>
                </a:solidFill>
                <a:latin typeface="Arial" panose="020B0604020202020204" pitchFamily="34" charset="0"/>
                <a:cs typeface="Arial" panose="020B0604020202020204" pitchFamily="34" charset="0"/>
              </a:defRPr>
            </a:lvl1pPr>
          </a:lstStyle>
          <a:p>
            <a:pPr>
              <a:defRPr/>
            </a:pPr>
            <a:endParaRPr lang="en-US"/>
          </a:p>
        </p:txBody>
      </p:sp>
      <p:sp>
        <p:nvSpPr>
          <p:cNvPr id="7" name="Slide Number Placeholder 5">
            <a:extLst>
              <a:ext uri="{FF2B5EF4-FFF2-40B4-BE49-F238E27FC236}">
                <a16:creationId xmlns:a16="http://schemas.microsoft.com/office/drawing/2014/main" id="{7FE73F43-33CC-4F59-A68D-754146931A09}"/>
              </a:ext>
            </a:extLst>
          </p:cNvPr>
          <p:cNvSpPr>
            <a:spLocks noGrp="1"/>
          </p:cNvSpPr>
          <p:nvPr>
            <p:ph type="sldNum" sz="quarter" idx="12"/>
          </p:nvPr>
        </p:nvSpPr>
        <p:spPr/>
        <p:txBody>
          <a:bodyPr/>
          <a:lstStyle>
            <a:lvl1pPr>
              <a:defRPr>
                <a:solidFill>
                  <a:schemeClr val="tx1"/>
                </a:solidFill>
              </a:defRPr>
            </a:lvl1pPr>
          </a:lstStyle>
          <a:p>
            <a:fld id="{2180E18E-2D59-485C-A201-89305E61081E}" type="slidenum">
              <a:rPr lang="en-US" altLang="en-US"/>
              <a:pPr/>
              <a:t>‹#›</a:t>
            </a:fld>
            <a:endParaRPr lang="en-US" altLang="en-US"/>
          </a:p>
        </p:txBody>
      </p:sp>
    </p:spTree>
    <p:extLst>
      <p:ext uri="{BB962C8B-B14F-4D97-AF65-F5344CB8AC3E}">
        <p14:creationId xmlns:p14="http://schemas.microsoft.com/office/powerpoint/2010/main" val="2296472407"/>
      </p:ext>
    </p:extLst>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TextBox 8">
            <a:extLst>
              <a:ext uri="{FF2B5EF4-FFF2-40B4-BE49-F238E27FC236}">
                <a16:creationId xmlns:a16="http://schemas.microsoft.com/office/drawing/2014/main" id="{0A4D1F92-4EEB-40AE-8A90-25C9AA725CF2}"/>
              </a:ext>
            </a:extLst>
          </p:cNvPr>
          <p:cNvSpPr txBox="1">
            <a:spLocks noChangeArrowheads="1"/>
          </p:cNvSpPr>
          <p:nvPr userDrawn="1"/>
        </p:nvSpPr>
        <p:spPr bwMode="auto">
          <a:xfrm>
            <a:off x="6553200" y="6362700"/>
            <a:ext cx="2133600" cy="277813"/>
          </a:xfrm>
          <a:prstGeom prst="rect">
            <a:avLst/>
          </a:prstGeom>
          <a:noFill/>
          <a:ln>
            <a:noFill/>
          </a:ln>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defRPr/>
            </a:pPr>
            <a:r>
              <a:rPr lang="id-ID" sz="1200"/>
              <a:t>Versi : 01</a:t>
            </a:r>
            <a:endParaRPr lang="id-ID" sz="1600"/>
          </a:p>
        </p:txBody>
      </p:sp>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Date Placeholder 3">
            <a:extLst>
              <a:ext uri="{FF2B5EF4-FFF2-40B4-BE49-F238E27FC236}">
                <a16:creationId xmlns:a16="http://schemas.microsoft.com/office/drawing/2014/main" id="{BC17E544-79A9-4886-B806-23491132B7E8}"/>
              </a:ext>
            </a:extLst>
          </p:cNvPr>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sz="1200">
                <a:solidFill>
                  <a:schemeClr val="tx1"/>
                </a:solidFill>
                <a:latin typeface="Arial" panose="020B0604020202020204" pitchFamily="34" charset="0"/>
                <a:cs typeface="Arial" panose="020B0604020202020204" pitchFamily="34" charset="0"/>
              </a:defRPr>
            </a:lvl1pPr>
          </a:lstStyle>
          <a:p>
            <a:pPr>
              <a:defRPr/>
            </a:pPr>
            <a:endParaRPr lang="en-US"/>
          </a:p>
        </p:txBody>
      </p:sp>
      <p:sp>
        <p:nvSpPr>
          <p:cNvPr id="6" name="Footer Placeholder 4">
            <a:extLst>
              <a:ext uri="{FF2B5EF4-FFF2-40B4-BE49-F238E27FC236}">
                <a16:creationId xmlns:a16="http://schemas.microsoft.com/office/drawing/2014/main" id="{BFEC3FD0-8078-4F9C-B42D-4B74505520EF}"/>
              </a:ext>
            </a:extLst>
          </p:cNvPr>
          <p:cNvSpPr>
            <a:spLocks noGrp="1"/>
          </p:cNvSpPr>
          <p:nvPr>
            <p:ph type="ftr" sz="quarter" idx="11"/>
          </p:nvPr>
        </p:nvSpPr>
        <p:spPr>
          <a:xfrm>
            <a:off x="3124200" y="6356350"/>
            <a:ext cx="2895600" cy="365125"/>
          </a:xfrm>
          <a:prstGeom prst="rect">
            <a:avLst/>
          </a:prstGeom>
        </p:spPr>
        <p:txBody>
          <a:bodyPr/>
          <a:lstStyle>
            <a:lvl1pPr algn="ctr" fontAlgn="auto">
              <a:spcBef>
                <a:spcPts val="0"/>
              </a:spcBef>
              <a:spcAft>
                <a:spcPts val="0"/>
              </a:spcAft>
              <a:defRPr sz="1200">
                <a:solidFill>
                  <a:schemeClr val="tx1"/>
                </a:solidFill>
                <a:latin typeface="Arial" panose="020B0604020202020204" pitchFamily="34" charset="0"/>
                <a:cs typeface="Arial" panose="020B0604020202020204" pitchFamily="34" charset="0"/>
              </a:defRPr>
            </a:lvl1pPr>
          </a:lstStyle>
          <a:p>
            <a:pPr>
              <a:defRPr/>
            </a:pPr>
            <a:endParaRPr lang="en-US"/>
          </a:p>
        </p:txBody>
      </p:sp>
      <p:sp>
        <p:nvSpPr>
          <p:cNvPr id="7" name="Slide Number Placeholder 5">
            <a:extLst>
              <a:ext uri="{FF2B5EF4-FFF2-40B4-BE49-F238E27FC236}">
                <a16:creationId xmlns:a16="http://schemas.microsoft.com/office/drawing/2014/main" id="{8CE56F98-7119-4B0A-A333-B631BE10CAE0}"/>
              </a:ext>
            </a:extLst>
          </p:cNvPr>
          <p:cNvSpPr>
            <a:spLocks noGrp="1"/>
          </p:cNvSpPr>
          <p:nvPr>
            <p:ph type="sldNum" sz="quarter" idx="12"/>
          </p:nvPr>
        </p:nvSpPr>
        <p:spPr/>
        <p:txBody>
          <a:bodyPr/>
          <a:lstStyle>
            <a:lvl1pPr>
              <a:defRPr/>
            </a:lvl1pPr>
          </a:lstStyle>
          <a:p>
            <a:fld id="{774993E9-6E24-44D5-BB95-157BF2BAE198}" type="slidenum">
              <a:rPr lang="en-US" altLang="en-US"/>
              <a:pPr/>
              <a:t>‹#›</a:t>
            </a:fld>
            <a:endParaRPr lang="en-US" altLang="en-US"/>
          </a:p>
        </p:txBody>
      </p:sp>
    </p:spTree>
    <p:extLst>
      <p:ext uri="{BB962C8B-B14F-4D97-AF65-F5344CB8AC3E}">
        <p14:creationId xmlns:p14="http://schemas.microsoft.com/office/powerpoint/2010/main" val="612887505"/>
      </p:ext>
    </p:extLst>
  </p:cSld>
  <p:clrMapOvr>
    <a:masterClrMapping/>
  </p:clrMapOvr>
  <p:transition spd="slow">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5" name="TextBox 8">
            <a:extLst>
              <a:ext uri="{FF2B5EF4-FFF2-40B4-BE49-F238E27FC236}">
                <a16:creationId xmlns:a16="http://schemas.microsoft.com/office/drawing/2014/main" id="{77B8D2E8-981E-4983-A2AA-561BA840DB86}"/>
              </a:ext>
            </a:extLst>
          </p:cNvPr>
          <p:cNvSpPr txBox="1">
            <a:spLocks noChangeArrowheads="1"/>
          </p:cNvSpPr>
          <p:nvPr userDrawn="1"/>
        </p:nvSpPr>
        <p:spPr bwMode="auto">
          <a:xfrm>
            <a:off x="6553200" y="6362700"/>
            <a:ext cx="2133600" cy="277813"/>
          </a:xfrm>
          <a:prstGeom prst="rect">
            <a:avLst/>
          </a:prstGeom>
          <a:noFill/>
          <a:ln>
            <a:noFill/>
          </a:ln>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defRPr/>
            </a:pPr>
            <a:r>
              <a:rPr lang="id-ID" sz="1200"/>
              <a:t>Versi : 01</a:t>
            </a:r>
            <a:endParaRPr lang="id-ID" sz="1600"/>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4">
            <a:extLst>
              <a:ext uri="{FF2B5EF4-FFF2-40B4-BE49-F238E27FC236}">
                <a16:creationId xmlns:a16="http://schemas.microsoft.com/office/drawing/2014/main" id="{5D7709A5-0311-4130-9945-3CD0F2E99756}"/>
              </a:ext>
            </a:extLst>
          </p:cNvPr>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7" name="Footer Placeholder 5">
            <a:extLst>
              <a:ext uri="{FF2B5EF4-FFF2-40B4-BE49-F238E27FC236}">
                <a16:creationId xmlns:a16="http://schemas.microsoft.com/office/drawing/2014/main" id="{A58D20DD-70A6-4BB1-B74A-C43C8FFC5BC2}"/>
              </a:ext>
            </a:extLst>
          </p:cNvPr>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8" name="Slide Number Placeholder 6">
            <a:extLst>
              <a:ext uri="{FF2B5EF4-FFF2-40B4-BE49-F238E27FC236}">
                <a16:creationId xmlns:a16="http://schemas.microsoft.com/office/drawing/2014/main" id="{BDB3E5DB-E036-4232-8728-CDABED6093A1}"/>
              </a:ext>
            </a:extLst>
          </p:cNvPr>
          <p:cNvSpPr>
            <a:spLocks noGrp="1"/>
          </p:cNvSpPr>
          <p:nvPr>
            <p:ph type="sldNum" sz="quarter" idx="12"/>
          </p:nvPr>
        </p:nvSpPr>
        <p:spPr/>
        <p:txBody>
          <a:bodyPr/>
          <a:lstStyle>
            <a:lvl1pPr>
              <a:defRPr/>
            </a:lvl1pPr>
          </a:lstStyle>
          <a:p>
            <a:fld id="{106AC4BA-E991-4D5A-B970-4279FC4CC21A}" type="slidenum">
              <a:rPr lang="en-US" altLang="en-US"/>
              <a:pPr/>
              <a:t>‹#›</a:t>
            </a:fld>
            <a:endParaRPr lang="en-US" altLang="en-US"/>
          </a:p>
        </p:txBody>
      </p:sp>
    </p:spTree>
    <p:extLst>
      <p:ext uri="{BB962C8B-B14F-4D97-AF65-F5344CB8AC3E}">
        <p14:creationId xmlns:p14="http://schemas.microsoft.com/office/powerpoint/2010/main" val="3764501722"/>
      </p:ext>
    </p:extLst>
  </p:cSld>
  <p:clrMapOvr>
    <a:masterClrMapping/>
  </p:clrMapOvr>
  <p:transition spd="slow">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A2DD03F-4448-49F9-8E99-01DD669C654B}"/>
              </a:ext>
            </a:extLst>
          </p:cNvPr>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8" name="Footer Placeholder 7">
            <a:extLst>
              <a:ext uri="{FF2B5EF4-FFF2-40B4-BE49-F238E27FC236}">
                <a16:creationId xmlns:a16="http://schemas.microsoft.com/office/drawing/2014/main" id="{A2A87EC0-B36A-42D6-A1A8-37DE454B17F7}"/>
              </a:ext>
            </a:extLst>
          </p:cNvPr>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9" name="Slide Number Placeholder 8">
            <a:extLst>
              <a:ext uri="{FF2B5EF4-FFF2-40B4-BE49-F238E27FC236}">
                <a16:creationId xmlns:a16="http://schemas.microsoft.com/office/drawing/2014/main" id="{F961612D-7BBC-4EFC-B10F-93BE290E6895}"/>
              </a:ext>
            </a:extLst>
          </p:cNvPr>
          <p:cNvSpPr>
            <a:spLocks noGrp="1"/>
          </p:cNvSpPr>
          <p:nvPr>
            <p:ph type="sldNum" sz="quarter" idx="12"/>
          </p:nvPr>
        </p:nvSpPr>
        <p:spPr/>
        <p:txBody>
          <a:bodyPr/>
          <a:lstStyle>
            <a:lvl1pPr>
              <a:defRPr/>
            </a:lvl1pPr>
          </a:lstStyle>
          <a:p>
            <a:fld id="{E66A1D3E-3D43-4AE7-99ED-89AC5543C22D}" type="slidenum">
              <a:rPr lang="en-US" altLang="en-US"/>
              <a:pPr/>
              <a:t>‹#›</a:t>
            </a:fld>
            <a:endParaRPr lang="en-US" altLang="en-US"/>
          </a:p>
        </p:txBody>
      </p:sp>
    </p:spTree>
    <p:extLst>
      <p:ext uri="{BB962C8B-B14F-4D97-AF65-F5344CB8AC3E}">
        <p14:creationId xmlns:p14="http://schemas.microsoft.com/office/powerpoint/2010/main" val="1686161862"/>
      </p:ext>
    </p:extLst>
  </p:cSld>
  <p:clrMapOvr>
    <a:masterClrMapping/>
  </p:clrMapOvr>
  <p:transition spd="slow">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id-ID"/>
          </a:p>
        </p:txBody>
      </p:sp>
      <p:sp>
        <p:nvSpPr>
          <p:cNvPr id="3" name="Date Placeholder 2">
            <a:extLst>
              <a:ext uri="{FF2B5EF4-FFF2-40B4-BE49-F238E27FC236}">
                <a16:creationId xmlns:a16="http://schemas.microsoft.com/office/drawing/2014/main" id="{4E99994A-29FE-45A5-B251-0C1807B11F57}"/>
              </a:ext>
            </a:extLst>
          </p:cNvPr>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4" name="Footer Placeholder 3">
            <a:extLst>
              <a:ext uri="{FF2B5EF4-FFF2-40B4-BE49-F238E27FC236}">
                <a16:creationId xmlns:a16="http://schemas.microsoft.com/office/drawing/2014/main" id="{BD3C6CAF-847D-4152-B3D4-46FA05D760F2}"/>
              </a:ext>
            </a:extLst>
          </p:cNvPr>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5" name="Slide Number Placeholder 4">
            <a:extLst>
              <a:ext uri="{FF2B5EF4-FFF2-40B4-BE49-F238E27FC236}">
                <a16:creationId xmlns:a16="http://schemas.microsoft.com/office/drawing/2014/main" id="{15260F8B-3A2E-4BF2-B9E7-2B0E09762EE6}"/>
              </a:ext>
            </a:extLst>
          </p:cNvPr>
          <p:cNvSpPr>
            <a:spLocks noGrp="1"/>
          </p:cNvSpPr>
          <p:nvPr>
            <p:ph type="sldNum" sz="quarter" idx="12"/>
          </p:nvPr>
        </p:nvSpPr>
        <p:spPr/>
        <p:txBody>
          <a:bodyPr/>
          <a:lstStyle>
            <a:lvl1pPr>
              <a:defRPr/>
            </a:lvl1pPr>
          </a:lstStyle>
          <a:p>
            <a:fld id="{6A4DD072-25E6-4270-9934-129811BF2105}" type="slidenum">
              <a:rPr lang="en-US" altLang="en-US"/>
              <a:pPr/>
              <a:t>‹#›</a:t>
            </a:fld>
            <a:endParaRPr lang="en-US" altLang="en-US"/>
          </a:p>
        </p:txBody>
      </p:sp>
    </p:spTree>
    <p:extLst>
      <p:ext uri="{BB962C8B-B14F-4D97-AF65-F5344CB8AC3E}">
        <p14:creationId xmlns:p14="http://schemas.microsoft.com/office/powerpoint/2010/main" val="1664784831"/>
      </p:ext>
    </p:extLst>
  </p:cSld>
  <p:clrMapOvr>
    <a:masterClrMapping/>
  </p:clrMapOvr>
  <p:transition spd="slow">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251E00D-1C98-4DB4-B320-6801B3CF6FE5}"/>
              </a:ext>
            </a:extLst>
          </p:cNvPr>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3" name="Footer Placeholder 2">
            <a:extLst>
              <a:ext uri="{FF2B5EF4-FFF2-40B4-BE49-F238E27FC236}">
                <a16:creationId xmlns:a16="http://schemas.microsoft.com/office/drawing/2014/main" id="{9B32C800-B242-4F58-9757-03201C6B5E17}"/>
              </a:ext>
            </a:extLst>
          </p:cNvPr>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4" name="Slide Number Placeholder 3">
            <a:extLst>
              <a:ext uri="{FF2B5EF4-FFF2-40B4-BE49-F238E27FC236}">
                <a16:creationId xmlns:a16="http://schemas.microsoft.com/office/drawing/2014/main" id="{79DD3484-AA18-4AB2-96A1-47B6E941065E}"/>
              </a:ext>
            </a:extLst>
          </p:cNvPr>
          <p:cNvSpPr>
            <a:spLocks noGrp="1"/>
          </p:cNvSpPr>
          <p:nvPr>
            <p:ph type="sldNum" sz="quarter" idx="12"/>
          </p:nvPr>
        </p:nvSpPr>
        <p:spPr/>
        <p:txBody>
          <a:bodyPr/>
          <a:lstStyle>
            <a:lvl1pPr>
              <a:defRPr/>
            </a:lvl1pPr>
          </a:lstStyle>
          <a:p>
            <a:fld id="{EE0888ED-9035-4C45-8E43-2E8E92F8D206}" type="slidenum">
              <a:rPr lang="en-US" altLang="en-US"/>
              <a:pPr/>
              <a:t>‹#›</a:t>
            </a:fld>
            <a:endParaRPr lang="en-US" altLang="en-US"/>
          </a:p>
        </p:txBody>
      </p:sp>
    </p:spTree>
    <p:extLst>
      <p:ext uri="{BB962C8B-B14F-4D97-AF65-F5344CB8AC3E}">
        <p14:creationId xmlns:p14="http://schemas.microsoft.com/office/powerpoint/2010/main" val="4276526184"/>
      </p:ext>
    </p:extLst>
  </p:cSld>
  <p:clrMapOvr>
    <a:masterClrMapping/>
  </p:clrMapOvr>
  <p:transition spd="slow">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970C43C0-05CE-4FD3-B1E5-92839FFCD243}"/>
              </a:ext>
            </a:extLst>
          </p:cNvPr>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6" name="Footer Placeholder 5">
            <a:extLst>
              <a:ext uri="{FF2B5EF4-FFF2-40B4-BE49-F238E27FC236}">
                <a16:creationId xmlns:a16="http://schemas.microsoft.com/office/drawing/2014/main" id="{409250FE-BB11-4043-AAEC-761FB5C9995B}"/>
              </a:ext>
            </a:extLst>
          </p:cNvPr>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7" name="Slide Number Placeholder 6">
            <a:extLst>
              <a:ext uri="{FF2B5EF4-FFF2-40B4-BE49-F238E27FC236}">
                <a16:creationId xmlns:a16="http://schemas.microsoft.com/office/drawing/2014/main" id="{22133EBB-108B-4E5C-A90E-C47B5CE43785}"/>
              </a:ext>
            </a:extLst>
          </p:cNvPr>
          <p:cNvSpPr>
            <a:spLocks noGrp="1"/>
          </p:cNvSpPr>
          <p:nvPr>
            <p:ph type="sldNum" sz="quarter" idx="12"/>
          </p:nvPr>
        </p:nvSpPr>
        <p:spPr/>
        <p:txBody>
          <a:bodyPr/>
          <a:lstStyle>
            <a:lvl1pPr>
              <a:defRPr/>
            </a:lvl1pPr>
          </a:lstStyle>
          <a:p>
            <a:fld id="{93DCE018-9E43-478A-8EE8-C5E02A651C68}" type="slidenum">
              <a:rPr lang="en-US" altLang="en-US"/>
              <a:pPr/>
              <a:t>‹#›</a:t>
            </a:fld>
            <a:endParaRPr lang="en-US" altLang="en-US"/>
          </a:p>
        </p:txBody>
      </p:sp>
    </p:spTree>
    <p:extLst>
      <p:ext uri="{BB962C8B-B14F-4D97-AF65-F5344CB8AC3E}">
        <p14:creationId xmlns:p14="http://schemas.microsoft.com/office/powerpoint/2010/main" val="2290309863"/>
      </p:ext>
    </p:extLst>
  </p:cSld>
  <p:clrMapOvr>
    <a:masterClrMapping/>
  </p:clrMapOvr>
  <p:transition spd="slow">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ED083A90-D66E-4F34-9952-AC2D2115B1FC}"/>
              </a:ext>
            </a:extLst>
          </p:cNvPr>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6" name="Footer Placeholder 5">
            <a:extLst>
              <a:ext uri="{FF2B5EF4-FFF2-40B4-BE49-F238E27FC236}">
                <a16:creationId xmlns:a16="http://schemas.microsoft.com/office/drawing/2014/main" id="{B51AC241-02E0-4104-A258-B0815695B214}"/>
              </a:ext>
            </a:extLst>
          </p:cNvPr>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7" name="Slide Number Placeholder 6">
            <a:extLst>
              <a:ext uri="{FF2B5EF4-FFF2-40B4-BE49-F238E27FC236}">
                <a16:creationId xmlns:a16="http://schemas.microsoft.com/office/drawing/2014/main" id="{F8677D93-402E-4118-8399-F64A4E1868A3}"/>
              </a:ext>
            </a:extLst>
          </p:cNvPr>
          <p:cNvSpPr>
            <a:spLocks noGrp="1"/>
          </p:cNvSpPr>
          <p:nvPr>
            <p:ph type="sldNum" sz="quarter" idx="12"/>
          </p:nvPr>
        </p:nvSpPr>
        <p:spPr/>
        <p:txBody>
          <a:bodyPr/>
          <a:lstStyle>
            <a:lvl1pPr>
              <a:defRPr/>
            </a:lvl1pPr>
          </a:lstStyle>
          <a:p>
            <a:fld id="{9A9CF233-E353-4E0F-B95F-CD225896F1FD}" type="slidenum">
              <a:rPr lang="en-US" altLang="en-US"/>
              <a:pPr/>
              <a:t>‹#›</a:t>
            </a:fld>
            <a:endParaRPr lang="en-US" altLang="en-US"/>
          </a:p>
        </p:txBody>
      </p:sp>
    </p:spTree>
    <p:extLst>
      <p:ext uri="{BB962C8B-B14F-4D97-AF65-F5344CB8AC3E}">
        <p14:creationId xmlns:p14="http://schemas.microsoft.com/office/powerpoint/2010/main" val="903955609"/>
      </p:ext>
    </p:extLst>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CE3C7378-6F90-42B5-90AD-FB05F7D1EE97}"/>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D35E97CF-1CD4-49E8-A0C4-18369651D770}"/>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6" name="Slide Number Placeholder 5">
            <a:extLst>
              <a:ext uri="{FF2B5EF4-FFF2-40B4-BE49-F238E27FC236}">
                <a16:creationId xmlns:a16="http://schemas.microsoft.com/office/drawing/2014/main" id="{AA4BD2A6-7D9F-4F8B-8A26-5D5E24D867B5}"/>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anose="020F0502020204030204" pitchFamily="34" charset="0"/>
              </a:defRPr>
            </a:lvl1pPr>
          </a:lstStyle>
          <a:p>
            <a:fld id="{F9BCEEDF-81C9-479D-8FA1-2C1A9A038306}" type="slidenum">
              <a:rPr lang="en-US" altLang="en-US"/>
              <a:pPr/>
              <a:t>‹#›</a:t>
            </a:fld>
            <a:endParaRPr lang="en-US" altLang="en-US"/>
          </a:p>
        </p:txBody>
      </p:sp>
      <p:sp>
        <p:nvSpPr>
          <p:cNvPr id="1029" name="TextBox 6">
            <a:extLst>
              <a:ext uri="{FF2B5EF4-FFF2-40B4-BE49-F238E27FC236}">
                <a16:creationId xmlns:a16="http://schemas.microsoft.com/office/drawing/2014/main" id="{F12AE2FB-10A1-4712-8777-0847104651DA}"/>
              </a:ext>
            </a:extLst>
          </p:cNvPr>
          <p:cNvSpPr txBox="1">
            <a:spLocks noChangeArrowheads="1"/>
          </p:cNvSpPr>
          <p:nvPr/>
        </p:nvSpPr>
        <p:spPr bwMode="auto">
          <a:xfrm>
            <a:off x="6553200" y="6362700"/>
            <a:ext cx="2133600" cy="277813"/>
          </a:xfrm>
          <a:prstGeom prst="rect">
            <a:avLst/>
          </a:prstGeom>
          <a:noFill/>
          <a:ln>
            <a:noFill/>
          </a:ln>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defRPr/>
            </a:pPr>
            <a:r>
              <a:rPr lang="id-ID" sz="1200"/>
              <a:t>Versi : 01</a:t>
            </a:r>
            <a:endParaRPr lang="id-ID" sz="1600"/>
          </a:p>
        </p:txBody>
      </p:sp>
      <p:sp>
        <p:nvSpPr>
          <p:cNvPr id="1030" name="TextBox 7">
            <a:extLst>
              <a:ext uri="{FF2B5EF4-FFF2-40B4-BE49-F238E27FC236}">
                <a16:creationId xmlns:a16="http://schemas.microsoft.com/office/drawing/2014/main" id="{888E8057-CBEA-499F-9AF0-1BFC0701A281}"/>
              </a:ext>
            </a:extLst>
          </p:cNvPr>
          <p:cNvSpPr txBox="1">
            <a:spLocks noChangeArrowheads="1"/>
          </p:cNvSpPr>
          <p:nvPr/>
        </p:nvSpPr>
        <p:spPr bwMode="auto">
          <a:xfrm>
            <a:off x="323850" y="404813"/>
            <a:ext cx="1655763" cy="276225"/>
          </a:xfrm>
          <a:prstGeom prst="rect">
            <a:avLst/>
          </a:prstGeom>
          <a:noFill/>
          <a:ln>
            <a:noFill/>
          </a:ln>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id-ID" altLang="en-US" sz="1200" b="1"/>
              <a:t>I.</a:t>
            </a:r>
            <a:fld id="{73396096-AE78-4DE0-80F6-08FE7C416417}" type="slidenum">
              <a:rPr lang="id-ID" altLang="en-US" sz="1200" b="1"/>
              <a:pPr eaLnBrk="1" hangingPunct="1"/>
              <a:t>‹#›</a:t>
            </a:fld>
            <a:endParaRPr lang="id-ID" altLang="en-US" sz="1200" b="1"/>
          </a:p>
        </p:txBody>
      </p:sp>
    </p:spTree>
  </p:cSld>
  <p:clrMap bg1="lt1" tx1="dk1" bg2="lt2" tx2="dk2" accent1="accent1" accent2="accent2" accent3="accent3" accent4="accent4" accent5="accent5" accent6="accent6" hlink="hlink" folHlink="folHlink"/>
  <p:sldLayoutIdLst>
    <p:sldLayoutId id="2147483913" r:id="rId1"/>
    <p:sldLayoutId id="2147483914" r:id="rId2"/>
    <p:sldLayoutId id="2147483915" r:id="rId3"/>
    <p:sldLayoutId id="2147483916" r:id="rId4"/>
    <p:sldLayoutId id="2147483917" r:id="rId5"/>
    <p:sldLayoutId id="2147483918" r:id="rId6"/>
    <p:sldLayoutId id="2147483919" r:id="rId7"/>
    <p:sldLayoutId id="2147483920" r:id="rId8"/>
    <p:sldLayoutId id="2147483921" r:id="rId9"/>
    <p:sldLayoutId id="2147483922" r:id="rId10"/>
    <p:sldLayoutId id="2147483923" r:id="rId11"/>
  </p:sldLayoutIdLst>
  <p:transition spd="slow">
    <p:fade thruBlk="1"/>
  </p:transition>
  <p:hf sldNum="0" hdr="0" ftr="0"/>
  <p:txStyles>
    <p:titleStyle>
      <a:lvl1pPr algn="ctr" rtl="0" eaLnBrk="0" fontAlgn="base" hangingPunct="0">
        <a:spcBef>
          <a:spcPct val="0"/>
        </a:spcBef>
        <a:spcAft>
          <a:spcPct val="0"/>
        </a:spcAft>
        <a:defRPr sz="3600" b="1" kern="1200">
          <a:solidFill>
            <a:schemeClr val="tx1"/>
          </a:solidFill>
          <a:latin typeface="Arial" panose="020B0604020202020204" pitchFamily="34" charset="0"/>
          <a:ea typeface="+mj-ea"/>
          <a:cs typeface="Arial" panose="020B0604020202020204" pitchFamily="34" charset="0"/>
        </a:defRPr>
      </a:lvl1pPr>
      <a:lvl2pPr algn="ctr" rtl="0" eaLnBrk="0" fontAlgn="base" hangingPunct="0">
        <a:spcBef>
          <a:spcPct val="0"/>
        </a:spcBef>
        <a:spcAft>
          <a:spcPct val="0"/>
        </a:spcAft>
        <a:defRPr sz="3600" b="1">
          <a:solidFill>
            <a:schemeClr val="tx1"/>
          </a:solidFill>
          <a:latin typeface="Arial" charset="0"/>
          <a:cs typeface="Arial" charset="0"/>
        </a:defRPr>
      </a:lvl2pPr>
      <a:lvl3pPr algn="ctr" rtl="0" eaLnBrk="0" fontAlgn="base" hangingPunct="0">
        <a:spcBef>
          <a:spcPct val="0"/>
        </a:spcBef>
        <a:spcAft>
          <a:spcPct val="0"/>
        </a:spcAft>
        <a:defRPr sz="3600" b="1">
          <a:solidFill>
            <a:schemeClr val="tx1"/>
          </a:solidFill>
          <a:latin typeface="Arial" charset="0"/>
          <a:cs typeface="Arial" charset="0"/>
        </a:defRPr>
      </a:lvl3pPr>
      <a:lvl4pPr algn="ctr" rtl="0" eaLnBrk="0" fontAlgn="base" hangingPunct="0">
        <a:spcBef>
          <a:spcPct val="0"/>
        </a:spcBef>
        <a:spcAft>
          <a:spcPct val="0"/>
        </a:spcAft>
        <a:defRPr sz="3600" b="1">
          <a:solidFill>
            <a:schemeClr val="tx1"/>
          </a:solidFill>
          <a:latin typeface="Arial" charset="0"/>
          <a:cs typeface="Arial" charset="0"/>
        </a:defRPr>
      </a:lvl4pPr>
      <a:lvl5pPr algn="ctr" rtl="0" eaLnBrk="0" fontAlgn="base" hangingPunct="0">
        <a:spcBef>
          <a:spcPct val="0"/>
        </a:spcBef>
        <a:spcAft>
          <a:spcPct val="0"/>
        </a:spcAft>
        <a:defRPr sz="3600" b="1">
          <a:solidFill>
            <a:schemeClr val="tx1"/>
          </a:solidFill>
          <a:latin typeface="Arial" charset="0"/>
          <a:cs typeface="Arial" charset="0"/>
        </a:defRPr>
      </a:lvl5pPr>
      <a:lvl6pPr marL="457200" algn="ctr" rtl="0" fontAlgn="base">
        <a:spcBef>
          <a:spcPct val="0"/>
        </a:spcBef>
        <a:spcAft>
          <a:spcPct val="0"/>
        </a:spcAft>
        <a:defRPr sz="3600" b="1">
          <a:solidFill>
            <a:schemeClr val="tx1"/>
          </a:solidFill>
          <a:latin typeface="Arial" charset="0"/>
          <a:cs typeface="Arial" charset="0"/>
        </a:defRPr>
      </a:lvl6pPr>
      <a:lvl7pPr marL="914400" algn="ctr" rtl="0" fontAlgn="base">
        <a:spcBef>
          <a:spcPct val="0"/>
        </a:spcBef>
        <a:spcAft>
          <a:spcPct val="0"/>
        </a:spcAft>
        <a:defRPr sz="3600" b="1">
          <a:solidFill>
            <a:schemeClr val="tx1"/>
          </a:solidFill>
          <a:latin typeface="Arial" charset="0"/>
          <a:cs typeface="Arial" charset="0"/>
        </a:defRPr>
      </a:lvl7pPr>
      <a:lvl8pPr marL="1371600" algn="ctr" rtl="0" fontAlgn="base">
        <a:spcBef>
          <a:spcPct val="0"/>
        </a:spcBef>
        <a:spcAft>
          <a:spcPct val="0"/>
        </a:spcAft>
        <a:defRPr sz="3600" b="1">
          <a:solidFill>
            <a:schemeClr val="tx1"/>
          </a:solidFill>
          <a:latin typeface="Arial" charset="0"/>
          <a:cs typeface="Arial" charset="0"/>
        </a:defRPr>
      </a:lvl8pPr>
      <a:lvl9pPr marL="1828800" algn="ctr" rtl="0" fontAlgn="base">
        <a:spcBef>
          <a:spcPct val="0"/>
        </a:spcBef>
        <a:spcAft>
          <a:spcPct val="0"/>
        </a:spcAft>
        <a:defRPr sz="3600" b="1">
          <a:solidFill>
            <a:schemeClr val="tx1"/>
          </a:solidFill>
          <a:latin typeface="Arial" charset="0"/>
          <a:cs typeface="Arial"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rtl="0" eaLnBrk="0" fontAlgn="base" hangingPunct="0">
        <a:spcBef>
          <a:spcPct val="20000"/>
        </a:spcBef>
        <a:spcAft>
          <a:spcPct val="0"/>
        </a:spcAft>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F231C8F5-0D1D-4947-AA65-663529F117B8}"/>
              </a:ext>
            </a:extLst>
          </p:cNvPr>
          <p:cNvSpPr/>
          <p:nvPr>
            <p:custDataLst>
              <p:tags r:id="rId1"/>
            </p:custDataLst>
          </p:nvPr>
        </p:nvSpPr>
        <p:spPr>
          <a:xfrm>
            <a:off x="-521" y="2295877"/>
            <a:ext cx="9144000" cy="1107996"/>
          </a:xfrm>
          <a:prstGeom prst="rect">
            <a:avLst/>
          </a:prstGeom>
          <a:noFill/>
        </p:spPr>
        <p:txBody>
          <a:bodyPr>
            <a:spAutoFit/>
          </a:bodyPr>
          <a:lstStyle/>
          <a:p>
            <a:pPr algn="ctr" fontAlgn="auto">
              <a:spcBef>
                <a:spcPts val="0"/>
              </a:spcBef>
              <a:spcAft>
                <a:spcPts val="0"/>
              </a:spcAft>
              <a:defRPr/>
            </a:pPr>
            <a:r>
              <a:rPr lang="id-ID" sz="6600" b="1" dirty="0" err="1">
                <a:solidFill>
                  <a:srgbClr val="002060"/>
                </a:solidFill>
                <a:effectLst>
                  <a:reflection blurRad="6350" stA="55000" endA="300" endPos="45500" dir="5400000" sy="-100000" algn="bl" rotWithShape="0"/>
                </a:effectLst>
                <a:latin typeface="Cambria" panose="02040503050406030204" pitchFamily="18" charset="0"/>
              </a:rPr>
              <a:t>Staging</a:t>
            </a:r>
            <a:r>
              <a:rPr lang="id-ID" sz="6600" b="1" dirty="0">
                <a:solidFill>
                  <a:srgbClr val="002060"/>
                </a:solidFill>
                <a:effectLst>
                  <a:reflection blurRad="6350" stA="55000" endA="300" endPos="45500" dir="5400000" sy="-100000" algn="bl" rotWithShape="0"/>
                </a:effectLst>
                <a:latin typeface="Cambria" panose="02040503050406030204" pitchFamily="18" charset="0"/>
              </a:rPr>
              <a:t> </a:t>
            </a:r>
            <a:r>
              <a:rPr lang="id-ID" sz="6600" b="1" dirty="0" err="1">
                <a:solidFill>
                  <a:srgbClr val="002060"/>
                </a:solidFill>
                <a:effectLst>
                  <a:reflection blurRad="6350" stA="55000" endA="300" endPos="45500" dir="5400000" sy="-100000" algn="bl" rotWithShape="0"/>
                </a:effectLst>
                <a:latin typeface="Cambria" panose="02040503050406030204" pitchFamily="18" charset="0"/>
              </a:rPr>
              <a:t>Events</a:t>
            </a:r>
            <a:endParaRPr lang="en-US" sz="6600" b="1" dirty="0">
              <a:solidFill>
                <a:srgbClr val="002060"/>
              </a:solidFill>
              <a:effectLst>
                <a:reflection blurRad="6350" stA="55000" endA="300" endPos="45500" dir="5400000" sy="-100000" algn="bl" rotWithShape="0"/>
              </a:effectLst>
              <a:latin typeface="Cambria" panose="02040503050406030204" pitchFamily="18" charset="0"/>
            </a:endParaRPr>
          </a:p>
        </p:txBody>
      </p:sp>
      <p:pic>
        <p:nvPicPr>
          <p:cNvPr id="13315" name="Picture 2" descr="D:\Picture\logo ibi small.gif">
            <a:extLst>
              <a:ext uri="{FF2B5EF4-FFF2-40B4-BE49-F238E27FC236}">
                <a16:creationId xmlns:a16="http://schemas.microsoft.com/office/drawing/2014/main" id="{ACE5A91D-5CE1-46F9-B4BE-745F5A1AF960}"/>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715250" y="142875"/>
            <a:ext cx="1244600" cy="124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7" name="Date Placeholder 2">
            <a:extLst>
              <a:ext uri="{FF2B5EF4-FFF2-40B4-BE49-F238E27FC236}">
                <a16:creationId xmlns:a16="http://schemas.microsoft.com/office/drawing/2014/main" id="{A5DD6435-6795-442D-BCBF-DF30B6CB792D}"/>
              </a:ext>
            </a:extLst>
          </p:cNvPr>
          <p:cNvSpPr txBox="1">
            <a:spLocks/>
          </p:cNvSpPr>
          <p:nvPr/>
        </p:nvSpPr>
        <p:spPr bwMode="auto">
          <a:xfrm>
            <a:off x="4572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id-ID" altLang="en-US" sz="1200"/>
              <a:t>30-03-2020</a:t>
            </a:r>
            <a:endParaRPr lang="en-US" altLang="en-US" sz="1200"/>
          </a:p>
        </p:txBody>
      </p:sp>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Content Placeholder 2">
            <a:extLst>
              <a:ext uri="{FF2B5EF4-FFF2-40B4-BE49-F238E27FC236}">
                <a16:creationId xmlns:a16="http://schemas.microsoft.com/office/drawing/2014/main" id="{0281C556-C118-41C0-A6C9-0D11313EC7DC}"/>
              </a:ext>
            </a:extLst>
          </p:cNvPr>
          <p:cNvSpPr>
            <a:spLocks noGrp="1"/>
          </p:cNvSpPr>
          <p:nvPr>
            <p:ph idx="1"/>
          </p:nvPr>
        </p:nvSpPr>
        <p:spPr/>
        <p:txBody>
          <a:bodyPr/>
          <a:lstStyle/>
          <a:p>
            <a:pPr algn="ctr" eaLnBrk="1" hangingPunct="1">
              <a:buFont typeface="Arial" panose="020B0604020202020204" pitchFamily="34" charset="0"/>
              <a:buNone/>
            </a:pPr>
            <a:r>
              <a:rPr lang="en-US" altLang="en-US" sz="4000" b="1" dirty="0"/>
              <a:t>	</a:t>
            </a:r>
          </a:p>
          <a:p>
            <a:pPr algn="ctr" eaLnBrk="1" hangingPunct="1">
              <a:buFont typeface="Arial" panose="020B0604020202020204" pitchFamily="34" charset="0"/>
              <a:buNone/>
            </a:pPr>
            <a:endParaRPr lang="en-US" altLang="en-US" sz="4000" b="1" dirty="0"/>
          </a:p>
          <a:p>
            <a:pPr algn="ctr" eaLnBrk="1" hangingPunct="1">
              <a:buFont typeface="Arial" panose="020B0604020202020204" pitchFamily="34" charset="0"/>
              <a:buNone/>
            </a:pPr>
            <a:r>
              <a:rPr lang="id-ID" altLang="en-US" sz="4000" b="1" dirty="0">
                <a:sym typeface="Wingdings" panose="05000000000000000000" pitchFamily="2" charset="2"/>
              </a:rPr>
              <a:t> </a:t>
            </a:r>
            <a:r>
              <a:rPr lang="en-US" altLang="en-US" sz="4000" b="1" dirty="0">
                <a:sym typeface="Wingdings" panose="05000000000000000000" pitchFamily="2" charset="2"/>
              </a:rPr>
              <a:t>Thankyou </a:t>
            </a:r>
            <a:r>
              <a:rPr lang="id-ID" altLang="en-US" sz="4000" b="1" dirty="0">
                <a:sym typeface="Wingdings" panose="05000000000000000000" pitchFamily="2" charset="2"/>
              </a:rPr>
              <a:t></a:t>
            </a:r>
            <a:endParaRPr lang="en-US" altLang="en-US" sz="4000" b="1" dirty="0"/>
          </a:p>
        </p:txBody>
      </p:sp>
      <p:sp>
        <p:nvSpPr>
          <p:cNvPr id="27651" name="Date Placeholder 2">
            <a:extLst>
              <a:ext uri="{FF2B5EF4-FFF2-40B4-BE49-F238E27FC236}">
                <a16:creationId xmlns:a16="http://schemas.microsoft.com/office/drawing/2014/main" id="{1DF52FCB-2DCC-4BE6-B394-7760962287D7}"/>
              </a:ext>
            </a:extLst>
          </p:cNvPr>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fontAlgn="base" hangingPunct="1">
              <a:spcBef>
                <a:spcPct val="0"/>
              </a:spcBef>
              <a:spcAft>
                <a:spcPct val="0"/>
              </a:spcAft>
            </a:pPr>
            <a:r>
              <a:rPr lang="id-ID" altLang="en-US"/>
              <a:t>30-03-2020</a:t>
            </a:r>
            <a:endParaRPr lang="en-US" altLang="en-US"/>
          </a:p>
        </p:txBody>
      </p:sp>
    </p:spTree>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mpungan Konten 1">
            <a:extLst>
              <a:ext uri="{FF2B5EF4-FFF2-40B4-BE49-F238E27FC236}">
                <a16:creationId xmlns:a16="http://schemas.microsoft.com/office/drawing/2014/main" id="{A6174AC8-5EC1-2941-4A29-9C50527788EB}"/>
              </a:ext>
            </a:extLst>
          </p:cNvPr>
          <p:cNvSpPr>
            <a:spLocks noGrp="1"/>
          </p:cNvSpPr>
          <p:nvPr>
            <p:ph idx="1"/>
          </p:nvPr>
        </p:nvSpPr>
        <p:spPr>
          <a:xfrm>
            <a:off x="0" y="156145"/>
            <a:ext cx="8748464" cy="4525963"/>
          </a:xfrm>
        </p:spPr>
        <p:txBody>
          <a:bodyPr/>
          <a:lstStyle/>
          <a:p>
            <a:pPr marL="0" indent="0">
              <a:lnSpc>
                <a:spcPct val="107000"/>
              </a:lnSpc>
              <a:spcAft>
                <a:spcPts val="750"/>
              </a:spcAft>
              <a:buNone/>
            </a:pPr>
            <a:r>
              <a:rPr lang="id-ID" sz="1800" b="1" kern="0" dirty="0">
                <a:effectLst/>
                <a:latin typeface="+mj-lt"/>
                <a:ea typeface="Times New Roman" panose="02020603050405020304" pitchFamily="18" charset="0"/>
              </a:rPr>
              <a:t>Apa itu </a:t>
            </a:r>
            <a:r>
              <a:rPr lang="id-ID" sz="1800" b="1" kern="0" dirty="0" err="1">
                <a:effectLst/>
                <a:latin typeface="+mj-lt"/>
                <a:ea typeface="Times New Roman" panose="02020603050405020304" pitchFamily="18" charset="0"/>
              </a:rPr>
              <a:t>Staging</a:t>
            </a:r>
            <a:r>
              <a:rPr lang="id-ID" sz="1800" b="1" kern="0" dirty="0">
                <a:effectLst/>
                <a:latin typeface="+mj-lt"/>
                <a:ea typeface="Times New Roman" panose="02020603050405020304" pitchFamily="18" charset="0"/>
              </a:rPr>
              <a:t>?</a:t>
            </a:r>
          </a:p>
          <a:p>
            <a:pPr marL="0" indent="0">
              <a:lnSpc>
                <a:spcPct val="107000"/>
              </a:lnSpc>
              <a:spcAft>
                <a:spcPts val="750"/>
              </a:spcAft>
              <a:buNone/>
            </a:pPr>
            <a:r>
              <a:rPr lang="id-ID" sz="1800" b="1" kern="0" dirty="0">
                <a:effectLst/>
                <a:latin typeface="+mj-lt"/>
                <a:ea typeface="Times New Roman" panose="02020603050405020304" pitchFamily="18" charset="0"/>
              </a:rPr>
              <a:t>Istilah 'pementasan' berasal dari penyajian lakon di teater. Mengacu pada bagaimana menyatukan semua elemen dari produksi teater untuk presentasi di atas panggung. Pementasan juga bisa menggambarkan suatu pengaturan tempat dalam acara yang jauh lebih besar. Yang menjadi perhatian utama pementasan adalah sebagai berikut:</a:t>
            </a:r>
          </a:p>
          <a:p>
            <a:pPr marL="0" indent="0">
              <a:lnSpc>
                <a:spcPct val="107000"/>
              </a:lnSpc>
              <a:spcAft>
                <a:spcPts val="750"/>
              </a:spcAft>
              <a:buNone/>
            </a:pPr>
            <a:r>
              <a:rPr lang="id-ID" sz="1800" b="1" kern="0" dirty="0">
                <a:latin typeface="+mj-lt"/>
                <a:ea typeface="Times New Roman" panose="02020603050405020304" pitchFamily="18" charset="0"/>
                <a:sym typeface="Symbol" panose="05050102010706020507" pitchFamily="18" charset="2"/>
              </a:rPr>
              <a:t>-</a:t>
            </a:r>
            <a:r>
              <a:rPr lang="id-ID" sz="1800" b="1" kern="0" dirty="0">
                <a:effectLst/>
                <a:latin typeface="+mj-lt"/>
                <a:ea typeface="Times New Roman" panose="02020603050405020304" pitchFamily="18" charset="0"/>
              </a:rPr>
              <a:t> Tema dan desain acara.</a:t>
            </a:r>
          </a:p>
          <a:p>
            <a:pPr marL="0" indent="0">
              <a:lnSpc>
                <a:spcPct val="107000"/>
              </a:lnSpc>
              <a:spcAft>
                <a:spcPts val="750"/>
              </a:spcAft>
              <a:buNone/>
            </a:pPr>
            <a:r>
              <a:rPr lang="id-ID" sz="1800" b="1" kern="0" dirty="0">
                <a:latin typeface="+mj-lt"/>
                <a:ea typeface="Times New Roman" panose="02020603050405020304" pitchFamily="18" charset="0"/>
                <a:sym typeface="Symbol" panose="05050102010706020507" pitchFamily="18" charset="2"/>
              </a:rPr>
              <a:t>-</a:t>
            </a:r>
            <a:r>
              <a:rPr lang="id-ID" sz="1800" b="1" kern="0" dirty="0">
                <a:effectLst/>
                <a:latin typeface="+mj-lt"/>
                <a:ea typeface="Times New Roman" panose="02020603050405020304" pitchFamily="18" charset="0"/>
              </a:rPr>
              <a:t>Pemilihan tempat</a:t>
            </a:r>
          </a:p>
          <a:p>
            <a:pPr marL="0" indent="0">
              <a:lnSpc>
                <a:spcPct val="107000"/>
              </a:lnSpc>
              <a:spcAft>
                <a:spcPts val="750"/>
              </a:spcAft>
              <a:buNone/>
            </a:pPr>
            <a:r>
              <a:rPr lang="id-ID" sz="1800" b="1" kern="0" dirty="0">
                <a:effectLst/>
                <a:latin typeface="+mj-lt"/>
                <a:ea typeface="Times New Roman" panose="02020603050405020304" pitchFamily="18" charset="0"/>
              </a:rPr>
              <a:t>-Penonton dan tamu.</a:t>
            </a:r>
          </a:p>
          <a:p>
            <a:pPr marL="0" indent="0">
              <a:lnSpc>
                <a:spcPct val="107000"/>
              </a:lnSpc>
              <a:spcAft>
                <a:spcPts val="750"/>
              </a:spcAft>
              <a:buNone/>
            </a:pPr>
            <a:r>
              <a:rPr lang="id-ID" sz="1800" b="1" kern="0" dirty="0">
                <a:effectLst/>
                <a:latin typeface="+mj-lt"/>
                <a:ea typeface="Times New Roman" panose="02020603050405020304" pitchFamily="18" charset="0"/>
              </a:rPr>
              <a:t>-Panggung. </a:t>
            </a:r>
          </a:p>
          <a:p>
            <a:pPr marL="0" indent="0">
              <a:lnSpc>
                <a:spcPct val="107000"/>
              </a:lnSpc>
              <a:spcAft>
                <a:spcPts val="750"/>
              </a:spcAft>
              <a:buNone/>
            </a:pPr>
            <a:r>
              <a:rPr lang="id-ID" sz="1800" b="1" kern="0" dirty="0">
                <a:effectLst/>
                <a:latin typeface="+mj-lt"/>
                <a:ea typeface="Times New Roman" panose="02020603050405020304" pitchFamily="18" charset="0"/>
              </a:rPr>
              <a:t>-Power, </a:t>
            </a:r>
            <a:r>
              <a:rPr lang="id-ID" sz="1800" b="1" kern="0" dirty="0" err="1">
                <a:effectLst/>
                <a:latin typeface="+mj-lt"/>
                <a:ea typeface="Times New Roman" panose="02020603050405020304" pitchFamily="18" charset="0"/>
              </a:rPr>
              <a:t>lights</a:t>
            </a:r>
            <a:r>
              <a:rPr lang="id-ID" sz="1800" b="1" kern="0" dirty="0">
                <a:effectLst/>
                <a:latin typeface="+mj-lt"/>
                <a:ea typeface="Times New Roman" panose="02020603050405020304" pitchFamily="18" charset="0"/>
              </a:rPr>
              <a:t> dan </a:t>
            </a:r>
            <a:r>
              <a:rPr lang="id-ID" sz="1800" b="1" kern="0" dirty="0" err="1">
                <a:effectLst/>
                <a:latin typeface="+mj-lt"/>
                <a:ea typeface="Times New Roman" panose="02020603050405020304" pitchFamily="18" charset="0"/>
              </a:rPr>
              <a:t>sound</a:t>
            </a:r>
            <a:endParaRPr lang="id-ID" sz="1800" b="1" kern="0" dirty="0">
              <a:latin typeface="+mj-lt"/>
              <a:ea typeface="Times New Roman" panose="02020603050405020304" pitchFamily="18" charset="0"/>
            </a:endParaRPr>
          </a:p>
          <a:p>
            <a:pPr marL="0" indent="0">
              <a:lnSpc>
                <a:spcPct val="107000"/>
              </a:lnSpc>
              <a:spcAft>
                <a:spcPts val="750"/>
              </a:spcAft>
              <a:buNone/>
            </a:pPr>
            <a:r>
              <a:rPr lang="id-ID" sz="1800" b="1" kern="0" dirty="0">
                <a:effectLst/>
                <a:latin typeface="+mj-lt"/>
                <a:ea typeface="Times New Roman" panose="02020603050405020304" pitchFamily="18" charset="0"/>
              </a:rPr>
              <a:t>-</a:t>
            </a:r>
            <a:r>
              <a:rPr lang="id-ID" sz="1800" b="1" kern="0" dirty="0" err="1">
                <a:effectLst/>
                <a:latin typeface="+mj-lt"/>
                <a:ea typeface="Times New Roman" panose="02020603050405020304" pitchFamily="18" charset="0"/>
              </a:rPr>
              <a:t>Audiovisuals</a:t>
            </a:r>
            <a:r>
              <a:rPr lang="id-ID" sz="1800" b="1" kern="0" dirty="0">
                <a:effectLst/>
                <a:latin typeface="+mj-lt"/>
                <a:ea typeface="Times New Roman" panose="02020603050405020304" pitchFamily="18" charset="0"/>
              </a:rPr>
              <a:t> dan </a:t>
            </a:r>
            <a:r>
              <a:rPr lang="id-ID" sz="1800" b="1" kern="0" dirty="0" err="1">
                <a:effectLst/>
                <a:latin typeface="+mj-lt"/>
                <a:ea typeface="Times New Roman" panose="02020603050405020304" pitchFamily="18" charset="0"/>
              </a:rPr>
              <a:t>special</a:t>
            </a:r>
            <a:r>
              <a:rPr lang="id-ID" sz="1800" b="1" kern="0" dirty="0">
                <a:effectLst/>
                <a:latin typeface="+mj-lt"/>
                <a:ea typeface="Times New Roman" panose="02020603050405020304" pitchFamily="18" charset="0"/>
              </a:rPr>
              <a:t> </a:t>
            </a:r>
            <a:r>
              <a:rPr lang="id-ID" sz="1800" b="1" kern="0" dirty="0" err="1">
                <a:effectLst/>
                <a:latin typeface="+mj-lt"/>
                <a:ea typeface="Times New Roman" panose="02020603050405020304" pitchFamily="18" charset="0"/>
              </a:rPr>
              <a:t>effects</a:t>
            </a:r>
            <a:endParaRPr lang="id-ID" sz="1800" b="1" kern="0" dirty="0">
              <a:effectLst/>
              <a:latin typeface="+mj-lt"/>
              <a:ea typeface="Times New Roman" panose="02020603050405020304" pitchFamily="18" charset="0"/>
            </a:endParaRPr>
          </a:p>
          <a:p>
            <a:pPr marL="0" indent="0">
              <a:lnSpc>
                <a:spcPct val="107000"/>
              </a:lnSpc>
              <a:spcAft>
                <a:spcPts val="750"/>
              </a:spcAft>
              <a:buNone/>
            </a:pPr>
            <a:r>
              <a:rPr lang="id-ID" sz="1800" b="1" kern="0" dirty="0">
                <a:latin typeface="+mj-lt"/>
                <a:ea typeface="Times New Roman" panose="02020603050405020304" pitchFamily="18" charset="0"/>
              </a:rPr>
              <a:t>-</a:t>
            </a:r>
            <a:r>
              <a:rPr lang="id-ID" sz="1800" b="1" kern="0" dirty="0" err="1">
                <a:effectLst/>
                <a:latin typeface="+mj-lt"/>
                <a:ea typeface="Times New Roman" panose="02020603050405020304" pitchFamily="18" charset="0"/>
              </a:rPr>
              <a:t>Catering</a:t>
            </a:r>
            <a:r>
              <a:rPr lang="id-ID" sz="1800" b="1" kern="0" dirty="0">
                <a:effectLst/>
                <a:latin typeface="+mj-lt"/>
                <a:ea typeface="Times New Roman" panose="02020603050405020304" pitchFamily="18" charset="0"/>
              </a:rPr>
              <a:t>.</a:t>
            </a:r>
          </a:p>
          <a:p>
            <a:pPr marL="0" indent="0">
              <a:lnSpc>
                <a:spcPct val="107000"/>
              </a:lnSpc>
              <a:spcAft>
                <a:spcPts val="750"/>
              </a:spcAft>
              <a:buNone/>
            </a:pPr>
            <a:r>
              <a:rPr lang="id-ID" sz="1800" b="1" kern="0" dirty="0">
                <a:effectLst/>
                <a:latin typeface="+mj-lt"/>
                <a:ea typeface="Times New Roman" panose="02020603050405020304" pitchFamily="18" charset="0"/>
              </a:rPr>
              <a:t>-</a:t>
            </a:r>
            <a:r>
              <a:rPr lang="id-ID" sz="1800" b="1" kern="0" dirty="0" err="1">
                <a:effectLst/>
                <a:latin typeface="+mj-lt"/>
                <a:ea typeface="Times New Roman" panose="02020603050405020304" pitchFamily="18" charset="0"/>
              </a:rPr>
              <a:t>Performers</a:t>
            </a:r>
            <a:r>
              <a:rPr lang="id-ID" sz="1800" b="1" kern="0" dirty="0">
                <a:effectLst/>
                <a:latin typeface="+mj-lt"/>
                <a:ea typeface="Times New Roman" panose="02020603050405020304" pitchFamily="18" charset="0"/>
              </a:rPr>
              <a:t>.</a:t>
            </a:r>
          </a:p>
          <a:p>
            <a:pPr marL="0" indent="0">
              <a:lnSpc>
                <a:spcPct val="107000"/>
              </a:lnSpc>
              <a:spcAft>
                <a:spcPts val="750"/>
              </a:spcAft>
              <a:buNone/>
            </a:pPr>
            <a:r>
              <a:rPr lang="id-ID" sz="1800" b="1" kern="0" dirty="0">
                <a:effectLst/>
                <a:latin typeface="+mj-lt"/>
                <a:ea typeface="Times New Roman" panose="02020603050405020304" pitchFamily="18" charset="0"/>
              </a:rPr>
              <a:t> </a:t>
            </a:r>
            <a:r>
              <a:rPr lang="id-ID" sz="1800" b="1" kern="0" dirty="0">
                <a:latin typeface="+mj-lt"/>
                <a:ea typeface="Times New Roman" panose="02020603050405020304" pitchFamily="18" charset="0"/>
                <a:sym typeface="Symbol" panose="05050102010706020507" pitchFamily="18" charset="2"/>
              </a:rPr>
              <a:t>-</a:t>
            </a:r>
            <a:r>
              <a:rPr lang="id-ID" sz="1800" b="1" kern="0" dirty="0" err="1">
                <a:effectLst/>
                <a:latin typeface="+mj-lt"/>
                <a:ea typeface="Times New Roman" panose="02020603050405020304" pitchFamily="18" charset="0"/>
              </a:rPr>
              <a:t>Crew</a:t>
            </a:r>
            <a:r>
              <a:rPr lang="id-ID" sz="1800" b="1" kern="0" dirty="0">
                <a:effectLst/>
                <a:latin typeface="+mj-lt"/>
                <a:ea typeface="Times New Roman" panose="02020603050405020304" pitchFamily="18" charset="0"/>
              </a:rPr>
              <a:t>. </a:t>
            </a:r>
            <a:endParaRPr lang="id-ID" sz="1800" b="1" kern="0" dirty="0">
              <a:latin typeface="+mj-lt"/>
              <a:ea typeface="Times New Roman" panose="02020603050405020304" pitchFamily="18" charset="0"/>
            </a:endParaRPr>
          </a:p>
          <a:p>
            <a:pPr marL="0" indent="0">
              <a:lnSpc>
                <a:spcPct val="107000"/>
              </a:lnSpc>
              <a:spcAft>
                <a:spcPts val="750"/>
              </a:spcAft>
              <a:buNone/>
            </a:pPr>
            <a:r>
              <a:rPr lang="id-ID" sz="1800" b="1" kern="0" dirty="0">
                <a:effectLst/>
                <a:latin typeface="+mj-lt"/>
                <a:ea typeface="Times New Roman" panose="02020603050405020304" pitchFamily="18" charset="0"/>
              </a:rPr>
              <a:t>-</a:t>
            </a:r>
            <a:r>
              <a:rPr lang="id-ID" sz="1800" b="1" kern="0" dirty="0" err="1">
                <a:effectLst/>
                <a:latin typeface="+mj-lt"/>
                <a:ea typeface="Times New Roman" panose="02020603050405020304" pitchFamily="18" charset="0"/>
              </a:rPr>
              <a:t>Hospitality</a:t>
            </a:r>
            <a:r>
              <a:rPr lang="id-ID" sz="1800" b="1" kern="0" dirty="0">
                <a:effectLst/>
                <a:latin typeface="+mj-lt"/>
                <a:ea typeface="Times New Roman" panose="02020603050405020304" pitchFamily="18" charset="0"/>
              </a:rPr>
              <a:t>.</a:t>
            </a:r>
          </a:p>
          <a:p>
            <a:pPr marL="0" indent="0">
              <a:lnSpc>
                <a:spcPct val="107000"/>
              </a:lnSpc>
              <a:spcAft>
                <a:spcPts val="750"/>
              </a:spcAft>
              <a:buNone/>
            </a:pPr>
            <a:r>
              <a:rPr lang="id-ID" sz="1800" b="1" kern="0" dirty="0">
                <a:latin typeface="+mj-lt"/>
                <a:ea typeface="Times New Roman" panose="02020603050405020304" pitchFamily="18" charset="0"/>
              </a:rPr>
              <a:t>-</a:t>
            </a:r>
            <a:r>
              <a:rPr lang="id-ID" sz="1800" b="1" kern="0" dirty="0">
                <a:effectLst/>
                <a:latin typeface="+mj-lt"/>
                <a:ea typeface="Times New Roman" panose="02020603050405020304" pitchFamily="18" charset="0"/>
              </a:rPr>
              <a:t>Jadwal Produksi.</a:t>
            </a:r>
          </a:p>
          <a:p>
            <a:pPr marL="0" indent="0">
              <a:lnSpc>
                <a:spcPct val="107000"/>
              </a:lnSpc>
              <a:spcAft>
                <a:spcPts val="750"/>
              </a:spcAft>
              <a:buNone/>
            </a:pPr>
            <a:r>
              <a:rPr lang="id-ID" sz="1800" b="1" kern="0" dirty="0">
                <a:latin typeface="+mj-lt"/>
                <a:ea typeface="Times New Roman" panose="02020603050405020304" pitchFamily="18" charset="0"/>
              </a:rPr>
              <a:t>-</a:t>
            </a:r>
            <a:r>
              <a:rPr lang="id-ID" sz="1800" b="1" kern="0" dirty="0">
                <a:effectLst/>
                <a:latin typeface="+mj-lt"/>
                <a:ea typeface="Times New Roman" panose="02020603050405020304" pitchFamily="18" charset="0"/>
              </a:rPr>
              <a:t> Rekaman acara</a:t>
            </a:r>
            <a:endParaRPr lang="id-ID" sz="1800" b="1" kern="100" dirty="0">
              <a:effectLst/>
              <a:latin typeface="+mj-lt"/>
              <a:ea typeface="Calibri" panose="020F0502020204030204" pitchFamily="34" charset="0"/>
            </a:endParaRPr>
          </a:p>
          <a:p>
            <a:pPr>
              <a:lnSpc>
                <a:spcPct val="107000"/>
              </a:lnSpc>
              <a:spcAft>
                <a:spcPts val="750"/>
              </a:spcAft>
            </a:pPr>
            <a:endParaRPr lang="id-ID" sz="1800" b="1" dirty="0">
              <a:latin typeface="+mj-lt"/>
            </a:endParaRPr>
          </a:p>
        </p:txBody>
      </p:sp>
      <p:sp>
        <p:nvSpPr>
          <p:cNvPr id="3" name="Tampungan Tanggal 2">
            <a:extLst>
              <a:ext uri="{FF2B5EF4-FFF2-40B4-BE49-F238E27FC236}">
                <a16:creationId xmlns:a16="http://schemas.microsoft.com/office/drawing/2014/main" id="{C4000CDE-A02C-F3E0-2C34-216D641848F1}"/>
              </a:ext>
            </a:extLst>
          </p:cNvPr>
          <p:cNvSpPr>
            <a:spLocks noGrp="1"/>
          </p:cNvSpPr>
          <p:nvPr>
            <p:ph type="dt" sz="half" idx="10"/>
          </p:nvPr>
        </p:nvSpPr>
        <p:spPr/>
        <p:txBody>
          <a:bodyPr/>
          <a:lstStyle/>
          <a:p>
            <a:pPr>
              <a:defRPr/>
            </a:pPr>
            <a:endParaRPr lang="en-US"/>
          </a:p>
        </p:txBody>
      </p:sp>
    </p:spTree>
    <p:extLst>
      <p:ext uri="{BB962C8B-B14F-4D97-AF65-F5344CB8AC3E}">
        <p14:creationId xmlns:p14="http://schemas.microsoft.com/office/powerpoint/2010/main" val="148230003"/>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mpungan Konten 1">
            <a:extLst>
              <a:ext uri="{FF2B5EF4-FFF2-40B4-BE49-F238E27FC236}">
                <a16:creationId xmlns:a16="http://schemas.microsoft.com/office/drawing/2014/main" id="{CD33907E-37A9-0E5C-4E30-4ECA6765AE56}"/>
              </a:ext>
            </a:extLst>
          </p:cNvPr>
          <p:cNvSpPr>
            <a:spLocks noGrp="1"/>
          </p:cNvSpPr>
          <p:nvPr>
            <p:ph idx="1"/>
          </p:nvPr>
        </p:nvSpPr>
        <p:spPr>
          <a:xfrm>
            <a:off x="228600" y="692696"/>
            <a:ext cx="8686800" cy="4525963"/>
          </a:xfrm>
        </p:spPr>
        <p:txBody>
          <a:bodyPr/>
          <a:lstStyle/>
          <a:p>
            <a:pPr algn="l"/>
            <a:r>
              <a:rPr lang="id-ID" b="0" i="0" dirty="0">
                <a:solidFill>
                  <a:srgbClr val="000000"/>
                </a:solidFill>
                <a:effectLst/>
                <a:latin typeface="ff1"/>
              </a:rPr>
              <a:t>Enam dimensi “pengalaman” acara yang mengarah dari kesan pertama sebelum kedatangan</a:t>
            </a:r>
          </a:p>
          <a:p>
            <a:pPr algn="l"/>
            <a:r>
              <a:rPr lang="id-ID" b="0" i="0" dirty="0">
                <a:solidFill>
                  <a:srgbClr val="000000"/>
                </a:solidFill>
                <a:effectLst/>
                <a:latin typeface="ff1"/>
              </a:rPr>
              <a:t>sampai selesai acara, adalah:</a:t>
            </a:r>
          </a:p>
          <a:p>
            <a:pPr algn="l"/>
            <a:r>
              <a:rPr lang="id-ID" b="0" i="0" dirty="0">
                <a:solidFill>
                  <a:srgbClr val="000000"/>
                </a:solidFill>
                <a:effectLst/>
                <a:latin typeface="ff1"/>
              </a:rPr>
              <a:t>- Materi pemasaran</a:t>
            </a:r>
          </a:p>
          <a:p>
            <a:pPr algn="l"/>
            <a:r>
              <a:rPr lang="id-ID" b="0" i="0" dirty="0">
                <a:solidFill>
                  <a:srgbClr val="000000"/>
                </a:solidFill>
                <a:effectLst/>
                <a:latin typeface="ff1"/>
              </a:rPr>
              <a:t>- Transportasi dan pintu masuk</a:t>
            </a:r>
          </a:p>
          <a:p>
            <a:pPr algn="l"/>
            <a:r>
              <a:rPr lang="id-ID" b="0" i="0" dirty="0">
                <a:solidFill>
                  <a:srgbClr val="000000"/>
                </a:solidFill>
                <a:effectLst/>
                <a:latin typeface="ff1"/>
              </a:rPr>
              <a:t>- Suasana dan dekorasi</a:t>
            </a:r>
          </a:p>
          <a:p>
            <a:pPr algn="just"/>
            <a:r>
              <a:rPr lang="id-ID" b="0" i="0" dirty="0">
                <a:solidFill>
                  <a:srgbClr val="000000"/>
                </a:solidFill>
                <a:effectLst/>
                <a:latin typeface="ff1"/>
              </a:rPr>
              <a:t>- Makanan dan minuman</a:t>
            </a:r>
          </a:p>
          <a:p>
            <a:pPr algn="l"/>
            <a:r>
              <a:rPr lang="id-ID" b="0" i="0" dirty="0">
                <a:solidFill>
                  <a:srgbClr val="000000"/>
                </a:solidFill>
                <a:effectLst/>
                <a:latin typeface="ff1"/>
              </a:rPr>
              <a:t>- Hiburan</a:t>
            </a:r>
          </a:p>
          <a:p>
            <a:pPr algn="l"/>
            <a:r>
              <a:rPr lang="id-ID" b="0" i="0" dirty="0">
                <a:solidFill>
                  <a:srgbClr val="000000"/>
                </a:solidFill>
                <a:effectLst/>
                <a:latin typeface="ff1"/>
              </a:rPr>
              <a:t>- Fasilitas serta </a:t>
            </a:r>
            <a:r>
              <a:rPr lang="id-ID" b="0" i="0" dirty="0" err="1">
                <a:solidFill>
                  <a:srgbClr val="000000"/>
                </a:solidFill>
                <a:effectLst/>
                <a:latin typeface="ff1"/>
              </a:rPr>
              <a:t>souvernirs</a:t>
            </a:r>
            <a:endParaRPr lang="id-ID" b="0" i="0" dirty="0">
              <a:solidFill>
                <a:srgbClr val="000000"/>
              </a:solidFill>
              <a:effectLst/>
              <a:latin typeface="ff1"/>
            </a:endParaRPr>
          </a:p>
          <a:p>
            <a:endParaRPr lang="id-ID" dirty="0"/>
          </a:p>
        </p:txBody>
      </p:sp>
      <p:sp>
        <p:nvSpPr>
          <p:cNvPr id="3" name="Tampungan Tanggal 2">
            <a:extLst>
              <a:ext uri="{FF2B5EF4-FFF2-40B4-BE49-F238E27FC236}">
                <a16:creationId xmlns:a16="http://schemas.microsoft.com/office/drawing/2014/main" id="{FA3CE1FF-5B28-D120-D271-6B869D9DB4E5}"/>
              </a:ext>
            </a:extLst>
          </p:cNvPr>
          <p:cNvSpPr>
            <a:spLocks noGrp="1"/>
          </p:cNvSpPr>
          <p:nvPr>
            <p:ph type="dt" sz="half" idx="10"/>
          </p:nvPr>
        </p:nvSpPr>
        <p:spPr/>
        <p:txBody>
          <a:bodyPr/>
          <a:lstStyle/>
          <a:p>
            <a:pPr>
              <a:defRPr/>
            </a:pPr>
            <a:endParaRPr lang="en-US"/>
          </a:p>
        </p:txBody>
      </p:sp>
    </p:spTree>
    <p:extLst>
      <p:ext uri="{BB962C8B-B14F-4D97-AF65-F5344CB8AC3E}">
        <p14:creationId xmlns:p14="http://schemas.microsoft.com/office/powerpoint/2010/main" val="941107601"/>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mpungan Tanggal 2">
            <a:extLst>
              <a:ext uri="{FF2B5EF4-FFF2-40B4-BE49-F238E27FC236}">
                <a16:creationId xmlns:a16="http://schemas.microsoft.com/office/drawing/2014/main" id="{0151FA84-FAA7-FF0F-686C-1CF9F9EB81C7}"/>
              </a:ext>
            </a:extLst>
          </p:cNvPr>
          <p:cNvSpPr>
            <a:spLocks noGrp="1"/>
          </p:cNvSpPr>
          <p:nvPr>
            <p:ph type="dt" sz="half" idx="10"/>
          </p:nvPr>
        </p:nvSpPr>
        <p:spPr/>
        <p:txBody>
          <a:bodyPr/>
          <a:lstStyle/>
          <a:p>
            <a:pPr>
              <a:defRPr/>
            </a:pPr>
            <a:endParaRPr lang="en-US"/>
          </a:p>
        </p:txBody>
      </p:sp>
      <p:sp>
        <p:nvSpPr>
          <p:cNvPr id="5" name="Kotak Teks 4">
            <a:extLst>
              <a:ext uri="{FF2B5EF4-FFF2-40B4-BE49-F238E27FC236}">
                <a16:creationId xmlns:a16="http://schemas.microsoft.com/office/drawing/2014/main" id="{3A35A69D-A713-9868-0C5E-C6BC7F8028FD}"/>
              </a:ext>
            </a:extLst>
          </p:cNvPr>
          <p:cNvSpPr txBox="1"/>
          <p:nvPr/>
        </p:nvSpPr>
        <p:spPr>
          <a:xfrm>
            <a:off x="251520" y="751344"/>
            <a:ext cx="8784976" cy="4093428"/>
          </a:xfrm>
          <a:prstGeom prst="rect">
            <a:avLst/>
          </a:prstGeom>
          <a:noFill/>
        </p:spPr>
        <p:txBody>
          <a:bodyPr wrap="square">
            <a:spAutoFit/>
          </a:bodyPr>
          <a:lstStyle/>
          <a:p>
            <a:pPr algn="l"/>
            <a:r>
              <a:rPr lang="id-ID" sz="2000" b="1" i="0" dirty="0">
                <a:solidFill>
                  <a:srgbClr val="000000"/>
                </a:solidFill>
                <a:effectLst/>
                <a:latin typeface="ff2"/>
              </a:rPr>
              <a:t>Tema dan Desain Acara</a:t>
            </a:r>
          </a:p>
          <a:p>
            <a:pPr algn="l"/>
            <a:endParaRPr lang="id-ID" sz="2000" b="1" i="0" dirty="0">
              <a:solidFill>
                <a:srgbClr val="000000"/>
              </a:solidFill>
              <a:effectLst/>
              <a:latin typeface="ff2"/>
            </a:endParaRPr>
          </a:p>
          <a:p>
            <a:pPr algn="l"/>
            <a:r>
              <a:rPr lang="id-ID" sz="2000" b="0" i="0" dirty="0">
                <a:solidFill>
                  <a:srgbClr val="000000"/>
                </a:solidFill>
                <a:effectLst/>
                <a:latin typeface="ff1"/>
              </a:rPr>
              <a:t>Saat menyelenggarakan sebuah acara, keputusan artistik dan kreatif utama yang harus dibuat adalah menentukan tema yang akan dibuat. Tema suatu acara membedakannya dengan acara lainnya.</a:t>
            </a:r>
          </a:p>
          <a:p>
            <a:pPr algn="l"/>
            <a:r>
              <a:rPr lang="id-ID" sz="2000" b="0" i="0" dirty="0">
                <a:solidFill>
                  <a:srgbClr val="000000"/>
                </a:solidFill>
                <a:effectLst/>
                <a:latin typeface="ff1"/>
              </a:rPr>
              <a:t>Program acara adalah aliran dari para pengisi acara, pembicara, katering dan elemen acara lainnya dari waktu ke waktu. Disebut sebagai jadwal pertunjukan. Seperti semua elemen pementasan, pemrograman adalah suatu seni dan sains. </a:t>
            </a:r>
            <a:r>
              <a:rPr lang="id-ID" sz="2000" b="1" i="0" dirty="0">
                <a:solidFill>
                  <a:srgbClr val="000000"/>
                </a:solidFill>
                <a:effectLst/>
                <a:latin typeface="ff1"/>
              </a:rPr>
              <a:t>Program acara bergantung pada:</a:t>
            </a:r>
          </a:p>
          <a:p>
            <a:pPr algn="l"/>
            <a:r>
              <a:rPr lang="id-ID" sz="2000" b="0" i="0" dirty="0">
                <a:solidFill>
                  <a:srgbClr val="000000"/>
                </a:solidFill>
                <a:effectLst/>
                <a:latin typeface="ff1"/>
              </a:rPr>
              <a:t>-Ekspektasi penonton</a:t>
            </a:r>
          </a:p>
          <a:p>
            <a:pPr algn="l"/>
            <a:r>
              <a:rPr lang="id-ID" sz="2000" b="0" i="0" dirty="0">
                <a:solidFill>
                  <a:srgbClr val="000000"/>
                </a:solidFill>
                <a:effectLst/>
                <a:latin typeface="ff1"/>
              </a:rPr>
              <a:t>-Kondisi tempat dan infrastruktur</a:t>
            </a:r>
          </a:p>
          <a:p>
            <a:pPr algn="l"/>
            <a:r>
              <a:rPr lang="id-ID" sz="2000" b="0" i="0" dirty="0">
                <a:solidFill>
                  <a:srgbClr val="000000"/>
                </a:solidFill>
                <a:effectLst/>
                <a:latin typeface="ff1"/>
              </a:rPr>
              <a:t>-budaya klien dan sponsor utama</a:t>
            </a:r>
          </a:p>
          <a:p>
            <a:pPr algn="l"/>
            <a:r>
              <a:rPr lang="id-ID" sz="2000" b="0" i="0" dirty="0">
                <a:solidFill>
                  <a:srgbClr val="000000"/>
                </a:solidFill>
                <a:effectLst/>
                <a:latin typeface="ff1"/>
              </a:rPr>
              <a:t>-ketersediaan elemen pementasan, dan hubungannya satu sama lainnya</a:t>
            </a:r>
          </a:p>
        </p:txBody>
      </p:sp>
    </p:spTree>
    <p:extLst>
      <p:ext uri="{BB962C8B-B14F-4D97-AF65-F5344CB8AC3E}">
        <p14:creationId xmlns:p14="http://schemas.microsoft.com/office/powerpoint/2010/main" val="3484715659"/>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mpungan Konten 1">
            <a:extLst>
              <a:ext uri="{FF2B5EF4-FFF2-40B4-BE49-F238E27FC236}">
                <a16:creationId xmlns:a16="http://schemas.microsoft.com/office/drawing/2014/main" id="{4AA7AAF1-AF24-FEEE-98BF-01A7D0164B35}"/>
              </a:ext>
            </a:extLst>
          </p:cNvPr>
          <p:cNvSpPr>
            <a:spLocks noGrp="1"/>
          </p:cNvSpPr>
          <p:nvPr>
            <p:ph idx="1"/>
          </p:nvPr>
        </p:nvSpPr>
        <p:spPr/>
        <p:txBody>
          <a:bodyPr/>
          <a:lstStyle/>
          <a:p>
            <a:endParaRPr lang="id-ID" dirty="0"/>
          </a:p>
        </p:txBody>
      </p:sp>
      <p:sp>
        <p:nvSpPr>
          <p:cNvPr id="3" name="Tampungan Tanggal 2">
            <a:extLst>
              <a:ext uri="{FF2B5EF4-FFF2-40B4-BE49-F238E27FC236}">
                <a16:creationId xmlns:a16="http://schemas.microsoft.com/office/drawing/2014/main" id="{0D476B02-05CA-1A0B-8486-B2D8DD7E01A0}"/>
              </a:ext>
            </a:extLst>
          </p:cNvPr>
          <p:cNvSpPr>
            <a:spLocks noGrp="1"/>
          </p:cNvSpPr>
          <p:nvPr>
            <p:ph type="dt" sz="half" idx="10"/>
          </p:nvPr>
        </p:nvSpPr>
        <p:spPr/>
        <p:txBody>
          <a:bodyPr/>
          <a:lstStyle/>
          <a:p>
            <a:pPr>
              <a:defRPr/>
            </a:pPr>
            <a:endParaRPr lang="en-US"/>
          </a:p>
        </p:txBody>
      </p:sp>
      <p:sp>
        <p:nvSpPr>
          <p:cNvPr id="5" name="Kotak Teks 4">
            <a:extLst>
              <a:ext uri="{FF2B5EF4-FFF2-40B4-BE49-F238E27FC236}">
                <a16:creationId xmlns:a16="http://schemas.microsoft.com/office/drawing/2014/main" id="{57FAC58D-D6D4-6254-D478-E4004AC2A328}"/>
              </a:ext>
            </a:extLst>
          </p:cNvPr>
          <p:cNvSpPr txBox="1"/>
          <p:nvPr/>
        </p:nvSpPr>
        <p:spPr>
          <a:xfrm>
            <a:off x="125760" y="357682"/>
            <a:ext cx="8892480" cy="6363793"/>
          </a:xfrm>
          <a:prstGeom prst="rect">
            <a:avLst/>
          </a:prstGeom>
          <a:noFill/>
        </p:spPr>
        <p:txBody>
          <a:bodyPr wrap="square">
            <a:spAutoFit/>
          </a:bodyPr>
          <a:lstStyle/>
          <a:p>
            <a:pPr>
              <a:lnSpc>
                <a:spcPct val="107000"/>
              </a:lnSpc>
              <a:spcAft>
                <a:spcPts val="750"/>
              </a:spcAft>
            </a:pPr>
            <a:r>
              <a:rPr lang="id-ID" sz="1800" b="1" kern="0" dirty="0">
                <a:effectLst/>
                <a:latin typeface="DM Sans" pitchFamily="2" charset="0"/>
                <a:ea typeface="Times New Roman" panose="02020603050405020304" pitchFamily="18" charset="0"/>
                <a:cs typeface="Times New Roman" panose="02020603050405020304" pitchFamily="18" charset="0"/>
              </a:rPr>
              <a:t>Pemilihan Tempat Daftar faktor utama memilih tempat/</a:t>
            </a:r>
            <a:r>
              <a:rPr lang="id-ID" sz="1800" b="1" kern="0" dirty="0" err="1">
                <a:effectLst/>
                <a:latin typeface="DM Sans" pitchFamily="2" charset="0"/>
                <a:ea typeface="Times New Roman" panose="02020603050405020304" pitchFamily="18" charset="0"/>
                <a:cs typeface="Times New Roman" panose="02020603050405020304" pitchFamily="18" charset="0"/>
              </a:rPr>
              <a:t>venue</a:t>
            </a:r>
            <a:r>
              <a:rPr lang="id-ID" sz="1800" b="1" kern="0" dirty="0">
                <a:effectLst/>
                <a:latin typeface="DM Sans" pitchFamily="2" charset="0"/>
                <a:ea typeface="Times New Roman" panose="02020603050405020304" pitchFamily="18" charset="0"/>
                <a:cs typeface="Times New Roman" panose="02020603050405020304" pitchFamily="18" charset="0"/>
              </a:rPr>
              <a:t>:</a:t>
            </a:r>
            <a:endParaRPr lang="id-ID" sz="2000" b="1"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id-ID" sz="1800" kern="0" dirty="0">
                <a:effectLst/>
                <a:latin typeface="DM Sans" pitchFamily="2" charset="0"/>
                <a:ea typeface="Times New Roman" panose="02020603050405020304" pitchFamily="18" charset="0"/>
                <a:cs typeface="Times New Roman" panose="02020603050405020304" pitchFamily="18" charset="0"/>
              </a:rPr>
              <a:t>Lokasi</a:t>
            </a:r>
            <a:endParaRPr lang="id-ID"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id-ID" sz="1800" kern="0" dirty="0">
                <a:effectLst/>
                <a:latin typeface="DM Sans" pitchFamily="2" charset="0"/>
                <a:ea typeface="Times New Roman" panose="02020603050405020304" pitchFamily="18" charset="0"/>
                <a:cs typeface="Times New Roman" panose="02020603050405020304" pitchFamily="18" charset="0"/>
              </a:rPr>
              <a:t>Kesesuaian tempat dengan </a:t>
            </a:r>
            <a:r>
              <a:rPr lang="id-ID" sz="1800" kern="0" dirty="0" err="1">
                <a:effectLst/>
                <a:latin typeface="DM Sans" pitchFamily="2" charset="0"/>
                <a:ea typeface="Times New Roman" panose="02020603050405020304" pitchFamily="18" charset="0"/>
                <a:cs typeface="Times New Roman" panose="02020603050405020304" pitchFamily="18" charset="0"/>
              </a:rPr>
              <a:t>dengan</a:t>
            </a:r>
            <a:r>
              <a:rPr lang="id-ID" sz="1800" kern="0" dirty="0">
                <a:effectLst/>
                <a:latin typeface="DM Sans" pitchFamily="2" charset="0"/>
                <a:ea typeface="Times New Roman" panose="02020603050405020304" pitchFamily="18" charset="0"/>
                <a:cs typeface="Times New Roman" panose="02020603050405020304" pitchFamily="18" charset="0"/>
              </a:rPr>
              <a:t> tema</a:t>
            </a:r>
            <a:endParaRPr lang="id-ID"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id-ID" sz="1800" kern="0" dirty="0">
                <a:effectLst/>
                <a:latin typeface="DM Sans" pitchFamily="2" charset="0"/>
                <a:ea typeface="Times New Roman" panose="02020603050405020304" pitchFamily="18" charset="0"/>
                <a:cs typeface="Times New Roman" panose="02020603050405020304" pitchFamily="18" charset="0"/>
              </a:rPr>
              <a:t>Kesesuaian ukuran tempat dengan ukuran acara</a:t>
            </a:r>
            <a:endParaRPr lang="id-ID"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id-ID" sz="1800" kern="0" dirty="0">
                <a:effectLst/>
                <a:latin typeface="DM Sans" pitchFamily="2" charset="0"/>
                <a:ea typeface="Times New Roman" panose="02020603050405020304" pitchFamily="18" charset="0"/>
                <a:cs typeface="Times New Roman" panose="02020603050405020304" pitchFamily="18" charset="0"/>
              </a:rPr>
              <a:t>Konfigurasi tempat, termasuk garis pandangan dan tempat duduk</a:t>
            </a:r>
            <a:endParaRPr lang="id-ID"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id-ID" sz="1800" kern="0" dirty="0">
                <a:effectLst/>
                <a:latin typeface="DM Sans" pitchFamily="2" charset="0"/>
                <a:ea typeface="Times New Roman" panose="02020603050405020304" pitchFamily="18" charset="0"/>
                <a:cs typeface="Times New Roman" panose="02020603050405020304" pitchFamily="18" charset="0"/>
              </a:rPr>
              <a:t>Sejarah acara di </a:t>
            </a:r>
            <a:r>
              <a:rPr lang="id-ID" sz="1800" kern="0" dirty="0" err="1">
                <a:effectLst/>
                <a:latin typeface="DM Sans" pitchFamily="2" charset="0"/>
                <a:ea typeface="Times New Roman" panose="02020603050405020304" pitchFamily="18" charset="0"/>
                <a:cs typeface="Times New Roman" panose="02020603050405020304" pitchFamily="18" charset="0"/>
              </a:rPr>
              <a:t>temat</a:t>
            </a:r>
            <a:r>
              <a:rPr lang="id-ID" sz="1800" kern="0" dirty="0">
                <a:effectLst/>
                <a:latin typeface="DM Sans" pitchFamily="2" charset="0"/>
                <a:ea typeface="Times New Roman" panose="02020603050405020304" pitchFamily="18" charset="0"/>
                <a:cs typeface="Times New Roman" panose="02020603050405020304" pitchFamily="18" charset="0"/>
              </a:rPr>
              <a:t> tersebut, termasuk reputasi tempat</a:t>
            </a:r>
            <a:endParaRPr lang="id-ID"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id-ID" sz="1800" kern="0" dirty="0">
                <a:effectLst/>
                <a:latin typeface="DM Sans" pitchFamily="2" charset="0"/>
                <a:ea typeface="Times New Roman" panose="02020603050405020304" pitchFamily="18" charset="0"/>
                <a:cs typeface="Times New Roman" panose="02020603050405020304" pitchFamily="18" charset="0"/>
              </a:rPr>
              <a:t>Ketersediaan</a:t>
            </a:r>
            <a:endParaRPr lang="id-ID"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id-ID" sz="1800" kern="0" dirty="0">
                <a:effectLst/>
                <a:latin typeface="DM Sans" pitchFamily="2" charset="0"/>
                <a:ea typeface="Times New Roman" panose="02020603050405020304" pitchFamily="18" charset="0"/>
                <a:cs typeface="Times New Roman" panose="02020603050405020304" pitchFamily="18" charset="0"/>
              </a:rPr>
              <a:t>Apa yang dapat disediakan oleh tempat tersebut.</a:t>
            </a:r>
            <a:endParaRPr lang="id-ID"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id-ID" sz="1800" kern="0" dirty="0">
                <a:effectLst/>
                <a:latin typeface="DM Sans" pitchFamily="2" charset="0"/>
                <a:ea typeface="Times New Roman" panose="02020603050405020304" pitchFamily="18" charset="0"/>
                <a:cs typeface="Times New Roman" panose="02020603050405020304" pitchFamily="18" charset="0"/>
              </a:rPr>
              <a:t>Transportasi menuju, dari dan sekitar tempat, termasuk </a:t>
            </a:r>
            <a:r>
              <a:rPr lang="id-ID" sz="1800" kern="0" dirty="0" err="1">
                <a:effectLst/>
                <a:latin typeface="DM Sans" pitchFamily="2" charset="0"/>
                <a:ea typeface="Times New Roman" panose="02020603050405020304" pitchFamily="18" charset="0"/>
                <a:cs typeface="Times New Roman" panose="02020603050405020304" pitchFamily="18" charset="0"/>
              </a:rPr>
              <a:t>parker</a:t>
            </a:r>
            <a:endParaRPr lang="id-ID"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id-ID" sz="1800" kern="0" dirty="0">
                <a:effectLst/>
                <a:latin typeface="DM Sans" pitchFamily="2" charset="0"/>
                <a:ea typeface="Times New Roman" panose="02020603050405020304" pitchFamily="18" charset="0"/>
                <a:cs typeface="Times New Roman" panose="02020603050405020304" pitchFamily="18" charset="0"/>
              </a:rPr>
              <a:t>Akses untuk </a:t>
            </a:r>
            <a:r>
              <a:rPr lang="id-ID" sz="1800" kern="0" dirty="0" err="1">
                <a:effectLst/>
                <a:latin typeface="DM Sans" pitchFamily="2" charset="0"/>
                <a:ea typeface="Times New Roman" panose="02020603050405020304" pitchFamily="18" charset="0"/>
                <a:cs typeface="Times New Roman" panose="02020603050405020304" pitchFamily="18" charset="0"/>
              </a:rPr>
              <a:t>audiens</a:t>
            </a:r>
            <a:r>
              <a:rPr lang="id-ID" sz="1800" kern="0" dirty="0">
                <a:effectLst/>
                <a:latin typeface="DM Sans" pitchFamily="2" charset="0"/>
                <a:ea typeface="Times New Roman" panose="02020603050405020304" pitchFamily="18" charset="0"/>
                <a:cs typeface="Times New Roman" panose="02020603050405020304" pitchFamily="18" charset="0"/>
              </a:rPr>
              <a:t>, artis, VIP, </a:t>
            </a:r>
            <a:r>
              <a:rPr lang="id-ID" sz="1800" kern="0" dirty="0" err="1">
                <a:effectLst/>
                <a:latin typeface="DM Sans" pitchFamily="2" charset="0"/>
                <a:ea typeface="Times New Roman" panose="02020603050405020304" pitchFamily="18" charset="0"/>
                <a:cs typeface="Times New Roman" panose="02020603050405020304" pitchFamily="18" charset="0"/>
              </a:rPr>
              <a:t>staff</a:t>
            </a:r>
            <a:r>
              <a:rPr lang="id-ID" sz="1800" kern="0" dirty="0">
                <a:effectLst/>
                <a:latin typeface="DM Sans" pitchFamily="2" charset="0"/>
                <a:ea typeface="Times New Roman" panose="02020603050405020304" pitchFamily="18" charset="0"/>
                <a:cs typeface="Times New Roman" panose="02020603050405020304" pitchFamily="18" charset="0"/>
              </a:rPr>
              <a:t>, </a:t>
            </a:r>
            <a:r>
              <a:rPr lang="id-ID" sz="1800" kern="0" dirty="0" err="1">
                <a:effectLst/>
                <a:latin typeface="DM Sans" pitchFamily="2" charset="0"/>
                <a:ea typeface="Times New Roman" panose="02020603050405020304" pitchFamily="18" charset="0"/>
                <a:cs typeface="Times New Roman" panose="02020603050405020304" pitchFamily="18" charset="0"/>
              </a:rPr>
              <a:t>disabled</a:t>
            </a:r>
            <a:r>
              <a:rPr lang="id-ID" sz="1800" kern="0" dirty="0">
                <a:effectLst/>
                <a:latin typeface="DM Sans" pitchFamily="2" charset="0"/>
                <a:ea typeface="Times New Roman" panose="02020603050405020304" pitchFamily="18" charset="0"/>
                <a:cs typeface="Times New Roman" panose="02020603050405020304" pitchFamily="18" charset="0"/>
              </a:rPr>
              <a:t>, dll.</a:t>
            </a:r>
            <a:endParaRPr lang="id-ID"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id-ID" sz="1800" kern="0" dirty="0">
                <a:effectLst/>
                <a:latin typeface="DM Sans" pitchFamily="2" charset="0"/>
                <a:ea typeface="Times New Roman" panose="02020603050405020304" pitchFamily="18" charset="0"/>
                <a:cs typeface="Times New Roman" panose="02020603050405020304" pitchFamily="18" charset="0"/>
              </a:rPr>
              <a:t>Toilet dan fasilitas lainnya</a:t>
            </a:r>
            <a:endParaRPr lang="id-ID"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id-ID" sz="1800" kern="0" dirty="0">
                <a:effectLst/>
                <a:latin typeface="DM Sans" pitchFamily="2" charset="0"/>
                <a:ea typeface="Times New Roman" panose="02020603050405020304" pitchFamily="18" charset="0"/>
                <a:cs typeface="Times New Roman" panose="02020603050405020304" pitchFamily="18" charset="0"/>
              </a:rPr>
              <a:t>Peralatan </a:t>
            </a:r>
            <a:r>
              <a:rPr lang="id-ID" sz="1800" kern="0" dirty="0" err="1">
                <a:effectLst/>
                <a:latin typeface="DM Sans" pitchFamily="2" charset="0"/>
                <a:ea typeface="Times New Roman" panose="02020603050405020304" pitchFamily="18" charset="0"/>
                <a:cs typeface="Times New Roman" panose="02020603050405020304" pitchFamily="18" charset="0"/>
              </a:rPr>
              <a:t>catering</a:t>
            </a:r>
            <a:r>
              <a:rPr lang="id-ID" sz="1800" kern="0" dirty="0">
                <a:effectLst/>
                <a:latin typeface="DM Sans" pitchFamily="2" charset="0"/>
                <a:ea typeface="Times New Roman" panose="02020603050405020304" pitchFamily="18" charset="0"/>
                <a:cs typeface="Times New Roman" panose="02020603050405020304" pitchFamily="18" charset="0"/>
              </a:rPr>
              <a:t> dan </a:t>
            </a:r>
            <a:r>
              <a:rPr lang="id-ID" sz="1800" kern="0" dirty="0" err="1">
                <a:effectLst/>
                <a:latin typeface="DM Sans" pitchFamily="2" charset="0"/>
                <a:ea typeface="Times New Roman" panose="02020603050405020304" pitchFamily="18" charset="0"/>
                <a:cs typeface="Times New Roman" panose="02020603050405020304" pitchFamily="18" charset="0"/>
              </a:rPr>
              <a:t>catering</a:t>
            </a:r>
            <a:r>
              <a:rPr lang="id-ID" sz="1800" kern="0" dirty="0">
                <a:effectLst/>
                <a:latin typeface="DM Sans" pitchFamily="2" charset="0"/>
                <a:ea typeface="Times New Roman" panose="02020603050405020304" pitchFamily="18" charset="0"/>
                <a:cs typeface="Times New Roman" panose="02020603050405020304" pitchFamily="18" charset="0"/>
              </a:rPr>
              <a:t> yang diinginkan</a:t>
            </a:r>
            <a:endParaRPr lang="id-ID"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id-ID" sz="1800" kern="0" dirty="0">
                <a:effectLst/>
                <a:latin typeface="DM Sans" pitchFamily="2" charset="0"/>
                <a:ea typeface="Times New Roman" panose="02020603050405020304" pitchFamily="18" charset="0"/>
                <a:cs typeface="Times New Roman" panose="02020603050405020304" pitchFamily="18" charset="0"/>
              </a:rPr>
              <a:t>Power (besarnya dan jumlah </a:t>
            </a:r>
            <a:r>
              <a:rPr lang="id-ID" sz="1800" kern="0" dirty="0" err="1">
                <a:effectLst/>
                <a:latin typeface="DM Sans" pitchFamily="2" charset="0"/>
                <a:ea typeface="Times New Roman" panose="02020603050405020304" pitchFamily="18" charset="0"/>
                <a:cs typeface="Times New Roman" panose="02020603050405020304" pitchFamily="18" charset="0"/>
              </a:rPr>
              <a:t>outlet</a:t>
            </a:r>
            <a:r>
              <a:rPr lang="id-ID" sz="1800" kern="0" dirty="0">
                <a:effectLst/>
                <a:latin typeface="DM Sans" pitchFamily="2" charset="0"/>
                <a:ea typeface="Times New Roman" panose="02020603050405020304" pitchFamily="18" charset="0"/>
                <a:cs typeface="Times New Roman" panose="02020603050405020304" pitchFamily="18" charset="0"/>
              </a:rPr>
              <a:t>), serta pencahayaan</a:t>
            </a:r>
            <a:endParaRPr lang="id-ID"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id-ID" sz="1800" kern="0" dirty="0">
                <a:effectLst/>
                <a:latin typeface="DM Sans" pitchFamily="2" charset="0"/>
                <a:ea typeface="Times New Roman" panose="02020603050405020304" pitchFamily="18" charset="0"/>
                <a:cs typeface="Times New Roman" panose="02020603050405020304" pitchFamily="18" charset="0"/>
              </a:rPr>
              <a:t>Komunikasi, termasuk telepon</a:t>
            </a:r>
            <a:endParaRPr lang="id-ID"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id-ID" sz="1800" kern="0" dirty="0">
                <a:effectLst/>
                <a:latin typeface="DM Sans" pitchFamily="2" charset="0"/>
                <a:ea typeface="Times New Roman" panose="02020603050405020304" pitchFamily="18" charset="0"/>
                <a:cs typeface="Times New Roman" panose="02020603050405020304" pitchFamily="18" charset="0"/>
              </a:rPr>
              <a:t>Iklim, termasuk iklim mikro dan ventilasi</a:t>
            </a:r>
            <a:endParaRPr lang="id-ID"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id-ID" sz="1800" kern="0" dirty="0">
                <a:effectLst/>
                <a:latin typeface="DM Sans" pitchFamily="2" charset="0"/>
                <a:ea typeface="Times New Roman" panose="02020603050405020304" pitchFamily="18" charset="0"/>
                <a:cs typeface="Times New Roman" panose="02020603050405020304" pitchFamily="18" charset="0"/>
              </a:rPr>
              <a:t>Rencana dan </a:t>
            </a:r>
            <a:r>
              <a:rPr lang="id-ID" sz="1800" kern="0" dirty="0" err="1">
                <a:effectLst/>
                <a:latin typeface="DM Sans" pitchFamily="2" charset="0"/>
                <a:ea typeface="Times New Roman" panose="02020603050405020304" pitchFamily="18" charset="0"/>
                <a:cs typeface="Times New Roman" panose="02020603050405020304" pitchFamily="18" charset="0"/>
              </a:rPr>
              <a:t>Exit</a:t>
            </a:r>
            <a:r>
              <a:rPr lang="id-ID" sz="1800" kern="0" dirty="0">
                <a:effectLst/>
                <a:latin typeface="DM Sans" pitchFamily="2" charset="0"/>
                <a:ea typeface="Times New Roman" panose="02020603050405020304" pitchFamily="18" charset="0"/>
                <a:cs typeface="Times New Roman" panose="02020603050405020304" pitchFamily="18" charset="0"/>
              </a:rPr>
              <a:t> darurat.</a:t>
            </a:r>
            <a:endParaRPr lang="id-ID" sz="20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43069228"/>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mpungan Tanggal 2">
            <a:extLst>
              <a:ext uri="{FF2B5EF4-FFF2-40B4-BE49-F238E27FC236}">
                <a16:creationId xmlns:a16="http://schemas.microsoft.com/office/drawing/2014/main" id="{9381F0DB-3378-A23B-1069-20F96C60EB56}"/>
              </a:ext>
            </a:extLst>
          </p:cNvPr>
          <p:cNvSpPr>
            <a:spLocks noGrp="1"/>
          </p:cNvSpPr>
          <p:nvPr>
            <p:ph type="dt" sz="half" idx="10"/>
          </p:nvPr>
        </p:nvSpPr>
        <p:spPr/>
        <p:txBody>
          <a:bodyPr/>
          <a:lstStyle/>
          <a:p>
            <a:pPr>
              <a:defRPr/>
            </a:pPr>
            <a:endParaRPr lang="en-US"/>
          </a:p>
        </p:txBody>
      </p:sp>
      <p:sp>
        <p:nvSpPr>
          <p:cNvPr id="7" name="Kotak Teks 6">
            <a:extLst>
              <a:ext uri="{FF2B5EF4-FFF2-40B4-BE49-F238E27FC236}">
                <a16:creationId xmlns:a16="http://schemas.microsoft.com/office/drawing/2014/main" id="{ADD6CF0C-0164-33E5-CBD0-147BB1D02DB6}"/>
              </a:ext>
            </a:extLst>
          </p:cNvPr>
          <p:cNvSpPr txBox="1"/>
          <p:nvPr/>
        </p:nvSpPr>
        <p:spPr>
          <a:xfrm>
            <a:off x="457200" y="620688"/>
            <a:ext cx="8507288" cy="4524315"/>
          </a:xfrm>
          <a:prstGeom prst="rect">
            <a:avLst/>
          </a:prstGeom>
          <a:noFill/>
        </p:spPr>
        <p:txBody>
          <a:bodyPr wrap="square">
            <a:spAutoFit/>
          </a:bodyPr>
          <a:lstStyle/>
          <a:p>
            <a:pPr algn="just"/>
            <a:r>
              <a:rPr lang="id-ID" sz="2400" b="1" i="0" dirty="0">
                <a:solidFill>
                  <a:srgbClr val="000000"/>
                </a:solidFill>
                <a:effectLst/>
                <a:latin typeface="ff2"/>
              </a:rPr>
              <a:t>Penonton</a:t>
            </a:r>
          </a:p>
          <a:p>
            <a:pPr algn="just"/>
            <a:endParaRPr lang="id-ID" sz="2400" b="1" i="0" dirty="0">
              <a:solidFill>
                <a:srgbClr val="000000"/>
              </a:solidFill>
              <a:effectLst/>
              <a:latin typeface="ff2"/>
            </a:endParaRPr>
          </a:p>
          <a:p>
            <a:pPr algn="just"/>
            <a:r>
              <a:rPr lang="id-ID" sz="2400" b="0" i="0" dirty="0">
                <a:solidFill>
                  <a:srgbClr val="000000"/>
                </a:solidFill>
                <a:effectLst/>
                <a:latin typeface="ff1"/>
              </a:rPr>
              <a:t>Dalam “</a:t>
            </a:r>
            <a:r>
              <a:rPr lang="id-ID" sz="2400" b="0" i="0" dirty="0" err="1">
                <a:solidFill>
                  <a:srgbClr val="000000"/>
                </a:solidFill>
                <a:effectLst/>
                <a:latin typeface="ff1"/>
              </a:rPr>
              <a:t>seating</a:t>
            </a:r>
            <a:r>
              <a:rPr lang="id-ID" sz="2400" b="0" i="0" dirty="0">
                <a:solidFill>
                  <a:srgbClr val="000000"/>
                </a:solidFill>
                <a:effectLst/>
                <a:latin typeface="ff1"/>
              </a:rPr>
              <a:t> plan” (perencanaan tempat duduk) harus mempertimbangkan:</a:t>
            </a:r>
          </a:p>
          <a:p>
            <a:pPr algn="just"/>
            <a:r>
              <a:rPr lang="id-ID" sz="2400" b="0" i="0" dirty="0">
                <a:solidFill>
                  <a:srgbClr val="000000"/>
                </a:solidFill>
                <a:effectLst/>
                <a:latin typeface="ff1"/>
              </a:rPr>
              <a:t>- jenis tempat duduk (tetap atau bisa dipindahkan)</a:t>
            </a:r>
          </a:p>
          <a:p>
            <a:pPr algn="just"/>
            <a:r>
              <a:rPr lang="id-ID" sz="2400" b="0" i="0" dirty="0">
                <a:solidFill>
                  <a:srgbClr val="000000"/>
                </a:solidFill>
                <a:effectLst/>
                <a:latin typeface="ff1"/>
              </a:rPr>
              <a:t>- Ukuran/jumlah penonton</a:t>
            </a:r>
          </a:p>
          <a:p>
            <a:pPr algn="just"/>
            <a:r>
              <a:rPr lang="id-ID" sz="2400" b="0" i="0" dirty="0">
                <a:solidFill>
                  <a:srgbClr val="000000"/>
                </a:solidFill>
                <a:effectLst/>
                <a:latin typeface="ff1"/>
              </a:rPr>
              <a:t>- metode kedatangan penonton</a:t>
            </a:r>
          </a:p>
          <a:p>
            <a:pPr algn="just"/>
            <a:r>
              <a:rPr lang="id-ID" sz="2400" b="0" i="0" dirty="0">
                <a:solidFill>
                  <a:srgbClr val="000000"/>
                </a:solidFill>
                <a:effectLst/>
                <a:latin typeface="ff1"/>
              </a:rPr>
              <a:t>- faktor keamanan termasuk pintu keluar darurat dan peraturan kebakaran</a:t>
            </a:r>
          </a:p>
          <a:p>
            <a:pPr algn="just"/>
            <a:r>
              <a:rPr lang="id-ID" sz="2400" b="0" i="0" dirty="0">
                <a:solidFill>
                  <a:srgbClr val="000000"/>
                </a:solidFill>
                <a:effectLst/>
                <a:latin typeface="ff1"/>
              </a:rPr>
              <a:t>- penempatan dan ukuran lorong</a:t>
            </a:r>
          </a:p>
          <a:p>
            <a:pPr algn="just"/>
            <a:r>
              <a:rPr lang="id-ID" sz="2400" b="0" i="0" dirty="0">
                <a:solidFill>
                  <a:srgbClr val="000000"/>
                </a:solidFill>
                <a:effectLst/>
                <a:latin typeface="ff1"/>
              </a:rPr>
              <a:t>- Garis pandang ke pertunjukan, </a:t>
            </a:r>
            <a:r>
              <a:rPr lang="id-ID" sz="2400" b="0" i="0" dirty="0" err="1">
                <a:solidFill>
                  <a:srgbClr val="000000"/>
                </a:solidFill>
                <a:effectLst/>
                <a:latin typeface="ff1"/>
              </a:rPr>
              <a:t>speaker</a:t>
            </a:r>
            <a:r>
              <a:rPr lang="id-ID" sz="2400" b="0" i="0" dirty="0">
                <a:solidFill>
                  <a:srgbClr val="000000"/>
                </a:solidFill>
                <a:effectLst/>
                <a:latin typeface="ff1"/>
              </a:rPr>
              <a:t> atau tampilan audiovisual</a:t>
            </a:r>
          </a:p>
          <a:p>
            <a:pPr algn="just"/>
            <a:r>
              <a:rPr lang="id-ID" sz="2400" b="0" i="0" dirty="0">
                <a:solidFill>
                  <a:srgbClr val="000000"/>
                </a:solidFill>
                <a:effectLst/>
                <a:latin typeface="ff1"/>
              </a:rPr>
              <a:t>- akses bagi kalangan </a:t>
            </a:r>
            <a:r>
              <a:rPr lang="id-ID" sz="2400" b="0" i="0" dirty="0" err="1">
                <a:solidFill>
                  <a:srgbClr val="000000"/>
                </a:solidFill>
                <a:effectLst/>
                <a:latin typeface="ff1"/>
              </a:rPr>
              <a:t>disabled</a:t>
            </a:r>
            <a:endParaRPr lang="id-ID" sz="2400" b="0" i="0" dirty="0">
              <a:solidFill>
                <a:srgbClr val="000000"/>
              </a:solidFill>
              <a:effectLst/>
              <a:latin typeface="ff1"/>
            </a:endParaRPr>
          </a:p>
        </p:txBody>
      </p:sp>
    </p:spTree>
    <p:extLst>
      <p:ext uri="{BB962C8B-B14F-4D97-AF65-F5344CB8AC3E}">
        <p14:creationId xmlns:p14="http://schemas.microsoft.com/office/powerpoint/2010/main" val="2631766893"/>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judul 1">
            <a:extLst>
              <a:ext uri="{FF2B5EF4-FFF2-40B4-BE49-F238E27FC236}">
                <a16:creationId xmlns:a16="http://schemas.microsoft.com/office/drawing/2014/main" id="{83CF8300-FE24-74D5-C48B-3470ACB88013}"/>
              </a:ext>
            </a:extLst>
          </p:cNvPr>
          <p:cNvSpPr>
            <a:spLocks noGrp="1"/>
          </p:cNvSpPr>
          <p:nvPr>
            <p:ph type="subTitle" idx="1"/>
          </p:nvPr>
        </p:nvSpPr>
        <p:spPr>
          <a:xfrm>
            <a:off x="179512" y="836712"/>
            <a:ext cx="8784976" cy="1752600"/>
          </a:xfrm>
        </p:spPr>
        <p:txBody>
          <a:bodyPr/>
          <a:lstStyle/>
          <a:p>
            <a:pPr algn="l"/>
            <a:r>
              <a:rPr lang="id-ID" sz="2400" b="1" dirty="0">
                <a:solidFill>
                  <a:schemeClr val="tx1"/>
                </a:solidFill>
              </a:rPr>
              <a:t>The </a:t>
            </a:r>
            <a:r>
              <a:rPr lang="id-ID" sz="2400" b="1" dirty="0" err="1">
                <a:solidFill>
                  <a:schemeClr val="tx1"/>
                </a:solidFill>
              </a:rPr>
              <a:t>Stage</a:t>
            </a:r>
            <a:endParaRPr lang="id-ID" sz="2400" b="1" dirty="0">
              <a:solidFill>
                <a:schemeClr val="tx1"/>
              </a:solidFill>
            </a:endParaRPr>
          </a:p>
          <a:p>
            <a:pPr algn="l"/>
            <a:r>
              <a:rPr lang="id-ID" sz="2400" dirty="0">
                <a:solidFill>
                  <a:schemeClr val="tx1"/>
                </a:solidFill>
              </a:rPr>
              <a:t>-Harus ada panggung yang dibangun dengan </a:t>
            </a:r>
            <a:r>
              <a:rPr lang="id-ID" sz="2400" dirty="0" err="1">
                <a:solidFill>
                  <a:schemeClr val="tx1"/>
                </a:solidFill>
              </a:rPr>
              <a:t>baik,secara</a:t>
            </a:r>
            <a:r>
              <a:rPr lang="id-ID" sz="2400" dirty="0">
                <a:solidFill>
                  <a:schemeClr val="tx1"/>
                </a:solidFill>
              </a:rPr>
              <a:t> profesional oleh perusahaan dengan jaminan keamanan yang jelas</a:t>
            </a:r>
          </a:p>
          <a:p>
            <a:pPr algn="l"/>
            <a:r>
              <a:rPr lang="id-ID" sz="2400" dirty="0">
                <a:solidFill>
                  <a:schemeClr val="tx1"/>
                </a:solidFill>
              </a:rPr>
              <a:t>-Harus ada titik akses yang jelas ke panggung</a:t>
            </a:r>
          </a:p>
          <a:p>
            <a:pPr algn="l"/>
            <a:r>
              <a:rPr lang="id-ID" sz="2400" dirty="0">
                <a:solidFill>
                  <a:schemeClr val="tx1"/>
                </a:solidFill>
              </a:rPr>
              <a:t>-Semua tonjolan dan anak tangga harus diamankan dan ditandai dengan jelas</a:t>
            </a:r>
          </a:p>
          <a:p>
            <a:pPr algn="l"/>
            <a:r>
              <a:rPr lang="id-ID" sz="2400" dirty="0">
                <a:solidFill>
                  <a:schemeClr val="tx1"/>
                </a:solidFill>
              </a:rPr>
              <a:t>-peralatan dan kotak harus ditempatkan di luar jalan ke panggung dan diberi tanda dengan baik </a:t>
            </a:r>
          </a:p>
          <a:p>
            <a:pPr algn="l"/>
            <a:r>
              <a:rPr lang="id-ID" sz="2400" dirty="0">
                <a:solidFill>
                  <a:schemeClr val="tx1"/>
                </a:solidFill>
              </a:rPr>
              <a:t>-Semua kabel harus dicek</a:t>
            </a:r>
          </a:p>
          <a:p>
            <a:pPr algn="l"/>
            <a:r>
              <a:rPr lang="id-ID" sz="2400" dirty="0">
                <a:solidFill>
                  <a:schemeClr val="tx1"/>
                </a:solidFill>
              </a:rPr>
              <a:t>-Kotak P3K dan peralatan darurat</a:t>
            </a:r>
          </a:p>
          <a:p>
            <a:pPr algn="l"/>
            <a:r>
              <a:rPr lang="id-ID" sz="2400" dirty="0">
                <a:solidFill>
                  <a:schemeClr val="tx1"/>
                </a:solidFill>
              </a:rPr>
              <a:t>-Harus ada pedoman yang jelas tentang siapa yang berwenang selama keadaan darurat</a:t>
            </a:r>
          </a:p>
          <a:p>
            <a:pPr algn="l"/>
            <a:r>
              <a:rPr lang="id-ID" sz="2400" dirty="0">
                <a:solidFill>
                  <a:schemeClr val="tx1"/>
                </a:solidFill>
              </a:rPr>
              <a:t>-Daftar semua nomor kontak yang relevan harus dibuat  </a:t>
            </a:r>
          </a:p>
        </p:txBody>
      </p:sp>
    </p:spTree>
    <p:extLst>
      <p:ext uri="{BB962C8B-B14F-4D97-AF65-F5344CB8AC3E}">
        <p14:creationId xmlns:p14="http://schemas.microsoft.com/office/powerpoint/2010/main" val="2532479786"/>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judul 1">
            <a:extLst>
              <a:ext uri="{FF2B5EF4-FFF2-40B4-BE49-F238E27FC236}">
                <a16:creationId xmlns:a16="http://schemas.microsoft.com/office/drawing/2014/main" id="{A25F754B-B5AC-8097-1EF7-1BC38DFC03AC}"/>
              </a:ext>
            </a:extLst>
          </p:cNvPr>
          <p:cNvSpPr>
            <a:spLocks noGrp="1"/>
          </p:cNvSpPr>
          <p:nvPr>
            <p:ph type="subTitle" idx="1"/>
          </p:nvPr>
        </p:nvSpPr>
        <p:spPr/>
        <p:txBody>
          <a:bodyPr/>
          <a:lstStyle/>
          <a:p>
            <a:endParaRPr lang="id-ID"/>
          </a:p>
        </p:txBody>
      </p:sp>
      <p:sp>
        <p:nvSpPr>
          <p:cNvPr id="4" name="Kotak Teks 3">
            <a:extLst>
              <a:ext uri="{FF2B5EF4-FFF2-40B4-BE49-F238E27FC236}">
                <a16:creationId xmlns:a16="http://schemas.microsoft.com/office/drawing/2014/main" id="{7CD4A24D-3C37-A2C2-2B2A-D906AC9A1FF3}"/>
              </a:ext>
            </a:extLst>
          </p:cNvPr>
          <p:cNvSpPr txBox="1"/>
          <p:nvPr/>
        </p:nvSpPr>
        <p:spPr>
          <a:xfrm>
            <a:off x="107504" y="836712"/>
            <a:ext cx="9036496" cy="4154984"/>
          </a:xfrm>
          <a:prstGeom prst="rect">
            <a:avLst/>
          </a:prstGeom>
          <a:noFill/>
        </p:spPr>
        <p:txBody>
          <a:bodyPr wrap="square">
            <a:spAutoFit/>
          </a:bodyPr>
          <a:lstStyle/>
          <a:p>
            <a:pPr algn="l"/>
            <a:r>
              <a:rPr lang="id-ID" sz="2400" b="1" i="0" dirty="0">
                <a:solidFill>
                  <a:srgbClr val="000000"/>
                </a:solidFill>
                <a:effectLst/>
                <a:latin typeface="ff2"/>
              </a:rPr>
              <a:t>Power/ Tenaga Listrik</a:t>
            </a:r>
          </a:p>
          <a:p>
            <a:pPr algn="l"/>
            <a:r>
              <a:rPr lang="id-ID" sz="2400" b="0" i="0" dirty="0">
                <a:solidFill>
                  <a:srgbClr val="000000"/>
                </a:solidFill>
                <a:effectLst/>
                <a:latin typeface="ff1"/>
              </a:rPr>
              <a:t>Hal yang perlu diperhatikan mengenai </a:t>
            </a:r>
            <a:r>
              <a:rPr lang="id-ID" sz="2400" b="0" i="0" dirty="0" err="1">
                <a:solidFill>
                  <a:srgbClr val="000000"/>
                </a:solidFill>
                <a:effectLst/>
                <a:latin typeface="ff1"/>
              </a:rPr>
              <a:t>power</a:t>
            </a:r>
            <a:r>
              <a:rPr lang="id-ID" sz="2400" b="0" i="0" dirty="0">
                <a:solidFill>
                  <a:srgbClr val="000000"/>
                </a:solidFill>
                <a:effectLst/>
                <a:latin typeface="ff1"/>
              </a:rPr>
              <a:t> listrik:</a:t>
            </a:r>
          </a:p>
          <a:p>
            <a:pPr algn="l"/>
            <a:r>
              <a:rPr lang="id-ID" sz="2400" dirty="0">
                <a:solidFill>
                  <a:srgbClr val="000000"/>
                </a:solidFill>
                <a:latin typeface="ff3"/>
              </a:rPr>
              <a:t>-</a:t>
            </a:r>
            <a:r>
              <a:rPr lang="id-ID" sz="2400" b="0" i="0" dirty="0">
                <a:solidFill>
                  <a:srgbClr val="000000"/>
                </a:solidFill>
                <a:effectLst/>
                <a:latin typeface="ff1"/>
              </a:rPr>
              <a:t>posisi dan jumlah stop kontak.</a:t>
            </a:r>
            <a:endParaRPr lang="id-ID" sz="2400" b="0" i="0" dirty="0">
              <a:solidFill>
                <a:srgbClr val="000000"/>
              </a:solidFill>
              <a:effectLst/>
              <a:latin typeface="ff3"/>
            </a:endParaRPr>
          </a:p>
          <a:p>
            <a:pPr algn="l"/>
            <a:r>
              <a:rPr lang="id-ID" sz="2400" dirty="0">
                <a:solidFill>
                  <a:srgbClr val="000000"/>
                </a:solidFill>
                <a:latin typeface="ff3"/>
              </a:rPr>
              <a:t>-</a:t>
            </a:r>
            <a:r>
              <a:rPr lang="id-ID" sz="2400" b="0" i="0" dirty="0">
                <a:solidFill>
                  <a:srgbClr val="000000"/>
                </a:solidFill>
                <a:effectLst/>
                <a:latin typeface="ff1"/>
              </a:rPr>
              <a:t>jenis kabel dan jarak dari sumber daya ke perangkat.</a:t>
            </a:r>
          </a:p>
          <a:p>
            <a:pPr algn="l"/>
            <a:r>
              <a:rPr lang="id-ID" sz="2400" b="0" i="0" dirty="0">
                <a:solidFill>
                  <a:srgbClr val="000000"/>
                </a:solidFill>
                <a:effectLst/>
                <a:latin typeface="ff1"/>
              </a:rPr>
              <a:t>-</a:t>
            </a:r>
            <a:r>
              <a:rPr lang="id-ID" sz="2400" b="0" i="0" dirty="0" err="1">
                <a:solidFill>
                  <a:srgbClr val="000000"/>
                </a:solidFill>
                <a:effectLst/>
                <a:latin typeface="ff1"/>
              </a:rPr>
              <a:t>Perkabelan</a:t>
            </a:r>
            <a:r>
              <a:rPr lang="id-ID" sz="2400" b="0" i="0" dirty="0">
                <a:solidFill>
                  <a:srgbClr val="000000"/>
                </a:solidFill>
                <a:effectLst/>
                <a:latin typeface="ff1"/>
              </a:rPr>
              <a:t> yang benar, karena biasanya tempat yang “tua” </a:t>
            </a:r>
            <a:r>
              <a:rPr lang="id-ID" sz="2400" b="0" i="0" dirty="0" err="1">
                <a:solidFill>
                  <a:srgbClr val="000000"/>
                </a:solidFill>
                <a:effectLst/>
                <a:latin typeface="ff1"/>
              </a:rPr>
              <a:t>perkabelannya</a:t>
            </a:r>
            <a:r>
              <a:rPr lang="id-ID" sz="2400" b="0" i="0" dirty="0">
                <a:solidFill>
                  <a:srgbClr val="000000"/>
                </a:solidFill>
                <a:effectLst/>
                <a:latin typeface="ff1"/>
              </a:rPr>
              <a:t> tidak</a:t>
            </a:r>
            <a:r>
              <a:rPr lang="id-ID" sz="2400" dirty="0">
                <a:solidFill>
                  <a:srgbClr val="000000"/>
                </a:solidFill>
                <a:latin typeface="ff3"/>
              </a:rPr>
              <a:t> </a:t>
            </a:r>
            <a:r>
              <a:rPr lang="id-ID" sz="2400" b="0" i="0" dirty="0">
                <a:solidFill>
                  <a:srgbClr val="000000"/>
                </a:solidFill>
                <a:effectLst/>
                <a:latin typeface="ff1"/>
              </a:rPr>
              <a:t>dipasang dengan benar.</a:t>
            </a:r>
          </a:p>
          <a:p>
            <a:pPr algn="l"/>
            <a:r>
              <a:rPr lang="id-ID" sz="2400" dirty="0">
                <a:solidFill>
                  <a:srgbClr val="000000"/>
                </a:solidFill>
                <a:latin typeface="ff3"/>
              </a:rPr>
              <a:t>-</a:t>
            </a:r>
            <a:r>
              <a:rPr lang="id-ID" sz="2400" b="0" i="0" dirty="0">
                <a:solidFill>
                  <a:srgbClr val="000000"/>
                </a:solidFill>
                <a:effectLst/>
                <a:latin typeface="ff1"/>
              </a:rPr>
              <a:t>tingkat volt / </a:t>
            </a:r>
            <a:r>
              <a:rPr lang="id-ID" sz="2400" b="0" i="0" dirty="0" err="1">
                <a:solidFill>
                  <a:srgbClr val="000000"/>
                </a:solidFill>
                <a:effectLst/>
                <a:latin typeface="ff1"/>
              </a:rPr>
              <a:t>amp</a:t>
            </a:r>
            <a:r>
              <a:rPr lang="id-ID" sz="2400" b="0" i="0" dirty="0">
                <a:solidFill>
                  <a:srgbClr val="000000"/>
                </a:solidFill>
                <a:effectLst/>
                <a:latin typeface="ff1"/>
              </a:rPr>
              <a:t> peralatan yang digunakan.</a:t>
            </a:r>
            <a:endParaRPr lang="id-ID" sz="2400" b="0" i="0" dirty="0">
              <a:solidFill>
                <a:srgbClr val="000000"/>
              </a:solidFill>
              <a:effectLst/>
              <a:latin typeface="ff3"/>
            </a:endParaRPr>
          </a:p>
          <a:p>
            <a:pPr algn="l"/>
            <a:r>
              <a:rPr lang="id-ID" sz="2400" dirty="0">
                <a:solidFill>
                  <a:srgbClr val="000000"/>
                </a:solidFill>
                <a:latin typeface="ff3"/>
              </a:rPr>
              <a:t>-</a:t>
            </a:r>
            <a:r>
              <a:rPr lang="id-ID" sz="2400" b="0" i="0" dirty="0">
                <a:solidFill>
                  <a:srgbClr val="000000"/>
                </a:solidFill>
                <a:effectLst/>
                <a:latin typeface="ff1"/>
              </a:rPr>
              <a:t>Faktor keamanan, termasuk kabel penutup dan kemungkinan </a:t>
            </a:r>
            <a:r>
              <a:rPr lang="id-ID" sz="2400" b="0" i="0" dirty="0" err="1">
                <a:solidFill>
                  <a:srgbClr val="000000"/>
                </a:solidFill>
                <a:effectLst/>
                <a:latin typeface="ff1"/>
              </a:rPr>
              <a:t>konslet</a:t>
            </a:r>
            <a:r>
              <a:rPr lang="id-ID" sz="2400" b="0" i="0" dirty="0">
                <a:solidFill>
                  <a:srgbClr val="000000"/>
                </a:solidFill>
                <a:effectLst/>
                <a:latin typeface="ff1"/>
              </a:rPr>
              <a:t>.</a:t>
            </a:r>
            <a:endParaRPr lang="id-ID" sz="2400" b="0" i="0" dirty="0">
              <a:solidFill>
                <a:srgbClr val="000000"/>
              </a:solidFill>
              <a:effectLst/>
              <a:latin typeface="ff3"/>
            </a:endParaRPr>
          </a:p>
          <a:p>
            <a:pPr algn="l"/>
            <a:r>
              <a:rPr lang="id-ID" sz="2400" dirty="0">
                <a:solidFill>
                  <a:srgbClr val="000000"/>
                </a:solidFill>
                <a:latin typeface="ff3"/>
              </a:rPr>
              <a:t>-</a:t>
            </a:r>
            <a:r>
              <a:rPr lang="id-ID" sz="2400" b="0" i="0" dirty="0">
                <a:solidFill>
                  <a:srgbClr val="000000"/>
                </a:solidFill>
                <a:effectLst/>
                <a:latin typeface="ff1"/>
              </a:rPr>
              <a:t>kebocoran akibat hujan peraturan tentang listrik</a:t>
            </a:r>
            <a:endParaRPr lang="id-ID" sz="2400" b="0" i="0" dirty="0">
              <a:solidFill>
                <a:srgbClr val="000000"/>
              </a:solidFill>
              <a:effectLst/>
              <a:latin typeface="ff3"/>
            </a:endParaRPr>
          </a:p>
          <a:p>
            <a:pPr algn="l"/>
            <a:endParaRPr lang="id-ID" sz="2400" b="0" i="0" dirty="0">
              <a:solidFill>
                <a:srgbClr val="000000"/>
              </a:solidFill>
              <a:effectLst/>
              <a:latin typeface="ff1"/>
            </a:endParaRPr>
          </a:p>
          <a:p>
            <a:pPr algn="l"/>
            <a:endParaRPr lang="id-ID" sz="2400" b="0" i="0" dirty="0">
              <a:solidFill>
                <a:srgbClr val="000000"/>
              </a:solidFill>
              <a:effectLst/>
              <a:latin typeface="ff3"/>
            </a:endParaRPr>
          </a:p>
        </p:txBody>
      </p:sp>
    </p:spTree>
    <p:extLst>
      <p:ext uri="{BB962C8B-B14F-4D97-AF65-F5344CB8AC3E}">
        <p14:creationId xmlns:p14="http://schemas.microsoft.com/office/powerpoint/2010/main" val="4114346125"/>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mpungan Konten 1">
            <a:extLst>
              <a:ext uri="{FF2B5EF4-FFF2-40B4-BE49-F238E27FC236}">
                <a16:creationId xmlns:a16="http://schemas.microsoft.com/office/drawing/2014/main" id="{C9AABB17-3323-129E-BB97-40FC844458E8}"/>
              </a:ext>
            </a:extLst>
          </p:cNvPr>
          <p:cNvSpPr>
            <a:spLocks noGrp="1"/>
          </p:cNvSpPr>
          <p:nvPr>
            <p:ph idx="1"/>
          </p:nvPr>
        </p:nvSpPr>
        <p:spPr>
          <a:xfrm>
            <a:off x="457200" y="692696"/>
            <a:ext cx="8229600" cy="4525963"/>
          </a:xfrm>
        </p:spPr>
        <p:txBody>
          <a:bodyPr/>
          <a:lstStyle/>
          <a:p>
            <a:pPr marL="0" indent="0" algn="l">
              <a:buNone/>
            </a:pPr>
            <a:r>
              <a:rPr lang="id-ID" sz="3200" b="1" i="0" dirty="0" err="1">
                <a:solidFill>
                  <a:srgbClr val="000000"/>
                </a:solidFill>
                <a:effectLst/>
                <a:latin typeface="ff2"/>
              </a:rPr>
              <a:t>Lights</a:t>
            </a:r>
            <a:endParaRPr lang="id-ID" sz="3200" b="1" i="0" dirty="0">
              <a:solidFill>
                <a:srgbClr val="000000"/>
              </a:solidFill>
              <a:effectLst/>
              <a:latin typeface="ff2"/>
            </a:endParaRPr>
          </a:p>
          <a:p>
            <a:pPr marL="0" indent="0" algn="l">
              <a:buNone/>
            </a:pPr>
            <a:r>
              <a:rPr lang="id-ID" sz="3200" b="0" i="0" dirty="0">
                <a:solidFill>
                  <a:srgbClr val="000000"/>
                </a:solidFill>
                <a:effectLst/>
                <a:latin typeface="ff1"/>
              </a:rPr>
              <a:t>Pencahayaan di suatu tempat memiliki dua fungsi:</a:t>
            </a:r>
          </a:p>
          <a:p>
            <a:pPr algn="l"/>
            <a:r>
              <a:rPr lang="id-ID" sz="3200" b="0" i="0" dirty="0">
                <a:solidFill>
                  <a:srgbClr val="000000"/>
                </a:solidFill>
                <a:effectLst/>
                <a:latin typeface="ff1"/>
              </a:rPr>
              <a:t>Secara pragmatis, cahaya/lampu memungkinkan semua orang melihat apa yang</a:t>
            </a:r>
            <a:r>
              <a:rPr lang="id-ID" sz="3200" dirty="0">
                <a:solidFill>
                  <a:srgbClr val="000000"/>
                </a:solidFill>
                <a:latin typeface="ff3"/>
              </a:rPr>
              <a:t> </a:t>
            </a:r>
            <a:r>
              <a:rPr lang="id-ID" sz="3200" b="0" i="0" dirty="0">
                <a:solidFill>
                  <a:srgbClr val="000000"/>
                </a:solidFill>
                <a:effectLst/>
                <a:latin typeface="ff1"/>
              </a:rPr>
              <a:t>terjadi.</a:t>
            </a:r>
          </a:p>
          <a:p>
            <a:pPr algn="l"/>
            <a:r>
              <a:rPr lang="id-ID" sz="3200" b="0" i="0" dirty="0">
                <a:solidFill>
                  <a:srgbClr val="000000"/>
                </a:solidFill>
                <a:effectLst/>
                <a:latin typeface="ff1"/>
              </a:rPr>
              <a:t>Secara artistik, mereka adalah pusat dari desain acara tersebu</a:t>
            </a:r>
            <a:endParaRPr lang="id-ID" sz="3200" b="0" i="0" dirty="0">
              <a:solidFill>
                <a:srgbClr val="000000"/>
              </a:solidFill>
              <a:effectLst/>
              <a:latin typeface="ff3"/>
            </a:endParaRPr>
          </a:p>
          <a:p>
            <a:endParaRPr lang="id-ID" sz="3200" dirty="0"/>
          </a:p>
        </p:txBody>
      </p:sp>
      <p:sp>
        <p:nvSpPr>
          <p:cNvPr id="3" name="Tampungan Tanggal 2">
            <a:extLst>
              <a:ext uri="{FF2B5EF4-FFF2-40B4-BE49-F238E27FC236}">
                <a16:creationId xmlns:a16="http://schemas.microsoft.com/office/drawing/2014/main" id="{D3F59E03-E582-5F55-C39E-9AC10601D54A}"/>
              </a:ext>
            </a:extLst>
          </p:cNvPr>
          <p:cNvSpPr>
            <a:spLocks noGrp="1"/>
          </p:cNvSpPr>
          <p:nvPr>
            <p:ph type="dt" sz="half" idx="10"/>
          </p:nvPr>
        </p:nvSpPr>
        <p:spPr/>
        <p:txBody>
          <a:bodyPr/>
          <a:lstStyle/>
          <a:p>
            <a:pPr>
              <a:defRPr/>
            </a:pPr>
            <a:endParaRPr lang="en-US"/>
          </a:p>
        </p:txBody>
      </p:sp>
    </p:spTree>
    <p:extLst>
      <p:ext uri="{BB962C8B-B14F-4D97-AF65-F5344CB8AC3E}">
        <p14:creationId xmlns:p14="http://schemas.microsoft.com/office/powerpoint/2010/main" val="2470300113"/>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27935</TotalTime>
  <Words>619</Words>
  <Application>Microsoft Office PowerPoint</Application>
  <PresentationFormat>Tampilan Layar (4:3)</PresentationFormat>
  <Paragraphs>85</Paragraphs>
  <Slides>10</Slides>
  <Notes>2</Notes>
  <HiddenSlides>0</HiddenSlides>
  <MMClips>0</MMClips>
  <ScaleCrop>false</ScaleCrop>
  <HeadingPairs>
    <vt:vector size="6" baseType="variant">
      <vt:variant>
        <vt:lpstr>Font Dipakai</vt:lpstr>
      </vt:variant>
      <vt:variant>
        <vt:i4>9</vt:i4>
      </vt:variant>
      <vt:variant>
        <vt:lpstr>Tema</vt:lpstr>
      </vt:variant>
      <vt:variant>
        <vt:i4>1</vt:i4>
      </vt:variant>
      <vt:variant>
        <vt:lpstr>Judul Slide</vt:lpstr>
      </vt:variant>
      <vt:variant>
        <vt:i4>10</vt:i4>
      </vt:variant>
    </vt:vector>
  </HeadingPairs>
  <TitlesOfParts>
    <vt:vector size="20" baseType="lpstr">
      <vt:lpstr>Arial</vt:lpstr>
      <vt:lpstr>Calibri</vt:lpstr>
      <vt:lpstr>Cambria</vt:lpstr>
      <vt:lpstr>DM Sans</vt:lpstr>
      <vt:lpstr>ff1</vt:lpstr>
      <vt:lpstr>ff2</vt:lpstr>
      <vt:lpstr>ff3</vt:lpstr>
      <vt:lpstr>Symbol</vt:lpstr>
      <vt:lpstr>Times New Roman</vt:lpstr>
      <vt:lpstr>Office Theme</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laptop advan</cp:lastModifiedBy>
  <cp:revision>617</cp:revision>
  <cp:lastPrinted>2015-09-17T08:41:14Z</cp:lastPrinted>
  <dcterms:created xsi:type="dcterms:W3CDTF">2010-04-18T12:06:30Z</dcterms:created>
  <dcterms:modified xsi:type="dcterms:W3CDTF">2025-01-10T02:43:50Z</dcterms:modified>
</cp:coreProperties>
</file>