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12" r:id="rId4"/>
    <p:sldId id="313" r:id="rId5"/>
    <p:sldId id="314" r:id="rId6"/>
    <p:sldId id="315" r:id="rId7"/>
    <p:sldId id="316" r:id="rId8"/>
    <p:sldId id="317" r:id="rId9"/>
    <p:sldId id="306" r:id="rId10"/>
    <p:sldId id="319" r:id="rId11"/>
    <p:sldId id="320" r:id="rId12"/>
    <p:sldId id="318" r:id="rId13"/>
    <p:sldId id="321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7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2100" b="1" dirty="0" err="1"/>
            <a:t>Asumsi</a:t>
          </a:r>
          <a:endParaRPr lang="en-ID" sz="2100" b="1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/>
      <dgm:spPr/>
      <dgm:t>
        <a:bodyPr/>
        <a:lstStyle/>
        <a:p>
          <a:r>
            <a:rPr lang="en-US" dirty="0" err="1"/>
            <a:t>Alternatif</a:t>
          </a:r>
          <a:endParaRPr lang="en-ID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/>
      <dgm:spPr/>
      <dgm:t>
        <a:bodyPr/>
        <a:lstStyle/>
        <a:p>
          <a:r>
            <a:rPr lang="en-US" dirty="0" err="1"/>
            <a:t>Tujuan</a:t>
          </a:r>
          <a:endParaRPr lang="en-ID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/>
      <dgm:spPr/>
      <dgm:t>
        <a:bodyPr/>
        <a:lstStyle/>
        <a:p>
          <a:r>
            <a:rPr lang="en-US" dirty="0" err="1"/>
            <a:t>Prediksi</a:t>
          </a:r>
          <a:endParaRPr lang="en-ID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1" dirty="0" err="1"/>
            <a:t>Alternatif</a:t>
          </a:r>
          <a:endParaRPr lang="en-ID" sz="1600" b="1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/>
      <dgm:spPr/>
      <dgm:t>
        <a:bodyPr/>
        <a:lstStyle/>
        <a:p>
          <a:r>
            <a:rPr lang="en-US" dirty="0" err="1"/>
            <a:t>Tujuan</a:t>
          </a:r>
          <a:endParaRPr lang="en-ID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/>
      <dgm:spPr/>
      <dgm:t>
        <a:bodyPr/>
        <a:lstStyle/>
        <a:p>
          <a:r>
            <a:rPr lang="en-US" dirty="0" err="1"/>
            <a:t>Prediksi</a:t>
          </a:r>
          <a:endParaRPr lang="en-ID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0" dirty="0" err="1"/>
            <a:t>Alternatif</a:t>
          </a:r>
          <a:endParaRPr lang="en-ID" sz="1600" b="0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 custT="1"/>
      <dgm:spPr/>
      <dgm:t>
        <a:bodyPr/>
        <a:lstStyle/>
        <a:p>
          <a:r>
            <a:rPr lang="en-US" sz="2000" b="1" dirty="0" err="1"/>
            <a:t>Tujuan</a:t>
          </a:r>
          <a:endParaRPr lang="en-ID" sz="2000" b="1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/>
      <dgm:spPr/>
      <dgm:t>
        <a:bodyPr/>
        <a:lstStyle/>
        <a:p>
          <a:r>
            <a:rPr lang="en-US" dirty="0" err="1"/>
            <a:t>Prediksi</a:t>
          </a:r>
          <a:endParaRPr lang="en-ID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0" dirty="0" err="1"/>
            <a:t>Alternatif</a:t>
          </a:r>
          <a:endParaRPr lang="en-ID" sz="1600" b="0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 custT="1"/>
      <dgm:spPr/>
      <dgm:t>
        <a:bodyPr/>
        <a:lstStyle/>
        <a:p>
          <a:r>
            <a:rPr lang="en-US" sz="1600" b="0" dirty="0" err="1"/>
            <a:t>Tujuan</a:t>
          </a:r>
          <a:endParaRPr lang="en-ID" sz="1600" b="0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 custT="1"/>
      <dgm:spPr/>
      <dgm:t>
        <a:bodyPr/>
        <a:lstStyle/>
        <a:p>
          <a:r>
            <a:rPr lang="en-US" sz="1900" b="1" dirty="0" err="1"/>
            <a:t>Prediksi</a:t>
          </a:r>
          <a:endParaRPr lang="en-ID" sz="1900" b="1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/>
      <dgm:spPr/>
      <dgm:t>
        <a:bodyPr/>
        <a:lstStyle/>
        <a:p>
          <a:r>
            <a:rPr lang="en-US" dirty="0" err="1"/>
            <a:t>Kebijakan</a:t>
          </a:r>
          <a:endParaRPr lang="en-ID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42CDF-83E0-4ACB-94DA-A90E51907236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6A894472-9856-4667-A1F1-20F5010C9A13}">
      <dgm:prSet phldrT="[Text]" custT="1"/>
      <dgm:spPr/>
      <dgm:t>
        <a:bodyPr/>
        <a:lstStyle/>
        <a:p>
          <a:r>
            <a:rPr lang="en-US" sz="1600" b="0" dirty="0" err="1"/>
            <a:t>Asumsi</a:t>
          </a:r>
          <a:endParaRPr lang="en-ID" sz="1600" b="0" dirty="0"/>
        </a:p>
      </dgm:t>
    </dgm:pt>
    <dgm:pt modelId="{546F4C5C-9D27-46C5-95CD-19DD29DAC47C}" type="parTrans" cxnId="{E396E3DA-1F16-46DA-A78D-EF981464523C}">
      <dgm:prSet/>
      <dgm:spPr/>
      <dgm:t>
        <a:bodyPr/>
        <a:lstStyle/>
        <a:p>
          <a:endParaRPr lang="en-ID"/>
        </a:p>
      </dgm:t>
    </dgm:pt>
    <dgm:pt modelId="{904CA570-2308-45E7-B41E-6D5908C245D7}" type="sibTrans" cxnId="{E396E3DA-1F16-46DA-A78D-EF981464523C}">
      <dgm:prSet/>
      <dgm:spPr/>
      <dgm:t>
        <a:bodyPr/>
        <a:lstStyle/>
        <a:p>
          <a:endParaRPr lang="en-ID"/>
        </a:p>
      </dgm:t>
    </dgm:pt>
    <dgm:pt modelId="{8DFE5093-0F4A-438C-9869-8ADE465D3BFE}">
      <dgm:prSet phldrT="[Text]" custT="1"/>
      <dgm:spPr/>
      <dgm:t>
        <a:bodyPr/>
        <a:lstStyle/>
        <a:p>
          <a:r>
            <a:rPr lang="en-US" sz="1600" b="0" dirty="0" err="1"/>
            <a:t>Alternatif</a:t>
          </a:r>
          <a:endParaRPr lang="en-ID" sz="1600" b="0" dirty="0"/>
        </a:p>
      </dgm:t>
    </dgm:pt>
    <dgm:pt modelId="{07DF283C-5895-472A-8CE4-F4BC56D175FB}" type="parTrans" cxnId="{48112209-A1DA-4502-A044-AF6AD8E36F26}">
      <dgm:prSet/>
      <dgm:spPr/>
      <dgm:t>
        <a:bodyPr/>
        <a:lstStyle/>
        <a:p>
          <a:endParaRPr lang="en-ID"/>
        </a:p>
      </dgm:t>
    </dgm:pt>
    <dgm:pt modelId="{B3170949-1837-4337-A34F-F0A424E14D78}" type="sibTrans" cxnId="{48112209-A1DA-4502-A044-AF6AD8E36F26}">
      <dgm:prSet/>
      <dgm:spPr/>
      <dgm:t>
        <a:bodyPr/>
        <a:lstStyle/>
        <a:p>
          <a:endParaRPr lang="en-ID"/>
        </a:p>
      </dgm:t>
    </dgm:pt>
    <dgm:pt modelId="{CEC512F2-B58A-4CAC-A606-905F491396D7}">
      <dgm:prSet phldrT="[Text]" custT="1"/>
      <dgm:spPr/>
      <dgm:t>
        <a:bodyPr/>
        <a:lstStyle/>
        <a:p>
          <a:r>
            <a:rPr lang="en-US" sz="1600" b="0" dirty="0" err="1"/>
            <a:t>Tujuan</a:t>
          </a:r>
          <a:endParaRPr lang="en-ID" sz="1600" b="0" dirty="0"/>
        </a:p>
      </dgm:t>
    </dgm:pt>
    <dgm:pt modelId="{C3B7998F-B73B-496B-A86B-8E9EA7B445C7}" type="parTrans" cxnId="{D3D13E39-4934-459B-AA87-7363B443D9EF}">
      <dgm:prSet/>
      <dgm:spPr/>
      <dgm:t>
        <a:bodyPr/>
        <a:lstStyle/>
        <a:p>
          <a:endParaRPr lang="en-ID"/>
        </a:p>
      </dgm:t>
    </dgm:pt>
    <dgm:pt modelId="{DFD933F1-A313-4D52-B9D3-B65732D6D345}" type="sibTrans" cxnId="{D3D13E39-4934-459B-AA87-7363B443D9EF}">
      <dgm:prSet/>
      <dgm:spPr/>
      <dgm:t>
        <a:bodyPr/>
        <a:lstStyle/>
        <a:p>
          <a:endParaRPr lang="en-ID"/>
        </a:p>
      </dgm:t>
    </dgm:pt>
    <dgm:pt modelId="{D5AB2551-DB29-4140-8620-D71A41BDE383}">
      <dgm:prSet custT="1"/>
      <dgm:spPr/>
      <dgm:t>
        <a:bodyPr/>
        <a:lstStyle/>
        <a:p>
          <a:r>
            <a:rPr lang="en-US" sz="1600" b="0" dirty="0" err="1"/>
            <a:t>Prediksi</a:t>
          </a:r>
          <a:endParaRPr lang="en-ID" sz="1600" b="0" dirty="0"/>
        </a:p>
      </dgm:t>
    </dgm:pt>
    <dgm:pt modelId="{3E895440-E229-4C62-81ED-8A0DCF7807C1}" type="parTrans" cxnId="{9B0ADD70-640D-4F5D-8096-B5E966F93DE3}">
      <dgm:prSet/>
      <dgm:spPr/>
      <dgm:t>
        <a:bodyPr/>
        <a:lstStyle/>
        <a:p>
          <a:endParaRPr lang="en-ID"/>
        </a:p>
      </dgm:t>
    </dgm:pt>
    <dgm:pt modelId="{CAF06EE5-2595-4E6B-8938-A5E445748919}" type="sibTrans" cxnId="{9B0ADD70-640D-4F5D-8096-B5E966F93DE3}">
      <dgm:prSet/>
      <dgm:spPr/>
      <dgm:t>
        <a:bodyPr/>
        <a:lstStyle/>
        <a:p>
          <a:endParaRPr lang="en-ID"/>
        </a:p>
      </dgm:t>
    </dgm:pt>
    <dgm:pt modelId="{1521507C-FDB6-4DA9-A2A8-0B8E3DAE7917}">
      <dgm:prSet custT="1"/>
      <dgm:spPr/>
      <dgm:t>
        <a:bodyPr/>
        <a:lstStyle/>
        <a:p>
          <a:r>
            <a:rPr lang="en-US" sz="1600" b="1" dirty="0" err="1"/>
            <a:t>Kebijakan</a:t>
          </a:r>
          <a:endParaRPr lang="en-ID" sz="1600" b="1" dirty="0"/>
        </a:p>
      </dgm:t>
    </dgm:pt>
    <dgm:pt modelId="{2A1F0B5A-DF4C-489B-8BF9-488E3DE3516F}" type="parTrans" cxnId="{2691DF95-8167-4918-9D63-514FB4231806}">
      <dgm:prSet/>
      <dgm:spPr/>
      <dgm:t>
        <a:bodyPr/>
        <a:lstStyle/>
        <a:p>
          <a:endParaRPr lang="en-ID"/>
        </a:p>
      </dgm:t>
    </dgm:pt>
    <dgm:pt modelId="{8174BAA5-8EE7-4E98-B04A-F85EE3498713}" type="sibTrans" cxnId="{2691DF95-8167-4918-9D63-514FB4231806}">
      <dgm:prSet/>
      <dgm:spPr/>
      <dgm:t>
        <a:bodyPr/>
        <a:lstStyle/>
        <a:p>
          <a:endParaRPr lang="en-ID"/>
        </a:p>
      </dgm:t>
    </dgm:pt>
    <dgm:pt modelId="{0FF1E0B8-69BA-4990-81DE-BA544284C613}" type="pres">
      <dgm:prSet presAssocID="{34342CDF-83E0-4ACB-94DA-A90E51907236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92B5E91-C924-4638-A462-8E2288AB5365}" type="pres">
      <dgm:prSet presAssocID="{1521507C-FDB6-4DA9-A2A8-0B8E3DAE7917}" presName="Accent5" presStyleCnt="0"/>
      <dgm:spPr/>
    </dgm:pt>
    <dgm:pt modelId="{9549A94B-B825-43D2-AACF-B90FA358A236}" type="pres">
      <dgm:prSet presAssocID="{1521507C-FDB6-4DA9-A2A8-0B8E3DAE7917}" presName="Accent" presStyleLbl="node1" presStyleIdx="0" presStyleCnt="5"/>
      <dgm:spPr/>
    </dgm:pt>
    <dgm:pt modelId="{F0F5FA31-88C6-4D26-A691-42764390FC56}" type="pres">
      <dgm:prSet presAssocID="{1521507C-FDB6-4DA9-A2A8-0B8E3DAE7917}" presName="ParentBackground5" presStyleCnt="0"/>
      <dgm:spPr/>
    </dgm:pt>
    <dgm:pt modelId="{6689993B-F374-4A78-89D3-B9F193C35BD0}" type="pres">
      <dgm:prSet presAssocID="{1521507C-FDB6-4DA9-A2A8-0B8E3DAE7917}" presName="ParentBackground" presStyleLbl="fgAcc1" presStyleIdx="0" presStyleCnt="5"/>
      <dgm:spPr/>
    </dgm:pt>
    <dgm:pt modelId="{F7422832-EEAC-4FB0-9099-88DE6373A300}" type="pres">
      <dgm:prSet presAssocID="{1521507C-FDB6-4DA9-A2A8-0B8E3DAE7917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DC7DE21-4E0B-4268-A3D8-B9F38E7FC729}" type="pres">
      <dgm:prSet presAssocID="{D5AB2551-DB29-4140-8620-D71A41BDE383}" presName="Accent4" presStyleCnt="0"/>
      <dgm:spPr/>
    </dgm:pt>
    <dgm:pt modelId="{014A6DE6-F86B-4046-B415-F96FB9350F7C}" type="pres">
      <dgm:prSet presAssocID="{D5AB2551-DB29-4140-8620-D71A41BDE383}" presName="Accent" presStyleLbl="node1" presStyleIdx="1" presStyleCnt="5"/>
      <dgm:spPr/>
    </dgm:pt>
    <dgm:pt modelId="{63C259E1-CF9A-458B-89A7-6EF446503B86}" type="pres">
      <dgm:prSet presAssocID="{D5AB2551-DB29-4140-8620-D71A41BDE383}" presName="ParentBackground4" presStyleCnt="0"/>
      <dgm:spPr/>
    </dgm:pt>
    <dgm:pt modelId="{971B2CD7-6BB3-41F8-9D43-AD603EF57825}" type="pres">
      <dgm:prSet presAssocID="{D5AB2551-DB29-4140-8620-D71A41BDE383}" presName="ParentBackground" presStyleLbl="fgAcc1" presStyleIdx="1" presStyleCnt="5"/>
      <dgm:spPr/>
    </dgm:pt>
    <dgm:pt modelId="{CC0C84DF-2157-4E80-BD7E-0D009B6574E8}" type="pres">
      <dgm:prSet presAssocID="{D5AB2551-DB29-4140-8620-D71A41BDE38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B3EE05AB-D40B-4528-A779-62B9FF362EAF}" type="pres">
      <dgm:prSet presAssocID="{CEC512F2-B58A-4CAC-A606-905F491396D7}" presName="Accent3" presStyleCnt="0"/>
      <dgm:spPr/>
    </dgm:pt>
    <dgm:pt modelId="{F02B5945-8115-427A-9B5E-2F328F558E24}" type="pres">
      <dgm:prSet presAssocID="{CEC512F2-B58A-4CAC-A606-905F491396D7}" presName="Accent" presStyleLbl="node1" presStyleIdx="2" presStyleCnt="5"/>
      <dgm:spPr/>
    </dgm:pt>
    <dgm:pt modelId="{E3BD573D-4465-457F-B350-9DDBB439ACD0}" type="pres">
      <dgm:prSet presAssocID="{CEC512F2-B58A-4CAC-A606-905F491396D7}" presName="ParentBackground3" presStyleCnt="0"/>
      <dgm:spPr/>
    </dgm:pt>
    <dgm:pt modelId="{6ADFFA0E-3E31-49C5-AEF0-EAB4507C8425}" type="pres">
      <dgm:prSet presAssocID="{CEC512F2-B58A-4CAC-A606-905F491396D7}" presName="ParentBackground" presStyleLbl="fgAcc1" presStyleIdx="2" presStyleCnt="5"/>
      <dgm:spPr/>
    </dgm:pt>
    <dgm:pt modelId="{C04C4E42-0063-47DF-B810-B04B1320D3FF}" type="pres">
      <dgm:prSet presAssocID="{CEC512F2-B58A-4CAC-A606-905F491396D7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A1942C10-4514-4099-8692-C76FF79DE71C}" type="pres">
      <dgm:prSet presAssocID="{8DFE5093-0F4A-438C-9869-8ADE465D3BFE}" presName="Accent2" presStyleCnt="0"/>
      <dgm:spPr/>
    </dgm:pt>
    <dgm:pt modelId="{583AE87F-8E02-4F22-B8FE-7F92E5048C37}" type="pres">
      <dgm:prSet presAssocID="{8DFE5093-0F4A-438C-9869-8ADE465D3BFE}" presName="Accent" presStyleLbl="node1" presStyleIdx="3" presStyleCnt="5"/>
      <dgm:spPr/>
    </dgm:pt>
    <dgm:pt modelId="{BCBCABDC-D492-4261-A190-618DB1EF493A}" type="pres">
      <dgm:prSet presAssocID="{8DFE5093-0F4A-438C-9869-8ADE465D3BFE}" presName="ParentBackground2" presStyleCnt="0"/>
      <dgm:spPr/>
    </dgm:pt>
    <dgm:pt modelId="{78FAFD0D-DA7D-419E-A0FC-1C87CA7F0555}" type="pres">
      <dgm:prSet presAssocID="{8DFE5093-0F4A-438C-9869-8ADE465D3BFE}" presName="ParentBackground" presStyleLbl="fgAcc1" presStyleIdx="3" presStyleCnt="5"/>
      <dgm:spPr/>
    </dgm:pt>
    <dgm:pt modelId="{F9E4BF8D-66B1-451B-A432-3AC0025C898D}" type="pres">
      <dgm:prSet presAssocID="{8DFE5093-0F4A-438C-9869-8ADE465D3BF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04A6AD0-7A6A-4687-9F0E-BC35C64797F1}" type="pres">
      <dgm:prSet presAssocID="{6A894472-9856-4667-A1F1-20F5010C9A13}" presName="Accent1" presStyleCnt="0"/>
      <dgm:spPr/>
    </dgm:pt>
    <dgm:pt modelId="{2EDC7B08-820D-4092-BC78-CFC6ED5DD637}" type="pres">
      <dgm:prSet presAssocID="{6A894472-9856-4667-A1F1-20F5010C9A13}" presName="Accent" presStyleLbl="node1" presStyleIdx="4" presStyleCnt="5"/>
      <dgm:spPr/>
    </dgm:pt>
    <dgm:pt modelId="{F6033DE3-4703-4883-81FE-5E7D11EE0B33}" type="pres">
      <dgm:prSet presAssocID="{6A894472-9856-4667-A1F1-20F5010C9A13}" presName="ParentBackground1" presStyleCnt="0"/>
      <dgm:spPr/>
    </dgm:pt>
    <dgm:pt modelId="{D469C410-9F08-4AD2-8218-B7FA90E15D1E}" type="pres">
      <dgm:prSet presAssocID="{6A894472-9856-4667-A1F1-20F5010C9A13}" presName="ParentBackground" presStyleLbl="fgAcc1" presStyleIdx="4" presStyleCnt="5"/>
      <dgm:spPr/>
    </dgm:pt>
    <dgm:pt modelId="{E97C0AFD-44F6-40F0-823A-3FB37413F1EA}" type="pres">
      <dgm:prSet presAssocID="{6A894472-9856-4667-A1F1-20F5010C9A13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367F0609-CBE0-4258-8AC1-E9D38DB954B4}" type="presOf" srcId="{6A894472-9856-4667-A1F1-20F5010C9A13}" destId="{E97C0AFD-44F6-40F0-823A-3FB37413F1EA}" srcOrd="1" destOrd="0" presId="urn:microsoft.com/office/officeart/2011/layout/CircleProcess"/>
    <dgm:cxn modelId="{48112209-A1DA-4502-A044-AF6AD8E36F26}" srcId="{34342CDF-83E0-4ACB-94DA-A90E51907236}" destId="{8DFE5093-0F4A-438C-9869-8ADE465D3BFE}" srcOrd="1" destOrd="0" parTransId="{07DF283C-5895-472A-8CE4-F4BC56D175FB}" sibTransId="{B3170949-1837-4337-A34F-F0A424E14D78}"/>
    <dgm:cxn modelId="{47442619-5E24-4C52-8861-D3A3F95B9F39}" type="presOf" srcId="{8DFE5093-0F4A-438C-9869-8ADE465D3BFE}" destId="{78FAFD0D-DA7D-419E-A0FC-1C87CA7F0555}" srcOrd="0" destOrd="0" presId="urn:microsoft.com/office/officeart/2011/layout/CircleProcess"/>
    <dgm:cxn modelId="{B6CC751B-59A1-4FAB-AD4F-9216554D667A}" type="presOf" srcId="{CEC512F2-B58A-4CAC-A606-905F491396D7}" destId="{6ADFFA0E-3E31-49C5-AEF0-EAB4507C8425}" srcOrd="0" destOrd="0" presId="urn:microsoft.com/office/officeart/2011/layout/CircleProcess"/>
    <dgm:cxn modelId="{CC943F2C-EDBE-45CD-9176-D92FCC4AF11E}" type="presOf" srcId="{1521507C-FDB6-4DA9-A2A8-0B8E3DAE7917}" destId="{6689993B-F374-4A78-89D3-B9F193C35BD0}" srcOrd="0" destOrd="0" presId="urn:microsoft.com/office/officeart/2011/layout/CircleProcess"/>
    <dgm:cxn modelId="{D3D13E39-4934-459B-AA87-7363B443D9EF}" srcId="{34342CDF-83E0-4ACB-94DA-A90E51907236}" destId="{CEC512F2-B58A-4CAC-A606-905F491396D7}" srcOrd="2" destOrd="0" parTransId="{C3B7998F-B73B-496B-A86B-8E9EA7B445C7}" sibTransId="{DFD933F1-A313-4D52-B9D3-B65732D6D345}"/>
    <dgm:cxn modelId="{1956516B-A6F5-4D3F-A9AB-9FC00BA17FCC}" type="presOf" srcId="{6A894472-9856-4667-A1F1-20F5010C9A13}" destId="{D469C410-9F08-4AD2-8218-B7FA90E15D1E}" srcOrd="0" destOrd="0" presId="urn:microsoft.com/office/officeart/2011/layout/CircleProcess"/>
    <dgm:cxn modelId="{9B0ADD70-640D-4F5D-8096-B5E966F93DE3}" srcId="{34342CDF-83E0-4ACB-94DA-A90E51907236}" destId="{D5AB2551-DB29-4140-8620-D71A41BDE383}" srcOrd="3" destOrd="0" parTransId="{3E895440-E229-4C62-81ED-8A0DCF7807C1}" sibTransId="{CAF06EE5-2595-4E6B-8938-A5E445748919}"/>
    <dgm:cxn modelId="{8E8DE690-18A4-4742-974E-FB1A8577E237}" type="presOf" srcId="{D5AB2551-DB29-4140-8620-D71A41BDE383}" destId="{CC0C84DF-2157-4E80-BD7E-0D009B6574E8}" srcOrd="1" destOrd="0" presId="urn:microsoft.com/office/officeart/2011/layout/CircleProcess"/>
    <dgm:cxn modelId="{2691DF95-8167-4918-9D63-514FB4231806}" srcId="{34342CDF-83E0-4ACB-94DA-A90E51907236}" destId="{1521507C-FDB6-4DA9-A2A8-0B8E3DAE7917}" srcOrd="4" destOrd="0" parTransId="{2A1F0B5A-DF4C-489B-8BF9-488E3DE3516F}" sibTransId="{8174BAA5-8EE7-4E98-B04A-F85EE3498713}"/>
    <dgm:cxn modelId="{BD771798-13D4-4F5F-AF4F-FC67A0411AC8}" type="presOf" srcId="{D5AB2551-DB29-4140-8620-D71A41BDE383}" destId="{971B2CD7-6BB3-41F8-9D43-AD603EF57825}" srcOrd="0" destOrd="0" presId="urn:microsoft.com/office/officeart/2011/layout/CircleProcess"/>
    <dgm:cxn modelId="{6E0E1BA6-7731-4A6D-BCF4-9D8348BCC179}" type="presOf" srcId="{1521507C-FDB6-4DA9-A2A8-0B8E3DAE7917}" destId="{F7422832-EEAC-4FB0-9099-88DE6373A300}" srcOrd="1" destOrd="0" presId="urn:microsoft.com/office/officeart/2011/layout/CircleProcess"/>
    <dgm:cxn modelId="{8FBC6CA7-B461-4DC2-8B66-77B5A5B583A6}" type="presOf" srcId="{8DFE5093-0F4A-438C-9869-8ADE465D3BFE}" destId="{F9E4BF8D-66B1-451B-A432-3AC0025C898D}" srcOrd="1" destOrd="0" presId="urn:microsoft.com/office/officeart/2011/layout/CircleProcess"/>
    <dgm:cxn modelId="{B865E2D7-DD30-4BD5-AB74-5A4FD5780968}" type="presOf" srcId="{CEC512F2-B58A-4CAC-A606-905F491396D7}" destId="{C04C4E42-0063-47DF-B810-B04B1320D3FF}" srcOrd="1" destOrd="0" presId="urn:microsoft.com/office/officeart/2011/layout/CircleProcess"/>
    <dgm:cxn modelId="{E396E3DA-1F16-46DA-A78D-EF981464523C}" srcId="{34342CDF-83E0-4ACB-94DA-A90E51907236}" destId="{6A894472-9856-4667-A1F1-20F5010C9A13}" srcOrd="0" destOrd="0" parTransId="{546F4C5C-9D27-46C5-95CD-19DD29DAC47C}" sibTransId="{904CA570-2308-45E7-B41E-6D5908C245D7}"/>
    <dgm:cxn modelId="{D48CF4F0-0B9E-4424-A91F-7CAA883C75D3}" type="presOf" srcId="{34342CDF-83E0-4ACB-94DA-A90E51907236}" destId="{0FF1E0B8-69BA-4990-81DE-BA544284C613}" srcOrd="0" destOrd="0" presId="urn:microsoft.com/office/officeart/2011/layout/CircleProcess"/>
    <dgm:cxn modelId="{BA931D14-E67F-4B5A-B1C2-AB71E6919317}" type="presParOf" srcId="{0FF1E0B8-69BA-4990-81DE-BA544284C613}" destId="{192B5E91-C924-4638-A462-8E2288AB5365}" srcOrd="0" destOrd="0" presId="urn:microsoft.com/office/officeart/2011/layout/CircleProcess"/>
    <dgm:cxn modelId="{4CFF2EE1-119B-4AE6-A8D0-E0D81B39C55B}" type="presParOf" srcId="{192B5E91-C924-4638-A462-8E2288AB5365}" destId="{9549A94B-B825-43D2-AACF-B90FA358A236}" srcOrd="0" destOrd="0" presId="urn:microsoft.com/office/officeart/2011/layout/CircleProcess"/>
    <dgm:cxn modelId="{6FE44D65-1907-4806-A4F6-AA102A813E2C}" type="presParOf" srcId="{0FF1E0B8-69BA-4990-81DE-BA544284C613}" destId="{F0F5FA31-88C6-4D26-A691-42764390FC56}" srcOrd="1" destOrd="0" presId="urn:microsoft.com/office/officeart/2011/layout/CircleProcess"/>
    <dgm:cxn modelId="{1B9D9593-8047-44F7-B734-52426910DD04}" type="presParOf" srcId="{F0F5FA31-88C6-4D26-A691-42764390FC56}" destId="{6689993B-F374-4A78-89D3-B9F193C35BD0}" srcOrd="0" destOrd="0" presId="urn:microsoft.com/office/officeart/2011/layout/CircleProcess"/>
    <dgm:cxn modelId="{1B53E75D-779C-458E-BAA6-9596AC2AB72B}" type="presParOf" srcId="{0FF1E0B8-69BA-4990-81DE-BA544284C613}" destId="{F7422832-EEAC-4FB0-9099-88DE6373A300}" srcOrd="2" destOrd="0" presId="urn:microsoft.com/office/officeart/2011/layout/CircleProcess"/>
    <dgm:cxn modelId="{F97BDCB3-B74F-40A5-A77C-F72D03E76A34}" type="presParOf" srcId="{0FF1E0B8-69BA-4990-81DE-BA544284C613}" destId="{EDC7DE21-4E0B-4268-A3D8-B9F38E7FC729}" srcOrd="3" destOrd="0" presId="urn:microsoft.com/office/officeart/2011/layout/CircleProcess"/>
    <dgm:cxn modelId="{68FBC496-7042-4516-ADED-A70F53A89046}" type="presParOf" srcId="{EDC7DE21-4E0B-4268-A3D8-B9F38E7FC729}" destId="{014A6DE6-F86B-4046-B415-F96FB9350F7C}" srcOrd="0" destOrd="0" presId="urn:microsoft.com/office/officeart/2011/layout/CircleProcess"/>
    <dgm:cxn modelId="{4E5AF2E2-7941-4060-9758-3E5A2A59DC42}" type="presParOf" srcId="{0FF1E0B8-69BA-4990-81DE-BA544284C613}" destId="{63C259E1-CF9A-458B-89A7-6EF446503B86}" srcOrd="4" destOrd="0" presId="urn:microsoft.com/office/officeart/2011/layout/CircleProcess"/>
    <dgm:cxn modelId="{198F13E1-5273-42BA-A444-535BE3A4FAE1}" type="presParOf" srcId="{63C259E1-CF9A-458B-89A7-6EF446503B86}" destId="{971B2CD7-6BB3-41F8-9D43-AD603EF57825}" srcOrd="0" destOrd="0" presId="urn:microsoft.com/office/officeart/2011/layout/CircleProcess"/>
    <dgm:cxn modelId="{764A1243-5801-40D9-9417-32B8351C7A4E}" type="presParOf" srcId="{0FF1E0B8-69BA-4990-81DE-BA544284C613}" destId="{CC0C84DF-2157-4E80-BD7E-0D009B6574E8}" srcOrd="5" destOrd="0" presId="urn:microsoft.com/office/officeart/2011/layout/CircleProcess"/>
    <dgm:cxn modelId="{5B7F6DE3-13E9-4C6C-8787-F40F202EC6E2}" type="presParOf" srcId="{0FF1E0B8-69BA-4990-81DE-BA544284C613}" destId="{B3EE05AB-D40B-4528-A779-62B9FF362EAF}" srcOrd="6" destOrd="0" presId="urn:microsoft.com/office/officeart/2011/layout/CircleProcess"/>
    <dgm:cxn modelId="{1F4966E8-F3A4-4B4A-A908-14C98623DFA1}" type="presParOf" srcId="{B3EE05AB-D40B-4528-A779-62B9FF362EAF}" destId="{F02B5945-8115-427A-9B5E-2F328F558E24}" srcOrd="0" destOrd="0" presId="urn:microsoft.com/office/officeart/2011/layout/CircleProcess"/>
    <dgm:cxn modelId="{C8824E13-9C65-471F-8846-53E1D9EC6332}" type="presParOf" srcId="{0FF1E0B8-69BA-4990-81DE-BA544284C613}" destId="{E3BD573D-4465-457F-B350-9DDBB439ACD0}" srcOrd="7" destOrd="0" presId="urn:microsoft.com/office/officeart/2011/layout/CircleProcess"/>
    <dgm:cxn modelId="{A3DB8FF3-0E77-46E6-BAE9-0660700B23F4}" type="presParOf" srcId="{E3BD573D-4465-457F-B350-9DDBB439ACD0}" destId="{6ADFFA0E-3E31-49C5-AEF0-EAB4507C8425}" srcOrd="0" destOrd="0" presId="urn:microsoft.com/office/officeart/2011/layout/CircleProcess"/>
    <dgm:cxn modelId="{B7BCEA4C-6DA6-4A4A-8AAE-B754ED69E8A8}" type="presParOf" srcId="{0FF1E0B8-69BA-4990-81DE-BA544284C613}" destId="{C04C4E42-0063-47DF-B810-B04B1320D3FF}" srcOrd="8" destOrd="0" presId="urn:microsoft.com/office/officeart/2011/layout/CircleProcess"/>
    <dgm:cxn modelId="{4052BF8E-6DB6-4063-89B0-F9CA4E4B6D2C}" type="presParOf" srcId="{0FF1E0B8-69BA-4990-81DE-BA544284C613}" destId="{A1942C10-4514-4099-8692-C76FF79DE71C}" srcOrd="9" destOrd="0" presId="urn:microsoft.com/office/officeart/2011/layout/CircleProcess"/>
    <dgm:cxn modelId="{4B91367A-9EED-4952-8CEE-A90B5D6CFFFC}" type="presParOf" srcId="{A1942C10-4514-4099-8692-C76FF79DE71C}" destId="{583AE87F-8E02-4F22-B8FE-7F92E5048C37}" srcOrd="0" destOrd="0" presId="urn:microsoft.com/office/officeart/2011/layout/CircleProcess"/>
    <dgm:cxn modelId="{1FE1B827-F7F1-4C07-9314-53960A601FA3}" type="presParOf" srcId="{0FF1E0B8-69BA-4990-81DE-BA544284C613}" destId="{BCBCABDC-D492-4261-A190-618DB1EF493A}" srcOrd="10" destOrd="0" presId="urn:microsoft.com/office/officeart/2011/layout/CircleProcess"/>
    <dgm:cxn modelId="{E44D08E4-FB2E-4BB4-AA7A-E7F7597DB61B}" type="presParOf" srcId="{BCBCABDC-D492-4261-A190-618DB1EF493A}" destId="{78FAFD0D-DA7D-419E-A0FC-1C87CA7F0555}" srcOrd="0" destOrd="0" presId="urn:microsoft.com/office/officeart/2011/layout/CircleProcess"/>
    <dgm:cxn modelId="{00953F50-79C5-4ADD-9B75-A7273D89947C}" type="presParOf" srcId="{0FF1E0B8-69BA-4990-81DE-BA544284C613}" destId="{F9E4BF8D-66B1-451B-A432-3AC0025C898D}" srcOrd="11" destOrd="0" presId="urn:microsoft.com/office/officeart/2011/layout/CircleProcess"/>
    <dgm:cxn modelId="{250009A2-20C0-459F-B4F5-02BA31EFC26D}" type="presParOf" srcId="{0FF1E0B8-69BA-4990-81DE-BA544284C613}" destId="{204A6AD0-7A6A-4687-9F0E-BC35C64797F1}" srcOrd="12" destOrd="0" presId="urn:microsoft.com/office/officeart/2011/layout/CircleProcess"/>
    <dgm:cxn modelId="{A5D11F37-832D-4E3D-AE5A-D1C8F1933BC5}" type="presParOf" srcId="{204A6AD0-7A6A-4687-9F0E-BC35C64797F1}" destId="{2EDC7B08-820D-4092-BC78-CFC6ED5DD637}" srcOrd="0" destOrd="0" presId="urn:microsoft.com/office/officeart/2011/layout/CircleProcess"/>
    <dgm:cxn modelId="{3EDAC54C-20E5-431B-9BAD-7F2354A73B90}" type="presParOf" srcId="{0FF1E0B8-69BA-4990-81DE-BA544284C613}" destId="{F6033DE3-4703-4883-81FE-5E7D11EE0B33}" srcOrd="13" destOrd="0" presId="urn:microsoft.com/office/officeart/2011/layout/CircleProcess"/>
    <dgm:cxn modelId="{97FCA14C-EE01-40D7-93D5-72E24A9ED097}" type="presParOf" srcId="{F6033DE3-4703-4883-81FE-5E7D11EE0B33}" destId="{D469C410-9F08-4AD2-8218-B7FA90E15D1E}" srcOrd="0" destOrd="0" presId="urn:microsoft.com/office/officeart/2011/layout/CircleProcess"/>
    <dgm:cxn modelId="{0C172017-8054-4710-9940-85C15A134559}" type="presParOf" srcId="{0FF1E0B8-69BA-4990-81DE-BA544284C613}" destId="{E97C0AFD-44F6-40F0-823A-3FB37413F1EA}" srcOrd="14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A0221FF-2036-4492-BCDE-8EAE99EA64C0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55EDA28F-ED22-4174-A9FA-038D7EFFA927}">
      <dgm:prSet phldrT="[Text]"/>
      <dgm:spPr/>
      <dgm:t>
        <a:bodyPr/>
        <a:lstStyle/>
        <a:p>
          <a:r>
            <a:rPr lang="en-US" dirty="0" err="1"/>
            <a:t>Sistem</a:t>
          </a:r>
          <a:r>
            <a:rPr lang="en-US" dirty="0"/>
            <a:t> </a:t>
          </a:r>
          <a:r>
            <a:rPr lang="en-US" dirty="0" err="1"/>
            <a:t>Pariwisata</a:t>
          </a:r>
          <a:endParaRPr lang="en-ID" dirty="0"/>
        </a:p>
      </dgm:t>
    </dgm:pt>
    <dgm:pt modelId="{85DF2192-75B9-4513-A25D-914790F7BD3F}" type="parTrans" cxnId="{C6738183-F58F-4020-8966-F9384CEEA66A}">
      <dgm:prSet/>
      <dgm:spPr/>
      <dgm:t>
        <a:bodyPr/>
        <a:lstStyle/>
        <a:p>
          <a:endParaRPr lang="en-ID"/>
        </a:p>
      </dgm:t>
    </dgm:pt>
    <dgm:pt modelId="{2B32B92C-C413-4D6A-8214-8EC788E45F8E}" type="sibTrans" cxnId="{C6738183-F58F-4020-8966-F9384CEEA66A}">
      <dgm:prSet/>
      <dgm:spPr/>
      <dgm:t>
        <a:bodyPr/>
        <a:lstStyle/>
        <a:p>
          <a:endParaRPr lang="en-ID"/>
        </a:p>
      </dgm:t>
    </dgm:pt>
    <dgm:pt modelId="{2D4D7869-8843-4091-8791-9428A6664F7E}">
      <dgm:prSet phldrT="[Text]"/>
      <dgm:spPr/>
      <dgm:t>
        <a:bodyPr/>
        <a:lstStyle/>
        <a:p>
          <a:r>
            <a:rPr lang="en-US" dirty="0" err="1"/>
            <a:t>Wisatawan</a:t>
          </a:r>
          <a:endParaRPr lang="en-ID" dirty="0"/>
        </a:p>
      </dgm:t>
    </dgm:pt>
    <dgm:pt modelId="{84498718-A53D-4C0D-8F35-4976F315B064}" type="parTrans" cxnId="{206D3151-C9D7-4835-9627-0E6D69183C28}">
      <dgm:prSet/>
      <dgm:spPr/>
      <dgm:t>
        <a:bodyPr/>
        <a:lstStyle/>
        <a:p>
          <a:endParaRPr lang="en-ID"/>
        </a:p>
      </dgm:t>
    </dgm:pt>
    <dgm:pt modelId="{DFA1F634-3583-4927-A9AD-187CC93D5A8E}" type="sibTrans" cxnId="{206D3151-C9D7-4835-9627-0E6D69183C28}">
      <dgm:prSet/>
      <dgm:spPr/>
      <dgm:t>
        <a:bodyPr/>
        <a:lstStyle/>
        <a:p>
          <a:endParaRPr lang="en-ID"/>
        </a:p>
      </dgm:t>
    </dgm:pt>
    <dgm:pt modelId="{D11860D7-51C2-4FCF-8524-2C7991549956}">
      <dgm:prSet phldrT="[Text]"/>
      <dgm:spPr/>
      <dgm:t>
        <a:bodyPr/>
        <a:lstStyle/>
        <a:p>
          <a:r>
            <a:rPr lang="en-US" dirty="0"/>
            <a:t>Daerah </a:t>
          </a:r>
          <a:r>
            <a:rPr lang="en-US" dirty="0" err="1"/>
            <a:t>Asal</a:t>
          </a:r>
          <a:r>
            <a:rPr lang="en-US" dirty="0"/>
            <a:t> </a:t>
          </a:r>
          <a:r>
            <a:rPr lang="en-US" dirty="0" err="1"/>
            <a:t>Wisatawan</a:t>
          </a:r>
          <a:endParaRPr lang="en-ID" dirty="0"/>
        </a:p>
      </dgm:t>
    </dgm:pt>
    <dgm:pt modelId="{7420633D-A529-4708-BC35-95B270B79A71}" type="parTrans" cxnId="{70143FC1-D860-47E1-8075-8650BA75C255}">
      <dgm:prSet/>
      <dgm:spPr/>
      <dgm:t>
        <a:bodyPr/>
        <a:lstStyle/>
        <a:p>
          <a:endParaRPr lang="en-ID"/>
        </a:p>
      </dgm:t>
    </dgm:pt>
    <dgm:pt modelId="{87742094-0B79-4610-BE60-64628B9E8B10}" type="sibTrans" cxnId="{70143FC1-D860-47E1-8075-8650BA75C255}">
      <dgm:prSet/>
      <dgm:spPr/>
      <dgm:t>
        <a:bodyPr/>
        <a:lstStyle/>
        <a:p>
          <a:endParaRPr lang="en-ID"/>
        </a:p>
      </dgm:t>
    </dgm:pt>
    <dgm:pt modelId="{63394B16-6EB1-4250-9F2B-1DE4789D76CE}">
      <dgm:prSet phldrT="[Text]"/>
      <dgm:spPr/>
      <dgm:t>
        <a:bodyPr/>
        <a:lstStyle/>
        <a:p>
          <a:r>
            <a:rPr lang="en-US" dirty="0"/>
            <a:t>Jalur </a:t>
          </a:r>
          <a:r>
            <a:rPr lang="en-US" dirty="0" err="1"/>
            <a:t>Pengangkutan</a:t>
          </a:r>
          <a:endParaRPr lang="en-ID" dirty="0"/>
        </a:p>
      </dgm:t>
    </dgm:pt>
    <dgm:pt modelId="{650C1220-64E0-4F9D-9AFC-20087C548430}" type="parTrans" cxnId="{B82EDFAF-6BFD-4620-A813-2A4FB97E37D8}">
      <dgm:prSet/>
      <dgm:spPr/>
      <dgm:t>
        <a:bodyPr/>
        <a:lstStyle/>
        <a:p>
          <a:endParaRPr lang="en-ID"/>
        </a:p>
      </dgm:t>
    </dgm:pt>
    <dgm:pt modelId="{E2A6A927-68E5-44A4-B491-6C608C087300}" type="sibTrans" cxnId="{B82EDFAF-6BFD-4620-A813-2A4FB97E37D8}">
      <dgm:prSet/>
      <dgm:spPr/>
      <dgm:t>
        <a:bodyPr/>
        <a:lstStyle/>
        <a:p>
          <a:endParaRPr lang="en-ID"/>
        </a:p>
      </dgm:t>
    </dgm:pt>
    <dgm:pt modelId="{2B097361-3C71-4DE4-9D6E-E681A27CEAEC}">
      <dgm:prSet phldrT="[Text]"/>
      <dgm:spPr/>
      <dgm:t>
        <a:bodyPr/>
        <a:lstStyle/>
        <a:p>
          <a:r>
            <a:rPr lang="en-US" dirty="0"/>
            <a:t>Daerah </a:t>
          </a:r>
          <a:r>
            <a:rPr lang="en-US" dirty="0" err="1"/>
            <a:t>Tujuan</a:t>
          </a:r>
          <a:r>
            <a:rPr lang="en-US" dirty="0"/>
            <a:t> </a:t>
          </a:r>
          <a:r>
            <a:rPr lang="en-US" dirty="0" err="1"/>
            <a:t>Wisata</a:t>
          </a:r>
          <a:endParaRPr lang="en-ID" dirty="0"/>
        </a:p>
      </dgm:t>
    </dgm:pt>
    <dgm:pt modelId="{6C081F55-920A-459B-B3E7-BF2C94926D09}" type="parTrans" cxnId="{AFA5DC9C-D6C9-40F5-BFB4-2D398BC3A7F5}">
      <dgm:prSet/>
      <dgm:spPr/>
      <dgm:t>
        <a:bodyPr/>
        <a:lstStyle/>
        <a:p>
          <a:endParaRPr lang="en-ID"/>
        </a:p>
      </dgm:t>
    </dgm:pt>
    <dgm:pt modelId="{3B2C3BA1-A719-4975-BD4F-42C6C2088A18}" type="sibTrans" cxnId="{AFA5DC9C-D6C9-40F5-BFB4-2D398BC3A7F5}">
      <dgm:prSet/>
      <dgm:spPr/>
      <dgm:t>
        <a:bodyPr/>
        <a:lstStyle/>
        <a:p>
          <a:endParaRPr lang="en-ID"/>
        </a:p>
      </dgm:t>
    </dgm:pt>
    <dgm:pt modelId="{84C56ADC-2EE8-4057-8B5C-76955F03AFCB}">
      <dgm:prSet/>
      <dgm:spPr/>
      <dgm:t>
        <a:bodyPr/>
        <a:lstStyle/>
        <a:p>
          <a:r>
            <a:rPr lang="en-US" dirty="0" err="1"/>
            <a:t>Industri</a:t>
          </a:r>
          <a:r>
            <a:rPr lang="en-US" dirty="0"/>
            <a:t> </a:t>
          </a:r>
          <a:r>
            <a:rPr lang="en-US" dirty="0" err="1"/>
            <a:t>Pariwisata</a:t>
          </a:r>
          <a:endParaRPr lang="en-ID" dirty="0"/>
        </a:p>
      </dgm:t>
    </dgm:pt>
    <dgm:pt modelId="{4EA6A7ED-F8BC-4161-8B86-EE676294DC11}" type="parTrans" cxnId="{6CBE47C7-8323-4C2B-BC29-2B3A7FAB86CB}">
      <dgm:prSet/>
      <dgm:spPr/>
      <dgm:t>
        <a:bodyPr/>
        <a:lstStyle/>
        <a:p>
          <a:endParaRPr lang="en-ID"/>
        </a:p>
      </dgm:t>
    </dgm:pt>
    <dgm:pt modelId="{2806A09E-5C64-419B-8171-11A9AD68C177}" type="sibTrans" cxnId="{6CBE47C7-8323-4C2B-BC29-2B3A7FAB86CB}">
      <dgm:prSet/>
      <dgm:spPr/>
      <dgm:t>
        <a:bodyPr/>
        <a:lstStyle/>
        <a:p>
          <a:endParaRPr lang="en-ID"/>
        </a:p>
      </dgm:t>
    </dgm:pt>
    <dgm:pt modelId="{1A0FACFF-B967-43DE-8FF2-39173312CE5A}" type="pres">
      <dgm:prSet presAssocID="{CA0221FF-2036-4492-BCDE-8EAE99EA64C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5A9597C-300B-4C37-87B7-A322EA436E17}" type="pres">
      <dgm:prSet presAssocID="{55EDA28F-ED22-4174-A9FA-038D7EFFA927}" presName="centerShape" presStyleLbl="node0" presStyleIdx="0" presStyleCnt="1"/>
      <dgm:spPr/>
    </dgm:pt>
    <dgm:pt modelId="{B141EA0B-2D44-4F32-8F9F-8F27084193FC}" type="pres">
      <dgm:prSet presAssocID="{2D4D7869-8843-4091-8791-9428A6664F7E}" presName="node" presStyleLbl="node1" presStyleIdx="0" presStyleCnt="5">
        <dgm:presLayoutVars>
          <dgm:bulletEnabled val="1"/>
        </dgm:presLayoutVars>
      </dgm:prSet>
      <dgm:spPr/>
    </dgm:pt>
    <dgm:pt modelId="{69CE40A0-58A8-4E47-A5BD-620FEBC8CFA8}" type="pres">
      <dgm:prSet presAssocID="{2D4D7869-8843-4091-8791-9428A6664F7E}" presName="dummy" presStyleCnt="0"/>
      <dgm:spPr/>
    </dgm:pt>
    <dgm:pt modelId="{30EB2F70-E938-49D5-8D1D-FA06AF3D74CA}" type="pres">
      <dgm:prSet presAssocID="{DFA1F634-3583-4927-A9AD-187CC93D5A8E}" presName="sibTrans" presStyleLbl="sibTrans2D1" presStyleIdx="0" presStyleCnt="5"/>
      <dgm:spPr/>
    </dgm:pt>
    <dgm:pt modelId="{B8112A87-9BBE-4843-99D8-5208E87415B2}" type="pres">
      <dgm:prSet presAssocID="{D11860D7-51C2-4FCF-8524-2C7991549956}" presName="node" presStyleLbl="node1" presStyleIdx="1" presStyleCnt="5">
        <dgm:presLayoutVars>
          <dgm:bulletEnabled val="1"/>
        </dgm:presLayoutVars>
      </dgm:prSet>
      <dgm:spPr/>
    </dgm:pt>
    <dgm:pt modelId="{4AAAE2BA-2E91-4148-B5A2-6FD4C240B997}" type="pres">
      <dgm:prSet presAssocID="{D11860D7-51C2-4FCF-8524-2C7991549956}" presName="dummy" presStyleCnt="0"/>
      <dgm:spPr/>
    </dgm:pt>
    <dgm:pt modelId="{BD31EA68-3E5A-434F-946B-73F9282816A3}" type="pres">
      <dgm:prSet presAssocID="{87742094-0B79-4610-BE60-64628B9E8B10}" presName="sibTrans" presStyleLbl="sibTrans2D1" presStyleIdx="1" presStyleCnt="5"/>
      <dgm:spPr/>
    </dgm:pt>
    <dgm:pt modelId="{3D1A6E23-5123-4ECE-8416-6A2BCD35DF01}" type="pres">
      <dgm:prSet presAssocID="{63394B16-6EB1-4250-9F2B-1DE4789D76CE}" presName="node" presStyleLbl="node1" presStyleIdx="2" presStyleCnt="5">
        <dgm:presLayoutVars>
          <dgm:bulletEnabled val="1"/>
        </dgm:presLayoutVars>
      </dgm:prSet>
      <dgm:spPr/>
    </dgm:pt>
    <dgm:pt modelId="{3739F10D-8C14-4651-A435-5677924FA11C}" type="pres">
      <dgm:prSet presAssocID="{63394B16-6EB1-4250-9F2B-1DE4789D76CE}" presName="dummy" presStyleCnt="0"/>
      <dgm:spPr/>
    </dgm:pt>
    <dgm:pt modelId="{26347349-7616-4B26-A588-D4FB5B847BC6}" type="pres">
      <dgm:prSet presAssocID="{E2A6A927-68E5-44A4-B491-6C608C087300}" presName="sibTrans" presStyleLbl="sibTrans2D1" presStyleIdx="2" presStyleCnt="5"/>
      <dgm:spPr/>
    </dgm:pt>
    <dgm:pt modelId="{2FFF31A0-6EFB-4904-8E64-19197A3A9420}" type="pres">
      <dgm:prSet presAssocID="{2B097361-3C71-4DE4-9D6E-E681A27CEAEC}" presName="node" presStyleLbl="node1" presStyleIdx="3" presStyleCnt="5">
        <dgm:presLayoutVars>
          <dgm:bulletEnabled val="1"/>
        </dgm:presLayoutVars>
      </dgm:prSet>
      <dgm:spPr/>
    </dgm:pt>
    <dgm:pt modelId="{51F1CFE6-6B45-426C-99A8-E39A18C1B14E}" type="pres">
      <dgm:prSet presAssocID="{2B097361-3C71-4DE4-9D6E-E681A27CEAEC}" presName="dummy" presStyleCnt="0"/>
      <dgm:spPr/>
    </dgm:pt>
    <dgm:pt modelId="{2B98E35B-5E2C-4643-9CB7-1192B7E3271E}" type="pres">
      <dgm:prSet presAssocID="{3B2C3BA1-A719-4975-BD4F-42C6C2088A18}" presName="sibTrans" presStyleLbl="sibTrans2D1" presStyleIdx="3" presStyleCnt="5"/>
      <dgm:spPr/>
    </dgm:pt>
    <dgm:pt modelId="{2C129BCB-BFED-4DD0-A73A-FAF28C9C60D3}" type="pres">
      <dgm:prSet presAssocID="{84C56ADC-2EE8-4057-8B5C-76955F03AFCB}" presName="node" presStyleLbl="node1" presStyleIdx="4" presStyleCnt="5">
        <dgm:presLayoutVars>
          <dgm:bulletEnabled val="1"/>
        </dgm:presLayoutVars>
      </dgm:prSet>
      <dgm:spPr/>
    </dgm:pt>
    <dgm:pt modelId="{117EAC26-FD71-4147-A550-9BE17FB9C27E}" type="pres">
      <dgm:prSet presAssocID="{84C56ADC-2EE8-4057-8B5C-76955F03AFCB}" presName="dummy" presStyleCnt="0"/>
      <dgm:spPr/>
    </dgm:pt>
    <dgm:pt modelId="{E1A7BFC1-6A3D-4103-BEDB-E44BB494A464}" type="pres">
      <dgm:prSet presAssocID="{2806A09E-5C64-419B-8171-11A9AD68C177}" presName="sibTrans" presStyleLbl="sibTrans2D1" presStyleIdx="4" presStyleCnt="5"/>
      <dgm:spPr/>
    </dgm:pt>
  </dgm:ptLst>
  <dgm:cxnLst>
    <dgm:cxn modelId="{E7F4D508-4F3A-4799-9C8A-D4F3067B05D5}" type="presOf" srcId="{87742094-0B79-4610-BE60-64628B9E8B10}" destId="{BD31EA68-3E5A-434F-946B-73F9282816A3}" srcOrd="0" destOrd="0" presId="urn:microsoft.com/office/officeart/2005/8/layout/radial6"/>
    <dgm:cxn modelId="{46ECB718-CF20-4995-AA9D-13FE4A458F01}" type="presOf" srcId="{63394B16-6EB1-4250-9F2B-1DE4789D76CE}" destId="{3D1A6E23-5123-4ECE-8416-6A2BCD35DF01}" srcOrd="0" destOrd="0" presId="urn:microsoft.com/office/officeart/2005/8/layout/radial6"/>
    <dgm:cxn modelId="{F7BFE62C-C043-46E7-BC38-44E0395BFE1F}" type="presOf" srcId="{3B2C3BA1-A719-4975-BD4F-42C6C2088A18}" destId="{2B98E35B-5E2C-4643-9CB7-1192B7E3271E}" srcOrd="0" destOrd="0" presId="urn:microsoft.com/office/officeart/2005/8/layout/radial6"/>
    <dgm:cxn modelId="{42956D40-D1FC-4EDC-8F8A-56E396E72D82}" type="presOf" srcId="{D11860D7-51C2-4FCF-8524-2C7991549956}" destId="{B8112A87-9BBE-4843-99D8-5208E87415B2}" srcOrd="0" destOrd="0" presId="urn:microsoft.com/office/officeart/2005/8/layout/radial6"/>
    <dgm:cxn modelId="{A23CFD6C-47E8-46EE-BA75-872E008604FA}" type="presOf" srcId="{2D4D7869-8843-4091-8791-9428A6664F7E}" destId="{B141EA0B-2D44-4F32-8F9F-8F27084193FC}" srcOrd="0" destOrd="0" presId="urn:microsoft.com/office/officeart/2005/8/layout/radial6"/>
    <dgm:cxn modelId="{206D3151-C9D7-4835-9627-0E6D69183C28}" srcId="{55EDA28F-ED22-4174-A9FA-038D7EFFA927}" destId="{2D4D7869-8843-4091-8791-9428A6664F7E}" srcOrd="0" destOrd="0" parTransId="{84498718-A53D-4C0D-8F35-4976F315B064}" sibTransId="{DFA1F634-3583-4927-A9AD-187CC93D5A8E}"/>
    <dgm:cxn modelId="{55B03158-1E8B-45E9-94AC-891EC1FA64FB}" type="presOf" srcId="{55EDA28F-ED22-4174-A9FA-038D7EFFA927}" destId="{55A9597C-300B-4C37-87B7-A322EA436E17}" srcOrd="0" destOrd="0" presId="urn:microsoft.com/office/officeart/2005/8/layout/radial6"/>
    <dgm:cxn modelId="{85509B79-067C-4B4A-90A8-32BB838C4D2D}" type="presOf" srcId="{DFA1F634-3583-4927-A9AD-187CC93D5A8E}" destId="{30EB2F70-E938-49D5-8D1D-FA06AF3D74CA}" srcOrd="0" destOrd="0" presId="urn:microsoft.com/office/officeart/2005/8/layout/radial6"/>
    <dgm:cxn modelId="{2E62AA79-A30C-4D3E-A274-8BB50A9BC2D8}" type="presOf" srcId="{2806A09E-5C64-419B-8171-11A9AD68C177}" destId="{E1A7BFC1-6A3D-4103-BEDB-E44BB494A464}" srcOrd="0" destOrd="0" presId="urn:microsoft.com/office/officeart/2005/8/layout/radial6"/>
    <dgm:cxn modelId="{C6738183-F58F-4020-8966-F9384CEEA66A}" srcId="{CA0221FF-2036-4492-BCDE-8EAE99EA64C0}" destId="{55EDA28F-ED22-4174-A9FA-038D7EFFA927}" srcOrd="0" destOrd="0" parTransId="{85DF2192-75B9-4513-A25D-914790F7BD3F}" sibTransId="{2B32B92C-C413-4D6A-8214-8EC788E45F8E}"/>
    <dgm:cxn modelId="{03DF3D88-1A3A-43D9-B498-CB3EEB9CE994}" type="presOf" srcId="{2B097361-3C71-4DE4-9D6E-E681A27CEAEC}" destId="{2FFF31A0-6EFB-4904-8E64-19197A3A9420}" srcOrd="0" destOrd="0" presId="urn:microsoft.com/office/officeart/2005/8/layout/radial6"/>
    <dgm:cxn modelId="{C8F5419B-CC77-408B-ADF0-F92BEAE9C3CB}" type="presOf" srcId="{CA0221FF-2036-4492-BCDE-8EAE99EA64C0}" destId="{1A0FACFF-B967-43DE-8FF2-39173312CE5A}" srcOrd="0" destOrd="0" presId="urn:microsoft.com/office/officeart/2005/8/layout/radial6"/>
    <dgm:cxn modelId="{AFA5DC9C-D6C9-40F5-BFB4-2D398BC3A7F5}" srcId="{55EDA28F-ED22-4174-A9FA-038D7EFFA927}" destId="{2B097361-3C71-4DE4-9D6E-E681A27CEAEC}" srcOrd="3" destOrd="0" parTransId="{6C081F55-920A-459B-B3E7-BF2C94926D09}" sibTransId="{3B2C3BA1-A719-4975-BD4F-42C6C2088A18}"/>
    <dgm:cxn modelId="{B82EDFAF-6BFD-4620-A813-2A4FB97E37D8}" srcId="{55EDA28F-ED22-4174-A9FA-038D7EFFA927}" destId="{63394B16-6EB1-4250-9F2B-1DE4789D76CE}" srcOrd="2" destOrd="0" parTransId="{650C1220-64E0-4F9D-9AFC-20087C548430}" sibTransId="{E2A6A927-68E5-44A4-B491-6C608C087300}"/>
    <dgm:cxn modelId="{70143FC1-D860-47E1-8075-8650BA75C255}" srcId="{55EDA28F-ED22-4174-A9FA-038D7EFFA927}" destId="{D11860D7-51C2-4FCF-8524-2C7991549956}" srcOrd="1" destOrd="0" parTransId="{7420633D-A529-4708-BC35-95B270B79A71}" sibTransId="{87742094-0B79-4610-BE60-64628B9E8B10}"/>
    <dgm:cxn modelId="{6CBE47C7-8323-4C2B-BC29-2B3A7FAB86CB}" srcId="{55EDA28F-ED22-4174-A9FA-038D7EFFA927}" destId="{84C56ADC-2EE8-4057-8B5C-76955F03AFCB}" srcOrd="4" destOrd="0" parTransId="{4EA6A7ED-F8BC-4161-8B86-EE676294DC11}" sibTransId="{2806A09E-5C64-419B-8171-11A9AD68C177}"/>
    <dgm:cxn modelId="{C559B1CC-7B19-491B-8AA8-5E57DF6CC2DC}" type="presOf" srcId="{E2A6A927-68E5-44A4-B491-6C608C087300}" destId="{26347349-7616-4B26-A588-D4FB5B847BC6}" srcOrd="0" destOrd="0" presId="urn:microsoft.com/office/officeart/2005/8/layout/radial6"/>
    <dgm:cxn modelId="{169FABDC-04EA-4C6B-A86A-7D0CED88023E}" type="presOf" srcId="{84C56ADC-2EE8-4057-8B5C-76955F03AFCB}" destId="{2C129BCB-BFED-4DD0-A73A-FAF28C9C60D3}" srcOrd="0" destOrd="0" presId="urn:microsoft.com/office/officeart/2005/8/layout/radial6"/>
    <dgm:cxn modelId="{DC95DCF5-17C1-451D-BBF0-65F12DC7D77C}" type="presParOf" srcId="{1A0FACFF-B967-43DE-8FF2-39173312CE5A}" destId="{55A9597C-300B-4C37-87B7-A322EA436E17}" srcOrd="0" destOrd="0" presId="urn:microsoft.com/office/officeart/2005/8/layout/radial6"/>
    <dgm:cxn modelId="{224074D3-7970-4C98-B54B-B038918FE964}" type="presParOf" srcId="{1A0FACFF-B967-43DE-8FF2-39173312CE5A}" destId="{B141EA0B-2D44-4F32-8F9F-8F27084193FC}" srcOrd="1" destOrd="0" presId="urn:microsoft.com/office/officeart/2005/8/layout/radial6"/>
    <dgm:cxn modelId="{1BEA7F6A-D51C-4E7D-97BE-F3F514ECACDD}" type="presParOf" srcId="{1A0FACFF-B967-43DE-8FF2-39173312CE5A}" destId="{69CE40A0-58A8-4E47-A5BD-620FEBC8CFA8}" srcOrd="2" destOrd="0" presId="urn:microsoft.com/office/officeart/2005/8/layout/radial6"/>
    <dgm:cxn modelId="{F8716EC2-BE8C-4C05-BB4A-0549F2CC43DB}" type="presParOf" srcId="{1A0FACFF-B967-43DE-8FF2-39173312CE5A}" destId="{30EB2F70-E938-49D5-8D1D-FA06AF3D74CA}" srcOrd="3" destOrd="0" presId="urn:microsoft.com/office/officeart/2005/8/layout/radial6"/>
    <dgm:cxn modelId="{5CDF7E4D-4602-4A69-8921-FE4CD5ED796A}" type="presParOf" srcId="{1A0FACFF-B967-43DE-8FF2-39173312CE5A}" destId="{B8112A87-9BBE-4843-99D8-5208E87415B2}" srcOrd="4" destOrd="0" presId="urn:microsoft.com/office/officeart/2005/8/layout/radial6"/>
    <dgm:cxn modelId="{3B8FB435-8BB9-48D0-BB8B-0B66C0E63FE8}" type="presParOf" srcId="{1A0FACFF-B967-43DE-8FF2-39173312CE5A}" destId="{4AAAE2BA-2E91-4148-B5A2-6FD4C240B997}" srcOrd="5" destOrd="0" presId="urn:microsoft.com/office/officeart/2005/8/layout/radial6"/>
    <dgm:cxn modelId="{EAE1E1B2-2A66-4632-8FE7-0DEDF63E403F}" type="presParOf" srcId="{1A0FACFF-B967-43DE-8FF2-39173312CE5A}" destId="{BD31EA68-3E5A-434F-946B-73F9282816A3}" srcOrd="6" destOrd="0" presId="urn:microsoft.com/office/officeart/2005/8/layout/radial6"/>
    <dgm:cxn modelId="{FF940A4B-8827-4003-A542-59DA4EAE46E1}" type="presParOf" srcId="{1A0FACFF-B967-43DE-8FF2-39173312CE5A}" destId="{3D1A6E23-5123-4ECE-8416-6A2BCD35DF01}" srcOrd="7" destOrd="0" presId="urn:microsoft.com/office/officeart/2005/8/layout/radial6"/>
    <dgm:cxn modelId="{5A38ED1D-732D-4BB3-BDA5-CC604D3B19F8}" type="presParOf" srcId="{1A0FACFF-B967-43DE-8FF2-39173312CE5A}" destId="{3739F10D-8C14-4651-A435-5677924FA11C}" srcOrd="8" destOrd="0" presId="urn:microsoft.com/office/officeart/2005/8/layout/radial6"/>
    <dgm:cxn modelId="{B4E16484-4947-45BB-8091-0B57ABC65382}" type="presParOf" srcId="{1A0FACFF-B967-43DE-8FF2-39173312CE5A}" destId="{26347349-7616-4B26-A588-D4FB5B847BC6}" srcOrd="9" destOrd="0" presId="urn:microsoft.com/office/officeart/2005/8/layout/radial6"/>
    <dgm:cxn modelId="{3102F252-7E15-4B1E-A550-B73E180614FF}" type="presParOf" srcId="{1A0FACFF-B967-43DE-8FF2-39173312CE5A}" destId="{2FFF31A0-6EFB-4904-8E64-19197A3A9420}" srcOrd="10" destOrd="0" presId="urn:microsoft.com/office/officeart/2005/8/layout/radial6"/>
    <dgm:cxn modelId="{F82EB159-2812-43FB-BB41-37CBB737BB67}" type="presParOf" srcId="{1A0FACFF-B967-43DE-8FF2-39173312CE5A}" destId="{51F1CFE6-6B45-426C-99A8-E39A18C1B14E}" srcOrd="11" destOrd="0" presId="urn:microsoft.com/office/officeart/2005/8/layout/radial6"/>
    <dgm:cxn modelId="{200FDF96-84A9-4E67-9821-E2E5B344F970}" type="presParOf" srcId="{1A0FACFF-B967-43DE-8FF2-39173312CE5A}" destId="{2B98E35B-5E2C-4643-9CB7-1192B7E3271E}" srcOrd="12" destOrd="0" presId="urn:microsoft.com/office/officeart/2005/8/layout/radial6"/>
    <dgm:cxn modelId="{514A424D-B97F-41F1-9F55-77A0E89D7E7D}" type="presParOf" srcId="{1A0FACFF-B967-43DE-8FF2-39173312CE5A}" destId="{2C129BCB-BFED-4DD0-A73A-FAF28C9C60D3}" srcOrd="13" destOrd="0" presId="urn:microsoft.com/office/officeart/2005/8/layout/radial6"/>
    <dgm:cxn modelId="{7BE08F00-0D77-41F5-A7F4-422DE29366A9}" type="presParOf" srcId="{1A0FACFF-B967-43DE-8FF2-39173312CE5A}" destId="{117EAC26-FD71-4147-A550-9BE17FB9C27E}" srcOrd="14" destOrd="0" presId="urn:microsoft.com/office/officeart/2005/8/layout/radial6"/>
    <dgm:cxn modelId="{8820199F-DF80-420A-939D-01DE566D0909}" type="presParOf" srcId="{1A0FACFF-B967-43DE-8FF2-39173312CE5A}" destId="{E1A7BFC1-6A3D-4103-BEDB-E44BB494A464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Prediksi</a:t>
          </a:r>
          <a:endParaRPr lang="en-ID" sz="160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Tujuan</a:t>
          </a:r>
          <a:endParaRPr lang="en-ID" sz="160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Alternatif</a:t>
          </a:r>
          <a:endParaRPr lang="en-ID" sz="160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 dirty="0" err="1"/>
            <a:t>Asumsi</a:t>
          </a:r>
          <a:endParaRPr lang="en-ID" sz="2100" b="1" kern="1200" dirty="0"/>
        </a:p>
      </dsp:txBody>
      <dsp:txXfrm>
        <a:off x="545880" y="1877588"/>
        <a:ext cx="869504" cy="869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Prediksi</a:t>
          </a:r>
          <a:endParaRPr lang="en-ID" sz="160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Tujuan</a:t>
          </a:r>
          <a:endParaRPr lang="en-ID" sz="160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Alternatif</a:t>
          </a:r>
          <a:endParaRPr lang="en-ID" sz="1600" b="1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Prediksi</a:t>
          </a:r>
          <a:endParaRPr lang="en-ID" sz="160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/>
            <a:t>Tujuan</a:t>
          </a:r>
          <a:endParaRPr lang="en-ID" sz="2000" b="1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Alternatif</a:t>
          </a:r>
          <a:endParaRPr lang="en-ID" sz="1600" b="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Kebijakan</a:t>
          </a:r>
          <a:endParaRPr lang="en-ID" sz="1600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Prediksi</a:t>
          </a:r>
          <a:endParaRPr lang="en-ID" sz="1900" b="1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Tujuan</a:t>
          </a:r>
          <a:endParaRPr lang="en-ID" sz="1600" b="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Alternatif</a:t>
          </a:r>
          <a:endParaRPr lang="en-ID" sz="1600" b="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49A94B-B825-43D2-AACF-B90FA358A236}">
      <dsp:nvSpPr>
        <dsp:cNvPr id="0" name=""/>
        <dsp:cNvSpPr/>
      </dsp:nvSpPr>
      <dsp:spPr>
        <a:xfrm>
          <a:off x="5718496" y="1660196"/>
          <a:ext cx="1303910" cy="13041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89993B-F374-4A78-89D3-B9F193C35BD0}">
      <dsp:nvSpPr>
        <dsp:cNvPr id="0" name=""/>
        <dsp:cNvSpPr/>
      </dsp:nvSpPr>
      <dsp:spPr>
        <a:xfrm>
          <a:off x="5761520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/>
            <a:t>Kebijakan</a:t>
          </a:r>
          <a:endParaRPr lang="en-ID" sz="1600" b="1" kern="1200" dirty="0"/>
        </a:p>
      </dsp:txBody>
      <dsp:txXfrm>
        <a:off x="5935698" y="1877588"/>
        <a:ext cx="869504" cy="869339"/>
      </dsp:txXfrm>
    </dsp:sp>
    <dsp:sp modelId="{014A6DE6-F86B-4046-B415-F96FB9350F7C}">
      <dsp:nvSpPr>
        <dsp:cNvPr id="0" name=""/>
        <dsp:cNvSpPr/>
      </dsp:nvSpPr>
      <dsp:spPr>
        <a:xfrm rot="2700000">
          <a:off x="437024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1B2CD7-6BB3-41F8-9D43-AD603EF57825}">
      <dsp:nvSpPr>
        <dsp:cNvPr id="0" name=""/>
        <dsp:cNvSpPr/>
      </dsp:nvSpPr>
      <dsp:spPr>
        <a:xfrm>
          <a:off x="4414586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Prediksi</a:t>
          </a:r>
          <a:endParaRPr lang="en-ID" sz="1600" b="0" kern="1200" dirty="0"/>
        </a:p>
      </dsp:txBody>
      <dsp:txXfrm>
        <a:off x="4588070" y="1877588"/>
        <a:ext cx="869504" cy="869339"/>
      </dsp:txXfrm>
    </dsp:sp>
    <dsp:sp modelId="{F02B5945-8115-427A-9B5E-2F328F558E24}">
      <dsp:nvSpPr>
        <dsp:cNvPr id="0" name=""/>
        <dsp:cNvSpPr/>
      </dsp:nvSpPr>
      <dsp:spPr>
        <a:xfrm rot="2700000">
          <a:off x="3023315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FFA0E-3E31-49C5-AEF0-EAB4507C8425}">
      <dsp:nvSpPr>
        <dsp:cNvPr id="0" name=""/>
        <dsp:cNvSpPr/>
      </dsp:nvSpPr>
      <dsp:spPr>
        <a:xfrm>
          <a:off x="3066958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Tujuan</a:t>
          </a:r>
          <a:endParaRPr lang="en-ID" sz="1600" b="0" kern="1200" dirty="0"/>
        </a:p>
      </dsp:txBody>
      <dsp:txXfrm>
        <a:off x="3240442" y="1877588"/>
        <a:ext cx="869504" cy="869339"/>
      </dsp:txXfrm>
    </dsp:sp>
    <dsp:sp modelId="{583AE87F-8E02-4F22-B8FE-7F92E5048C37}">
      <dsp:nvSpPr>
        <dsp:cNvPr id="0" name=""/>
        <dsp:cNvSpPr/>
      </dsp:nvSpPr>
      <dsp:spPr>
        <a:xfrm rot="2700000">
          <a:off x="1675687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FAFD0D-DA7D-419E-A0FC-1C87CA7F0555}">
      <dsp:nvSpPr>
        <dsp:cNvPr id="0" name=""/>
        <dsp:cNvSpPr/>
      </dsp:nvSpPr>
      <dsp:spPr>
        <a:xfrm>
          <a:off x="1719329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Alternatif</a:t>
          </a:r>
          <a:endParaRPr lang="en-ID" sz="1600" b="0" kern="1200" dirty="0"/>
        </a:p>
      </dsp:txBody>
      <dsp:txXfrm>
        <a:off x="1893508" y="1877588"/>
        <a:ext cx="869504" cy="869339"/>
      </dsp:txXfrm>
    </dsp:sp>
    <dsp:sp modelId="{2EDC7B08-820D-4092-BC78-CFC6ED5DD637}">
      <dsp:nvSpPr>
        <dsp:cNvPr id="0" name=""/>
        <dsp:cNvSpPr/>
      </dsp:nvSpPr>
      <dsp:spPr>
        <a:xfrm rot="2700000">
          <a:off x="328059" y="1660264"/>
          <a:ext cx="1303759" cy="130375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69C410-9F08-4AD2-8218-B7FA90E15D1E}">
      <dsp:nvSpPr>
        <dsp:cNvPr id="0" name=""/>
        <dsp:cNvSpPr/>
      </dsp:nvSpPr>
      <dsp:spPr>
        <a:xfrm>
          <a:off x="371701" y="1703675"/>
          <a:ext cx="1217167" cy="1217166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Asumsi</a:t>
          </a:r>
          <a:endParaRPr lang="en-ID" sz="1600" b="0" kern="1200" dirty="0"/>
        </a:p>
      </dsp:txBody>
      <dsp:txXfrm>
        <a:off x="545880" y="1877588"/>
        <a:ext cx="869504" cy="8693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A7BFC1-6A3D-4103-BEDB-E44BB494A464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98E35B-5E2C-4643-9CB7-1192B7E3271E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347349-7616-4B26-A588-D4FB5B847BC6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31EA68-3E5A-434F-946B-73F9282816A3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B2F70-E938-49D5-8D1D-FA06AF3D74CA}">
      <dsp:nvSpPr>
        <dsp:cNvPr id="0" name=""/>
        <dsp:cNvSpPr/>
      </dsp:nvSpPr>
      <dsp:spPr>
        <a:xfrm>
          <a:off x="1374925" y="501235"/>
          <a:ext cx="3346149" cy="3346149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A9597C-300B-4C37-87B7-A322EA436E17}">
      <dsp:nvSpPr>
        <dsp:cNvPr id="0" name=""/>
        <dsp:cNvSpPr/>
      </dsp:nvSpPr>
      <dsp:spPr>
        <a:xfrm>
          <a:off x="2278558" y="1404868"/>
          <a:ext cx="1538882" cy="153888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Sistem</a:t>
          </a:r>
          <a:r>
            <a:rPr lang="en-US" sz="1900" kern="1200" dirty="0"/>
            <a:t> </a:t>
          </a:r>
          <a:r>
            <a:rPr lang="en-US" sz="1900" kern="1200" dirty="0" err="1"/>
            <a:t>Pariwisata</a:t>
          </a:r>
          <a:endParaRPr lang="en-ID" sz="1900" kern="1200" dirty="0"/>
        </a:p>
      </dsp:txBody>
      <dsp:txXfrm>
        <a:off x="2503922" y="1630232"/>
        <a:ext cx="1088154" cy="1088154"/>
      </dsp:txXfrm>
    </dsp:sp>
    <dsp:sp modelId="{B141EA0B-2D44-4F32-8F9F-8F27084193FC}">
      <dsp:nvSpPr>
        <dsp:cNvPr id="0" name=""/>
        <dsp:cNvSpPr/>
      </dsp:nvSpPr>
      <dsp:spPr>
        <a:xfrm>
          <a:off x="2509391" y="1406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Wisatawan</a:t>
          </a:r>
          <a:endParaRPr lang="en-ID" sz="900" kern="1200" dirty="0"/>
        </a:p>
      </dsp:txBody>
      <dsp:txXfrm>
        <a:off x="2667146" y="159161"/>
        <a:ext cx="761707" cy="761707"/>
      </dsp:txXfrm>
    </dsp:sp>
    <dsp:sp modelId="{B8112A87-9BBE-4843-99D8-5208E87415B2}">
      <dsp:nvSpPr>
        <dsp:cNvPr id="0" name=""/>
        <dsp:cNvSpPr/>
      </dsp:nvSpPr>
      <dsp:spPr>
        <a:xfrm>
          <a:off x="4063697" y="1130676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Daerah </a:t>
          </a:r>
          <a:r>
            <a:rPr lang="en-US" sz="900" kern="1200" dirty="0" err="1"/>
            <a:t>Asal</a:t>
          </a:r>
          <a:r>
            <a:rPr lang="en-US" sz="900" kern="1200" dirty="0"/>
            <a:t> </a:t>
          </a:r>
          <a:r>
            <a:rPr lang="en-US" sz="900" kern="1200" dirty="0" err="1"/>
            <a:t>Wisatawan</a:t>
          </a:r>
          <a:endParaRPr lang="en-ID" sz="900" kern="1200" dirty="0"/>
        </a:p>
      </dsp:txBody>
      <dsp:txXfrm>
        <a:off x="4221452" y="1288431"/>
        <a:ext cx="761707" cy="761707"/>
      </dsp:txXfrm>
    </dsp:sp>
    <dsp:sp modelId="{3D1A6E23-5123-4ECE-8416-6A2BCD35DF01}">
      <dsp:nvSpPr>
        <dsp:cNvPr id="0" name=""/>
        <dsp:cNvSpPr/>
      </dsp:nvSpPr>
      <dsp:spPr>
        <a:xfrm>
          <a:off x="3470005" y="2957873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Jalur </a:t>
          </a:r>
          <a:r>
            <a:rPr lang="en-US" sz="900" kern="1200" dirty="0" err="1"/>
            <a:t>Pengangkutan</a:t>
          </a:r>
          <a:endParaRPr lang="en-ID" sz="900" kern="1200" dirty="0"/>
        </a:p>
      </dsp:txBody>
      <dsp:txXfrm>
        <a:off x="3627760" y="3115628"/>
        <a:ext cx="761707" cy="761707"/>
      </dsp:txXfrm>
    </dsp:sp>
    <dsp:sp modelId="{2FFF31A0-6EFB-4904-8E64-19197A3A9420}">
      <dsp:nvSpPr>
        <dsp:cNvPr id="0" name=""/>
        <dsp:cNvSpPr/>
      </dsp:nvSpPr>
      <dsp:spPr>
        <a:xfrm>
          <a:off x="1548776" y="2957873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Daerah </a:t>
          </a:r>
          <a:r>
            <a:rPr lang="en-US" sz="900" kern="1200" dirty="0" err="1"/>
            <a:t>Tujuan</a:t>
          </a:r>
          <a:r>
            <a:rPr lang="en-US" sz="900" kern="1200" dirty="0"/>
            <a:t> </a:t>
          </a:r>
          <a:r>
            <a:rPr lang="en-US" sz="900" kern="1200" dirty="0" err="1"/>
            <a:t>Wisata</a:t>
          </a:r>
          <a:endParaRPr lang="en-ID" sz="900" kern="1200" dirty="0"/>
        </a:p>
      </dsp:txBody>
      <dsp:txXfrm>
        <a:off x="1706531" y="3115628"/>
        <a:ext cx="761707" cy="761707"/>
      </dsp:txXfrm>
    </dsp:sp>
    <dsp:sp modelId="{2C129BCB-BFED-4DD0-A73A-FAF28C9C60D3}">
      <dsp:nvSpPr>
        <dsp:cNvPr id="0" name=""/>
        <dsp:cNvSpPr/>
      </dsp:nvSpPr>
      <dsp:spPr>
        <a:xfrm>
          <a:off x="955084" y="1130676"/>
          <a:ext cx="1077217" cy="10772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 err="1"/>
            <a:t>Industri</a:t>
          </a:r>
          <a:r>
            <a:rPr lang="en-US" sz="900" kern="1200" dirty="0"/>
            <a:t> </a:t>
          </a:r>
          <a:r>
            <a:rPr lang="en-US" sz="900" kern="1200" dirty="0" err="1"/>
            <a:t>Pariwisata</a:t>
          </a:r>
          <a:endParaRPr lang="en-ID" sz="900" kern="1200" dirty="0"/>
        </a:p>
      </dsp:txBody>
      <dsp:txXfrm>
        <a:off x="1112839" y="1288431"/>
        <a:ext cx="761707" cy="7617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Elemen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Sub-system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9FB7B7D-B9E7-4DE3-85BD-E946F501A1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716806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678428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69AEA-475B-4CC4-84D5-A3655934ED29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Unsur-unsur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industry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Atraksi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Cindramata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Biro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komitmen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terkait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sector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70386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Proses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persaingan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masa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peluang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target pasar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Merancang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strategi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program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1622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Hospitalitas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Hospitality..??</a:t>
            </a:r>
          </a:p>
          <a:p>
            <a:pPr algn="l"/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8 P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hospitality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Pricing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Place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Promotion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People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Packaging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Programming</a:t>
            </a:r>
          </a:p>
          <a:p>
            <a:pPr marL="457200" indent="-457200" algn="l">
              <a:buFont typeface="+mj-lt"/>
              <a:buAutoNum type="arabicPeriod"/>
            </a:pP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partnership</a:t>
            </a:r>
          </a:p>
          <a:p>
            <a:pPr algn="l"/>
            <a:endParaRPr lang="id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930832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Perencanaan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lphaL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berkoordinasi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perusahaan-perusahaan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swasta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instansi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regional,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3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en-US" sz="1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multidimensional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mempertimbangkan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sekarang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algn="just"/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baik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salah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syarat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keberhasilan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pariwisata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Oleh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agar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kontribusi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potensi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kepariwisataan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dimiliki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dioptimalkan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maka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lakukan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penentuan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kepariwisataan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formulasi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kebijakan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rangka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mencapai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514350" algn="just"/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salah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output yang paling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Rencana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focus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merek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Tarik </a:t>
            </a:r>
            <a:r>
              <a:rPr lang="en-ID" sz="23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ID" sz="23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55769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1495399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973B2860-0D17-4C77-8105-5658C45B092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429660" y="2996952"/>
            <a:ext cx="4284679" cy="286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7039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793123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A80614B7-31EA-4469-A75A-CBDC851860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315732" y="2999770"/>
            <a:ext cx="4512535" cy="301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2930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7002803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A9D7B666-E7FC-4F55-84DB-1F927B51FC4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303748" y="3009006"/>
            <a:ext cx="4536504" cy="303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383948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7321847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43159A1B-3780-49AE-ABB3-F2D422565C0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00" b="21650"/>
          <a:stretch/>
        </p:blipFill>
        <p:spPr>
          <a:xfrm>
            <a:off x="2291560" y="3023771"/>
            <a:ext cx="4440527" cy="29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5278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algn="just"/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300" b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Perencanaan</a:t>
            </a:r>
            <a:r>
              <a:rPr lang="en-ID" sz="2300" b="1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514350" algn="just"/>
            <a:endParaRPr lang="en-ID" sz="23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5E457-6722-40F5-A348-8725A48E18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344112"/>
              </p:ext>
            </p:extLst>
          </p:nvPr>
        </p:nvGraphicFramePr>
        <p:xfrm>
          <a:off x="971600" y="-99392"/>
          <a:ext cx="7080448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007B7F2-C6BF-43F4-A32D-17CC94300D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50" b="20370"/>
          <a:stretch/>
        </p:blipFill>
        <p:spPr>
          <a:xfrm>
            <a:off x="2459748" y="3002457"/>
            <a:ext cx="4224503" cy="296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34147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BC2EBF-F33D-7B54-4706-FF7EC8DA1642}"/>
              </a:ext>
            </a:extLst>
          </p:cNvPr>
          <p:cNvSpPr txBox="1">
            <a:spLocks/>
          </p:cNvSpPr>
          <p:nvPr/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76765F-F2B5-4332-86A8-A758B89229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57" r="5158"/>
          <a:stretch/>
        </p:blipFill>
        <p:spPr>
          <a:xfrm>
            <a:off x="1079612" y="1340768"/>
            <a:ext cx="6984776" cy="451827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FF0414E-6942-4310-B24B-F744985EDF99}"/>
              </a:ext>
            </a:extLst>
          </p:cNvPr>
          <p:cNvSpPr/>
          <p:nvPr/>
        </p:nvSpPr>
        <p:spPr>
          <a:xfrm>
            <a:off x="1187624" y="3068960"/>
            <a:ext cx="3384376" cy="1800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506869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12543</TotalTime>
  <Words>323</Words>
  <Application>Microsoft Office PowerPoint</Application>
  <PresentationFormat>On-screen Show (4:3)</PresentationFormat>
  <Paragraphs>85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466</cp:revision>
  <cp:lastPrinted>2017-08-29T02:54:51Z</cp:lastPrinted>
  <dcterms:created xsi:type="dcterms:W3CDTF">2010-04-18T12:06:30Z</dcterms:created>
  <dcterms:modified xsi:type="dcterms:W3CDTF">2024-12-12T02:57:53Z</dcterms:modified>
</cp:coreProperties>
</file>