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58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45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065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973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6968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07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34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4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58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6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5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0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0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79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8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1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F9F24-F37D-482A-94AD-2D2D342D8BB8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0C9599B-A30E-4F5E-A4CC-69915C01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9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  <p:sldLayoutId id="214748375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A19B2-7D8B-DD27-CC4D-E31A76AB0E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MODEL KEPEMIMPINAN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5B692F-CDBB-A8AD-2E41-5F2614498C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Ochi </a:t>
            </a:r>
            <a:r>
              <a:rPr lang="en-US" b="1" dirty="0" err="1"/>
              <a:t>Marshella</a:t>
            </a:r>
            <a:r>
              <a:rPr lang="en-US" b="1" dirty="0"/>
              <a:t> Fa</a:t>
            </a:r>
          </a:p>
          <a:p>
            <a:r>
              <a:rPr lang="en-US" b="1" dirty="0" err="1"/>
              <a:t>Pertemuan</a:t>
            </a:r>
            <a:r>
              <a:rPr lang="en-US" b="1" dirty="0"/>
              <a:t> 15</a:t>
            </a:r>
          </a:p>
        </p:txBody>
      </p:sp>
    </p:spTree>
    <p:extLst>
      <p:ext uri="{BB962C8B-B14F-4D97-AF65-F5344CB8AC3E}">
        <p14:creationId xmlns:p14="http://schemas.microsoft.com/office/powerpoint/2010/main" val="1472612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DC48A4-ED0C-8228-D5F9-9119AC1388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7958" y="802105"/>
            <a:ext cx="9593179" cy="4221591"/>
          </a:xfrm>
        </p:spPr>
      </p:pic>
    </p:spTree>
    <p:extLst>
      <p:ext uri="{BB962C8B-B14F-4D97-AF65-F5344CB8AC3E}">
        <p14:creationId xmlns:p14="http://schemas.microsoft.com/office/powerpoint/2010/main" val="2394351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286FE7-3283-43A4-B272-6BD8319FB2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8004" y="1187117"/>
            <a:ext cx="9561095" cy="4277746"/>
          </a:xfrm>
        </p:spPr>
      </p:pic>
    </p:spTree>
    <p:extLst>
      <p:ext uri="{BB962C8B-B14F-4D97-AF65-F5344CB8AC3E}">
        <p14:creationId xmlns:p14="http://schemas.microsoft.com/office/powerpoint/2010/main" val="1342155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CCBC26-8064-83AA-462C-07388DA7F8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1423" y="866951"/>
            <a:ext cx="8865416" cy="5293217"/>
          </a:xfrm>
        </p:spPr>
      </p:pic>
    </p:spTree>
    <p:extLst>
      <p:ext uri="{BB962C8B-B14F-4D97-AF65-F5344CB8AC3E}">
        <p14:creationId xmlns:p14="http://schemas.microsoft.com/office/powerpoint/2010/main" val="784913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B1F58-6BDD-B105-4F11-0BF78CDB9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ED47D8D-4749-9827-F8B7-DAE99FF4A2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9859" y="624110"/>
            <a:ext cx="9424753" cy="5036416"/>
          </a:xfrm>
        </p:spPr>
      </p:pic>
    </p:spTree>
    <p:extLst>
      <p:ext uri="{BB962C8B-B14F-4D97-AF65-F5344CB8AC3E}">
        <p14:creationId xmlns:p14="http://schemas.microsoft.com/office/powerpoint/2010/main" val="3812763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7EE5CD-56D3-7FD1-EBBF-EF550DBE11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4303" y="766663"/>
            <a:ext cx="9342922" cy="5287628"/>
          </a:xfrm>
        </p:spPr>
      </p:pic>
    </p:spTree>
    <p:extLst>
      <p:ext uri="{BB962C8B-B14F-4D97-AF65-F5344CB8AC3E}">
        <p14:creationId xmlns:p14="http://schemas.microsoft.com/office/powerpoint/2010/main" val="1667488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2379A-92EF-AE84-B41E-A5964045B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77F67D0-C300-CB95-AD62-082B4BE389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7845" y="624110"/>
            <a:ext cx="9992645" cy="5650664"/>
          </a:xfrm>
        </p:spPr>
      </p:pic>
    </p:spTree>
    <p:extLst>
      <p:ext uri="{BB962C8B-B14F-4D97-AF65-F5344CB8AC3E}">
        <p14:creationId xmlns:p14="http://schemas.microsoft.com/office/powerpoint/2010/main" val="275335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EADC9-254E-10EF-3F15-293C88E96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457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98192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A9291-D67A-8E2B-6392-372ADA281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AEC947-535F-4166-9EE7-9C11327854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753602"/>
            <a:ext cx="9999044" cy="535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240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B0DCD-7259-97CD-64C5-732573F91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5ECFE-FA57-3023-9462-83CA003FE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06D9BA-7384-EDC4-D546-6AE6FEC0CD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248" y="331852"/>
            <a:ext cx="10887551" cy="5721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813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8C808C0-64E1-45B0-3461-7709A5FBB6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7748" y="1347537"/>
            <a:ext cx="9881936" cy="3609481"/>
          </a:xfrm>
        </p:spPr>
      </p:pic>
    </p:spTree>
    <p:extLst>
      <p:ext uri="{BB962C8B-B14F-4D97-AF65-F5344CB8AC3E}">
        <p14:creationId xmlns:p14="http://schemas.microsoft.com/office/powerpoint/2010/main" val="2244946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BEB95DF-4517-47E9-50AE-3D327B7AE8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1916" y="1138991"/>
            <a:ext cx="9208168" cy="4780546"/>
          </a:xfrm>
        </p:spPr>
      </p:pic>
    </p:spTree>
    <p:extLst>
      <p:ext uri="{BB962C8B-B14F-4D97-AF65-F5344CB8AC3E}">
        <p14:creationId xmlns:p14="http://schemas.microsoft.com/office/powerpoint/2010/main" val="265139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7121AD4-3D41-D808-BF57-2BF7ABF8F9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7326" y="1395663"/>
            <a:ext cx="10074442" cy="3440699"/>
          </a:xfrm>
        </p:spPr>
      </p:pic>
    </p:spTree>
    <p:extLst>
      <p:ext uri="{BB962C8B-B14F-4D97-AF65-F5344CB8AC3E}">
        <p14:creationId xmlns:p14="http://schemas.microsoft.com/office/powerpoint/2010/main" val="4044555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C26162-5E6C-D481-193F-7383663634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4421" y="978568"/>
            <a:ext cx="9079832" cy="4051479"/>
          </a:xfrm>
        </p:spPr>
      </p:pic>
    </p:spTree>
    <p:extLst>
      <p:ext uri="{BB962C8B-B14F-4D97-AF65-F5344CB8AC3E}">
        <p14:creationId xmlns:p14="http://schemas.microsoft.com/office/powerpoint/2010/main" val="3094584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5D417F-51A8-88DB-072C-0CBBA83DA1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1095" y="1267326"/>
            <a:ext cx="8919410" cy="3864326"/>
          </a:xfrm>
        </p:spPr>
      </p:pic>
    </p:spTree>
    <p:extLst>
      <p:ext uri="{BB962C8B-B14F-4D97-AF65-F5344CB8AC3E}">
        <p14:creationId xmlns:p14="http://schemas.microsoft.com/office/powerpoint/2010/main" val="3911391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59D6AF8-BCA6-EF4B-01F2-F04E5BB951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4467" y="814939"/>
            <a:ext cx="9734350" cy="5056471"/>
          </a:xfrm>
        </p:spPr>
      </p:pic>
    </p:spTree>
    <p:extLst>
      <p:ext uri="{BB962C8B-B14F-4D97-AF65-F5344CB8AC3E}">
        <p14:creationId xmlns:p14="http://schemas.microsoft.com/office/powerpoint/2010/main" val="22351633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</TotalTime>
  <Words>8</Words>
  <Application>Microsoft Office PowerPoint</Application>
  <PresentationFormat>Widescreen</PresentationFormat>
  <Paragraphs>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Wisp</vt:lpstr>
      <vt:lpstr>MODEL KEPEMIMPINAN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KEPEMIMPINAN</dc:title>
  <dc:creator>Oci Asus</dc:creator>
  <cp:lastModifiedBy>Oci Asus</cp:lastModifiedBy>
  <cp:revision>2</cp:revision>
  <dcterms:created xsi:type="dcterms:W3CDTF">2024-01-11T08:54:08Z</dcterms:created>
  <dcterms:modified xsi:type="dcterms:W3CDTF">2024-01-11T08:57:39Z</dcterms:modified>
</cp:coreProperties>
</file>