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22685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EVALUASI PEMBELAJARAN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93054" y="3892835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PERTEMUAN </a:t>
            </a:r>
            <a:r>
              <a:rPr lang="en-US" b="1"/>
              <a:t>– SEPULUH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-26334"/>
            <a:ext cx="7958331" cy="1077229"/>
          </a:xfrm>
        </p:spPr>
        <p:txBody>
          <a:bodyPr/>
          <a:lstStyle/>
          <a:p>
            <a:pPr algn="l"/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Jenis test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E45F-C18B-AFD9-C6A2-0FA54EFE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1005840"/>
            <a:ext cx="9061379" cy="5554980"/>
          </a:xfrm>
        </p:spPr>
        <p:txBody>
          <a:bodyPr/>
          <a:lstStyle/>
          <a:p>
            <a:r>
              <a:rPr lang="en-US" dirty="0"/>
              <a:t>A. </a:t>
            </a:r>
            <a:r>
              <a:rPr lang="fr-FR" dirty="0"/>
              <a:t>Tes </a:t>
            </a:r>
            <a:r>
              <a:rPr lang="fr-FR" dirty="0" err="1"/>
              <a:t>Tertulis</a:t>
            </a:r>
            <a:r>
              <a:rPr lang="fr-FR" dirty="0"/>
              <a:t> </a:t>
            </a:r>
            <a:r>
              <a:rPr lang="fr-FR" dirty="0" err="1"/>
              <a:t>Bentuk</a:t>
            </a:r>
            <a:r>
              <a:rPr lang="fr-FR" dirty="0"/>
              <a:t> </a:t>
            </a:r>
            <a:r>
              <a:rPr lang="fr-FR" dirty="0" err="1"/>
              <a:t>Uraian</a:t>
            </a:r>
            <a:r>
              <a:rPr lang="fr-FR" dirty="0"/>
              <a:t> (Essay)</a:t>
            </a:r>
          </a:p>
          <a:p>
            <a:r>
              <a:rPr lang="fr-FR" dirty="0"/>
              <a:t>B. Tes </a:t>
            </a:r>
            <a:r>
              <a:rPr lang="fr-FR" dirty="0" err="1"/>
              <a:t>Hasil</a:t>
            </a:r>
            <a:r>
              <a:rPr lang="fr-FR" dirty="0"/>
              <a:t> </a:t>
            </a:r>
            <a:r>
              <a:rPr lang="fr-FR" dirty="0" err="1"/>
              <a:t>Belajar</a:t>
            </a:r>
            <a:r>
              <a:rPr lang="fr-FR" dirty="0"/>
              <a:t> </a:t>
            </a:r>
            <a:r>
              <a:rPr lang="fr-FR" dirty="0" err="1"/>
              <a:t>Bentuk</a:t>
            </a:r>
            <a:r>
              <a:rPr lang="fr-FR" dirty="0"/>
              <a:t> </a:t>
            </a:r>
            <a:r>
              <a:rPr lang="fr-FR" dirty="0" err="1"/>
              <a:t>Objektif</a:t>
            </a:r>
            <a:r>
              <a:rPr lang="fr-FR" dirty="0"/>
              <a:t> </a:t>
            </a:r>
          </a:p>
          <a:p>
            <a:r>
              <a:rPr lang="fr-FR" dirty="0"/>
              <a:t>C. </a:t>
            </a:r>
            <a:r>
              <a:rPr lang="en-US" dirty="0"/>
              <a:t>Test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matching (</a:t>
            </a:r>
            <a:r>
              <a:rPr lang="en-US" dirty="0" err="1"/>
              <a:t>menjodohkan</a:t>
            </a:r>
            <a:r>
              <a:rPr lang="en-US" dirty="0"/>
              <a:t>)</a:t>
            </a:r>
          </a:p>
          <a:p>
            <a:r>
              <a:rPr lang="en-US" dirty="0"/>
              <a:t>D. Test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fill in (</a:t>
            </a:r>
            <a:r>
              <a:rPr lang="en-US" dirty="0" err="1"/>
              <a:t>isian</a:t>
            </a:r>
            <a:r>
              <a:rPr lang="en-US" dirty="0"/>
              <a:t>).</a:t>
            </a:r>
          </a:p>
          <a:p>
            <a:r>
              <a:rPr lang="en-US" dirty="0"/>
              <a:t>E. Test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True False (</a:t>
            </a:r>
            <a:r>
              <a:rPr lang="en-US" dirty="0" err="1"/>
              <a:t>benar</a:t>
            </a:r>
            <a:r>
              <a:rPr lang="en-US" dirty="0"/>
              <a:t> salah).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highlight>
                  <a:srgbClr val="000000"/>
                </a:highlight>
              </a:rPr>
              <a:t>(</a:t>
            </a:r>
            <a:r>
              <a:rPr lang="en-US" b="1" dirty="0" err="1">
                <a:highlight>
                  <a:srgbClr val="000000"/>
                </a:highlight>
              </a:rPr>
              <a:t>Lanjutkan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anda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baca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materi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denngan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lengkap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dibuku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dari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hal</a:t>
            </a:r>
            <a:r>
              <a:rPr lang="en-US" b="1" dirty="0">
                <a:highlight>
                  <a:srgbClr val="000000"/>
                </a:highlight>
              </a:rPr>
              <a:t>. 55 – 70)</a:t>
            </a:r>
            <a:endParaRPr lang="en-ID" b="1" dirty="0">
              <a:highlight>
                <a:srgbClr val="0000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DFCF-F0A7-90A4-D15F-DCB09CCC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D05E3-11FF-D580-9B84-DDFC2519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2052116"/>
            <a:ext cx="8660770" cy="4394404"/>
          </a:xfrm>
        </p:spPr>
        <p:txBody>
          <a:bodyPr/>
          <a:lstStyle/>
          <a:p>
            <a:r>
              <a:rPr lang="en-US" dirty="0"/>
              <a:t>Kalian </a:t>
            </a:r>
            <a:r>
              <a:rPr lang="en-US" dirty="0" err="1"/>
              <a:t>baca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,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dikelas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B1106-8718-3FB4-C114-1DEFBF27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DB5F658-A0E5-0C83-4DF2-4A18C68A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37</TotalTime>
  <Words>90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MS Shell Dlg 2</vt:lpstr>
      <vt:lpstr>Wingdings</vt:lpstr>
      <vt:lpstr>Wingdings 3</vt:lpstr>
      <vt:lpstr>Madison</vt:lpstr>
      <vt:lpstr>EVALUASI PEMBELAJARAN</vt:lpstr>
      <vt:lpstr>Instrumen Evaluasi Jenis test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11</cp:revision>
  <dcterms:created xsi:type="dcterms:W3CDTF">2025-02-25T09:42:11Z</dcterms:created>
  <dcterms:modified xsi:type="dcterms:W3CDTF">2025-04-20T03:02:05Z</dcterms:modified>
</cp:coreProperties>
</file>