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57" r:id="rId3"/>
    <p:sldId id="258" r:id="rId4"/>
    <p:sldId id="300" r:id="rId5"/>
    <p:sldId id="301" r:id="rId6"/>
    <p:sldId id="302" r:id="rId7"/>
    <p:sldId id="303" r:id="rId8"/>
    <p:sldId id="304" r:id="rId9"/>
    <p:sldId id="305" r:id="rId10"/>
    <p:sldId id="306" r:id="rId11"/>
    <p:sldId id="307" r:id="rId12"/>
    <p:sldId id="278" r:id="rId13"/>
    <p:sldId id="279" r:id="rId14"/>
    <p:sldId id="282" r:id="rId15"/>
    <p:sldId id="283" r:id="rId16"/>
    <p:sldId id="285" r:id="rId17"/>
    <p:sldId id="286" r:id="rId18"/>
    <p:sldId id="287" r:id="rId19"/>
    <p:sldId id="288" r:id="rId20"/>
    <p:sldId id="289" r:id="rId21"/>
    <p:sldId id="291" r:id="rId22"/>
    <p:sldId id="292" r:id="rId23"/>
    <p:sldId id="293" r:id="rId24"/>
    <p:sldId id="294" r:id="rId25"/>
    <p:sldId id="295" r:id="rId26"/>
    <p:sldId id="296" r:id="rId27"/>
    <p:sldId id="297" r:id="rId28"/>
    <p:sldId id="298" r:id="rId29"/>
    <p:sldId id="299" r:id="rId30"/>
    <p:sldId id="270" r:id="rId31"/>
    <p:sldId id="271" r:id="rId32"/>
    <p:sldId id="272" r:id="rId33"/>
    <p:sldId id="273" r:id="rId34"/>
    <p:sldId id="274" r:id="rId35"/>
    <p:sldId id="275" r:id="rId36"/>
    <p:sldId id="308"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8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5" name="Footer Placeholder 4"/>
          <p:cNvSpPr>
            <a:spLocks noGrp="1"/>
          </p:cNvSpPr>
          <p:nvPr>
            <p:ph type="ftr" sz="quarter" idx="11"/>
          </p:nvPr>
        </p:nvSpPr>
        <p:spPr>
          <a:xfrm>
            <a:off x="812805" y="6272785"/>
            <a:ext cx="4745736" cy="365125"/>
          </a:xfrm>
        </p:spPr>
        <p:txBody>
          <a:bodyPr/>
          <a:lstStyle/>
          <a:p>
            <a:endParaRPr lang="id-ID"/>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82D16A74-E98D-4292-A379-1B0FCE158039}" type="slidenum">
              <a:rPr lang="id-ID" smtClean="0"/>
              <a:pPr/>
              <a:t>‹#›</a:t>
            </a:fld>
            <a:endParaRPr lang="id-ID"/>
          </a:p>
        </p:txBody>
      </p:sp>
    </p:spTree>
    <p:extLst>
      <p:ext uri="{BB962C8B-B14F-4D97-AF65-F5344CB8AC3E}">
        <p14:creationId xmlns:p14="http://schemas.microsoft.com/office/powerpoint/2010/main" val="19778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405959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30823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163233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9F2D7F80-A2DD-4ABF-9D1A-1B7E4EC19397}" type="datetimeFigureOut">
              <a:rPr lang="id-ID" smtClean="0"/>
              <a:pPr/>
              <a:t>17/03/2023</a:t>
            </a:fld>
            <a:endParaRPr lang="id-ID"/>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id-ID"/>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82D16A74-E98D-4292-A379-1B0FCE158039}" type="slidenum">
              <a:rPr lang="id-ID" smtClean="0"/>
              <a:pPr/>
              <a:t>‹#›</a:t>
            </a:fld>
            <a:endParaRPr lang="id-ID"/>
          </a:p>
        </p:txBody>
      </p:sp>
    </p:spTree>
    <p:extLst>
      <p:ext uri="{BB962C8B-B14F-4D97-AF65-F5344CB8AC3E}">
        <p14:creationId xmlns:p14="http://schemas.microsoft.com/office/powerpoint/2010/main" val="1872705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2634744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42817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9F2D7F80-A2DD-4ABF-9D1A-1B7E4EC19397}" type="datetimeFigureOut">
              <a:rPr lang="id-ID" smtClean="0"/>
              <a:pPr/>
              <a:t>17/03/2023</a:t>
            </a:fld>
            <a:endParaRPr lang="id-ID"/>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id-ID"/>
          </a:p>
        </p:txBody>
      </p:sp>
      <p:sp>
        <p:nvSpPr>
          <p:cNvPr id="5" name="Slide Number Placeholder 4"/>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374502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355927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10" name="Footer Placeholder 9"/>
          <p:cNvSpPr>
            <a:spLocks noGrp="1"/>
          </p:cNvSpPr>
          <p:nvPr>
            <p:ph type="ftr" sz="quarter" idx="11"/>
          </p:nvPr>
        </p:nvSpPr>
        <p:spPr/>
        <p:txBody>
          <a:bodyPr/>
          <a:lstStyle/>
          <a:p>
            <a:endParaRPr lang="id-ID"/>
          </a:p>
        </p:txBody>
      </p:sp>
      <p:sp>
        <p:nvSpPr>
          <p:cNvPr id="11" name="Slide Number Placeholder 10"/>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3878364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9F2D7F80-A2DD-4ABF-9D1A-1B7E4EC19397}" type="datetimeFigureOut">
              <a:rPr lang="id-ID" smtClean="0"/>
              <a:pPr/>
              <a:t>17/03/2023</a:t>
            </a:fld>
            <a:endParaRPr lang="id-ID"/>
          </a:p>
        </p:txBody>
      </p:sp>
      <p:sp>
        <p:nvSpPr>
          <p:cNvPr id="10" name="Slide Number Placeholder 9"/>
          <p:cNvSpPr>
            <a:spLocks noGrp="1"/>
          </p:cNvSpPr>
          <p:nvPr>
            <p:ph type="sldNum" sz="quarter" idx="12"/>
          </p:nvPr>
        </p:nvSpPr>
        <p:spPr/>
        <p:txBody>
          <a:bodyPr/>
          <a:lstStyle/>
          <a:p>
            <a:fld id="{82D16A74-E98D-4292-A379-1B0FCE158039}" type="slidenum">
              <a:rPr lang="id-ID" smtClean="0"/>
              <a:pPr/>
              <a:t>‹#›</a:t>
            </a:fld>
            <a:endParaRPr lang="id-ID"/>
          </a:p>
        </p:txBody>
      </p:sp>
    </p:spTree>
    <p:extLst>
      <p:ext uri="{BB962C8B-B14F-4D97-AF65-F5344CB8AC3E}">
        <p14:creationId xmlns:p14="http://schemas.microsoft.com/office/powerpoint/2010/main" val="867801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9F2D7F80-A2DD-4ABF-9D1A-1B7E4EC19397}" type="datetimeFigureOut">
              <a:rPr lang="id-ID" smtClean="0"/>
              <a:pPr/>
              <a:t>17/03/2023</a:t>
            </a:fld>
            <a:endParaRPr lang="id-ID"/>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id-ID"/>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82D16A74-E98D-4292-A379-1B0FCE158039}" type="slidenum">
              <a:rPr lang="id-ID" smtClean="0"/>
              <a:pPr/>
              <a:t>‹#›</a:t>
            </a:fld>
            <a:endParaRPr lang="id-ID"/>
          </a:p>
        </p:txBody>
      </p:sp>
    </p:spTree>
    <p:extLst>
      <p:ext uri="{BB962C8B-B14F-4D97-AF65-F5344CB8AC3E}">
        <p14:creationId xmlns:p14="http://schemas.microsoft.com/office/powerpoint/2010/main" val="387669526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3808" y="-747464"/>
            <a:ext cx="7593330" cy="3035808"/>
          </a:xfrm>
        </p:spPr>
        <p:txBody>
          <a:bodyPr>
            <a:noAutofit/>
          </a:bodyPr>
          <a:lstStyle/>
          <a:p>
            <a:br>
              <a:rPr lang="en-US" sz="3200" dirty="0">
                <a:effectLst>
                  <a:outerShdw blurRad="38100" dist="38100" dir="2700000" algn="tl">
                    <a:srgbClr val="000000">
                      <a:alpha val="43137"/>
                    </a:srgbClr>
                  </a:outerShdw>
                </a:effectLst>
                <a:latin typeface="Andalus" pitchFamily="18" charset="-78"/>
                <a:cs typeface="Andalus" pitchFamily="18" charset="-78"/>
              </a:rPr>
            </a:br>
            <a:br>
              <a:rPr lang="en-US" sz="3200" dirty="0">
                <a:effectLst>
                  <a:outerShdw blurRad="38100" dist="38100" dir="2700000" algn="tl">
                    <a:srgbClr val="000000">
                      <a:alpha val="43137"/>
                    </a:srgbClr>
                  </a:outerShdw>
                </a:effectLst>
                <a:latin typeface="Andalus" pitchFamily="18" charset="-78"/>
                <a:cs typeface="Andalus" pitchFamily="18" charset="-78"/>
              </a:rPr>
            </a:br>
            <a:r>
              <a:rPr lang="en-US" sz="2000" dirty="0">
                <a:effectLst>
                  <a:outerShdw blurRad="38100" dist="38100" dir="2700000" algn="tl">
                    <a:srgbClr val="000000">
                      <a:alpha val="43137"/>
                    </a:srgbClr>
                  </a:outerShdw>
                </a:effectLst>
                <a:latin typeface="Andalus" pitchFamily="18" charset="-78"/>
                <a:cs typeface="Andalus" pitchFamily="18" charset="-78"/>
              </a:rPr>
              <a:t>Prodi Magister </a:t>
            </a:r>
            <a:r>
              <a:rPr lang="en-US" sz="2000" dirty="0" err="1">
                <a:effectLst>
                  <a:outerShdw blurRad="38100" dist="38100" dir="2700000" algn="tl">
                    <a:srgbClr val="000000">
                      <a:alpha val="43137"/>
                    </a:srgbClr>
                  </a:outerShdw>
                </a:effectLst>
                <a:latin typeface="Andalus" pitchFamily="18" charset="-78"/>
                <a:cs typeface="Andalus" pitchFamily="18" charset="-78"/>
              </a:rPr>
              <a:t>Manajemen</a:t>
            </a:r>
            <a:r>
              <a:rPr lang="en-US" sz="2000" dirty="0">
                <a:effectLst>
                  <a:outerShdw blurRad="38100" dist="38100" dir="2700000" algn="tl">
                    <a:srgbClr val="000000">
                      <a:alpha val="43137"/>
                    </a:srgbClr>
                  </a:outerShdw>
                </a:effectLst>
                <a:latin typeface="Andalus" pitchFamily="18" charset="-78"/>
                <a:cs typeface="Andalus" pitchFamily="18" charset="-78"/>
              </a:rPr>
              <a:t> </a:t>
            </a:r>
            <a:r>
              <a:rPr lang="en-US" sz="2000" dirty="0" err="1">
                <a:effectLst>
                  <a:outerShdw blurRad="38100" dist="38100" dir="2700000" algn="tl">
                    <a:srgbClr val="000000">
                      <a:alpha val="43137"/>
                    </a:srgbClr>
                  </a:outerShdw>
                </a:effectLst>
                <a:latin typeface="Andalus" pitchFamily="18" charset="-78"/>
                <a:cs typeface="Andalus" pitchFamily="18" charset="-78"/>
              </a:rPr>
              <a:t>teknologi</a:t>
            </a:r>
            <a:endParaRPr lang="id-ID" sz="2000" dirty="0">
              <a:effectLst>
                <a:outerShdw blurRad="38100" dist="38100" dir="2700000" algn="tl">
                  <a:srgbClr val="000000">
                    <a:alpha val="43137"/>
                  </a:srgbClr>
                </a:outerShdw>
              </a:effectLst>
              <a:latin typeface="Andalus" pitchFamily="18" charset="-78"/>
              <a:cs typeface="Andalus" pitchFamily="18" charset="-78"/>
            </a:endParaRPr>
          </a:p>
        </p:txBody>
      </p:sp>
      <p:pic>
        <p:nvPicPr>
          <p:cNvPr id="1026" name="Picture 2" descr="Logo &amp; Motto - IIB Darmajaya">
            <a:extLst>
              <a:ext uri="{FF2B5EF4-FFF2-40B4-BE49-F238E27FC236}">
                <a16:creationId xmlns:a16="http://schemas.microsoft.com/office/drawing/2014/main" id="{F5A5B4D7-84A8-73CB-3199-BCA74A6769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670" y="116632"/>
            <a:ext cx="2160240" cy="2281944"/>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6D4DAD38-159F-4E45-B6C4-D209A8A48220}"/>
              </a:ext>
            </a:extLst>
          </p:cNvPr>
          <p:cNvSpPr txBox="1">
            <a:spLocks/>
          </p:cNvSpPr>
          <p:nvPr/>
        </p:nvSpPr>
        <p:spPr>
          <a:xfrm>
            <a:off x="941070" y="1584623"/>
            <a:ext cx="7593330" cy="3035808"/>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6400" b="0" kern="1200" cap="all" baseline="0">
                <a:blipFill dpi="0" rotWithShape="1">
                  <a:blip r:embed="rId3"/>
                  <a:srcRect/>
                  <a:tile tx="6350" ty="-127000" sx="65000" sy="64000" flip="none" algn="tl"/>
                </a:blipFill>
                <a:latin typeface="+mj-lt"/>
                <a:ea typeface="+mj-ea"/>
                <a:cs typeface="+mj-cs"/>
              </a:defRPr>
            </a:lvl1pPr>
          </a:lstStyle>
          <a:p>
            <a:r>
              <a:rPr lang="en-US" sz="4000" dirty="0">
                <a:effectLst>
                  <a:outerShdw blurRad="38100" dist="38100" dir="2700000" algn="tl">
                    <a:srgbClr val="000000">
                      <a:alpha val="43137"/>
                    </a:srgbClr>
                  </a:outerShdw>
                </a:effectLst>
                <a:latin typeface="Andalus" pitchFamily="18" charset="-78"/>
                <a:cs typeface="Andalus" pitchFamily="18" charset="-78"/>
              </a:rPr>
              <a:t>Chapter 9</a:t>
            </a:r>
          </a:p>
          <a:p>
            <a:r>
              <a:rPr lang="id-ID" sz="4000" dirty="0">
                <a:effectLst>
                  <a:outerShdw blurRad="38100" dist="38100" dir="2700000" algn="tl">
                    <a:srgbClr val="000000">
                      <a:alpha val="43137"/>
                    </a:srgbClr>
                  </a:outerShdw>
                </a:effectLst>
                <a:latin typeface="Andalus" pitchFamily="18" charset="-78"/>
                <a:cs typeface="Andalus" pitchFamily="18" charset="-78"/>
              </a:rPr>
              <a:t>Dasar-dasar multimedia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b="1" dirty="0"/>
              <a:t>Compact Disc Read-Only</a:t>
            </a:r>
            <a:br>
              <a:rPr lang="en-US" b="1" dirty="0"/>
            </a:br>
            <a:r>
              <a:rPr lang="en-US" b="1" dirty="0"/>
              <a:t>(CD-ROM)</a:t>
            </a:r>
          </a:p>
        </p:txBody>
      </p:sp>
      <p:sp>
        <p:nvSpPr>
          <p:cNvPr id="16387" name="Rectangle 3"/>
          <p:cNvSpPr>
            <a:spLocks noGrp="1" noChangeArrowheads="1"/>
          </p:cNvSpPr>
          <p:nvPr>
            <p:ph idx="1"/>
          </p:nvPr>
        </p:nvSpPr>
        <p:spPr/>
        <p:txBody>
          <a:bodyPr>
            <a:normAutofit/>
          </a:bodyPr>
          <a:lstStyle/>
          <a:p>
            <a:pPr eaLnBrk="1" hangingPunct="1"/>
            <a:r>
              <a:rPr lang="en-US" sz="2400" b="1" dirty="0"/>
              <a:t>CD-ROM </a:t>
            </a:r>
            <a:r>
              <a:rPr lang="en-US" sz="2400" b="1" dirty="0" err="1"/>
              <a:t>adalah</a:t>
            </a:r>
            <a:r>
              <a:rPr lang="en-US" sz="2400" b="1" dirty="0"/>
              <a:t> media </a:t>
            </a:r>
            <a:r>
              <a:rPr lang="en-US" sz="2400" b="1" dirty="0" err="1"/>
              <a:t>distribusi</a:t>
            </a:r>
            <a:r>
              <a:rPr lang="en-US" sz="2400" b="1" dirty="0"/>
              <a:t> yang paling </a:t>
            </a:r>
            <a:r>
              <a:rPr lang="en-US" sz="2400" b="1" dirty="0" err="1"/>
              <a:t>efektif</a:t>
            </a:r>
            <a:r>
              <a:rPr lang="en-US" sz="2400" b="1" dirty="0"/>
              <a:t> </a:t>
            </a:r>
            <a:r>
              <a:rPr lang="en-US" sz="2400" b="1" dirty="0" err="1"/>
              <a:t>untuk</a:t>
            </a:r>
            <a:r>
              <a:rPr lang="en-US" sz="2400" b="1" dirty="0"/>
              <a:t> </a:t>
            </a:r>
            <a:r>
              <a:rPr lang="en-US" sz="2400" b="1" dirty="0" err="1"/>
              <a:t>produk</a:t>
            </a:r>
            <a:r>
              <a:rPr lang="en-US" sz="2400" b="1" dirty="0"/>
              <a:t> multimedia.</a:t>
            </a:r>
          </a:p>
          <a:p>
            <a:pPr eaLnBrk="1" hangingPunct="1"/>
            <a:r>
              <a:rPr lang="en-US" sz="2400" b="1" dirty="0"/>
              <a:t>CD-ROM </a:t>
            </a:r>
            <a:r>
              <a:rPr lang="en-US" sz="2400" b="1" dirty="0" err="1"/>
              <a:t>dalam</a:t>
            </a:r>
            <a:r>
              <a:rPr lang="en-US" sz="2400" b="1" dirty="0"/>
              <a:t> </a:t>
            </a:r>
            <a:r>
              <a:rPr lang="en-US" sz="2400" b="1" dirty="0" err="1"/>
              <a:t>menyimpan</a:t>
            </a:r>
            <a:r>
              <a:rPr lang="en-US" sz="2400" b="1" dirty="0"/>
              <a:t> video </a:t>
            </a:r>
            <a:r>
              <a:rPr lang="en-US" sz="2400" b="1" dirty="0" err="1"/>
              <a:t>atau</a:t>
            </a:r>
            <a:r>
              <a:rPr lang="en-US" sz="2400" b="1" dirty="0"/>
              <a:t> </a:t>
            </a:r>
            <a:r>
              <a:rPr lang="en-US" sz="2400" b="1" dirty="0" err="1"/>
              <a:t>suara</a:t>
            </a:r>
            <a:r>
              <a:rPr lang="en-US" sz="2400" b="1" dirty="0"/>
              <a:t> </a:t>
            </a:r>
            <a:r>
              <a:rPr lang="en-US" sz="2400" b="1" dirty="0" err="1"/>
              <a:t>hingga</a:t>
            </a:r>
            <a:r>
              <a:rPr lang="en-US" sz="2400" b="1" dirty="0"/>
              <a:t> 80 </a:t>
            </a:r>
            <a:r>
              <a:rPr lang="en-US" sz="2400" b="1" dirty="0" err="1"/>
              <a:t>menit</a:t>
            </a:r>
            <a:r>
              <a:rPr lang="en-US" sz="2400" b="1" dirty="0"/>
              <a:t>.</a:t>
            </a:r>
          </a:p>
          <a:p>
            <a:pPr eaLnBrk="1" hangingPunct="1"/>
            <a:r>
              <a:rPr lang="en-US" sz="2400" b="1" dirty="0"/>
              <a:t>CD burners </a:t>
            </a:r>
            <a:r>
              <a:rPr lang="en-US" sz="2400" b="1" dirty="0" err="1"/>
              <a:t>digunakan</a:t>
            </a:r>
            <a:r>
              <a:rPr lang="en-US" sz="2400" b="1" dirty="0"/>
              <a:t> </a:t>
            </a:r>
            <a:r>
              <a:rPr lang="en-US" sz="2400" b="1" dirty="0" err="1"/>
              <a:t>untuk</a:t>
            </a:r>
            <a:r>
              <a:rPr lang="en-US" sz="2400" b="1" dirty="0"/>
              <a:t> </a:t>
            </a:r>
            <a:r>
              <a:rPr lang="en-US" sz="2400" b="1" dirty="0" err="1"/>
              <a:t>menyimpan</a:t>
            </a:r>
            <a:r>
              <a:rPr lang="en-US" sz="2400" b="1" dirty="0"/>
              <a:t> audio, video </a:t>
            </a:r>
            <a:r>
              <a:rPr lang="en-US" sz="2400" b="1" dirty="0" err="1"/>
              <a:t>atau</a:t>
            </a:r>
            <a:r>
              <a:rPr lang="en-US" sz="2400" b="1" dirty="0"/>
              <a:t> data-data </a:t>
            </a:r>
            <a:r>
              <a:rPr lang="en-US" sz="2400" b="1" dirty="0" err="1"/>
              <a:t>lainnya</a:t>
            </a:r>
            <a:r>
              <a:rPr lang="en-US" sz="2400" b="1" dirty="0"/>
              <a:t> </a:t>
            </a:r>
            <a:r>
              <a:rPr lang="en-US" sz="2400" b="1" dirty="0" err="1"/>
              <a:t>kedalam</a:t>
            </a:r>
            <a:r>
              <a:rPr lang="en-US" sz="2400" b="1" dirty="0"/>
              <a:t> CD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US" b="1" dirty="0"/>
              <a:t>Digital Versatile Disc (DVD) </a:t>
            </a:r>
          </a:p>
        </p:txBody>
      </p:sp>
      <p:sp>
        <p:nvSpPr>
          <p:cNvPr id="17411" name="Rectangle 3"/>
          <p:cNvSpPr>
            <a:spLocks noGrp="1" noChangeArrowheads="1"/>
          </p:cNvSpPr>
          <p:nvPr>
            <p:ph idx="1"/>
          </p:nvPr>
        </p:nvSpPr>
        <p:spPr/>
        <p:txBody>
          <a:bodyPr>
            <a:normAutofit/>
          </a:bodyPr>
          <a:lstStyle/>
          <a:p>
            <a:pPr eaLnBrk="1" hangingPunct="1"/>
            <a:r>
              <a:rPr lang="en-US" sz="2400" b="1" dirty="0" err="1"/>
              <a:t>Teknologi</a:t>
            </a:r>
            <a:r>
              <a:rPr lang="en-US" sz="2400" b="1" dirty="0"/>
              <a:t> DVD </a:t>
            </a:r>
            <a:r>
              <a:rPr lang="en-US" sz="2400" b="1" dirty="0" err="1"/>
              <a:t>dapat</a:t>
            </a:r>
            <a:r>
              <a:rPr lang="en-US" sz="2400" b="1" dirty="0"/>
              <a:t> </a:t>
            </a:r>
            <a:r>
              <a:rPr lang="en-US" sz="2400" b="1" dirty="0" err="1"/>
              <a:t>menyimpan</a:t>
            </a:r>
            <a:r>
              <a:rPr lang="en-US" sz="2400" b="1" dirty="0"/>
              <a:t> data </a:t>
            </a:r>
            <a:r>
              <a:rPr lang="en-US" sz="2400" b="1" dirty="0" err="1"/>
              <a:t>hingga</a:t>
            </a:r>
            <a:r>
              <a:rPr lang="en-US" sz="2400" b="1" dirty="0"/>
              <a:t> 18 GB.</a:t>
            </a:r>
          </a:p>
          <a:p>
            <a:pPr eaLnBrk="1" hangingPunct="1"/>
            <a:r>
              <a:rPr lang="en-US" sz="2400" b="1" dirty="0"/>
              <a:t>Software DVD </a:t>
            </a:r>
            <a:r>
              <a:rPr lang="en-US" sz="2400" b="1" dirty="0" err="1"/>
              <a:t>dapat</a:t>
            </a:r>
            <a:r>
              <a:rPr lang="en-US" sz="2400" b="1" dirty="0"/>
              <a:t> </a:t>
            </a:r>
            <a:r>
              <a:rPr lang="en-US" sz="2400" b="1" dirty="0" err="1"/>
              <a:t>digunakan</a:t>
            </a:r>
            <a:r>
              <a:rPr lang="en-US" sz="2400" b="1" dirty="0"/>
              <a:t> </a:t>
            </a:r>
            <a:r>
              <a:rPr lang="en-US" sz="2400" b="1" dirty="0" err="1"/>
              <a:t>untuk</a:t>
            </a:r>
            <a:r>
              <a:rPr lang="en-US" sz="2400" b="1" dirty="0"/>
              <a:t> </a:t>
            </a:r>
            <a:r>
              <a:rPr lang="en-US" sz="2400" b="1" dirty="0" err="1"/>
              <a:t>membuat</a:t>
            </a:r>
            <a:r>
              <a:rPr lang="en-US" sz="2400" b="1" dirty="0"/>
              <a:t> </a:t>
            </a:r>
            <a:r>
              <a:rPr lang="en-US" sz="2400" b="1" dirty="0" err="1"/>
              <a:t>interaktif</a:t>
            </a:r>
            <a:r>
              <a:rPr lang="en-US" sz="2400" b="1" dirty="0"/>
              <a:t> menu yang </a:t>
            </a:r>
            <a:r>
              <a:rPr lang="en-US" sz="2400" b="1" dirty="0" err="1"/>
              <a:t>sering</a:t>
            </a:r>
            <a:r>
              <a:rPr lang="en-US" sz="2400" b="1" dirty="0"/>
              <a:t> </a:t>
            </a:r>
            <a:r>
              <a:rPr lang="en-US" sz="2400" b="1" dirty="0" err="1"/>
              <a:t>digunakan</a:t>
            </a:r>
            <a:r>
              <a:rPr lang="en-US" sz="2400" b="1" dirty="0"/>
              <a:t> </a:t>
            </a:r>
            <a:r>
              <a:rPr lang="en-US" sz="2400" b="1" dirty="0" err="1"/>
              <a:t>dalam</a:t>
            </a:r>
            <a:r>
              <a:rPr lang="en-US" sz="2400" b="1" dirty="0"/>
              <a:t> </a:t>
            </a:r>
            <a:r>
              <a:rPr lang="en-US" sz="2400" b="1" dirty="0" err="1"/>
              <a:t>pembuatan</a:t>
            </a:r>
            <a:r>
              <a:rPr lang="en-US" sz="2400" b="1" dirty="0"/>
              <a:t> film </a:t>
            </a:r>
            <a:r>
              <a:rPr lang="en-US" sz="2400" b="1" dirty="0" err="1"/>
              <a:t>atau</a:t>
            </a:r>
            <a:r>
              <a:rPr lang="en-US" sz="2400" b="1" dirty="0"/>
              <a:t> game.</a:t>
            </a:r>
          </a:p>
          <a:p>
            <a:pPr eaLnBrk="1" hangingPunct="1"/>
            <a:r>
              <a:rPr lang="en-US" sz="2400" b="1" dirty="0"/>
              <a:t>DVD burners </a:t>
            </a:r>
            <a:r>
              <a:rPr lang="en-US" sz="2400" b="1" dirty="0" err="1"/>
              <a:t>digunakan</a:t>
            </a:r>
            <a:r>
              <a:rPr lang="en-US" sz="2400" b="1" dirty="0"/>
              <a:t> </a:t>
            </a:r>
            <a:r>
              <a:rPr lang="en-US" sz="2400" b="1" dirty="0" err="1"/>
              <a:t>untuk</a:t>
            </a:r>
            <a:r>
              <a:rPr lang="en-US" sz="2400" b="1" dirty="0"/>
              <a:t> </a:t>
            </a:r>
            <a:r>
              <a:rPr lang="en-US" sz="2400" b="1" dirty="0" err="1"/>
              <a:t>membaca</a:t>
            </a:r>
            <a:r>
              <a:rPr lang="en-US" sz="2400" b="1" dirty="0"/>
              <a:t> DVD </a:t>
            </a:r>
            <a:r>
              <a:rPr lang="en-US" sz="2400" b="1" dirty="0" err="1"/>
              <a:t>dan</a:t>
            </a:r>
            <a:r>
              <a:rPr lang="en-US" sz="2400" b="1" dirty="0"/>
              <a:t> </a:t>
            </a:r>
            <a:r>
              <a:rPr lang="en-US" sz="2400" b="1" dirty="0" err="1"/>
              <a:t>menyimpan</a:t>
            </a:r>
            <a:r>
              <a:rPr lang="en-US" sz="2400" b="1" dirty="0"/>
              <a:t> audio, video </a:t>
            </a:r>
            <a:r>
              <a:rPr lang="en-US" sz="2400" b="1" dirty="0" err="1"/>
              <a:t>dan</a:t>
            </a:r>
            <a:r>
              <a:rPr lang="en-US" sz="2400" b="1" dirty="0"/>
              <a:t> data-data </a:t>
            </a:r>
            <a:r>
              <a:rPr lang="en-US" sz="2400" b="1" dirty="0" err="1"/>
              <a:t>lainnya</a:t>
            </a:r>
            <a:r>
              <a:rPr lang="en-US" sz="2400" b="1" dirty="0"/>
              <a:t> </a:t>
            </a:r>
            <a:r>
              <a:rPr lang="en-US" sz="2400" b="1" dirty="0" err="1"/>
              <a:t>ke</a:t>
            </a:r>
            <a:r>
              <a:rPr lang="en-US" sz="2400" b="1" dirty="0"/>
              <a:t> </a:t>
            </a:r>
            <a:r>
              <a:rPr lang="en-US" sz="2400" b="1" dirty="0" err="1"/>
              <a:t>dalam</a:t>
            </a:r>
            <a:r>
              <a:rPr lang="en-US" sz="2400" b="1" dirty="0"/>
              <a:t> DVD.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r>
              <a:rPr lang="en-US" sz="4000" b="1" u="sng" dirty="0" err="1"/>
              <a:t>Empat</a:t>
            </a:r>
            <a:r>
              <a:rPr lang="en-US" sz="4000" b="1" u="sng" dirty="0"/>
              <a:t> </a:t>
            </a:r>
            <a:r>
              <a:rPr lang="en-US" sz="4000" b="1" u="sng" dirty="0" err="1"/>
              <a:t>komponen</a:t>
            </a:r>
            <a:r>
              <a:rPr lang="en-US" sz="4000" b="1" u="sng" dirty="0"/>
              <a:t> multimedia</a:t>
            </a:r>
          </a:p>
        </p:txBody>
      </p:sp>
      <p:sp>
        <p:nvSpPr>
          <p:cNvPr id="12291" name="Rectangle 3"/>
          <p:cNvSpPr>
            <a:spLocks noGrp="1" noChangeArrowheads="1"/>
          </p:cNvSpPr>
          <p:nvPr>
            <p:ph idx="1"/>
          </p:nvPr>
        </p:nvSpPr>
        <p:spPr>
          <a:xfrm>
            <a:off x="179512" y="1820927"/>
            <a:ext cx="8501122" cy="4525963"/>
          </a:xfrm>
        </p:spPr>
        <p:txBody>
          <a:bodyPr/>
          <a:lstStyle/>
          <a:p>
            <a:pPr>
              <a:buNone/>
            </a:pPr>
            <a:r>
              <a:rPr lang="id-ID" b="1" dirty="0"/>
              <a:t>    </a:t>
            </a:r>
            <a:r>
              <a:rPr lang="en-US" sz="2800" b="1" dirty="0"/>
              <a:t>Dari </a:t>
            </a:r>
            <a:r>
              <a:rPr lang="en-US" sz="2800" b="1" dirty="0" err="1"/>
              <a:t>definisi</a:t>
            </a:r>
            <a:r>
              <a:rPr lang="en-US" sz="2800" b="1" dirty="0"/>
              <a:t> </a:t>
            </a:r>
            <a:r>
              <a:rPr lang="en-US" sz="2800" b="1" dirty="0" err="1"/>
              <a:t>diatas</a:t>
            </a:r>
            <a:r>
              <a:rPr lang="en-US" sz="2800" b="1" dirty="0"/>
              <a:t>, </a:t>
            </a:r>
            <a:r>
              <a:rPr lang="en-US" sz="2800" b="1" dirty="0" err="1"/>
              <a:t>terkandung</a:t>
            </a:r>
            <a:r>
              <a:rPr lang="en-US" sz="2800" b="1" dirty="0"/>
              <a:t> </a:t>
            </a:r>
            <a:r>
              <a:rPr lang="en-US" sz="2800" b="1" dirty="0" err="1"/>
              <a:t>empat</a:t>
            </a:r>
            <a:r>
              <a:rPr lang="id-ID" sz="2800" b="1" dirty="0"/>
              <a:t> k</a:t>
            </a:r>
            <a:r>
              <a:rPr lang="en-US" sz="2800" b="1" dirty="0" err="1"/>
              <a:t>omponen</a:t>
            </a:r>
            <a:r>
              <a:rPr lang="en-US" sz="2800" b="1" dirty="0"/>
              <a:t> </a:t>
            </a:r>
            <a:r>
              <a:rPr lang="en-US" sz="2800" b="1" dirty="0" err="1"/>
              <a:t>penting</a:t>
            </a:r>
            <a:r>
              <a:rPr lang="en-US" sz="2800" b="1" dirty="0"/>
              <a:t> multimedia</a:t>
            </a:r>
            <a:r>
              <a:rPr lang="id-ID" sz="2800" b="1" dirty="0"/>
              <a:t> yakni :</a:t>
            </a:r>
            <a:endParaRPr lang="en-US" sz="2800" b="1" dirty="0"/>
          </a:p>
          <a:p>
            <a:pPr lvl="1"/>
            <a:r>
              <a:rPr lang="en-US" sz="3200" b="1" dirty="0" err="1"/>
              <a:t>Pertama</a:t>
            </a:r>
            <a:r>
              <a:rPr lang="en-US" sz="3200" b="1" dirty="0"/>
              <a:t>, </a:t>
            </a:r>
            <a:r>
              <a:rPr lang="en-US" sz="3200" b="1" dirty="0" err="1"/>
              <a:t>harus</a:t>
            </a:r>
            <a:r>
              <a:rPr lang="en-US" sz="3200" b="1" dirty="0"/>
              <a:t> </a:t>
            </a:r>
            <a:r>
              <a:rPr lang="en-US" sz="3200" b="1" dirty="0" err="1"/>
              <a:t>ada</a:t>
            </a:r>
            <a:r>
              <a:rPr lang="en-US" sz="3200" b="1" dirty="0"/>
              <a:t> </a:t>
            </a:r>
            <a:r>
              <a:rPr lang="en-US" sz="3200" b="1" dirty="0" err="1"/>
              <a:t>komputer</a:t>
            </a:r>
            <a:r>
              <a:rPr lang="en-US" sz="3200" b="1" dirty="0"/>
              <a:t> yang </a:t>
            </a:r>
            <a:r>
              <a:rPr lang="en-US" sz="3200" b="1" dirty="0" err="1"/>
              <a:t>mengkoordinasikan</a:t>
            </a:r>
            <a:r>
              <a:rPr lang="en-US" sz="3200" b="1" dirty="0"/>
              <a:t> </a:t>
            </a:r>
            <a:r>
              <a:rPr lang="en-US" sz="3200" b="1" dirty="0" err="1"/>
              <a:t>apa</a:t>
            </a:r>
            <a:r>
              <a:rPr lang="en-US" sz="3200" b="1" dirty="0"/>
              <a:t> yang </a:t>
            </a:r>
            <a:r>
              <a:rPr lang="en-US" sz="3200" b="1" dirty="0" err="1"/>
              <a:t>dilihat</a:t>
            </a:r>
            <a:r>
              <a:rPr lang="en-US" sz="3200" b="1" dirty="0"/>
              <a:t> </a:t>
            </a:r>
            <a:r>
              <a:rPr lang="en-US" sz="3200" b="1" dirty="0" err="1"/>
              <a:t>dan</a:t>
            </a:r>
            <a:r>
              <a:rPr lang="en-US" sz="3200" b="1" dirty="0"/>
              <a:t> </a:t>
            </a:r>
            <a:r>
              <a:rPr lang="en-US" sz="3200" b="1" dirty="0" err="1"/>
              <a:t>didengar</a:t>
            </a:r>
            <a:r>
              <a:rPr lang="en-US" sz="3200" b="1" dirty="0"/>
              <a:t>. </a:t>
            </a:r>
          </a:p>
          <a:p>
            <a:pPr lvl="1"/>
            <a:r>
              <a:rPr lang="en-US" sz="3200" b="1" dirty="0" err="1"/>
              <a:t>Kedua</a:t>
            </a:r>
            <a:r>
              <a:rPr lang="en-US" sz="3200" b="1" dirty="0"/>
              <a:t>, </a:t>
            </a:r>
            <a:r>
              <a:rPr lang="en-US" sz="3200" b="1" dirty="0" err="1"/>
              <a:t>harus</a:t>
            </a:r>
            <a:r>
              <a:rPr lang="en-US" sz="3200" b="1" dirty="0"/>
              <a:t> </a:t>
            </a:r>
            <a:r>
              <a:rPr lang="en-US" sz="3200" b="1" dirty="0" err="1"/>
              <a:t>ada</a:t>
            </a:r>
            <a:r>
              <a:rPr lang="en-US" sz="3200" b="1" dirty="0"/>
              <a:t> link yang </a:t>
            </a:r>
            <a:r>
              <a:rPr lang="en-US" sz="3200" b="1" dirty="0" err="1"/>
              <a:t>menghubungkan</a:t>
            </a:r>
            <a:r>
              <a:rPr lang="en-US" sz="3200" b="1" dirty="0"/>
              <a:t> </a:t>
            </a:r>
            <a:r>
              <a:rPr lang="en-US" sz="3200" b="1" dirty="0" err="1"/>
              <a:t>pemakai</a:t>
            </a:r>
            <a:r>
              <a:rPr lang="en-US" sz="3200" b="1" dirty="0"/>
              <a:t> </a:t>
            </a:r>
            <a:r>
              <a:rPr lang="en-US" sz="3200" b="1" dirty="0" err="1"/>
              <a:t>dengan</a:t>
            </a:r>
            <a:r>
              <a:rPr lang="en-US" sz="3200" b="1" dirty="0"/>
              <a:t> </a:t>
            </a:r>
            <a:r>
              <a:rPr lang="en-US" sz="3200" b="1" dirty="0" err="1"/>
              <a:t>informasi</a:t>
            </a:r>
            <a:r>
              <a:rPr lang="en-US" sz="3200" b="1"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685800" y="484632"/>
            <a:ext cx="7702624" cy="801228"/>
          </a:xfrm>
        </p:spPr>
        <p:txBody>
          <a:bodyPr>
            <a:normAutofit/>
          </a:bodyPr>
          <a:lstStyle/>
          <a:p>
            <a:r>
              <a:rPr lang="en-US" sz="4000" b="1" u="sng" dirty="0" err="1"/>
              <a:t>Empat</a:t>
            </a:r>
            <a:r>
              <a:rPr lang="en-US" sz="4000" b="1" u="sng" dirty="0"/>
              <a:t> </a:t>
            </a:r>
            <a:r>
              <a:rPr lang="en-US" sz="4000" b="1" u="sng" dirty="0" err="1"/>
              <a:t>komponen</a:t>
            </a:r>
            <a:r>
              <a:rPr lang="en-US" sz="4000" b="1" u="sng" dirty="0"/>
              <a:t> multimedia</a:t>
            </a:r>
          </a:p>
        </p:txBody>
      </p:sp>
      <p:sp>
        <p:nvSpPr>
          <p:cNvPr id="13315" name="Rectangle 3"/>
          <p:cNvSpPr>
            <a:spLocks noGrp="1" noChangeArrowheads="1"/>
          </p:cNvSpPr>
          <p:nvPr>
            <p:ph idx="1"/>
          </p:nvPr>
        </p:nvSpPr>
        <p:spPr>
          <a:xfrm>
            <a:off x="57176" y="1285860"/>
            <a:ext cx="8658228" cy="4525963"/>
          </a:xfrm>
        </p:spPr>
        <p:txBody>
          <a:bodyPr>
            <a:noAutofit/>
          </a:bodyPr>
          <a:lstStyle/>
          <a:p>
            <a:pPr lvl="1"/>
            <a:r>
              <a:rPr lang="en-US" sz="3200" b="1" dirty="0" err="1"/>
              <a:t>Ketiga</a:t>
            </a:r>
            <a:r>
              <a:rPr lang="en-US" sz="3200" b="1" dirty="0"/>
              <a:t>, </a:t>
            </a:r>
            <a:r>
              <a:rPr lang="en-US" sz="3200" b="1" dirty="0" err="1"/>
              <a:t>harus</a:t>
            </a:r>
            <a:r>
              <a:rPr lang="en-US" sz="3200" b="1" dirty="0"/>
              <a:t> </a:t>
            </a:r>
            <a:r>
              <a:rPr lang="en-US" sz="3200" b="1" dirty="0" err="1"/>
              <a:t>ada</a:t>
            </a:r>
            <a:r>
              <a:rPr lang="en-US" sz="3200" b="1" dirty="0"/>
              <a:t> </a:t>
            </a:r>
            <a:r>
              <a:rPr lang="en-US" sz="3200" b="1" dirty="0" err="1"/>
              <a:t>alat</a:t>
            </a:r>
            <a:r>
              <a:rPr lang="en-US" sz="3200" b="1" dirty="0"/>
              <a:t> </a:t>
            </a:r>
            <a:r>
              <a:rPr lang="en-US" sz="3200" b="1" dirty="0" err="1"/>
              <a:t>navigasi</a:t>
            </a:r>
            <a:r>
              <a:rPr lang="en-US" sz="3200" b="1" dirty="0"/>
              <a:t> yang </a:t>
            </a:r>
            <a:r>
              <a:rPr lang="en-US" sz="3200" b="1" dirty="0" err="1"/>
              <a:t>membantu</a:t>
            </a:r>
            <a:r>
              <a:rPr lang="en-US" sz="3200" b="1" dirty="0"/>
              <a:t> </a:t>
            </a:r>
            <a:r>
              <a:rPr lang="en-US" sz="3200" b="1" dirty="0" err="1"/>
              <a:t>pemakai</a:t>
            </a:r>
            <a:r>
              <a:rPr lang="en-US" sz="3200" b="1" dirty="0"/>
              <a:t> </a:t>
            </a:r>
            <a:r>
              <a:rPr lang="en-US" sz="3200" b="1" dirty="0" err="1"/>
              <a:t>menjelajah</a:t>
            </a:r>
            <a:r>
              <a:rPr lang="en-US" sz="3200" b="1" dirty="0"/>
              <a:t> </a:t>
            </a:r>
            <a:r>
              <a:rPr lang="en-US" sz="3200" b="1" dirty="0" err="1"/>
              <a:t>jaringan</a:t>
            </a:r>
            <a:r>
              <a:rPr lang="en-US" sz="3200" b="1" dirty="0"/>
              <a:t> </a:t>
            </a:r>
            <a:r>
              <a:rPr lang="en-US" sz="3200" b="1" dirty="0" err="1"/>
              <a:t>informasi</a:t>
            </a:r>
            <a:r>
              <a:rPr lang="en-US" sz="3200" b="1" dirty="0"/>
              <a:t> yang </a:t>
            </a:r>
            <a:r>
              <a:rPr lang="en-US" sz="3200" b="1" dirty="0" err="1"/>
              <a:t>saling</a:t>
            </a:r>
            <a:r>
              <a:rPr lang="en-US" sz="3200" b="1" dirty="0"/>
              <a:t> </a:t>
            </a:r>
            <a:r>
              <a:rPr lang="en-US" sz="3200" b="1" dirty="0" err="1"/>
              <a:t>terhubung</a:t>
            </a:r>
            <a:r>
              <a:rPr lang="en-US" sz="3200" b="1" dirty="0"/>
              <a:t>. </a:t>
            </a:r>
          </a:p>
          <a:p>
            <a:pPr lvl="1"/>
            <a:r>
              <a:rPr lang="en-US" sz="3200" b="1" dirty="0" err="1"/>
              <a:t>Keempat</a:t>
            </a:r>
            <a:r>
              <a:rPr lang="en-US" sz="3200" b="1" dirty="0"/>
              <a:t>, multimedia </a:t>
            </a:r>
            <a:r>
              <a:rPr lang="en-US" sz="3200" b="1" dirty="0" err="1"/>
              <a:t>menyediakan</a:t>
            </a:r>
            <a:r>
              <a:rPr lang="en-US" sz="3200" b="1" dirty="0"/>
              <a:t> </a:t>
            </a:r>
            <a:r>
              <a:rPr lang="en-US" sz="3200" b="1" dirty="0" err="1"/>
              <a:t>tempat</a:t>
            </a:r>
            <a:r>
              <a:rPr lang="en-US" sz="3200" b="1" dirty="0"/>
              <a:t> </a:t>
            </a:r>
            <a:r>
              <a:rPr lang="en-US" sz="3200" b="1" dirty="0" err="1"/>
              <a:t>kepada</a:t>
            </a:r>
            <a:r>
              <a:rPr lang="en-US" sz="3200" b="1" dirty="0"/>
              <a:t> </a:t>
            </a:r>
            <a:r>
              <a:rPr lang="en-US" sz="3200" b="1" dirty="0" err="1"/>
              <a:t>pemakai</a:t>
            </a:r>
            <a:r>
              <a:rPr lang="en-US" sz="3200" b="1" dirty="0"/>
              <a:t> </a:t>
            </a:r>
            <a:r>
              <a:rPr lang="en-US" sz="3200" b="1" dirty="0" err="1"/>
              <a:t>untuk</a:t>
            </a:r>
            <a:r>
              <a:rPr lang="en-US" sz="3200" b="1" dirty="0"/>
              <a:t> </a:t>
            </a:r>
            <a:r>
              <a:rPr lang="en-US" sz="3200" b="1" dirty="0" err="1"/>
              <a:t>mengumpulkan</a:t>
            </a:r>
            <a:r>
              <a:rPr lang="en-US" sz="3200" b="1" dirty="0"/>
              <a:t>, </a:t>
            </a:r>
            <a:r>
              <a:rPr lang="en-US" sz="3200" b="1" dirty="0" err="1"/>
              <a:t>memproses</a:t>
            </a:r>
            <a:r>
              <a:rPr lang="en-US" sz="3200" b="1" dirty="0"/>
              <a:t>, </a:t>
            </a:r>
            <a:r>
              <a:rPr lang="en-US" sz="3200" b="1" dirty="0" err="1"/>
              <a:t>dan</a:t>
            </a:r>
            <a:r>
              <a:rPr lang="en-US" sz="3200" b="1" dirty="0"/>
              <a:t> </a:t>
            </a:r>
            <a:r>
              <a:rPr lang="en-US" sz="3200" b="1" dirty="0" err="1"/>
              <a:t>mengkomunikasikan</a:t>
            </a:r>
            <a:r>
              <a:rPr lang="en-US" sz="3200" b="1" dirty="0"/>
              <a:t> </a:t>
            </a:r>
            <a:r>
              <a:rPr lang="en-US" sz="3200" b="1" dirty="0" err="1"/>
              <a:t>informasi</a:t>
            </a:r>
            <a:r>
              <a:rPr lang="en-US" sz="3200" b="1" dirty="0"/>
              <a:t> </a:t>
            </a:r>
            <a:r>
              <a:rPr lang="en-US" sz="3200" b="1" dirty="0" err="1"/>
              <a:t>dengan</a:t>
            </a:r>
            <a:r>
              <a:rPr lang="en-US" sz="3200" b="1" dirty="0"/>
              <a:t> </a:t>
            </a:r>
            <a:r>
              <a:rPr lang="en-US" sz="3200" b="1" dirty="0" err="1"/>
              <a:t>ide</a:t>
            </a:r>
            <a:r>
              <a:rPr lang="en-US" sz="3200" b="1" dirty="0"/>
              <a:t>. </a:t>
            </a:r>
            <a:endParaRPr lang="id-ID" sz="3200" b="1" dirty="0"/>
          </a:p>
          <a:p>
            <a:pPr lvl="1">
              <a:buNone/>
            </a:pPr>
            <a:r>
              <a:rPr lang="en-US" sz="3200" b="1" dirty="0" err="1"/>
              <a:t>Jika</a:t>
            </a:r>
            <a:r>
              <a:rPr lang="en-US" sz="3200" b="1" dirty="0"/>
              <a:t> </a:t>
            </a:r>
            <a:r>
              <a:rPr lang="en-US" sz="3200" b="1" dirty="0" err="1"/>
              <a:t>salah</a:t>
            </a:r>
            <a:r>
              <a:rPr lang="en-US" sz="3200" b="1" dirty="0"/>
              <a:t> </a:t>
            </a:r>
            <a:r>
              <a:rPr lang="en-US" sz="3200" b="1" dirty="0" err="1"/>
              <a:t>satu</a:t>
            </a:r>
            <a:r>
              <a:rPr lang="en-US" sz="3200" b="1" dirty="0"/>
              <a:t> </a:t>
            </a:r>
            <a:r>
              <a:rPr lang="en-US" sz="3200" b="1" dirty="0" err="1"/>
              <a:t>komponen</a:t>
            </a:r>
            <a:r>
              <a:rPr lang="en-US" sz="3200" b="1" dirty="0"/>
              <a:t> </a:t>
            </a:r>
            <a:r>
              <a:rPr lang="en-US" sz="3200" b="1" dirty="0" err="1"/>
              <a:t>tidak</a:t>
            </a:r>
            <a:r>
              <a:rPr lang="en-US" sz="3200" b="1" dirty="0"/>
              <a:t> </a:t>
            </a:r>
            <a:r>
              <a:rPr lang="en-US" sz="3200" b="1" dirty="0" err="1"/>
              <a:t>ada</a:t>
            </a:r>
            <a:r>
              <a:rPr lang="en-US" sz="3200" b="1" dirty="0"/>
              <a:t>, </a:t>
            </a:r>
            <a:r>
              <a:rPr lang="en-US" sz="3200" b="1" dirty="0" err="1"/>
              <a:t>bukan</a:t>
            </a:r>
            <a:r>
              <a:rPr lang="id-ID" sz="3200" b="1" dirty="0"/>
              <a:t> </a:t>
            </a:r>
            <a:r>
              <a:rPr lang="en-US" sz="3200" b="1" dirty="0"/>
              <a:t>multimedia </a:t>
            </a:r>
            <a:r>
              <a:rPr lang="en-US" sz="3200" b="1" dirty="0" err="1"/>
              <a:t>dalam</a:t>
            </a:r>
            <a:r>
              <a:rPr lang="en-US" sz="3200" b="1" dirty="0"/>
              <a:t> </a:t>
            </a:r>
            <a:r>
              <a:rPr lang="en-US" sz="3200" b="1" dirty="0" err="1"/>
              <a:t>arti</a:t>
            </a:r>
            <a:r>
              <a:rPr lang="en-US" sz="3200" b="1" dirty="0"/>
              <a:t> </a:t>
            </a:r>
            <a:r>
              <a:rPr lang="en-US" sz="3200" b="1" dirty="0" err="1"/>
              <a:t>luas</a:t>
            </a:r>
            <a:r>
              <a:rPr lang="en-US" sz="3200" b="1" dirty="0"/>
              <a:t> </a:t>
            </a:r>
            <a:r>
              <a:rPr lang="en-US" sz="3200" b="1" dirty="0" err="1"/>
              <a:t>namanya</a:t>
            </a:r>
            <a:r>
              <a:rPr lang="en-US" sz="3200" b="1"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id-ID" b="1" dirty="0"/>
              <a:t>Sejarah Multimedia</a:t>
            </a:r>
          </a:p>
        </p:txBody>
      </p:sp>
      <p:sp>
        <p:nvSpPr>
          <p:cNvPr id="4099" name="Content Placeholder 2"/>
          <p:cNvSpPr>
            <a:spLocks noGrp="1"/>
          </p:cNvSpPr>
          <p:nvPr>
            <p:ph idx="1"/>
          </p:nvPr>
        </p:nvSpPr>
        <p:spPr>
          <a:xfrm>
            <a:off x="539552" y="2204864"/>
            <a:ext cx="8229600" cy="4525963"/>
          </a:xfrm>
        </p:spPr>
        <p:txBody>
          <a:bodyPr>
            <a:normAutofit/>
          </a:bodyPr>
          <a:lstStyle/>
          <a:p>
            <a:r>
              <a:rPr lang="en-US" sz="2400" b="1" dirty="0" err="1"/>
              <a:t>Komputer</a:t>
            </a:r>
            <a:r>
              <a:rPr lang="en-US" sz="2400" b="1" dirty="0"/>
              <a:t> Multimedia </a:t>
            </a:r>
            <a:r>
              <a:rPr lang="en-US" sz="2400" b="1" dirty="0" err="1"/>
              <a:t>adalah</a:t>
            </a:r>
            <a:r>
              <a:rPr lang="en-US" sz="2400" b="1" dirty="0"/>
              <a:t> </a:t>
            </a:r>
            <a:r>
              <a:rPr lang="en-US" sz="2400" b="1" dirty="0" err="1"/>
              <a:t>sebuah</a:t>
            </a:r>
            <a:r>
              <a:rPr lang="en-US" sz="2400" b="1" dirty="0"/>
              <a:t> </a:t>
            </a:r>
            <a:r>
              <a:rPr lang="en-US" sz="2400" b="1" dirty="0" err="1"/>
              <a:t>komputer</a:t>
            </a:r>
            <a:r>
              <a:rPr lang="en-US" sz="2400" b="1" dirty="0"/>
              <a:t> yang </a:t>
            </a:r>
            <a:r>
              <a:rPr lang="en-US" sz="2400" b="1" dirty="0" err="1"/>
              <a:t>dikonfigurasi</a:t>
            </a:r>
            <a:r>
              <a:rPr lang="en-US" sz="2400" b="1" dirty="0"/>
              <a:t> </a:t>
            </a:r>
            <a:r>
              <a:rPr lang="en-US" sz="2400" b="1" dirty="0" err="1"/>
              <a:t>sesuai</a:t>
            </a:r>
            <a:r>
              <a:rPr lang="en-US" sz="2400" b="1" dirty="0"/>
              <a:t> </a:t>
            </a:r>
            <a:r>
              <a:rPr lang="en-US" sz="2400" b="1" dirty="0" err="1"/>
              <a:t>dengan</a:t>
            </a:r>
            <a:r>
              <a:rPr lang="en-US" sz="2400" b="1" dirty="0"/>
              <a:t> </a:t>
            </a:r>
            <a:r>
              <a:rPr lang="en-US" sz="2400" b="1" dirty="0" err="1"/>
              <a:t>rekomendasi</a:t>
            </a:r>
            <a:r>
              <a:rPr lang="en-US" sz="2400" b="1" dirty="0"/>
              <a:t> </a:t>
            </a:r>
            <a:r>
              <a:rPr lang="en-US" sz="2400" b="1" dirty="0" err="1"/>
              <a:t>dan</a:t>
            </a:r>
            <a:r>
              <a:rPr lang="en-US" sz="2400" b="1" dirty="0"/>
              <a:t> </a:t>
            </a:r>
            <a:r>
              <a:rPr lang="en-US" sz="2400" b="1" dirty="0" err="1"/>
              <a:t>memiliki</a:t>
            </a:r>
            <a:r>
              <a:rPr lang="en-US" sz="2400" b="1" dirty="0"/>
              <a:t> </a:t>
            </a:r>
            <a:r>
              <a:rPr lang="en-US" sz="2400" b="1" dirty="0" err="1"/>
              <a:t>sebuah</a:t>
            </a:r>
            <a:r>
              <a:rPr lang="en-US" sz="2400" b="1" dirty="0"/>
              <a:t> CD-ROM</a:t>
            </a:r>
            <a:r>
              <a:rPr lang="en-US" sz="2400" b="1" i="1" dirty="0"/>
              <a:t>	</a:t>
            </a:r>
          </a:p>
          <a:p>
            <a:r>
              <a:rPr lang="en-US" sz="2400" b="1" i="1" dirty="0"/>
              <a:t>CD-ROM </a:t>
            </a:r>
            <a:r>
              <a:rPr lang="en-US" sz="2400" b="1" dirty="0" err="1"/>
              <a:t>pada</a:t>
            </a:r>
            <a:r>
              <a:rPr lang="en-US" sz="2400" b="1" dirty="0"/>
              <a:t> </a:t>
            </a:r>
            <a:r>
              <a:rPr lang="en-US" sz="2400" b="1" dirty="0" err="1"/>
              <a:t>waktu</a:t>
            </a:r>
            <a:r>
              <a:rPr lang="en-US" sz="2400" b="1" dirty="0"/>
              <a:t> </a:t>
            </a:r>
            <a:r>
              <a:rPr lang="en-US" sz="2400" b="1" dirty="0" err="1"/>
              <a:t>itu</a:t>
            </a:r>
            <a:r>
              <a:rPr lang="en-US" sz="2400" b="1" dirty="0"/>
              <a:t> </a:t>
            </a:r>
            <a:r>
              <a:rPr lang="en-US" sz="2400" b="1" dirty="0" err="1"/>
              <a:t>dijadikan</a:t>
            </a:r>
            <a:r>
              <a:rPr lang="en-US" sz="2400" b="1" dirty="0"/>
              <a:t> standard </a:t>
            </a:r>
            <a:r>
              <a:rPr lang="en-US" sz="2400" b="1" dirty="0" err="1"/>
              <a:t>dikarenakan</a:t>
            </a:r>
            <a:r>
              <a:rPr lang="en-US" sz="2400" b="1" dirty="0"/>
              <a:t> </a:t>
            </a:r>
            <a:r>
              <a:rPr lang="en-US" sz="2400" b="1" dirty="0" err="1"/>
              <a:t>dahulu</a:t>
            </a:r>
            <a:r>
              <a:rPr lang="en-US" sz="2400" b="1" dirty="0"/>
              <a:t> multimedia </a:t>
            </a:r>
            <a:r>
              <a:rPr lang="en-US" sz="2400" b="1" dirty="0" err="1"/>
              <a:t>sebatas</a:t>
            </a:r>
            <a:r>
              <a:rPr lang="en-US" sz="2400" b="1" dirty="0"/>
              <a:t> </a:t>
            </a:r>
            <a:r>
              <a:rPr lang="en-US" sz="2400" b="1" dirty="0" err="1"/>
              <a:t>hanya</a:t>
            </a:r>
            <a:r>
              <a:rPr lang="en-US" sz="2400" b="1" dirty="0"/>
              <a:t> </a:t>
            </a:r>
            <a:r>
              <a:rPr lang="en-US" sz="2400" b="1" dirty="0" err="1"/>
              <a:t>kemampuan</a:t>
            </a:r>
            <a:r>
              <a:rPr lang="en-US" sz="2400" b="1" dirty="0"/>
              <a:t> </a:t>
            </a:r>
            <a:r>
              <a:rPr lang="en-US" sz="2400" b="1" dirty="0" err="1"/>
              <a:t>komputer</a:t>
            </a:r>
            <a:r>
              <a:rPr lang="en-US" sz="2400" b="1" dirty="0"/>
              <a:t> </a:t>
            </a:r>
            <a:r>
              <a:rPr lang="en-US" sz="2400" b="1" dirty="0" err="1"/>
              <a:t>untuk</a:t>
            </a:r>
            <a:r>
              <a:rPr lang="en-US" sz="2400" b="1" dirty="0"/>
              <a:t> </a:t>
            </a:r>
            <a:r>
              <a:rPr lang="en-US" sz="2400" b="1" dirty="0" err="1"/>
              <a:t>menampilkan</a:t>
            </a:r>
            <a:r>
              <a:rPr lang="en-US" sz="2400" b="1" dirty="0"/>
              <a:t> video </a:t>
            </a:r>
            <a:r>
              <a:rPr lang="en-US" sz="2400" b="1" dirty="0" err="1"/>
              <a:t>melalui</a:t>
            </a:r>
            <a:r>
              <a:rPr lang="en-US" sz="2400" b="1" dirty="0"/>
              <a:t> </a:t>
            </a:r>
            <a:r>
              <a:rPr lang="en-US" sz="2400" b="1" dirty="0" err="1"/>
              <a:t>sebuah</a:t>
            </a:r>
            <a:r>
              <a:rPr lang="en-US" sz="2400" b="1" dirty="0"/>
              <a:t> CD-ROM </a:t>
            </a:r>
            <a:r>
              <a:rPr lang="en-US" sz="2400" b="1" dirty="0" err="1"/>
              <a:t>saja</a:t>
            </a:r>
            <a:endParaRPr lang="en-US" sz="2400" b="1" dirty="0"/>
          </a:p>
          <a:p>
            <a:endParaRPr lang="id-ID"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id-ID" b="1" dirty="0"/>
              <a:t>Jenis Multimedia</a:t>
            </a:r>
          </a:p>
        </p:txBody>
      </p:sp>
      <p:sp>
        <p:nvSpPr>
          <p:cNvPr id="3" name="Content Placeholder 2"/>
          <p:cNvSpPr>
            <a:spLocks noGrp="1"/>
          </p:cNvSpPr>
          <p:nvPr>
            <p:ph idx="1"/>
          </p:nvPr>
        </p:nvSpPr>
        <p:spPr>
          <a:xfrm>
            <a:off x="251520" y="1916832"/>
            <a:ext cx="8329642" cy="5429288"/>
          </a:xfrm>
        </p:spPr>
        <p:txBody>
          <a:bodyPr rtlCol="0">
            <a:normAutofit/>
          </a:bodyPr>
          <a:lstStyle/>
          <a:p>
            <a:pPr marL="0" indent="0" algn="just" fontAlgn="auto">
              <a:spcAft>
                <a:spcPts val="0"/>
              </a:spcAft>
              <a:buClr>
                <a:schemeClr val="tx1">
                  <a:shade val="95000"/>
                </a:schemeClr>
              </a:buClr>
              <a:buFont typeface="Wingdings 2"/>
              <a:buNone/>
              <a:defRPr/>
            </a:pPr>
            <a:r>
              <a:rPr lang="en-US" b="1" dirty="0"/>
              <a:t>Multimedia, yang </a:t>
            </a:r>
            <a:r>
              <a:rPr lang="en-US" b="1" dirty="0" err="1"/>
              <a:t>juga</a:t>
            </a:r>
            <a:r>
              <a:rPr lang="en-US" b="1" dirty="0"/>
              <a:t> </a:t>
            </a:r>
            <a:r>
              <a:rPr lang="en-US" b="1" dirty="0" err="1"/>
              <a:t>banyak</a:t>
            </a:r>
            <a:r>
              <a:rPr lang="en-US" b="1" dirty="0"/>
              <a:t> </a:t>
            </a:r>
            <a:r>
              <a:rPr lang="en-US" b="1" dirty="0" err="1"/>
              <a:t>dikenal</a:t>
            </a:r>
            <a:r>
              <a:rPr lang="en-US" b="1" dirty="0"/>
              <a:t> </a:t>
            </a:r>
            <a:r>
              <a:rPr lang="en-US" b="1" dirty="0" err="1"/>
              <a:t>dengan</a:t>
            </a:r>
            <a:r>
              <a:rPr lang="en-US" b="1" dirty="0"/>
              <a:t> </a:t>
            </a:r>
            <a:r>
              <a:rPr lang="en-US" b="1" dirty="0" err="1"/>
              <a:t>istilah</a:t>
            </a:r>
            <a:r>
              <a:rPr lang="en-US" b="1" dirty="0"/>
              <a:t> many-media, </a:t>
            </a:r>
            <a:r>
              <a:rPr lang="en-US" b="1" dirty="0" err="1"/>
              <a:t>secara</a:t>
            </a:r>
            <a:r>
              <a:rPr lang="en-US" b="1" dirty="0"/>
              <a:t> </a:t>
            </a:r>
            <a:r>
              <a:rPr lang="en-US" b="1" dirty="0" err="1"/>
              <a:t>sederhana</a:t>
            </a:r>
            <a:r>
              <a:rPr lang="en-US" b="1" dirty="0"/>
              <a:t> </a:t>
            </a:r>
            <a:r>
              <a:rPr lang="en-US" b="1" dirty="0" err="1"/>
              <a:t>dihubungkan</a:t>
            </a:r>
            <a:r>
              <a:rPr lang="en-US" b="1" dirty="0"/>
              <a:t> </a:t>
            </a:r>
            <a:r>
              <a:rPr lang="en-US" b="1" dirty="0" err="1"/>
              <a:t>dengan</a:t>
            </a:r>
            <a:r>
              <a:rPr lang="en-US" b="1" dirty="0"/>
              <a:t> </a:t>
            </a:r>
            <a:r>
              <a:rPr lang="en-US" b="1" dirty="0" err="1"/>
              <a:t>utilisasi</a:t>
            </a:r>
            <a:r>
              <a:rPr lang="en-US" b="1" dirty="0"/>
              <a:t> (</a:t>
            </a:r>
            <a:r>
              <a:rPr lang="en-US" b="1" dirty="0" err="1"/>
              <a:t>pendaya-gunaan</a:t>
            </a:r>
            <a:r>
              <a:rPr lang="en-US" b="1" dirty="0"/>
              <a:t>) </a:t>
            </a:r>
            <a:r>
              <a:rPr lang="en-US" b="1" dirty="0" err="1"/>
              <a:t>dari</a:t>
            </a:r>
            <a:r>
              <a:rPr lang="en-US" b="1" dirty="0"/>
              <a:t> media </a:t>
            </a:r>
            <a:r>
              <a:rPr lang="en-US" b="1" dirty="0" err="1"/>
              <a:t>atau</a:t>
            </a:r>
            <a:r>
              <a:rPr lang="en-US" b="1" dirty="0"/>
              <a:t> </a:t>
            </a:r>
            <a:r>
              <a:rPr lang="en-US" b="1" dirty="0" err="1"/>
              <a:t>kombinasi</a:t>
            </a:r>
            <a:r>
              <a:rPr lang="en-US" b="1" dirty="0"/>
              <a:t> </a:t>
            </a:r>
            <a:r>
              <a:rPr lang="en-US" b="1" dirty="0" err="1"/>
              <a:t>dari</a:t>
            </a:r>
            <a:r>
              <a:rPr lang="en-US" b="1" dirty="0"/>
              <a:t> media-media yang </a:t>
            </a:r>
            <a:r>
              <a:rPr lang="en-US" b="1" dirty="0" err="1"/>
              <a:t>tepat</a:t>
            </a:r>
            <a:r>
              <a:rPr lang="en-US" b="1" dirty="0"/>
              <a:t> </a:t>
            </a:r>
            <a:r>
              <a:rPr lang="en-US" b="1" dirty="0" err="1"/>
              <a:t>untuk</a:t>
            </a:r>
            <a:r>
              <a:rPr lang="en-US" b="1" dirty="0"/>
              <a:t> </a:t>
            </a:r>
            <a:r>
              <a:rPr lang="en-US" b="1" dirty="0" err="1"/>
              <a:t>topik</a:t>
            </a:r>
            <a:r>
              <a:rPr lang="en-US" b="1" dirty="0"/>
              <a:t> </a:t>
            </a:r>
            <a:r>
              <a:rPr lang="en-US" b="1" dirty="0" err="1"/>
              <a:t>tertentu</a:t>
            </a:r>
            <a:r>
              <a:rPr lang="en-US" b="1" dirty="0"/>
              <a:t> </a:t>
            </a:r>
            <a:r>
              <a:rPr lang="en-US" b="1" dirty="0" err="1"/>
              <a:t>dalam</a:t>
            </a:r>
            <a:r>
              <a:rPr lang="en-US" b="1" dirty="0"/>
              <a:t> </a:t>
            </a:r>
            <a:r>
              <a:rPr lang="en-US" b="1" dirty="0" err="1"/>
              <a:t>rangka</a:t>
            </a:r>
            <a:r>
              <a:rPr lang="en-US" b="1" dirty="0"/>
              <a:t> </a:t>
            </a:r>
            <a:r>
              <a:rPr lang="en-US" b="1" dirty="0" err="1"/>
              <a:t>untuk</a:t>
            </a:r>
            <a:r>
              <a:rPr lang="en-US" b="1" dirty="0"/>
              <a:t> </a:t>
            </a:r>
            <a:r>
              <a:rPr lang="en-US" b="1" dirty="0" err="1"/>
              <a:t>memaksimalkan</a:t>
            </a:r>
            <a:r>
              <a:rPr lang="en-US" b="1" dirty="0"/>
              <a:t> </a:t>
            </a:r>
            <a:r>
              <a:rPr lang="en-US" b="1" dirty="0" err="1"/>
              <a:t>kelancaran</a:t>
            </a:r>
            <a:r>
              <a:rPr lang="en-US" b="1" dirty="0"/>
              <a:t> </a:t>
            </a:r>
            <a:r>
              <a:rPr lang="en-US" b="1" dirty="0" err="1"/>
              <a:t>komunikasi</a:t>
            </a:r>
            <a:r>
              <a:rPr lang="en-US" b="1" dirty="0"/>
              <a:t>. </a:t>
            </a:r>
          </a:p>
          <a:p>
            <a:pPr marL="0" indent="0" algn="just" fontAlgn="auto">
              <a:spcAft>
                <a:spcPts val="0"/>
              </a:spcAft>
              <a:buClr>
                <a:schemeClr val="tx1">
                  <a:shade val="95000"/>
                </a:schemeClr>
              </a:buClr>
              <a:buFont typeface="Wingdings 2"/>
              <a:buNone/>
              <a:defRPr/>
            </a:pPr>
            <a:r>
              <a:rPr lang="en-US" b="1" dirty="0" err="1"/>
              <a:t>Pada</a:t>
            </a:r>
            <a:r>
              <a:rPr lang="en-US" b="1" dirty="0"/>
              <a:t> </a:t>
            </a:r>
            <a:r>
              <a:rPr lang="en-US" b="1" dirty="0" err="1"/>
              <a:t>perkembangannya</a:t>
            </a:r>
            <a:r>
              <a:rPr lang="en-US" b="1" dirty="0"/>
              <a:t> Multimedia </a:t>
            </a:r>
            <a:r>
              <a:rPr lang="en-US" b="1" dirty="0" err="1"/>
              <a:t>dibagi</a:t>
            </a:r>
            <a:r>
              <a:rPr lang="en-US" b="1" dirty="0"/>
              <a:t> </a:t>
            </a:r>
            <a:r>
              <a:rPr lang="en-US" b="1" dirty="0" err="1"/>
              <a:t>atas</a:t>
            </a:r>
            <a:r>
              <a:rPr lang="en-US" b="1" dirty="0"/>
              <a:t> </a:t>
            </a:r>
            <a:r>
              <a:rPr lang="en-US" b="1" dirty="0" err="1"/>
              <a:t>dua</a:t>
            </a:r>
            <a:r>
              <a:rPr lang="en-US" b="1" dirty="0"/>
              <a:t> </a:t>
            </a:r>
            <a:r>
              <a:rPr lang="en-US" b="1" dirty="0" err="1"/>
              <a:t>jenis</a:t>
            </a:r>
            <a:r>
              <a:rPr lang="en-US" b="1" dirty="0"/>
              <a:t> </a:t>
            </a:r>
            <a:r>
              <a:rPr lang="en-US" b="1" dirty="0" err="1"/>
              <a:t>yaitu</a:t>
            </a:r>
            <a:r>
              <a:rPr lang="en-US" b="1" dirty="0"/>
              <a:t> </a:t>
            </a:r>
          </a:p>
          <a:p>
            <a:pPr marL="548640" indent="-411480" algn="just" fontAlgn="auto">
              <a:spcAft>
                <a:spcPts val="0"/>
              </a:spcAft>
              <a:buClr>
                <a:schemeClr val="tx1">
                  <a:shade val="95000"/>
                </a:schemeClr>
              </a:buClr>
              <a:buFont typeface="Arial" pitchFamily="34" charset="0"/>
              <a:buChar char="•"/>
              <a:defRPr/>
            </a:pPr>
            <a:r>
              <a:rPr lang="en-US" b="1" u="sng" dirty="0"/>
              <a:t>Multimedia Linier</a:t>
            </a:r>
            <a:endParaRPr lang="id-ID" b="1" u="sng" dirty="0"/>
          </a:p>
          <a:p>
            <a:pPr marL="548640" indent="-411480" algn="just" fontAlgn="auto">
              <a:spcAft>
                <a:spcPts val="0"/>
              </a:spcAft>
              <a:buClr>
                <a:schemeClr val="tx1">
                  <a:shade val="95000"/>
                </a:schemeClr>
              </a:buClr>
              <a:buNone/>
              <a:defRPr/>
            </a:pPr>
            <a:r>
              <a:rPr lang="id-ID" b="1" dirty="0"/>
              <a:t>	</a:t>
            </a:r>
            <a:r>
              <a:rPr lang="id-ID" dirty="0"/>
              <a:t>pengguna produk hanya dapat menikmati/menyaksikan tanpa ada kebebasan untuk mengontrol elemen-elemen yang ada dalam produk tersebut.</a:t>
            </a:r>
            <a:endParaRPr lang="en-US" b="1" dirty="0"/>
          </a:p>
          <a:p>
            <a:pPr marL="548640" indent="-411480" algn="just" fontAlgn="auto">
              <a:spcAft>
                <a:spcPts val="0"/>
              </a:spcAft>
              <a:buClr>
                <a:schemeClr val="tx1">
                  <a:shade val="95000"/>
                </a:schemeClr>
              </a:buClr>
              <a:buFont typeface="Arial" pitchFamily="34" charset="0"/>
              <a:buChar char="•"/>
              <a:defRPr/>
            </a:pPr>
            <a:r>
              <a:rPr lang="en-US" b="1" u="sng" dirty="0"/>
              <a:t>Multimedia </a:t>
            </a:r>
            <a:r>
              <a:rPr lang="en-US" b="1" u="sng" dirty="0" err="1"/>
              <a:t>Interaktif</a:t>
            </a:r>
            <a:endParaRPr lang="id-ID" b="1" u="sng" dirty="0"/>
          </a:p>
          <a:p>
            <a:pPr marL="548640" indent="-411480" algn="just" fontAlgn="auto">
              <a:spcAft>
                <a:spcPts val="0"/>
              </a:spcAft>
              <a:buClr>
                <a:schemeClr val="tx1">
                  <a:shade val="95000"/>
                </a:schemeClr>
              </a:buClr>
              <a:buNone/>
              <a:defRPr/>
            </a:pPr>
            <a:r>
              <a:rPr lang="id-ID" b="1" dirty="0"/>
              <a:t>     </a:t>
            </a:r>
            <a:r>
              <a:rPr lang="en-US" dirty="0" err="1"/>
              <a:t>apabila</a:t>
            </a:r>
            <a:r>
              <a:rPr lang="en-US" dirty="0"/>
              <a:t> </a:t>
            </a:r>
            <a:r>
              <a:rPr lang="en-US" dirty="0" err="1"/>
              <a:t>pengguna</a:t>
            </a:r>
            <a:r>
              <a:rPr lang="en-US" dirty="0"/>
              <a:t> </a:t>
            </a:r>
            <a:r>
              <a:rPr lang="en-US" dirty="0" err="1"/>
              <a:t>produk</a:t>
            </a:r>
            <a:r>
              <a:rPr lang="en-US" dirty="0"/>
              <a:t> </a:t>
            </a:r>
            <a:r>
              <a:rPr lang="en-US" dirty="0" err="1"/>
              <a:t>tersebut</a:t>
            </a:r>
            <a:r>
              <a:rPr lang="en-US" dirty="0"/>
              <a:t> </a:t>
            </a:r>
            <a:r>
              <a:rPr lang="en-US" dirty="0" err="1"/>
              <a:t>diberi</a:t>
            </a:r>
            <a:r>
              <a:rPr lang="en-US" dirty="0"/>
              <a:t> </a:t>
            </a:r>
            <a:r>
              <a:rPr lang="en-US" dirty="0" err="1"/>
              <a:t>kebebasan</a:t>
            </a:r>
            <a:r>
              <a:rPr lang="en-US" dirty="0"/>
              <a:t> </a:t>
            </a:r>
            <a:r>
              <a:rPr lang="en-US" dirty="0" err="1"/>
              <a:t>dalam</a:t>
            </a:r>
            <a:r>
              <a:rPr lang="en-US" dirty="0"/>
              <a:t> </a:t>
            </a:r>
            <a:r>
              <a:rPr lang="en-US" dirty="0" err="1"/>
              <a:t>mengontrol</a:t>
            </a:r>
            <a:r>
              <a:rPr lang="en-US" dirty="0"/>
              <a:t> </a:t>
            </a:r>
            <a:r>
              <a:rPr lang="en-US" dirty="0" err="1"/>
              <a:t>elemen</a:t>
            </a:r>
            <a:r>
              <a:rPr lang="en-US" dirty="0"/>
              <a:t>-element yang </a:t>
            </a:r>
            <a:r>
              <a:rPr lang="en-US" dirty="0" err="1"/>
              <a:t>ada</a:t>
            </a:r>
            <a:r>
              <a:rPr lang="en-US" dirty="0"/>
              <a:t> </a:t>
            </a:r>
            <a:r>
              <a:rPr lang="en-US" dirty="0" err="1"/>
              <a:t>dalam</a:t>
            </a:r>
            <a:r>
              <a:rPr lang="en-US" dirty="0"/>
              <a:t> </a:t>
            </a:r>
            <a:r>
              <a:rPr lang="en-US" dirty="0" err="1"/>
              <a:t>produk</a:t>
            </a:r>
            <a:r>
              <a:rPr lang="en-US" dirty="0"/>
              <a:t> </a:t>
            </a:r>
            <a:r>
              <a:rPr lang="en-US" dirty="0" err="1"/>
              <a:t>tersebut</a:t>
            </a:r>
            <a:r>
              <a:rPr lang="id-ID" b="1" dirty="0"/>
              <a:t>.</a:t>
            </a:r>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6177"/>
            <a:ext cx="8229600" cy="4525963"/>
          </a:xfrm>
        </p:spPr>
        <p:txBody>
          <a:bodyPr rtlCol="0">
            <a:normAutofit/>
          </a:bodyPr>
          <a:lstStyle/>
          <a:p>
            <a:pPr marL="0" indent="0" algn="just" fontAlgn="auto">
              <a:spcAft>
                <a:spcPts val="0"/>
              </a:spcAft>
              <a:buClr>
                <a:schemeClr val="tx1">
                  <a:shade val="95000"/>
                </a:schemeClr>
              </a:buClr>
              <a:buFont typeface="Wingdings 2"/>
              <a:buNone/>
              <a:defRPr/>
            </a:pPr>
            <a:r>
              <a:rPr lang="en-US" sz="2400" b="1" dirty="0" err="1"/>
              <a:t>Dalam</a:t>
            </a:r>
            <a:r>
              <a:rPr lang="en-US" sz="2400" b="1" dirty="0"/>
              <a:t> </a:t>
            </a:r>
            <a:r>
              <a:rPr lang="en-US" sz="2400" b="1" dirty="0" err="1"/>
              <a:t>Proses</a:t>
            </a:r>
            <a:r>
              <a:rPr lang="en-US" sz="2400" b="1" dirty="0"/>
              <a:t> </a:t>
            </a:r>
            <a:r>
              <a:rPr lang="en-US" sz="2400" b="1" dirty="0" err="1"/>
              <a:t>pembuatan</a:t>
            </a:r>
            <a:r>
              <a:rPr lang="en-US" sz="2400" b="1" dirty="0"/>
              <a:t> Multimedia </a:t>
            </a:r>
            <a:r>
              <a:rPr lang="en-US" sz="2400" b="1" dirty="0" err="1"/>
              <a:t>atau</a:t>
            </a:r>
            <a:r>
              <a:rPr lang="en-US" sz="2400" b="1" dirty="0"/>
              <a:t> </a:t>
            </a:r>
            <a:r>
              <a:rPr lang="en-US" sz="2400" b="1" i="1" dirty="0"/>
              <a:t>Multimedia Production</a:t>
            </a:r>
            <a:r>
              <a:rPr lang="en-US" sz="2400" b="1" dirty="0"/>
              <a:t> </a:t>
            </a:r>
            <a:r>
              <a:rPr lang="en-US" sz="2400" b="1" dirty="0" err="1"/>
              <a:t>banyak</a:t>
            </a:r>
            <a:r>
              <a:rPr lang="en-US" sz="2400" b="1" dirty="0"/>
              <a:t> </a:t>
            </a:r>
            <a:r>
              <a:rPr lang="en-US" sz="2400" b="1" dirty="0" err="1"/>
              <a:t>melibatkan</a:t>
            </a:r>
            <a:r>
              <a:rPr lang="en-US" sz="2400" b="1" dirty="0"/>
              <a:t> </a:t>
            </a:r>
            <a:r>
              <a:rPr lang="en-US" sz="2400" b="1" dirty="0" err="1"/>
              <a:t>hal</a:t>
            </a:r>
            <a:r>
              <a:rPr lang="en-US" sz="2400" b="1" dirty="0"/>
              <a:t> yang </a:t>
            </a:r>
            <a:r>
              <a:rPr lang="en-US" sz="2400" b="1" dirty="0" err="1"/>
              <a:t>sama</a:t>
            </a:r>
            <a:r>
              <a:rPr lang="en-US" sz="2400" b="1" dirty="0"/>
              <a:t> </a:t>
            </a:r>
            <a:r>
              <a:rPr lang="en-US" sz="2400" b="1" dirty="0" err="1"/>
              <a:t>seperti</a:t>
            </a:r>
            <a:r>
              <a:rPr lang="en-US" sz="2400" b="1" dirty="0"/>
              <a:t> </a:t>
            </a:r>
            <a:r>
              <a:rPr lang="en-US" sz="2400" b="1" dirty="0" err="1"/>
              <a:t>pada</a:t>
            </a:r>
            <a:r>
              <a:rPr lang="en-US" sz="2400" b="1" dirty="0"/>
              <a:t> </a:t>
            </a:r>
            <a:r>
              <a:rPr lang="en-US" sz="2400" b="1" dirty="0" err="1"/>
              <a:t>proses</a:t>
            </a:r>
            <a:r>
              <a:rPr lang="en-US" sz="2400" b="1" dirty="0"/>
              <a:t> </a:t>
            </a:r>
            <a:r>
              <a:rPr lang="en-US" sz="2400" b="1" dirty="0" err="1"/>
              <a:t>pembuatan</a:t>
            </a:r>
            <a:r>
              <a:rPr lang="en-US" sz="2400" b="1" dirty="0"/>
              <a:t> film </a:t>
            </a:r>
            <a:r>
              <a:rPr lang="en-US" sz="2400" b="1" dirty="0" err="1"/>
              <a:t>diantaranya</a:t>
            </a:r>
            <a:r>
              <a:rPr lang="en-US" sz="2400" b="1" dirty="0"/>
              <a:t>:</a:t>
            </a:r>
          </a:p>
          <a:p>
            <a:pPr marL="548640" indent="-411480" fontAlgn="auto">
              <a:spcAft>
                <a:spcPts val="0"/>
              </a:spcAft>
              <a:buClr>
                <a:schemeClr val="tx1">
                  <a:shade val="95000"/>
                </a:schemeClr>
              </a:buClr>
              <a:buFont typeface="Arial" pitchFamily="34" charset="0"/>
              <a:buChar char="•"/>
              <a:defRPr/>
            </a:pPr>
            <a:r>
              <a:rPr lang="en-US" sz="2400" b="1" i="1" dirty="0"/>
              <a:t>Story board capturing</a:t>
            </a:r>
            <a:r>
              <a:rPr lang="en-US" sz="2400" b="1" dirty="0"/>
              <a:t> </a:t>
            </a:r>
          </a:p>
          <a:p>
            <a:pPr marL="548640" indent="-411480" fontAlgn="auto">
              <a:spcAft>
                <a:spcPts val="0"/>
              </a:spcAft>
              <a:buClr>
                <a:schemeClr val="tx1">
                  <a:shade val="95000"/>
                </a:schemeClr>
              </a:buClr>
              <a:buFont typeface="Arial" pitchFamily="34" charset="0"/>
              <a:buChar char="•"/>
              <a:defRPr/>
            </a:pPr>
            <a:r>
              <a:rPr lang="en-US" sz="2400" b="1" i="1" dirty="0"/>
              <a:t>Storyboard Making</a:t>
            </a:r>
            <a:r>
              <a:rPr lang="en-US" sz="2400" b="1" dirty="0"/>
              <a:t>  </a:t>
            </a:r>
          </a:p>
          <a:p>
            <a:pPr marL="548640" indent="-411480" fontAlgn="auto">
              <a:spcAft>
                <a:spcPts val="0"/>
              </a:spcAft>
              <a:buClr>
                <a:schemeClr val="tx1">
                  <a:shade val="95000"/>
                </a:schemeClr>
              </a:buClr>
              <a:buFont typeface="Arial" pitchFamily="34" charset="0"/>
              <a:buChar char="•"/>
              <a:defRPr/>
            </a:pPr>
            <a:r>
              <a:rPr lang="en-US" sz="2400" b="1" i="1" dirty="0"/>
              <a:t>Graphics Production</a:t>
            </a:r>
            <a:r>
              <a:rPr lang="en-US" sz="2400" b="1" dirty="0"/>
              <a:t> </a:t>
            </a:r>
          </a:p>
          <a:p>
            <a:pPr marL="548640" indent="-411480" fontAlgn="auto">
              <a:spcAft>
                <a:spcPts val="0"/>
              </a:spcAft>
              <a:buClr>
                <a:schemeClr val="tx1">
                  <a:shade val="95000"/>
                </a:schemeClr>
              </a:buClr>
              <a:buFont typeface="Wingdings 2"/>
              <a:buChar char=""/>
              <a:defRPr/>
            </a:pPr>
            <a:endParaRPr lang="id-ID"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617" y="116632"/>
            <a:ext cx="8134672" cy="1609344"/>
          </a:xfrm>
        </p:spPr>
        <p:txBody>
          <a:bodyPr rtlCol="0">
            <a:normAutofit/>
          </a:bodyPr>
          <a:lstStyle/>
          <a:p>
            <a:pPr fontAlgn="auto">
              <a:spcAft>
                <a:spcPts val="0"/>
              </a:spcAft>
              <a:defRPr/>
            </a:pPr>
            <a:r>
              <a:rPr lang="id-ID" dirty="0"/>
              <a:t>Aspek Pendorong Perkembangan Multimedia</a:t>
            </a:r>
          </a:p>
        </p:txBody>
      </p:sp>
      <p:sp>
        <p:nvSpPr>
          <p:cNvPr id="3" name="Content Placeholder 2"/>
          <p:cNvSpPr>
            <a:spLocks noGrp="1"/>
          </p:cNvSpPr>
          <p:nvPr>
            <p:ph idx="1"/>
          </p:nvPr>
        </p:nvSpPr>
        <p:spPr>
          <a:xfrm>
            <a:off x="107504" y="1556792"/>
            <a:ext cx="8715436" cy="4972072"/>
          </a:xfrm>
        </p:spPr>
        <p:txBody>
          <a:bodyPr rtlCol="0">
            <a:normAutofit/>
          </a:bodyPr>
          <a:lstStyle/>
          <a:p>
            <a:pPr marL="548640" indent="-411480" fontAlgn="auto">
              <a:lnSpc>
                <a:spcPct val="150000"/>
              </a:lnSpc>
              <a:spcBef>
                <a:spcPts val="0"/>
              </a:spcBef>
              <a:spcAft>
                <a:spcPts val="0"/>
              </a:spcAft>
              <a:buClr>
                <a:schemeClr val="tx1">
                  <a:shade val="95000"/>
                </a:schemeClr>
              </a:buClr>
              <a:buFont typeface="Wingdings 2"/>
              <a:buNone/>
              <a:defRPr/>
            </a:pPr>
            <a:r>
              <a:rPr lang="id-ID" dirty="0"/>
              <a:t>     </a:t>
            </a:r>
            <a:r>
              <a:rPr lang="id-ID" sz="2400" dirty="0"/>
              <a:t>Dari hari kehari perkembangan multimedia semakin maju, hal ini disebabkan semakin beraneka ragamnya kebutuhan akan multimedia. Semakin banyaknya software yang bermuculan untuk membuat aplikasi berbasis multimedia ini. Dan juga beraneka ragam kebutuhan akan informasi. Aspek yang merupakan pendorong perkembangan multimedia diantaranya adalah hoby, telekomunikasi, consummer electronic, TV, movie, broadcasting industry, publishing house dll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id-ID" b="1" dirty="0"/>
              <a:t>Manfaat Multimedia</a:t>
            </a:r>
          </a:p>
        </p:txBody>
      </p:sp>
      <p:sp>
        <p:nvSpPr>
          <p:cNvPr id="10243" name="Content Placeholder 2"/>
          <p:cNvSpPr>
            <a:spLocks noGrp="1"/>
          </p:cNvSpPr>
          <p:nvPr>
            <p:ph idx="1"/>
          </p:nvPr>
        </p:nvSpPr>
        <p:spPr>
          <a:xfrm>
            <a:off x="457200" y="1916832"/>
            <a:ext cx="8229600" cy="4525963"/>
          </a:xfrm>
        </p:spPr>
        <p:txBody>
          <a:bodyPr rtlCol="0">
            <a:normAutofit/>
          </a:bodyPr>
          <a:lstStyle/>
          <a:p>
            <a:pPr fontAlgn="auto">
              <a:spcAft>
                <a:spcPts val="0"/>
              </a:spcAft>
              <a:buFont typeface="Wingdings 2" pitchFamily="18" charset="2"/>
              <a:buNone/>
              <a:defRPr/>
            </a:pPr>
            <a:r>
              <a:rPr lang="en-US" sz="2400" dirty="0"/>
              <a:t>Multimedia </a:t>
            </a:r>
            <a:r>
              <a:rPr lang="en-US" sz="2400" dirty="0" err="1"/>
              <a:t>dapat</a:t>
            </a:r>
            <a:r>
              <a:rPr lang="en-US" sz="2400" dirty="0"/>
              <a:t> </a:t>
            </a:r>
            <a:r>
              <a:rPr lang="en-US" sz="2400" dirty="0" err="1"/>
              <a:t>digunakan</a:t>
            </a:r>
            <a:r>
              <a:rPr lang="en-US" sz="2400" dirty="0"/>
              <a:t> </a:t>
            </a:r>
            <a:r>
              <a:rPr lang="en-US" sz="2400" dirty="0" err="1"/>
              <a:t>dalam</a:t>
            </a:r>
            <a:r>
              <a:rPr lang="en-US" sz="2400" dirty="0"/>
              <a:t>:</a:t>
            </a:r>
          </a:p>
          <a:p>
            <a:pPr fontAlgn="auto">
              <a:spcAft>
                <a:spcPts val="0"/>
              </a:spcAft>
              <a:buFont typeface="Arial" pitchFamily="34" charset="0"/>
              <a:buChar char="•"/>
              <a:defRPr/>
            </a:pPr>
            <a:r>
              <a:rPr lang="en-US" sz="2400" dirty="0" err="1"/>
              <a:t>Bidang</a:t>
            </a:r>
            <a:r>
              <a:rPr lang="en-US" sz="2400" dirty="0"/>
              <a:t> </a:t>
            </a:r>
            <a:r>
              <a:rPr lang="en-US" sz="2400" dirty="0" err="1"/>
              <a:t>periklanan</a:t>
            </a:r>
            <a:r>
              <a:rPr lang="en-US" sz="2400" dirty="0"/>
              <a:t> yang </a:t>
            </a:r>
            <a:r>
              <a:rPr lang="en-US" sz="2400" dirty="0" err="1"/>
              <a:t>efektif</a:t>
            </a:r>
            <a:r>
              <a:rPr lang="en-US" sz="2400" dirty="0"/>
              <a:t> </a:t>
            </a:r>
            <a:r>
              <a:rPr lang="en-US" sz="2400" dirty="0" err="1"/>
              <a:t>dan</a:t>
            </a:r>
            <a:r>
              <a:rPr lang="en-US" sz="2400" dirty="0"/>
              <a:t> </a:t>
            </a:r>
            <a:r>
              <a:rPr lang="en-US" sz="2400" dirty="0" err="1"/>
              <a:t>interaktif</a:t>
            </a:r>
            <a:endParaRPr lang="en-US" sz="2400" dirty="0"/>
          </a:p>
          <a:p>
            <a:pPr algn="just" fontAlgn="auto">
              <a:spcAft>
                <a:spcPts val="0"/>
              </a:spcAft>
              <a:buFont typeface="Arial" pitchFamily="34" charset="0"/>
              <a:buChar char="•"/>
              <a:defRPr/>
            </a:pPr>
            <a:r>
              <a:rPr lang="en-US" sz="2400" dirty="0" err="1"/>
              <a:t>Bidang</a:t>
            </a:r>
            <a:r>
              <a:rPr lang="en-US" sz="2400" dirty="0"/>
              <a:t> </a:t>
            </a:r>
            <a:r>
              <a:rPr lang="en-US" sz="2400" dirty="0" err="1"/>
              <a:t>pendidikan</a:t>
            </a:r>
            <a:r>
              <a:rPr lang="en-US" sz="2400" dirty="0"/>
              <a:t> </a:t>
            </a:r>
            <a:r>
              <a:rPr lang="en-US" sz="2400" dirty="0" err="1"/>
              <a:t>dalam</a:t>
            </a:r>
            <a:r>
              <a:rPr lang="en-US" sz="2400" dirty="0"/>
              <a:t> </a:t>
            </a:r>
            <a:r>
              <a:rPr lang="en-US" sz="2400" dirty="0" err="1"/>
              <a:t>penyampaian</a:t>
            </a:r>
            <a:r>
              <a:rPr lang="en-US" sz="2400" dirty="0"/>
              <a:t> </a:t>
            </a:r>
            <a:r>
              <a:rPr lang="en-US" sz="2400" dirty="0" err="1"/>
              <a:t>bahan</a:t>
            </a:r>
            <a:r>
              <a:rPr lang="en-US" sz="2400" dirty="0"/>
              <a:t> </a:t>
            </a:r>
            <a:r>
              <a:rPr lang="en-US" sz="2400" dirty="0" err="1"/>
              <a:t>pengajaran</a:t>
            </a:r>
            <a:r>
              <a:rPr lang="en-US" sz="2400" dirty="0"/>
              <a:t> </a:t>
            </a:r>
            <a:r>
              <a:rPr lang="en-US" sz="2400" dirty="0" err="1"/>
              <a:t>secara</a:t>
            </a:r>
            <a:r>
              <a:rPr lang="en-US" sz="2400" dirty="0"/>
              <a:t> </a:t>
            </a:r>
            <a:r>
              <a:rPr lang="en-US" sz="2400" dirty="0" err="1"/>
              <a:t>interaktif</a:t>
            </a:r>
            <a:r>
              <a:rPr lang="en-US" sz="2400" dirty="0"/>
              <a:t> </a:t>
            </a:r>
            <a:r>
              <a:rPr lang="en-US" sz="2400" dirty="0" err="1"/>
              <a:t>dan</a:t>
            </a:r>
            <a:r>
              <a:rPr lang="en-US" sz="2400" dirty="0"/>
              <a:t> </a:t>
            </a:r>
            <a:r>
              <a:rPr lang="en-US" sz="2400" dirty="0" err="1"/>
              <a:t>dapat</a:t>
            </a:r>
            <a:r>
              <a:rPr lang="en-US" sz="2400" dirty="0"/>
              <a:t> </a:t>
            </a:r>
            <a:r>
              <a:rPr lang="en-US" sz="2400" dirty="0" err="1"/>
              <a:t>mempermudah</a:t>
            </a:r>
            <a:r>
              <a:rPr lang="en-US" sz="2400" dirty="0"/>
              <a:t> </a:t>
            </a:r>
            <a:r>
              <a:rPr lang="en-US" sz="2400" dirty="0" err="1"/>
              <a:t>pembelajaran</a:t>
            </a:r>
            <a:r>
              <a:rPr lang="en-US" sz="2400" dirty="0"/>
              <a:t> </a:t>
            </a:r>
            <a:r>
              <a:rPr lang="en-US" sz="2400" dirty="0" err="1"/>
              <a:t>karena</a:t>
            </a:r>
            <a:r>
              <a:rPr lang="en-US" sz="2400" dirty="0"/>
              <a:t> </a:t>
            </a:r>
            <a:r>
              <a:rPr lang="en-US" sz="2400" dirty="0" err="1"/>
              <a:t>dididukung</a:t>
            </a:r>
            <a:r>
              <a:rPr lang="en-US" sz="2400" dirty="0"/>
              <a:t> </a:t>
            </a:r>
            <a:r>
              <a:rPr lang="en-US" sz="2400" dirty="0" err="1"/>
              <a:t>oleh</a:t>
            </a:r>
            <a:r>
              <a:rPr lang="en-US" sz="2400" dirty="0"/>
              <a:t> </a:t>
            </a:r>
            <a:r>
              <a:rPr lang="en-US" sz="2400" dirty="0" err="1"/>
              <a:t>berbagai</a:t>
            </a:r>
            <a:r>
              <a:rPr lang="en-US" sz="2400" dirty="0"/>
              <a:t> </a:t>
            </a:r>
            <a:r>
              <a:rPr lang="en-US" sz="2400" dirty="0" err="1"/>
              <a:t>aspek</a:t>
            </a:r>
            <a:r>
              <a:rPr lang="en-US" sz="2400" dirty="0"/>
              <a:t>: </a:t>
            </a:r>
            <a:r>
              <a:rPr lang="en-US" sz="2400" dirty="0" err="1"/>
              <a:t>suara</a:t>
            </a:r>
            <a:r>
              <a:rPr lang="en-US" sz="2400" dirty="0"/>
              <a:t>, video, </a:t>
            </a:r>
            <a:r>
              <a:rPr lang="en-US" sz="2400" dirty="0" err="1"/>
              <a:t>animasi</a:t>
            </a:r>
            <a:r>
              <a:rPr lang="en-US" sz="2400" dirty="0"/>
              <a:t>, </a:t>
            </a:r>
            <a:r>
              <a:rPr lang="en-US" sz="2400" dirty="0" err="1"/>
              <a:t>teks</a:t>
            </a:r>
            <a:r>
              <a:rPr lang="en-US" sz="2400" dirty="0"/>
              <a:t>, </a:t>
            </a:r>
            <a:r>
              <a:rPr lang="en-US" sz="2400" dirty="0" err="1"/>
              <a:t>dan</a:t>
            </a:r>
            <a:r>
              <a:rPr lang="en-US" sz="2400" dirty="0"/>
              <a:t> </a:t>
            </a:r>
            <a:r>
              <a:rPr lang="en-US" sz="2400" dirty="0" err="1"/>
              <a:t>grafik</a:t>
            </a:r>
            <a:endParaRPr lang="en-US" sz="2400" dirty="0"/>
          </a:p>
          <a:p>
            <a:pPr algn="just" fontAlgn="auto">
              <a:spcAft>
                <a:spcPts val="0"/>
              </a:spcAft>
              <a:buFont typeface="Arial" pitchFamily="34" charset="0"/>
              <a:buChar char="•"/>
              <a:defRPr/>
            </a:pPr>
            <a:r>
              <a:rPr lang="en-US" sz="2400" dirty="0" err="1"/>
              <a:t>Bidang</a:t>
            </a:r>
            <a:r>
              <a:rPr lang="en-US" sz="2400" dirty="0"/>
              <a:t> </a:t>
            </a:r>
            <a:r>
              <a:rPr lang="en-US" sz="2400" dirty="0" err="1"/>
              <a:t>jaringan</a:t>
            </a:r>
            <a:r>
              <a:rPr lang="en-US" sz="2400" dirty="0"/>
              <a:t> </a:t>
            </a:r>
            <a:r>
              <a:rPr lang="en-US" sz="2400" dirty="0" err="1"/>
              <a:t>dan</a:t>
            </a:r>
            <a:r>
              <a:rPr lang="en-US" sz="2400" dirty="0"/>
              <a:t> internet yang </a:t>
            </a:r>
            <a:r>
              <a:rPr lang="en-US" sz="2400" dirty="0" err="1"/>
              <a:t>membantu</a:t>
            </a:r>
            <a:r>
              <a:rPr lang="en-US" sz="2400" dirty="0"/>
              <a:t> </a:t>
            </a:r>
            <a:r>
              <a:rPr lang="en-US" sz="2400" dirty="0" err="1"/>
              <a:t>dalam</a:t>
            </a:r>
            <a:r>
              <a:rPr lang="en-US" sz="2400" dirty="0"/>
              <a:t> </a:t>
            </a:r>
            <a:r>
              <a:rPr lang="en-US" sz="2400" dirty="0" err="1"/>
              <a:t>pembuatan</a:t>
            </a:r>
            <a:r>
              <a:rPr lang="en-US" sz="2400" dirty="0"/>
              <a:t> website yang </a:t>
            </a:r>
            <a:r>
              <a:rPr lang="en-US" sz="2400" dirty="0" err="1"/>
              <a:t>menarik</a:t>
            </a:r>
            <a:r>
              <a:rPr lang="en-US" sz="2400" dirty="0"/>
              <a:t>, </a:t>
            </a:r>
            <a:r>
              <a:rPr lang="en-US" sz="2400" dirty="0" err="1"/>
              <a:t>informatif</a:t>
            </a:r>
            <a:r>
              <a:rPr lang="en-US" sz="2400" dirty="0"/>
              <a:t>, </a:t>
            </a:r>
            <a:r>
              <a:rPr lang="en-US" sz="2400" dirty="0" err="1"/>
              <a:t>dan</a:t>
            </a:r>
            <a:r>
              <a:rPr lang="en-US" sz="2400" dirty="0"/>
              <a:t> </a:t>
            </a:r>
            <a:r>
              <a:rPr lang="en-US" sz="2400" dirty="0" err="1"/>
              <a:t>interaktif</a:t>
            </a:r>
            <a:endParaRPr lang="en-US" sz="2400" dirty="0"/>
          </a:p>
          <a:p>
            <a:pPr fontAlgn="auto">
              <a:spcAft>
                <a:spcPts val="0"/>
              </a:spcAft>
              <a:buFont typeface="Arial" pitchFamily="34" charset="0"/>
              <a:buChar char="•"/>
              <a:defRPr/>
            </a:pP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71462"/>
            <a:ext cx="8229600" cy="1143000"/>
          </a:xfrm>
        </p:spPr>
        <p:txBody>
          <a:bodyPr/>
          <a:lstStyle/>
          <a:p>
            <a:r>
              <a:rPr lang="id-ID" b="1" dirty="0"/>
              <a:t>Pengaruh Multimedia</a:t>
            </a:r>
          </a:p>
        </p:txBody>
      </p:sp>
      <p:sp>
        <p:nvSpPr>
          <p:cNvPr id="3" name="Content Placeholder 2"/>
          <p:cNvSpPr>
            <a:spLocks noGrp="1"/>
          </p:cNvSpPr>
          <p:nvPr>
            <p:ph idx="1"/>
          </p:nvPr>
        </p:nvSpPr>
        <p:spPr>
          <a:xfrm>
            <a:off x="357158" y="785794"/>
            <a:ext cx="8429684" cy="4686320"/>
          </a:xfrm>
        </p:spPr>
        <p:txBody>
          <a:bodyPr rtlCol="0">
            <a:noAutofit/>
          </a:bodyPr>
          <a:lstStyle/>
          <a:p>
            <a:pPr marL="0" indent="0" fontAlgn="auto">
              <a:spcAft>
                <a:spcPts val="0"/>
              </a:spcAft>
              <a:buClr>
                <a:schemeClr val="tx1">
                  <a:shade val="95000"/>
                </a:schemeClr>
              </a:buClr>
              <a:buFont typeface="Wingdings 2"/>
              <a:buNone/>
              <a:defRPr/>
            </a:pPr>
            <a:r>
              <a:rPr lang="en-US" sz="2400" dirty="0"/>
              <a:t>Multimedia </a:t>
            </a:r>
            <a:r>
              <a:rPr lang="en-US" sz="2400" dirty="0" err="1"/>
              <a:t>merupakan</a:t>
            </a:r>
            <a:r>
              <a:rPr lang="en-US" sz="2400" dirty="0"/>
              <a:t> media </a:t>
            </a:r>
            <a:r>
              <a:rPr lang="en-US" sz="2400" dirty="0" err="1"/>
              <a:t>interaktif</a:t>
            </a:r>
            <a:r>
              <a:rPr lang="en-US" sz="2400" dirty="0"/>
              <a:t> yang </a:t>
            </a:r>
            <a:r>
              <a:rPr lang="en-US" sz="2400" dirty="0" err="1"/>
              <a:t>sangat</a:t>
            </a:r>
            <a:r>
              <a:rPr lang="en-US" sz="2400" dirty="0"/>
              <a:t> </a:t>
            </a:r>
            <a:r>
              <a:rPr lang="en-US" sz="2400" dirty="0" err="1"/>
              <a:t>ampuh</a:t>
            </a:r>
            <a:r>
              <a:rPr lang="en-US" sz="2400" dirty="0"/>
              <a:t> </a:t>
            </a:r>
            <a:r>
              <a:rPr lang="en-US" sz="2400" dirty="0" err="1"/>
              <a:t>mempengaruhi</a:t>
            </a:r>
            <a:r>
              <a:rPr lang="en-US" sz="2400" dirty="0"/>
              <a:t> </a:t>
            </a:r>
            <a:r>
              <a:rPr lang="en-US" sz="2400" dirty="0" err="1"/>
              <a:t>manusia</a:t>
            </a:r>
            <a:r>
              <a:rPr lang="en-US" sz="2400" dirty="0"/>
              <a:t>. </a:t>
            </a:r>
            <a:r>
              <a:rPr lang="en-US" sz="2400" dirty="0" err="1"/>
              <a:t>Dalam</a:t>
            </a:r>
            <a:r>
              <a:rPr lang="en-US" sz="2400" dirty="0"/>
              <a:t> </a:t>
            </a:r>
            <a:r>
              <a:rPr lang="en-US" sz="2400" dirty="0" err="1"/>
              <a:t>hal</a:t>
            </a:r>
            <a:r>
              <a:rPr lang="en-US" sz="2400" dirty="0"/>
              <a:t> </a:t>
            </a:r>
            <a:r>
              <a:rPr lang="en-US" sz="2400" dirty="0" err="1"/>
              <a:t>ini</a:t>
            </a:r>
            <a:r>
              <a:rPr lang="en-US" sz="2400" dirty="0"/>
              <a:t> multimedia </a:t>
            </a:r>
            <a:r>
              <a:rPr lang="en-US" sz="2400" dirty="0" err="1"/>
              <a:t>mampu</a:t>
            </a:r>
            <a:r>
              <a:rPr lang="en-US" sz="2400" dirty="0"/>
              <a:t>:</a:t>
            </a:r>
          </a:p>
          <a:p>
            <a:pPr marL="548640" indent="-411480" fontAlgn="auto">
              <a:spcAft>
                <a:spcPts val="0"/>
              </a:spcAft>
              <a:buClr>
                <a:schemeClr val="tx1">
                  <a:shade val="95000"/>
                </a:schemeClr>
              </a:buClr>
              <a:buFont typeface="Arial" pitchFamily="34" charset="0"/>
              <a:buChar char="•"/>
              <a:defRPr/>
            </a:pPr>
            <a:r>
              <a:rPr lang="en-US" sz="2400" b="1" dirty="0" err="1"/>
              <a:t>Mengubah</a:t>
            </a:r>
            <a:r>
              <a:rPr lang="en-US" sz="2400" b="1" dirty="0"/>
              <a:t> </a:t>
            </a:r>
            <a:r>
              <a:rPr lang="en-US" sz="2400" b="1" dirty="0" err="1"/>
              <a:t>tempat</a:t>
            </a:r>
            <a:r>
              <a:rPr lang="en-US" sz="2400" b="1" dirty="0"/>
              <a:t> </a:t>
            </a:r>
            <a:r>
              <a:rPr lang="en-US" sz="2400" b="1" dirty="0" err="1"/>
              <a:t>kerja</a:t>
            </a:r>
            <a:r>
              <a:rPr lang="en-US" sz="2400" dirty="0"/>
              <a:t>. </a:t>
            </a:r>
            <a:r>
              <a:rPr lang="en-US" sz="2400" dirty="0" err="1"/>
              <a:t>Dengan</a:t>
            </a:r>
            <a:r>
              <a:rPr lang="en-US" sz="2400" dirty="0"/>
              <a:t> </a:t>
            </a:r>
            <a:r>
              <a:rPr lang="en-US" sz="2400" dirty="0" err="1"/>
              <a:t>adanya</a:t>
            </a:r>
            <a:r>
              <a:rPr lang="en-US" sz="2400" dirty="0"/>
              <a:t> </a:t>
            </a:r>
            <a:r>
              <a:rPr lang="en-US" sz="2400" i="1" dirty="0" err="1"/>
              <a:t>teleworking</a:t>
            </a:r>
            <a:r>
              <a:rPr lang="en-US" sz="2400" dirty="0"/>
              <a:t>, </a:t>
            </a:r>
            <a:r>
              <a:rPr lang="en-US" sz="2400" dirty="0" err="1"/>
              <a:t>para</a:t>
            </a:r>
            <a:r>
              <a:rPr lang="en-US" sz="2400" dirty="0"/>
              <a:t> </a:t>
            </a:r>
            <a:r>
              <a:rPr lang="en-US" sz="2400" dirty="0" err="1"/>
              <a:t>pekerja</a:t>
            </a:r>
            <a:r>
              <a:rPr lang="en-US" sz="2400" dirty="0"/>
              <a:t> </a:t>
            </a:r>
            <a:r>
              <a:rPr lang="en-US" sz="2400" dirty="0" err="1"/>
              <a:t>dapat</a:t>
            </a:r>
            <a:r>
              <a:rPr lang="en-US" sz="2400" dirty="0"/>
              <a:t> </a:t>
            </a:r>
            <a:r>
              <a:rPr lang="en-US" sz="2400" dirty="0" err="1"/>
              <a:t>melakukan</a:t>
            </a:r>
            <a:r>
              <a:rPr lang="en-US" sz="2400" dirty="0"/>
              <a:t> </a:t>
            </a:r>
            <a:r>
              <a:rPr lang="en-US" sz="2400" dirty="0" err="1"/>
              <a:t>pekerjaanya</a:t>
            </a:r>
            <a:r>
              <a:rPr lang="en-US" sz="2400" dirty="0"/>
              <a:t> </a:t>
            </a:r>
            <a:r>
              <a:rPr lang="en-US" sz="2400" dirty="0" err="1"/>
              <a:t>tidak</a:t>
            </a:r>
            <a:r>
              <a:rPr lang="en-US" sz="2400" dirty="0"/>
              <a:t> </a:t>
            </a:r>
            <a:r>
              <a:rPr lang="en-US" sz="2400" dirty="0" err="1"/>
              <a:t>harus</a:t>
            </a:r>
            <a:r>
              <a:rPr lang="en-US" sz="2400" dirty="0"/>
              <a:t> </a:t>
            </a:r>
            <a:r>
              <a:rPr lang="en-US" sz="2400" dirty="0" err="1"/>
              <a:t>dari</a:t>
            </a:r>
            <a:r>
              <a:rPr lang="en-US" sz="2400" dirty="0"/>
              <a:t> </a:t>
            </a:r>
            <a:r>
              <a:rPr lang="en-US" sz="2400" dirty="0" err="1"/>
              <a:t>kantor</a:t>
            </a:r>
            <a:r>
              <a:rPr lang="en-US" sz="2400" dirty="0"/>
              <a:t>. </a:t>
            </a:r>
            <a:r>
              <a:rPr lang="en-US" sz="2400" dirty="0" err="1"/>
              <a:t>Contoh</a:t>
            </a:r>
            <a:r>
              <a:rPr lang="en-US" sz="2400" dirty="0"/>
              <a:t> software yang </a:t>
            </a:r>
            <a:r>
              <a:rPr lang="en-US" sz="2400" dirty="0" err="1"/>
              <a:t>mendukung</a:t>
            </a:r>
            <a:r>
              <a:rPr lang="en-US" sz="2400" dirty="0"/>
              <a:t> </a:t>
            </a:r>
            <a:r>
              <a:rPr lang="en-US" sz="2400" dirty="0" err="1"/>
              <a:t>teleworking</a:t>
            </a:r>
            <a:r>
              <a:rPr lang="en-US" sz="2400" dirty="0"/>
              <a:t>/telecommuting: </a:t>
            </a:r>
            <a:r>
              <a:rPr lang="en-US" sz="2400" dirty="0" err="1"/>
              <a:t>Netmeeting</a:t>
            </a:r>
            <a:r>
              <a:rPr lang="en-US" sz="2400" dirty="0"/>
              <a:t>!</a:t>
            </a:r>
          </a:p>
          <a:p>
            <a:pPr marL="548640" indent="-411480" fontAlgn="auto">
              <a:spcAft>
                <a:spcPts val="0"/>
              </a:spcAft>
              <a:buClr>
                <a:schemeClr val="tx1">
                  <a:shade val="95000"/>
                </a:schemeClr>
              </a:buClr>
              <a:buFont typeface="Arial" pitchFamily="34" charset="0"/>
              <a:buChar char="•"/>
              <a:defRPr/>
            </a:pPr>
            <a:r>
              <a:rPr lang="en-US" sz="2400" b="1" dirty="0" err="1"/>
              <a:t>Mengubah</a:t>
            </a:r>
            <a:r>
              <a:rPr lang="en-US" sz="2400" b="1" dirty="0"/>
              <a:t> </a:t>
            </a:r>
            <a:r>
              <a:rPr lang="en-US" sz="2400" b="1" dirty="0" err="1"/>
              <a:t>cara</a:t>
            </a:r>
            <a:r>
              <a:rPr lang="en-US" sz="2400" b="1" dirty="0"/>
              <a:t> </a:t>
            </a:r>
            <a:r>
              <a:rPr lang="en-US" sz="2400" b="1" dirty="0" err="1"/>
              <a:t>belanja</a:t>
            </a:r>
            <a:r>
              <a:rPr lang="en-US" sz="2400" dirty="0"/>
              <a:t>. </a:t>
            </a:r>
            <a:r>
              <a:rPr lang="en-US" sz="2400" dirty="0" err="1"/>
              <a:t>Homeshopping</a:t>
            </a:r>
            <a:r>
              <a:rPr lang="en-US" sz="2400" dirty="0"/>
              <a:t>/teleshopping </a:t>
            </a:r>
            <a:r>
              <a:rPr lang="en-US" sz="2400" dirty="0" err="1"/>
              <a:t>dapat</a:t>
            </a:r>
            <a:r>
              <a:rPr lang="en-US" sz="2400" dirty="0"/>
              <a:t> </a:t>
            </a:r>
            <a:r>
              <a:rPr lang="en-US" sz="2400" dirty="0" err="1"/>
              <a:t>dilakukan</a:t>
            </a:r>
            <a:r>
              <a:rPr lang="en-US" sz="2400" dirty="0"/>
              <a:t> </a:t>
            </a:r>
            <a:r>
              <a:rPr lang="en-US" sz="2400" dirty="0" err="1"/>
              <a:t>dengan</a:t>
            </a:r>
            <a:r>
              <a:rPr lang="en-US" sz="2400" dirty="0"/>
              <a:t> </a:t>
            </a:r>
            <a:r>
              <a:rPr lang="en-US" sz="2400" dirty="0" err="1"/>
              <a:t>menggunakan</a:t>
            </a:r>
            <a:r>
              <a:rPr lang="en-US" sz="2400" dirty="0"/>
              <a:t> internet, </a:t>
            </a:r>
            <a:r>
              <a:rPr lang="en-US" sz="2400" dirty="0" err="1"/>
              <a:t>kemudian</a:t>
            </a:r>
            <a:r>
              <a:rPr lang="en-US" sz="2400" dirty="0"/>
              <a:t> </a:t>
            </a:r>
            <a:r>
              <a:rPr lang="en-US" sz="2400" dirty="0" err="1"/>
              <a:t>barang</a:t>
            </a:r>
            <a:r>
              <a:rPr lang="en-US" sz="2400" dirty="0"/>
              <a:t> </a:t>
            </a:r>
            <a:r>
              <a:rPr lang="en-US" sz="2400" dirty="0" err="1"/>
              <a:t>datang</a:t>
            </a:r>
            <a:r>
              <a:rPr lang="en-US" sz="2400" dirty="0"/>
              <a:t> </a:t>
            </a:r>
            <a:r>
              <a:rPr lang="en-US" sz="2400" dirty="0" err="1"/>
              <a:t>dengan</a:t>
            </a:r>
            <a:r>
              <a:rPr lang="en-US" sz="2400" dirty="0"/>
              <a:t> </a:t>
            </a:r>
            <a:r>
              <a:rPr lang="en-US" sz="2400" dirty="0" err="1"/>
              <a:t>sendirinya</a:t>
            </a:r>
            <a:r>
              <a:rPr lang="en-US" sz="2400" dirty="0"/>
              <a:t>.</a:t>
            </a:r>
          </a:p>
          <a:p>
            <a:pPr marL="548640" indent="-411480" fontAlgn="auto">
              <a:spcAft>
                <a:spcPts val="0"/>
              </a:spcAft>
              <a:buClr>
                <a:schemeClr val="tx1">
                  <a:shade val="95000"/>
                </a:schemeClr>
              </a:buClr>
              <a:buFont typeface="Arial" pitchFamily="34" charset="0"/>
              <a:buChar char="•"/>
              <a:defRPr/>
            </a:pPr>
            <a:r>
              <a:rPr lang="en-US" sz="2400" b="1" dirty="0" err="1"/>
              <a:t>Mengubah</a:t>
            </a:r>
            <a:r>
              <a:rPr lang="en-US" sz="2400" b="1" dirty="0"/>
              <a:t> </a:t>
            </a:r>
            <a:r>
              <a:rPr lang="en-US" sz="2400" b="1" dirty="0" err="1"/>
              <a:t>cara</a:t>
            </a:r>
            <a:r>
              <a:rPr lang="en-US" sz="2400" b="1" dirty="0"/>
              <a:t> </a:t>
            </a:r>
            <a:r>
              <a:rPr lang="en-US" sz="2400" b="1" dirty="0" err="1"/>
              <a:t>bisnis</a:t>
            </a:r>
            <a:r>
              <a:rPr lang="en-US" sz="2400" dirty="0"/>
              <a:t>. Nokia </a:t>
            </a:r>
            <a:r>
              <a:rPr lang="en-US" sz="2400" dirty="0" err="1"/>
              <a:t>membuat</a:t>
            </a:r>
            <a:r>
              <a:rPr lang="en-US" sz="2400" dirty="0"/>
              <a:t> </a:t>
            </a:r>
            <a:r>
              <a:rPr lang="en-US" sz="2400" dirty="0" err="1"/>
              <a:t>bisnis</a:t>
            </a:r>
            <a:r>
              <a:rPr lang="en-US" sz="2400" dirty="0"/>
              <a:t> </a:t>
            </a:r>
            <a:r>
              <a:rPr lang="en-US" sz="2400" dirty="0" err="1"/>
              <a:t>telepon</a:t>
            </a:r>
            <a:r>
              <a:rPr lang="en-US" sz="2400" dirty="0"/>
              <a:t> </a:t>
            </a:r>
            <a:r>
              <a:rPr lang="en-US" sz="2400" dirty="0" err="1"/>
              <a:t>seluler</a:t>
            </a:r>
            <a:r>
              <a:rPr lang="en-US" sz="2400" dirty="0"/>
              <a:t>, </a:t>
            </a:r>
            <a:r>
              <a:rPr lang="en-US" sz="2400" dirty="0" err="1"/>
              <a:t>banyak</a:t>
            </a:r>
            <a:r>
              <a:rPr lang="en-US" sz="2400" dirty="0"/>
              <a:t> </a:t>
            </a:r>
            <a:r>
              <a:rPr lang="en-US" sz="2400" dirty="0" err="1"/>
              <a:t>perusahaan</a:t>
            </a:r>
            <a:r>
              <a:rPr lang="en-US" sz="2400" dirty="0"/>
              <a:t> </a:t>
            </a:r>
            <a:r>
              <a:rPr lang="en-US" sz="2400" dirty="0" err="1"/>
              <a:t>menggunakan</a:t>
            </a:r>
            <a:r>
              <a:rPr lang="en-US" sz="2400" dirty="0"/>
              <a:t> </a:t>
            </a:r>
            <a:r>
              <a:rPr lang="en-US" sz="2400" dirty="0" err="1"/>
              <a:t>sistem</a:t>
            </a:r>
            <a:r>
              <a:rPr lang="en-US" sz="2400" dirty="0"/>
              <a:t> </a:t>
            </a:r>
            <a:r>
              <a:rPr lang="en-US" sz="2400" dirty="0" err="1"/>
              <a:t>jual</a:t>
            </a:r>
            <a:r>
              <a:rPr lang="en-US" sz="2400" dirty="0"/>
              <a:t> </a:t>
            </a:r>
            <a:r>
              <a:rPr lang="en-US" sz="2400" dirty="0" err="1"/>
              <a:t>beli</a:t>
            </a:r>
            <a:r>
              <a:rPr lang="en-US" sz="2400" dirty="0"/>
              <a:t> online, bank </a:t>
            </a:r>
            <a:r>
              <a:rPr lang="en-US" sz="2400" dirty="0" err="1"/>
              <a:t>menggunakan</a:t>
            </a:r>
            <a:r>
              <a:rPr lang="en-US" sz="2400" dirty="0"/>
              <a:t> </a:t>
            </a:r>
            <a:r>
              <a:rPr lang="en-US" sz="2400" dirty="0" err="1"/>
              <a:t>cara</a:t>
            </a:r>
            <a:r>
              <a:rPr lang="en-US" sz="2400" dirty="0"/>
              <a:t> online-banking.</a:t>
            </a:r>
          </a:p>
          <a:p>
            <a:pPr marL="548640" indent="-411480" fontAlgn="auto">
              <a:spcAft>
                <a:spcPts val="0"/>
              </a:spcAft>
              <a:buClr>
                <a:schemeClr val="tx1">
                  <a:shade val="95000"/>
                </a:schemeClr>
              </a:buClr>
              <a:buFont typeface="Wingdings 2"/>
              <a:buChar char=""/>
              <a:defRPr/>
            </a:pPr>
            <a:endParaRPr lang="id-ID"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2348880"/>
            <a:ext cx="8072494" cy="4000528"/>
          </a:xfrm>
        </p:spPr>
        <p:txBody>
          <a:bodyPr>
            <a:normAutofit/>
          </a:bodyPr>
          <a:lstStyle/>
          <a:p>
            <a:pPr lvl="0"/>
            <a:r>
              <a:rPr lang="id-ID" sz="4400" dirty="0"/>
              <a:t>D</a:t>
            </a:r>
            <a:r>
              <a:rPr lang="en-US" sz="4400" dirty="0" err="1"/>
              <a:t>efinisi</a:t>
            </a:r>
            <a:r>
              <a:rPr lang="en-US" sz="4400" dirty="0"/>
              <a:t> multimedia</a:t>
            </a:r>
            <a:r>
              <a:rPr lang="id-ID" sz="4400" dirty="0"/>
              <a:t> ?</a:t>
            </a:r>
          </a:p>
          <a:p>
            <a:pPr lvl="0"/>
            <a:r>
              <a:rPr lang="id-ID" sz="4400" dirty="0"/>
              <a:t>P</a:t>
            </a:r>
            <a:r>
              <a:rPr lang="en-US" sz="4400" dirty="0" err="1"/>
              <a:t>erkembangan</a:t>
            </a:r>
            <a:r>
              <a:rPr lang="en-US" sz="4400" dirty="0"/>
              <a:t> multimedia</a:t>
            </a:r>
            <a:r>
              <a:rPr lang="id-ID" sz="4400" dirty="0"/>
              <a:t> ?</a:t>
            </a:r>
          </a:p>
          <a:p>
            <a:pPr lvl="0"/>
            <a:r>
              <a:rPr lang="id-ID" sz="4400" dirty="0"/>
              <a:t>P</a:t>
            </a:r>
            <a:r>
              <a:rPr lang="en-US" sz="4400" dirty="0" err="1"/>
              <a:t>eranan</a:t>
            </a:r>
            <a:r>
              <a:rPr lang="en-US" sz="4400" dirty="0"/>
              <a:t> multimedia</a:t>
            </a:r>
            <a:r>
              <a:rPr lang="id-ID" sz="4400" dirty="0"/>
              <a:t> ?</a:t>
            </a:r>
          </a:p>
          <a:p>
            <a:pPr>
              <a:buNone/>
            </a:pPr>
            <a:endParaRPr lang="id-ID" sz="4800" dirty="0"/>
          </a:p>
        </p:txBody>
      </p:sp>
      <p:sp>
        <p:nvSpPr>
          <p:cNvPr id="2" name="Rectangle 1">
            <a:extLst>
              <a:ext uri="{FF2B5EF4-FFF2-40B4-BE49-F238E27FC236}">
                <a16:creationId xmlns:a16="http://schemas.microsoft.com/office/drawing/2014/main" id="{EC085FDF-E170-5D20-3CA0-72AD511DBD8F}"/>
              </a:ext>
            </a:extLst>
          </p:cNvPr>
          <p:cNvSpPr/>
          <p:nvPr/>
        </p:nvSpPr>
        <p:spPr>
          <a:xfrm>
            <a:off x="971600" y="580823"/>
            <a:ext cx="7704856" cy="151216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6600" dirty="0"/>
              <a:t>AGENDA</a:t>
            </a:r>
            <a:endParaRPr lang="en-ID" sz="6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rtlCol="0">
            <a:normAutofit/>
          </a:bodyPr>
          <a:lstStyle/>
          <a:p>
            <a:pPr marL="548640" indent="-411480" fontAlgn="auto">
              <a:spcAft>
                <a:spcPts val="0"/>
              </a:spcAft>
              <a:buClr>
                <a:schemeClr val="tx1">
                  <a:shade val="95000"/>
                </a:schemeClr>
              </a:buClr>
              <a:buNone/>
              <a:defRPr/>
            </a:pPr>
            <a:r>
              <a:rPr lang="id-ID" b="1" dirty="0"/>
              <a:t>- 	</a:t>
            </a:r>
            <a:r>
              <a:rPr lang="en-US" sz="2400" b="1" dirty="0" err="1"/>
              <a:t>Mengubah</a:t>
            </a:r>
            <a:r>
              <a:rPr lang="en-US" sz="2400" b="1" dirty="0"/>
              <a:t> </a:t>
            </a:r>
            <a:r>
              <a:rPr lang="en-US" sz="2400" b="1" dirty="0" err="1"/>
              <a:t>cara</a:t>
            </a:r>
            <a:r>
              <a:rPr lang="en-US" sz="2400" b="1" dirty="0"/>
              <a:t> </a:t>
            </a:r>
            <a:r>
              <a:rPr lang="en-US" sz="2400" b="1" dirty="0" err="1"/>
              <a:t>memperoleh</a:t>
            </a:r>
            <a:r>
              <a:rPr lang="en-US" sz="2400" b="1" dirty="0"/>
              <a:t> </a:t>
            </a:r>
            <a:r>
              <a:rPr lang="en-US" sz="2400" b="1" dirty="0" err="1"/>
              <a:t>informasi</a:t>
            </a:r>
            <a:r>
              <a:rPr lang="en-US" sz="2400" dirty="0"/>
              <a:t>. </a:t>
            </a:r>
            <a:r>
              <a:rPr lang="en-US" sz="2400" dirty="0" err="1"/>
              <a:t>Orang-orang</a:t>
            </a:r>
            <a:r>
              <a:rPr lang="en-US" sz="2400" dirty="0"/>
              <a:t> </a:t>
            </a:r>
            <a:r>
              <a:rPr lang="en-US" sz="2400" dirty="0" err="1"/>
              <a:t>mulai</a:t>
            </a:r>
            <a:r>
              <a:rPr lang="en-US" sz="2400" dirty="0"/>
              <a:t> </a:t>
            </a:r>
            <a:r>
              <a:rPr lang="en-US" sz="2400" dirty="0" err="1"/>
              <a:t>menggunakan</a:t>
            </a:r>
            <a:r>
              <a:rPr lang="en-US" sz="2400" dirty="0"/>
              <a:t> internet </a:t>
            </a:r>
            <a:r>
              <a:rPr lang="en-US" sz="2400" dirty="0" err="1"/>
              <a:t>dan</a:t>
            </a:r>
            <a:r>
              <a:rPr lang="en-US" sz="2400" dirty="0"/>
              <a:t> </a:t>
            </a:r>
            <a:r>
              <a:rPr lang="en-US" sz="2400" dirty="0" err="1"/>
              <a:t>berbagai</a:t>
            </a:r>
            <a:r>
              <a:rPr lang="en-US" sz="2400" dirty="0"/>
              <a:t> software </a:t>
            </a:r>
            <a:r>
              <a:rPr lang="en-US" sz="2400" dirty="0" err="1"/>
              <a:t>untuk</a:t>
            </a:r>
            <a:r>
              <a:rPr lang="en-US" sz="2400" dirty="0"/>
              <a:t> </a:t>
            </a:r>
            <a:r>
              <a:rPr lang="en-US" sz="2400" dirty="0" err="1"/>
              <a:t>mencari</a:t>
            </a:r>
            <a:r>
              <a:rPr lang="en-US" sz="2400" dirty="0"/>
              <a:t> </a:t>
            </a:r>
            <a:r>
              <a:rPr lang="en-US" sz="2400" dirty="0" err="1"/>
              <a:t>informasi</a:t>
            </a:r>
            <a:r>
              <a:rPr lang="en-US" sz="2400" dirty="0"/>
              <a:t>. </a:t>
            </a:r>
            <a:r>
              <a:rPr lang="en-US" sz="2400" dirty="0" err="1"/>
              <a:t>Misalnya</a:t>
            </a:r>
            <a:r>
              <a:rPr lang="en-US" sz="2400" dirty="0"/>
              <a:t>: </a:t>
            </a:r>
            <a:r>
              <a:rPr lang="en-US" sz="2400" dirty="0" err="1"/>
              <a:t>membaca</a:t>
            </a:r>
            <a:r>
              <a:rPr lang="en-US" sz="2400" dirty="0"/>
              <a:t> </a:t>
            </a:r>
            <a:r>
              <a:rPr lang="en-US" sz="2400" dirty="0" err="1"/>
              <a:t>koran</a:t>
            </a:r>
            <a:r>
              <a:rPr lang="en-US" sz="2400" dirty="0"/>
              <a:t> online, detik.com, </a:t>
            </a:r>
            <a:r>
              <a:rPr lang="en-US" sz="2400" dirty="0" err="1"/>
              <a:t>menggunakan</a:t>
            </a:r>
            <a:r>
              <a:rPr lang="en-US" sz="2400" dirty="0"/>
              <a:t> software </a:t>
            </a:r>
            <a:r>
              <a:rPr lang="en-US" sz="2400" dirty="0" err="1"/>
              <a:t>kesehatan</a:t>
            </a:r>
            <a:r>
              <a:rPr lang="en-US" sz="2400" dirty="0"/>
              <a:t>, </a:t>
            </a:r>
            <a:r>
              <a:rPr lang="en-US" sz="2400" dirty="0" err="1"/>
              <a:t>belajar</a:t>
            </a:r>
            <a:r>
              <a:rPr lang="en-US" sz="2400" dirty="0"/>
              <a:t> </a:t>
            </a:r>
            <a:r>
              <a:rPr lang="en-US" sz="2400" dirty="0" err="1"/>
              <a:t>gitar</a:t>
            </a:r>
            <a:r>
              <a:rPr lang="en-US" sz="2400" dirty="0"/>
              <a:t> </a:t>
            </a:r>
            <a:r>
              <a:rPr lang="en-US" sz="2400" dirty="0" err="1"/>
              <a:t>dari</a:t>
            </a:r>
            <a:r>
              <a:rPr lang="en-US" sz="2400" dirty="0"/>
              <a:t> software </a:t>
            </a:r>
            <a:r>
              <a:rPr lang="en-US" sz="2400" dirty="0" err="1"/>
              <a:t>dan</a:t>
            </a:r>
            <a:r>
              <a:rPr lang="en-US" sz="2400" dirty="0"/>
              <a:t> </a:t>
            </a:r>
            <a:r>
              <a:rPr lang="en-US" sz="2400" dirty="0" err="1"/>
              <a:t>masih</a:t>
            </a:r>
            <a:r>
              <a:rPr lang="en-US" sz="2400" dirty="0"/>
              <a:t> </a:t>
            </a:r>
            <a:r>
              <a:rPr lang="en-US" sz="2400" dirty="0" err="1"/>
              <a:t>banyak</a:t>
            </a:r>
            <a:r>
              <a:rPr lang="en-US" sz="2400" dirty="0"/>
              <a:t> </a:t>
            </a:r>
            <a:r>
              <a:rPr lang="en-US" sz="2400" dirty="0" err="1"/>
              <a:t>lagi</a:t>
            </a:r>
            <a:r>
              <a:rPr lang="en-US" sz="2400" dirty="0"/>
              <a:t>. </a:t>
            </a:r>
          </a:p>
          <a:p>
            <a:pPr marL="548640" indent="-411480" fontAlgn="auto">
              <a:spcAft>
                <a:spcPts val="0"/>
              </a:spcAft>
              <a:buClr>
                <a:schemeClr val="tx1">
                  <a:shade val="95000"/>
                </a:schemeClr>
              </a:buClr>
              <a:buNone/>
              <a:defRPr/>
            </a:pPr>
            <a:r>
              <a:rPr lang="id-ID" sz="2400" b="1" dirty="0"/>
              <a:t>-	</a:t>
            </a:r>
            <a:r>
              <a:rPr lang="en-US" sz="2400" b="1" dirty="0" err="1"/>
              <a:t>Mengubah</a:t>
            </a:r>
            <a:r>
              <a:rPr lang="en-US" sz="2400" b="1" dirty="0"/>
              <a:t> </a:t>
            </a:r>
            <a:r>
              <a:rPr lang="en-US" sz="2400" b="1" dirty="0" err="1"/>
              <a:t>cara</a:t>
            </a:r>
            <a:r>
              <a:rPr lang="en-US" sz="2400" b="1" dirty="0"/>
              <a:t> </a:t>
            </a:r>
            <a:r>
              <a:rPr lang="en-US" sz="2400" b="1" dirty="0" err="1"/>
              <a:t>belajar</a:t>
            </a:r>
            <a:r>
              <a:rPr lang="en-US" sz="2400" dirty="0"/>
              <a:t>. </a:t>
            </a:r>
            <a:r>
              <a:rPr lang="en-US" sz="2400" dirty="0" err="1"/>
              <a:t>Sekolah</a:t>
            </a:r>
            <a:r>
              <a:rPr lang="en-US" sz="2400" dirty="0"/>
              <a:t> </a:t>
            </a:r>
            <a:r>
              <a:rPr lang="en-US" sz="2400" dirty="0" err="1"/>
              <a:t>mulai</a:t>
            </a:r>
            <a:r>
              <a:rPr lang="en-US" sz="2400" dirty="0"/>
              <a:t> </a:t>
            </a:r>
            <a:r>
              <a:rPr lang="en-US" sz="2400" dirty="0" err="1"/>
              <a:t>menggunakan</a:t>
            </a:r>
            <a:r>
              <a:rPr lang="en-US" sz="2400" dirty="0"/>
              <a:t> computer multimedia, </a:t>
            </a:r>
            <a:r>
              <a:rPr lang="en-US" sz="2400" dirty="0" err="1"/>
              <a:t>belajar</a:t>
            </a:r>
            <a:r>
              <a:rPr lang="en-US" sz="2400" dirty="0"/>
              <a:t> online, </a:t>
            </a:r>
            <a:r>
              <a:rPr lang="en-US" sz="2400" dirty="0" err="1"/>
              <a:t>menggunakan</a:t>
            </a:r>
            <a:r>
              <a:rPr lang="en-US" sz="2400" dirty="0"/>
              <a:t> e-book.</a:t>
            </a:r>
          </a:p>
          <a:p>
            <a:pPr marL="548640" indent="-411480" fontAlgn="auto">
              <a:spcAft>
                <a:spcPts val="0"/>
              </a:spcAft>
              <a:buClr>
                <a:schemeClr val="tx1">
                  <a:shade val="95000"/>
                </a:schemeClr>
              </a:buClr>
              <a:buNone/>
              <a:defRPr/>
            </a:pPr>
            <a:r>
              <a:rPr lang="id-ID" sz="2400" b="1" dirty="0"/>
              <a:t>-	</a:t>
            </a:r>
            <a:r>
              <a:rPr lang="en-US" sz="2400" b="1" dirty="0"/>
              <a:t>Internet Multimedia </a:t>
            </a:r>
            <a:r>
              <a:rPr lang="en-US" sz="2400" dirty="0" err="1"/>
              <a:t>juga</a:t>
            </a:r>
            <a:r>
              <a:rPr lang="en-US" sz="2400" dirty="0"/>
              <a:t> </a:t>
            </a:r>
            <a:r>
              <a:rPr lang="en-US" sz="2400" dirty="0" err="1"/>
              <a:t>mulai</a:t>
            </a:r>
            <a:r>
              <a:rPr lang="en-US" sz="2400" dirty="0"/>
              <a:t> </a:t>
            </a:r>
            <a:r>
              <a:rPr lang="en-US" sz="2400" dirty="0" err="1"/>
              <a:t>bersaing</a:t>
            </a:r>
            <a:r>
              <a:rPr lang="en-US" sz="2400" dirty="0"/>
              <a:t> </a:t>
            </a:r>
            <a:r>
              <a:rPr lang="en-US" sz="2400" dirty="0" err="1"/>
              <a:t>dengan</a:t>
            </a:r>
            <a:r>
              <a:rPr lang="en-US" sz="2400" dirty="0"/>
              <a:t> </a:t>
            </a:r>
            <a:r>
              <a:rPr lang="en-US" sz="2400" dirty="0" err="1"/>
              <a:t>televisi</a:t>
            </a:r>
            <a:r>
              <a:rPr lang="en-US" sz="2400" dirty="0"/>
              <a:t> </a:t>
            </a:r>
            <a:r>
              <a:rPr lang="en-US" sz="2400" dirty="0" err="1"/>
              <a:t>dan</a:t>
            </a:r>
            <a:r>
              <a:rPr lang="en-US" sz="2400" dirty="0"/>
              <a:t> radio.</a:t>
            </a:r>
          </a:p>
          <a:p>
            <a:pPr marL="548640" indent="-411480" fontAlgn="auto">
              <a:spcAft>
                <a:spcPts val="0"/>
              </a:spcAft>
              <a:buClr>
                <a:schemeClr val="tx1">
                  <a:shade val="95000"/>
                </a:schemeClr>
              </a:buClr>
              <a:buFont typeface="Wingdings 2"/>
              <a:buChar char=""/>
              <a:defRPr/>
            </a:pP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id-ID" sz="4000" b="1" dirty="0"/>
              <a:t>Pembagian Sistem Multimedia</a:t>
            </a:r>
            <a:endParaRPr lang="en-US" sz="4000" b="1" u="sng" dirty="0">
              <a:solidFill>
                <a:srgbClr val="FF0000"/>
              </a:solidFill>
            </a:endParaRPr>
          </a:p>
        </p:txBody>
      </p:sp>
      <p:sp>
        <p:nvSpPr>
          <p:cNvPr id="3" name="Content Placeholder 2"/>
          <p:cNvSpPr>
            <a:spLocks noGrp="1"/>
          </p:cNvSpPr>
          <p:nvPr>
            <p:ph idx="1"/>
          </p:nvPr>
        </p:nvSpPr>
        <p:spPr>
          <a:xfrm>
            <a:off x="395536" y="2093976"/>
            <a:ext cx="8229600" cy="4525963"/>
          </a:xfrm>
        </p:spPr>
        <p:txBody>
          <a:bodyPr rtlCol="0">
            <a:normAutofit/>
          </a:bodyPr>
          <a:lstStyle/>
          <a:p>
            <a:pPr marL="548640" indent="-411480" fontAlgn="auto">
              <a:spcAft>
                <a:spcPts val="0"/>
              </a:spcAft>
              <a:buClr>
                <a:schemeClr val="tx1">
                  <a:shade val="95000"/>
                </a:schemeClr>
              </a:buClr>
              <a:buFont typeface="Arial" pitchFamily="34" charset="0"/>
              <a:buNone/>
              <a:defRPr/>
            </a:pPr>
            <a:r>
              <a:rPr lang="en-US" dirty="0" err="1"/>
              <a:t>Sistem</a:t>
            </a:r>
            <a:r>
              <a:rPr lang="en-US" dirty="0"/>
              <a:t> Multimedia </a:t>
            </a:r>
            <a:r>
              <a:rPr lang="en-US" dirty="0" err="1"/>
              <a:t>dapat</a:t>
            </a:r>
            <a:r>
              <a:rPr lang="en-US" dirty="0"/>
              <a:t> </a:t>
            </a:r>
            <a:r>
              <a:rPr lang="en-US" dirty="0" err="1"/>
              <a:t>dibagi</a:t>
            </a:r>
            <a:r>
              <a:rPr lang="en-US" dirty="0"/>
              <a:t> </a:t>
            </a:r>
            <a:r>
              <a:rPr lang="en-US" dirty="0" err="1"/>
              <a:t>menjadi</a:t>
            </a:r>
            <a:r>
              <a:rPr lang="en-US" dirty="0"/>
              <a:t>:</a:t>
            </a:r>
          </a:p>
          <a:p>
            <a:pPr marL="548640" indent="-411480" fontAlgn="auto">
              <a:spcAft>
                <a:spcPts val="0"/>
              </a:spcAft>
              <a:buClr>
                <a:schemeClr val="tx1">
                  <a:shade val="95000"/>
                </a:schemeClr>
              </a:buClr>
              <a:buFont typeface="Arial" pitchFamily="34" charset="0"/>
              <a:buNone/>
              <a:defRPr/>
            </a:pPr>
            <a:r>
              <a:rPr lang="en-US" b="1" dirty="0"/>
              <a:t>1. </a:t>
            </a:r>
            <a:r>
              <a:rPr lang="en-US" b="1" dirty="0" err="1"/>
              <a:t>Sistem</a:t>
            </a:r>
            <a:r>
              <a:rPr lang="en-US" b="1" dirty="0"/>
              <a:t> </a:t>
            </a:r>
            <a:r>
              <a:rPr lang="en-US" b="1" i="1" dirty="0"/>
              <a:t>Multimedia Stand Alone</a:t>
            </a:r>
            <a:endParaRPr lang="en-US" dirty="0"/>
          </a:p>
          <a:p>
            <a:pPr marL="548640" indent="-411480" fontAlgn="auto">
              <a:spcAft>
                <a:spcPts val="0"/>
              </a:spcAft>
              <a:buClr>
                <a:schemeClr val="tx1">
                  <a:shade val="95000"/>
                </a:schemeClr>
              </a:buClr>
              <a:buFont typeface="Arial" pitchFamily="34" charset="0"/>
              <a:buNone/>
              <a:defRPr/>
            </a:pPr>
            <a:r>
              <a:rPr lang="en-US" dirty="0"/>
              <a:t>	</a:t>
            </a:r>
            <a:r>
              <a:rPr lang="en-US" dirty="0" err="1"/>
              <a:t>Sistem</a:t>
            </a:r>
            <a:r>
              <a:rPr lang="en-US" dirty="0"/>
              <a:t> </a:t>
            </a:r>
            <a:r>
              <a:rPr lang="en-US" dirty="0" err="1"/>
              <a:t>ini</a:t>
            </a:r>
            <a:r>
              <a:rPr lang="en-US" dirty="0"/>
              <a:t> </a:t>
            </a:r>
            <a:r>
              <a:rPr lang="en-US" dirty="0" err="1"/>
              <a:t>berarti</a:t>
            </a:r>
            <a:r>
              <a:rPr lang="en-US" dirty="0"/>
              <a:t> </a:t>
            </a:r>
            <a:r>
              <a:rPr lang="en-US" dirty="0" err="1"/>
              <a:t>merupakan</a:t>
            </a:r>
            <a:r>
              <a:rPr lang="en-US" dirty="0"/>
              <a:t> </a:t>
            </a:r>
            <a:r>
              <a:rPr lang="en-US" dirty="0" err="1"/>
              <a:t>sistem</a:t>
            </a:r>
            <a:r>
              <a:rPr lang="en-US" dirty="0"/>
              <a:t> </a:t>
            </a:r>
            <a:r>
              <a:rPr lang="en-US" dirty="0" err="1"/>
              <a:t>komputer</a:t>
            </a:r>
            <a:r>
              <a:rPr lang="en-US" dirty="0"/>
              <a:t> multimedia yang </a:t>
            </a:r>
            <a:r>
              <a:rPr lang="en-US" dirty="0" err="1"/>
              <a:t>memiliki</a:t>
            </a:r>
            <a:r>
              <a:rPr lang="en-US" dirty="0"/>
              <a:t> </a:t>
            </a:r>
            <a:r>
              <a:rPr lang="en-US" i="1" dirty="0"/>
              <a:t>minimal storage</a:t>
            </a:r>
            <a:r>
              <a:rPr lang="en-US" dirty="0"/>
              <a:t> (</a:t>
            </a:r>
            <a:r>
              <a:rPr lang="en-US" i="1" dirty="0" err="1"/>
              <a:t>harddisk</a:t>
            </a:r>
            <a:r>
              <a:rPr lang="en-US" dirty="0"/>
              <a:t>, CD-ROM/DVD-ROM/CD-RW/DVD-RW), </a:t>
            </a:r>
            <a:r>
              <a:rPr lang="en-US" dirty="0" err="1"/>
              <a:t>alat</a:t>
            </a:r>
            <a:r>
              <a:rPr lang="en-US" dirty="0"/>
              <a:t> </a:t>
            </a:r>
            <a:r>
              <a:rPr lang="en-US" i="1" dirty="0"/>
              <a:t>input</a:t>
            </a:r>
            <a:r>
              <a:rPr lang="en-US" dirty="0"/>
              <a:t> (</a:t>
            </a:r>
            <a:r>
              <a:rPr lang="en-US" i="1" dirty="0"/>
              <a:t>keyboard, mouse, scanner, </a:t>
            </a:r>
            <a:r>
              <a:rPr lang="en-US" i="1" dirty="0" err="1"/>
              <a:t>mic</a:t>
            </a:r>
            <a:r>
              <a:rPr lang="en-US" dirty="0"/>
              <a:t>), </a:t>
            </a:r>
            <a:r>
              <a:rPr lang="en-US" dirty="0" err="1"/>
              <a:t>dan</a:t>
            </a:r>
            <a:r>
              <a:rPr lang="en-US" dirty="0"/>
              <a:t> </a:t>
            </a:r>
            <a:r>
              <a:rPr lang="en-US" i="1" dirty="0"/>
              <a:t>output</a:t>
            </a:r>
            <a:r>
              <a:rPr lang="en-US" dirty="0"/>
              <a:t> (</a:t>
            </a:r>
            <a:r>
              <a:rPr lang="en-US" i="1" dirty="0"/>
              <a:t>speaker, monitor, LCD </a:t>
            </a:r>
            <a:r>
              <a:rPr lang="en-US" i="1" dirty="0" err="1"/>
              <a:t>Proyektor</a:t>
            </a:r>
            <a:r>
              <a:rPr lang="en-US" dirty="0"/>
              <a:t>), VGA </a:t>
            </a:r>
            <a:r>
              <a:rPr lang="en-US" dirty="0" err="1"/>
              <a:t>dan</a:t>
            </a:r>
            <a:r>
              <a:rPr lang="en-US" dirty="0"/>
              <a:t> </a:t>
            </a:r>
            <a:r>
              <a:rPr lang="en-US" i="1" dirty="0"/>
              <a:t>Soundcard.</a:t>
            </a:r>
            <a:endParaRPr lang="en-US" dirty="0"/>
          </a:p>
          <a:p>
            <a:pPr marL="548640" indent="-411480" fontAlgn="auto">
              <a:spcAft>
                <a:spcPts val="0"/>
              </a:spcAft>
              <a:buClr>
                <a:schemeClr val="tx1">
                  <a:shade val="95000"/>
                </a:schemeClr>
              </a:buClr>
              <a:buFont typeface="Arial" pitchFamily="34" charset="0"/>
              <a:buNone/>
              <a:defRPr/>
            </a:pPr>
            <a:r>
              <a:rPr lang="en-US" b="1" dirty="0"/>
              <a:t>2. </a:t>
            </a:r>
            <a:r>
              <a:rPr lang="en-US" b="1" dirty="0" err="1"/>
              <a:t>Sistem</a:t>
            </a:r>
            <a:r>
              <a:rPr lang="en-US" b="1" dirty="0"/>
              <a:t> Multimedia </a:t>
            </a:r>
            <a:r>
              <a:rPr lang="en-US" b="1" dirty="0" err="1"/>
              <a:t>Berbasis</a:t>
            </a:r>
            <a:r>
              <a:rPr lang="en-US" b="1" dirty="0"/>
              <a:t> </a:t>
            </a:r>
            <a:r>
              <a:rPr lang="en-US" b="1" dirty="0" err="1"/>
              <a:t>Jaringan</a:t>
            </a:r>
            <a:endParaRPr lang="en-US" dirty="0"/>
          </a:p>
          <a:p>
            <a:pPr marL="548640" indent="-411480" fontAlgn="auto">
              <a:spcAft>
                <a:spcPts val="0"/>
              </a:spcAft>
              <a:buClr>
                <a:schemeClr val="tx1">
                  <a:shade val="95000"/>
                </a:schemeClr>
              </a:buClr>
              <a:buFont typeface="Arial" pitchFamily="34" charset="0"/>
              <a:buNone/>
              <a:defRPr/>
            </a:pPr>
            <a:r>
              <a:rPr lang="en-US" dirty="0"/>
              <a:t>	</a:t>
            </a:r>
            <a:r>
              <a:rPr lang="en-US" dirty="0" err="1"/>
              <a:t>Sistem</a:t>
            </a:r>
            <a:r>
              <a:rPr lang="en-US" dirty="0"/>
              <a:t> </a:t>
            </a:r>
            <a:r>
              <a:rPr lang="en-US" dirty="0" err="1"/>
              <a:t>ini</a:t>
            </a:r>
            <a:r>
              <a:rPr lang="en-US" dirty="0"/>
              <a:t> </a:t>
            </a:r>
            <a:r>
              <a:rPr lang="en-US" dirty="0" err="1"/>
              <a:t>harus</a:t>
            </a:r>
            <a:r>
              <a:rPr lang="en-US" dirty="0"/>
              <a:t> </a:t>
            </a:r>
            <a:r>
              <a:rPr lang="en-US" dirty="0" err="1"/>
              <a:t>terhubung</a:t>
            </a:r>
            <a:r>
              <a:rPr lang="en-US" dirty="0"/>
              <a:t> </a:t>
            </a:r>
            <a:r>
              <a:rPr lang="en-US" dirty="0" err="1"/>
              <a:t>melalui</a:t>
            </a:r>
            <a:r>
              <a:rPr lang="en-US" dirty="0"/>
              <a:t> </a:t>
            </a:r>
            <a:r>
              <a:rPr lang="en-US" dirty="0" err="1"/>
              <a:t>jaringan</a:t>
            </a:r>
            <a:r>
              <a:rPr lang="en-US" dirty="0"/>
              <a:t> yang </a:t>
            </a:r>
            <a:r>
              <a:rPr lang="en-US" dirty="0" err="1"/>
              <a:t>mempunyai</a:t>
            </a:r>
            <a:r>
              <a:rPr lang="en-US" dirty="0"/>
              <a:t> bandwidth yang </a:t>
            </a:r>
            <a:r>
              <a:rPr lang="en-US" dirty="0" err="1"/>
              <a:t>besar</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b="1" dirty="0" err="1"/>
              <a:t>Desain</a:t>
            </a:r>
            <a:r>
              <a:rPr lang="en-US" b="1" dirty="0"/>
              <a:t> </a:t>
            </a:r>
            <a:r>
              <a:rPr lang="en-US" b="1" dirty="0" err="1"/>
              <a:t>Sistem</a:t>
            </a:r>
            <a:r>
              <a:rPr lang="en-US" b="1" dirty="0"/>
              <a:t> Multimedia</a:t>
            </a:r>
          </a:p>
        </p:txBody>
      </p:sp>
      <p:sp>
        <p:nvSpPr>
          <p:cNvPr id="3" name="Content Placeholder 2"/>
          <p:cNvSpPr>
            <a:spLocks noGrp="1"/>
          </p:cNvSpPr>
          <p:nvPr>
            <p:ph idx="1"/>
          </p:nvPr>
        </p:nvSpPr>
        <p:spPr/>
        <p:txBody>
          <a:bodyPr rtlCol="0">
            <a:normAutofit/>
          </a:bodyPr>
          <a:lstStyle/>
          <a:p>
            <a:pPr marL="0" indent="0" fontAlgn="auto">
              <a:spcAft>
                <a:spcPts val="0"/>
              </a:spcAft>
              <a:buClr>
                <a:schemeClr val="tx1">
                  <a:shade val="95000"/>
                </a:schemeClr>
              </a:buClr>
              <a:buFont typeface="Arial" pitchFamily="34" charset="0"/>
              <a:buNone/>
              <a:defRPr/>
            </a:pPr>
            <a:r>
              <a:rPr lang="en-US" sz="2400" dirty="0" err="1"/>
              <a:t>Dalam</a:t>
            </a:r>
            <a:r>
              <a:rPr lang="en-US" sz="2400" dirty="0"/>
              <a:t> </a:t>
            </a:r>
            <a:r>
              <a:rPr lang="en-US" sz="2400" dirty="0" err="1"/>
              <a:t>mendesain</a:t>
            </a:r>
            <a:r>
              <a:rPr lang="en-US" sz="2400" dirty="0"/>
              <a:t> </a:t>
            </a:r>
            <a:r>
              <a:rPr lang="en-US" sz="2400" dirty="0" err="1"/>
              <a:t>suatu</a:t>
            </a:r>
            <a:r>
              <a:rPr lang="en-US" sz="2400" dirty="0"/>
              <a:t> </a:t>
            </a:r>
            <a:r>
              <a:rPr lang="en-US" sz="2400" dirty="0" err="1"/>
              <a:t>sistem</a:t>
            </a:r>
            <a:r>
              <a:rPr lang="en-US" sz="2400" dirty="0"/>
              <a:t> media, </a:t>
            </a:r>
            <a:r>
              <a:rPr lang="en-US" sz="2400" dirty="0" err="1"/>
              <a:t>terdapat</a:t>
            </a:r>
            <a:r>
              <a:rPr lang="en-US" sz="2400" dirty="0"/>
              <a:t> </a:t>
            </a:r>
            <a:r>
              <a:rPr lang="en-US" sz="2400" dirty="0" err="1"/>
              <a:t>tiga</a:t>
            </a:r>
            <a:r>
              <a:rPr lang="en-US" sz="2400" dirty="0"/>
              <a:t> </a:t>
            </a:r>
            <a:r>
              <a:rPr lang="en-US" sz="2400" dirty="0" err="1"/>
              <a:t>hal</a:t>
            </a:r>
            <a:r>
              <a:rPr lang="en-US" sz="2400" dirty="0"/>
              <a:t> </a:t>
            </a:r>
            <a:r>
              <a:rPr lang="en-US" sz="2400" dirty="0" err="1"/>
              <a:t>pokok</a:t>
            </a:r>
            <a:r>
              <a:rPr lang="en-US" sz="2400" dirty="0"/>
              <a:t> yang </a:t>
            </a:r>
            <a:r>
              <a:rPr lang="en-US" sz="2400" dirty="0" err="1"/>
              <a:t>harus</a:t>
            </a:r>
            <a:r>
              <a:rPr lang="en-US" sz="2400" dirty="0"/>
              <a:t> </a:t>
            </a:r>
            <a:r>
              <a:rPr lang="en-US" sz="2400" dirty="0" err="1"/>
              <a:t>dipertimbangkan</a:t>
            </a:r>
            <a:r>
              <a:rPr lang="en-US" sz="2400" dirty="0"/>
              <a:t>, </a:t>
            </a:r>
            <a:r>
              <a:rPr lang="en-US" sz="2400" dirty="0" err="1"/>
              <a:t>yaitu</a:t>
            </a:r>
            <a:r>
              <a:rPr lang="en-US" sz="2400" dirty="0"/>
              <a:t>: </a:t>
            </a:r>
          </a:p>
          <a:p>
            <a:pPr marL="548640" indent="-411480" fontAlgn="auto">
              <a:spcAft>
                <a:spcPts val="0"/>
              </a:spcAft>
              <a:buClr>
                <a:schemeClr val="tx1">
                  <a:shade val="95000"/>
                </a:schemeClr>
              </a:buClr>
              <a:buFont typeface="Arial" pitchFamily="34" charset="0"/>
              <a:buChar char="•"/>
              <a:defRPr/>
            </a:pPr>
            <a:r>
              <a:rPr lang="en-US" sz="2400" dirty="0"/>
              <a:t>Media yang paling </a:t>
            </a:r>
            <a:r>
              <a:rPr lang="en-US" sz="2400" dirty="0" err="1"/>
              <a:t>tepat</a:t>
            </a:r>
            <a:r>
              <a:rPr lang="en-US" sz="2400" dirty="0"/>
              <a:t> </a:t>
            </a:r>
            <a:r>
              <a:rPr lang="en-US" sz="2400" dirty="0" err="1"/>
              <a:t>untuk</a:t>
            </a:r>
            <a:r>
              <a:rPr lang="en-US" sz="2400" dirty="0"/>
              <a:t> </a:t>
            </a:r>
            <a:r>
              <a:rPr lang="en-US" sz="2400" dirty="0" err="1"/>
              <a:t>suatu</a:t>
            </a:r>
            <a:r>
              <a:rPr lang="en-US" sz="2400" dirty="0"/>
              <a:t> </a:t>
            </a:r>
            <a:r>
              <a:rPr lang="en-US" sz="2400" i="1" dirty="0"/>
              <a:t>task </a:t>
            </a:r>
          </a:p>
          <a:p>
            <a:pPr marL="548640" indent="-411480" fontAlgn="auto">
              <a:spcAft>
                <a:spcPts val="0"/>
              </a:spcAft>
              <a:buClr>
                <a:schemeClr val="tx1">
                  <a:shade val="95000"/>
                </a:schemeClr>
              </a:buClr>
              <a:buFont typeface="Arial" pitchFamily="34" charset="0"/>
              <a:buChar char="•"/>
              <a:defRPr/>
            </a:pPr>
            <a:r>
              <a:rPr lang="en-US" sz="2400" dirty="0" err="1"/>
              <a:t>Lingkungan</a:t>
            </a:r>
            <a:r>
              <a:rPr lang="en-US" sz="2400" dirty="0"/>
              <a:t> yang </a:t>
            </a:r>
            <a:r>
              <a:rPr lang="en-US" sz="2400" dirty="0" err="1"/>
              <a:t>tepat</a:t>
            </a:r>
            <a:r>
              <a:rPr lang="en-US" sz="2400" dirty="0"/>
              <a:t> </a:t>
            </a:r>
            <a:r>
              <a:rPr lang="en-US" sz="2400" dirty="0" err="1"/>
              <a:t>untuk</a:t>
            </a:r>
            <a:r>
              <a:rPr lang="en-US" sz="2400" dirty="0"/>
              <a:t> media </a:t>
            </a:r>
            <a:r>
              <a:rPr lang="en-US" sz="2400" dirty="0" err="1"/>
              <a:t>tersebut</a:t>
            </a:r>
            <a:r>
              <a:rPr lang="en-US" sz="2400" dirty="0"/>
              <a:t> </a:t>
            </a:r>
          </a:p>
          <a:p>
            <a:pPr marL="548640" indent="-411480" fontAlgn="auto">
              <a:spcAft>
                <a:spcPts val="0"/>
              </a:spcAft>
              <a:buClr>
                <a:schemeClr val="tx1">
                  <a:shade val="95000"/>
                </a:schemeClr>
              </a:buClr>
              <a:buFont typeface="Arial" pitchFamily="34" charset="0"/>
              <a:buChar char="•"/>
              <a:defRPr/>
            </a:pPr>
            <a:r>
              <a:rPr lang="en-US" sz="2400" dirty="0" err="1"/>
              <a:t>Efek</a:t>
            </a:r>
            <a:r>
              <a:rPr lang="en-US" sz="2400" dirty="0"/>
              <a:t> yang </a:t>
            </a:r>
            <a:r>
              <a:rPr lang="en-US" sz="2400" dirty="0" err="1"/>
              <a:t>diharapkan</a:t>
            </a:r>
            <a:r>
              <a:rPr lang="en-US" sz="2400" dirty="0"/>
              <a:t> </a:t>
            </a:r>
            <a:r>
              <a:rPr lang="en-US" sz="2400" dirty="0" err="1"/>
              <a:t>dengan</a:t>
            </a:r>
            <a:r>
              <a:rPr lang="en-US" sz="2400" dirty="0"/>
              <a:t> </a:t>
            </a:r>
            <a:r>
              <a:rPr lang="en-US" sz="2400" dirty="0" err="1"/>
              <a:t>mengkombinasikan</a:t>
            </a:r>
            <a:r>
              <a:rPr lang="en-US" sz="2400" dirty="0"/>
              <a:t> media-media </a:t>
            </a:r>
            <a:r>
              <a:rPr lang="en-US" sz="2400" dirty="0" err="1"/>
              <a:t>tersebut</a:t>
            </a:r>
            <a:r>
              <a:rPr lang="en-US" sz="2400" dirty="0"/>
              <a:t>. </a:t>
            </a:r>
          </a:p>
          <a:p>
            <a:pPr marL="548640" indent="-411480" fontAlgn="auto">
              <a:spcAft>
                <a:spcPts val="0"/>
              </a:spcAft>
              <a:buClr>
                <a:schemeClr val="tx1">
                  <a:shade val="95000"/>
                </a:schemeClr>
              </a:buClr>
              <a:buFont typeface="Arial" pitchFamily="34" charset="0"/>
              <a:buNone/>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b="1" dirty="0" err="1"/>
              <a:t>Memilih</a:t>
            </a:r>
            <a:r>
              <a:rPr lang="en-US" sz="3200" b="1" dirty="0"/>
              <a:t> media yang </a:t>
            </a:r>
            <a:r>
              <a:rPr lang="en-US" sz="3200" b="1" dirty="0" err="1"/>
              <a:t>tepat</a:t>
            </a:r>
            <a:r>
              <a:rPr lang="en-US" sz="3200" b="1" dirty="0"/>
              <a:t> </a:t>
            </a:r>
            <a:r>
              <a:rPr lang="en-US" sz="3200" b="1" dirty="0" err="1"/>
              <a:t>dalam</a:t>
            </a:r>
            <a:r>
              <a:rPr lang="en-US" sz="3200" b="1" dirty="0"/>
              <a:t> </a:t>
            </a:r>
            <a:r>
              <a:rPr lang="en-US" sz="3200" b="1" dirty="0" err="1"/>
              <a:t>desain</a:t>
            </a:r>
            <a:r>
              <a:rPr lang="en-US" sz="3200" b="1" dirty="0"/>
              <a:t> multimedia</a:t>
            </a:r>
          </a:p>
        </p:txBody>
      </p:sp>
      <p:sp>
        <p:nvSpPr>
          <p:cNvPr id="3" name="Content Placeholder 2"/>
          <p:cNvSpPr>
            <a:spLocks noGrp="1"/>
          </p:cNvSpPr>
          <p:nvPr>
            <p:ph idx="1"/>
          </p:nvPr>
        </p:nvSpPr>
        <p:spPr/>
        <p:txBody>
          <a:bodyPr rtlCol="0">
            <a:normAutofit fontScale="47500" lnSpcReduction="20000"/>
          </a:bodyPr>
          <a:lstStyle/>
          <a:p>
            <a:pPr marL="548640" indent="-411480" fontAlgn="auto">
              <a:spcAft>
                <a:spcPts val="0"/>
              </a:spcAft>
              <a:buClr>
                <a:schemeClr val="tx1">
                  <a:shade val="95000"/>
                </a:schemeClr>
              </a:buClr>
              <a:buFont typeface="Arial" pitchFamily="34" charset="0"/>
              <a:buNone/>
              <a:defRPr/>
            </a:pPr>
            <a:r>
              <a:rPr lang="en-US" sz="7400" dirty="0" err="1"/>
              <a:t>Gunakan</a:t>
            </a:r>
            <a:r>
              <a:rPr lang="en-US" sz="7400" b="1" dirty="0"/>
              <a:t> media audio </a:t>
            </a:r>
            <a:r>
              <a:rPr lang="en-US" sz="7400" b="1" dirty="0" err="1"/>
              <a:t>jika</a:t>
            </a:r>
            <a:r>
              <a:rPr lang="en-US" sz="7400" b="1" dirty="0"/>
              <a:t>: </a:t>
            </a:r>
            <a:endParaRPr lang="en-US" sz="7400" dirty="0"/>
          </a:p>
          <a:p>
            <a:pPr marL="548640" indent="-411480" fontAlgn="auto">
              <a:spcAft>
                <a:spcPts val="0"/>
              </a:spcAft>
              <a:buClr>
                <a:schemeClr val="tx1">
                  <a:shade val="95000"/>
                </a:schemeClr>
              </a:buClr>
              <a:buFont typeface="Arial" pitchFamily="34" charset="0"/>
              <a:buChar char="•"/>
              <a:defRPr/>
            </a:pPr>
            <a:r>
              <a:rPr lang="en-US" sz="4000" dirty="0" err="1"/>
              <a:t>Informasi</a:t>
            </a:r>
            <a:r>
              <a:rPr lang="en-US" sz="4000" dirty="0"/>
              <a:t> </a:t>
            </a:r>
            <a:r>
              <a:rPr lang="en-US" sz="4000" dirty="0" err="1"/>
              <a:t>sederhana</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Informasi</a:t>
            </a:r>
            <a:r>
              <a:rPr lang="en-US" sz="4000" dirty="0"/>
              <a:t> </a:t>
            </a:r>
            <a:r>
              <a:rPr lang="en-US" sz="4000" dirty="0" err="1"/>
              <a:t>pendek</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Informasi</a:t>
            </a:r>
            <a:r>
              <a:rPr lang="en-US" sz="4000" dirty="0"/>
              <a:t> </a:t>
            </a:r>
            <a:r>
              <a:rPr lang="en-US" sz="4000" dirty="0" err="1"/>
              <a:t>hanya</a:t>
            </a:r>
            <a:r>
              <a:rPr lang="en-US" sz="4000" dirty="0"/>
              <a:t> </a:t>
            </a:r>
            <a:r>
              <a:rPr lang="en-US" sz="4000" dirty="0" err="1"/>
              <a:t>dibutuhkan</a:t>
            </a:r>
            <a:r>
              <a:rPr lang="en-US" sz="4000" dirty="0"/>
              <a:t> </a:t>
            </a:r>
            <a:r>
              <a:rPr lang="en-US" sz="4000" dirty="0" err="1"/>
              <a:t>saat</a:t>
            </a:r>
            <a:r>
              <a:rPr lang="en-US" sz="4000" dirty="0"/>
              <a:t> </a:t>
            </a:r>
            <a:r>
              <a:rPr lang="en-US" sz="4000" dirty="0" err="1"/>
              <a:t>itu</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Informasi</a:t>
            </a:r>
            <a:r>
              <a:rPr lang="en-US" sz="4000" dirty="0"/>
              <a:t> </a:t>
            </a:r>
            <a:r>
              <a:rPr lang="en-US" sz="4000" dirty="0" err="1"/>
              <a:t>berisi</a:t>
            </a:r>
            <a:r>
              <a:rPr lang="en-US" sz="4000" dirty="0"/>
              <a:t> event </a:t>
            </a:r>
            <a:r>
              <a:rPr lang="en-US" sz="4000" dirty="0" err="1"/>
              <a:t>dalam</a:t>
            </a:r>
            <a:r>
              <a:rPr lang="en-US" sz="4000" dirty="0"/>
              <a:t> </a:t>
            </a:r>
            <a:r>
              <a:rPr lang="en-US" sz="4000" dirty="0" err="1"/>
              <a:t>waktu</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Informasi</a:t>
            </a:r>
            <a:r>
              <a:rPr lang="en-US" sz="4000" dirty="0"/>
              <a:t> yang </a:t>
            </a:r>
            <a:r>
              <a:rPr lang="en-US" sz="4000" dirty="0" err="1"/>
              <a:t>dibawakan</a:t>
            </a:r>
            <a:r>
              <a:rPr lang="en-US" sz="4000" dirty="0"/>
              <a:t> </a:t>
            </a:r>
            <a:r>
              <a:rPr lang="en-US" sz="4000" dirty="0" err="1"/>
              <a:t>membutuhkan</a:t>
            </a:r>
            <a:r>
              <a:rPr lang="en-US" sz="4000" dirty="0"/>
              <a:t> </a:t>
            </a:r>
            <a:r>
              <a:rPr lang="en-US" sz="4000" dirty="0" err="1"/>
              <a:t>respon</a:t>
            </a:r>
            <a:r>
              <a:rPr lang="en-US" sz="4000" dirty="0"/>
              <a:t> </a:t>
            </a:r>
            <a:r>
              <a:rPr lang="en-US" sz="4000" dirty="0" err="1"/>
              <a:t>langsung</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Sistem</a:t>
            </a:r>
            <a:r>
              <a:rPr lang="en-US" sz="4000" dirty="0"/>
              <a:t> visual </a:t>
            </a:r>
            <a:r>
              <a:rPr lang="en-US" sz="4000" dirty="0" err="1"/>
              <a:t>dari</a:t>
            </a:r>
            <a:r>
              <a:rPr lang="en-US" sz="4000" dirty="0"/>
              <a:t> </a:t>
            </a:r>
            <a:r>
              <a:rPr lang="en-US" sz="4000" dirty="0" err="1"/>
              <a:t>manusia</a:t>
            </a:r>
            <a:r>
              <a:rPr lang="en-US" sz="4000" dirty="0"/>
              <a:t> </a:t>
            </a:r>
            <a:r>
              <a:rPr lang="en-US" sz="4000" dirty="0" err="1"/>
              <a:t>terlalu</a:t>
            </a:r>
            <a:r>
              <a:rPr lang="en-US" sz="4000" dirty="0"/>
              <a:t> </a:t>
            </a:r>
            <a:r>
              <a:rPr lang="en-US" sz="4000" dirty="0" err="1"/>
              <a:t>sibuk</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Lokasi</a:t>
            </a:r>
            <a:r>
              <a:rPr lang="en-US" sz="4000" dirty="0"/>
              <a:t> </a:t>
            </a:r>
            <a:r>
              <a:rPr lang="en-US" sz="4000" dirty="0" err="1"/>
              <a:t>terlalu</a:t>
            </a:r>
            <a:r>
              <a:rPr lang="en-US" sz="4000" dirty="0"/>
              <a:t> </a:t>
            </a:r>
            <a:r>
              <a:rPr lang="en-US" sz="4000" dirty="0" err="1"/>
              <a:t>gelap</a:t>
            </a:r>
            <a:r>
              <a:rPr lang="en-US" sz="4000" dirty="0"/>
              <a:t> </a:t>
            </a:r>
            <a:r>
              <a:rPr lang="en-US" sz="4000" dirty="0" err="1"/>
              <a:t>atau</a:t>
            </a:r>
            <a:r>
              <a:rPr lang="en-US" sz="4000" dirty="0"/>
              <a:t> </a:t>
            </a:r>
            <a:r>
              <a:rPr lang="en-US" sz="4000" dirty="0" err="1"/>
              <a:t>terlalu</a:t>
            </a:r>
            <a:r>
              <a:rPr lang="en-US" sz="4000" dirty="0"/>
              <a:t> </a:t>
            </a:r>
            <a:r>
              <a:rPr lang="en-US" sz="4000" dirty="0" err="1"/>
              <a:t>terang</a:t>
            </a:r>
            <a:r>
              <a:rPr lang="en-US" sz="4000" dirty="0"/>
              <a:t> </a:t>
            </a:r>
          </a:p>
          <a:p>
            <a:pPr marL="548640" indent="-411480" fontAlgn="auto">
              <a:spcAft>
                <a:spcPts val="0"/>
              </a:spcAft>
              <a:buClr>
                <a:schemeClr val="tx1">
                  <a:shade val="95000"/>
                </a:schemeClr>
              </a:buClr>
              <a:buFont typeface="Arial" pitchFamily="34" charset="0"/>
              <a:buChar char="•"/>
              <a:defRPr/>
            </a:pPr>
            <a:r>
              <a:rPr lang="en-US" sz="4000" dirty="0" err="1"/>
              <a:t>Manusia</a:t>
            </a:r>
            <a:r>
              <a:rPr lang="en-US" sz="4000" dirty="0"/>
              <a:t> </a:t>
            </a:r>
            <a:r>
              <a:rPr lang="en-US" sz="4000" dirty="0" err="1"/>
              <a:t>harus</a:t>
            </a:r>
            <a:r>
              <a:rPr lang="en-US" sz="4000" dirty="0"/>
              <a:t> </a:t>
            </a:r>
            <a:r>
              <a:rPr lang="en-US" sz="4000" dirty="0" err="1"/>
              <a:t>terus</a:t>
            </a:r>
            <a:r>
              <a:rPr lang="en-US" sz="4000" dirty="0"/>
              <a:t> </a:t>
            </a:r>
            <a:r>
              <a:rPr lang="en-US" sz="4000" dirty="0" err="1"/>
              <a:t>bergerak</a:t>
            </a:r>
            <a:r>
              <a:rPr lang="en-US" sz="4000" dirty="0"/>
              <a:t> </a:t>
            </a:r>
            <a:r>
              <a:rPr lang="en-US" sz="4000" dirty="0" err="1"/>
              <a:t>dalam</a:t>
            </a:r>
            <a:r>
              <a:rPr lang="en-US" sz="4000" dirty="0"/>
              <a:t> </a:t>
            </a:r>
            <a:r>
              <a:rPr lang="en-US" sz="4000" dirty="0" err="1"/>
              <a:t>melakukan</a:t>
            </a:r>
            <a:r>
              <a:rPr lang="en-US" sz="4000" dirty="0"/>
              <a:t> </a:t>
            </a:r>
            <a:r>
              <a:rPr lang="en-US" sz="4000" dirty="0" err="1"/>
              <a:t>tugasnya</a:t>
            </a:r>
            <a:r>
              <a:rPr lang="en-US" sz="4000"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395536" y="1080293"/>
            <a:ext cx="8229600" cy="4697413"/>
          </a:xfrm>
        </p:spPr>
        <p:txBody>
          <a:bodyPr rtlCol="0">
            <a:normAutofit fontScale="92500" lnSpcReduction="10000"/>
          </a:bodyPr>
          <a:lstStyle/>
          <a:p>
            <a:pPr marL="548640" indent="-411480" fontAlgn="auto">
              <a:spcAft>
                <a:spcPts val="0"/>
              </a:spcAft>
              <a:buClr>
                <a:schemeClr val="tx1">
                  <a:shade val="95000"/>
                </a:schemeClr>
              </a:buClr>
              <a:buFont typeface="Wingdings 2"/>
              <a:buNone/>
              <a:defRPr/>
            </a:pPr>
            <a:r>
              <a:rPr lang="en-US" sz="4600" dirty="0" err="1"/>
              <a:t>Gunakan</a:t>
            </a:r>
            <a:r>
              <a:rPr lang="en-US" sz="4600" b="1" dirty="0"/>
              <a:t> media </a:t>
            </a:r>
            <a:r>
              <a:rPr lang="id-ID" sz="4600" b="1" dirty="0"/>
              <a:t>visual</a:t>
            </a:r>
            <a:r>
              <a:rPr lang="en-US" sz="4600" b="1" dirty="0"/>
              <a:t> </a:t>
            </a:r>
            <a:r>
              <a:rPr lang="en-US" sz="4600" b="1" dirty="0" err="1"/>
              <a:t>jika</a:t>
            </a:r>
            <a:r>
              <a:rPr lang="en-US" sz="4600" b="1" dirty="0"/>
              <a:t>:</a:t>
            </a:r>
            <a:endParaRPr lang="id-ID" sz="4600" dirty="0"/>
          </a:p>
          <a:p>
            <a:pPr marL="548640" indent="-411480" fontAlgn="auto">
              <a:spcAft>
                <a:spcPts val="0"/>
              </a:spcAft>
              <a:buClr>
                <a:schemeClr val="tx1">
                  <a:shade val="95000"/>
                </a:schemeClr>
              </a:buClr>
              <a:buFont typeface="Wingdings 2"/>
              <a:buChar char=""/>
              <a:defRPr/>
            </a:pPr>
            <a:r>
              <a:rPr lang="en-US" sz="2400" dirty="0" err="1"/>
              <a:t>Informasi</a:t>
            </a:r>
            <a:r>
              <a:rPr lang="en-US" sz="2400" dirty="0"/>
              <a:t> </a:t>
            </a:r>
            <a:r>
              <a:rPr lang="en-US" sz="2400" dirty="0" err="1"/>
              <a:t>kompleks</a:t>
            </a:r>
            <a:r>
              <a:rPr lang="en-US" sz="2400" dirty="0"/>
              <a:t> </a:t>
            </a:r>
          </a:p>
          <a:p>
            <a:pPr marL="548640" indent="-411480" fontAlgn="auto">
              <a:spcAft>
                <a:spcPts val="0"/>
              </a:spcAft>
              <a:buClr>
                <a:schemeClr val="tx1">
                  <a:shade val="95000"/>
                </a:schemeClr>
              </a:buClr>
              <a:buFont typeface="Wingdings 2"/>
              <a:buChar char=""/>
              <a:defRPr/>
            </a:pPr>
            <a:r>
              <a:rPr lang="en-US" sz="2400" dirty="0" err="1"/>
              <a:t>Informasi</a:t>
            </a:r>
            <a:r>
              <a:rPr lang="en-US" sz="2400" dirty="0"/>
              <a:t> </a:t>
            </a:r>
            <a:r>
              <a:rPr lang="en-US" sz="2400" dirty="0" err="1"/>
              <a:t>panjang</a:t>
            </a:r>
            <a:r>
              <a:rPr lang="en-US" sz="2400" dirty="0"/>
              <a:t> </a:t>
            </a:r>
          </a:p>
          <a:p>
            <a:pPr marL="548640" indent="-411480" fontAlgn="auto">
              <a:spcAft>
                <a:spcPts val="0"/>
              </a:spcAft>
              <a:buClr>
                <a:schemeClr val="tx1">
                  <a:shade val="95000"/>
                </a:schemeClr>
              </a:buClr>
              <a:buFont typeface="Wingdings 2"/>
              <a:buChar char=""/>
              <a:defRPr/>
            </a:pPr>
            <a:r>
              <a:rPr lang="en-US" sz="2400" dirty="0" err="1"/>
              <a:t>Informasi</a:t>
            </a:r>
            <a:r>
              <a:rPr lang="en-US" sz="2400" dirty="0"/>
              <a:t> </a:t>
            </a:r>
            <a:r>
              <a:rPr lang="en-US" sz="2400" dirty="0" err="1"/>
              <a:t>masih</a:t>
            </a:r>
            <a:r>
              <a:rPr lang="en-US" sz="2400" dirty="0"/>
              <a:t> </a:t>
            </a:r>
            <a:r>
              <a:rPr lang="en-US" sz="2400" dirty="0" err="1"/>
              <a:t>dibutuhkan</a:t>
            </a:r>
            <a:r>
              <a:rPr lang="en-US" sz="2400" dirty="0"/>
              <a:t> </a:t>
            </a:r>
            <a:r>
              <a:rPr lang="en-US" sz="2400" dirty="0" err="1"/>
              <a:t>beberapa</a:t>
            </a:r>
            <a:r>
              <a:rPr lang="en-US" sz="2400" dirty="0"/>
              <a:t> </a:t>
            </a:r>
            <a:r>
              <a:rPr lang="en-US" sz="2400" dirty="0" err="1"/>
              <a:t>saat</a:t>
            </a:r>
            <a:r>
              <a:rPr lang="en-US" sz="2400" dirty="0"/>
              <a:t> </a:t>
            </a:r>
            <a:r>
              <a:rPr lang="en-US" sz="2400" dirty="0" err="1"/>
              <a:t>kemudian</a:t>
            </a:r>
            <a:r>
              <a:rPr lang="en-US" sz="2400" dirty="0"/>
              <a:t> </a:t>
            </a:r>
          </a:p>
          <a:p>
            <a:pPr marL="548640" indent="-411480" fontAlgn="auto">
              <a:spcAft>
                <a:spcPts val="0"/>
              </a:spcAft>
              <a:buClr>
                <a:schemeClr val="tx1">
                  <a:shade val="95000"/>
                </a:schemeClr>
              </a:buClr>
              <a:buFont typeface="Wingdings 2"/>
              <a:buChar char=""/>
              <a:defRPr/>
            </a:pPr>
            <a:r>
              <a:rPr lang="en-US" sz="2400" dirty="0" err="1"/>
              <a:t>Informasi</a:t>
            </a:r>
            <a:r>
              <a:rPr lang="en-US" sz="2400" dirty="0"/>
              <a:t> </a:t>
            </a:r>
            <a:r>
              <a:rPr lang="en-US" sz="2400" dirty="0" err="1"/>
              <a:t>berisi</a:t>
            </a:r>
            <a:r>
              <a:rPr lang="en-US" sz="2400" dirty="0"/>
              <a:t> </a:t>
            </a:r>
            <a:r>
              <a:rPr lang="en-US" sz="2400" dirty="0" err="1"/>
              <a:t>lokasi</a:t>
            </a:r>
            <a:r>
              <a:rPr lang="en-US" sz="2400" dirty="0"/>
              <a:t> </a:t>
            </a:r>
            <a:r>
              <a:rPr lang="en-US" sz="2400" dirty="0" err="1"/>
              <a:t>dalam</a:t>
            </a:r>
            <a:r>
              <a:rPr lang="en-US" sz="2400" dirty="0"/>
              <a:t> </a:t>
            </a:r>
            <a:r>
              <a:rPr lang="en-US" sz="2400" dirty="0" err="1"/>
              <a:t>ruang</a:t>
            </a:r>
            <a:r>
              <a:rPr lang="en-US" sz="2400" dirty="0"/>
              <a:t> </a:t>
            </a:r>
          </a:p>
          <a:p>
            <a:pPr marL="548640" indent="-411480" fontAlgn="auto">
              <a:spcAft>
                <a:spcPts val="0"/>
              </a:spcAft>
              <a:buClr>
                <a:schemeClr val="tx1">
                  <a:shade val="95000"/>
                </a:schemeClr>
              </a:buClr>
              <a:buFont typeface="Wingdings 2"/>
              <a:buChar char=""/>
              <a:defRPr/>
            </a:pPr>
            <a:r>
              <a:rPr lang="en-US" sz="2400" dirty="0" err="1"/>
              <a:t>Informasi</a:t>
            </a:r>
            <a:r>
              <a:rPr lang="en-US" sz="2400" dirty="0"/>
              <a:t> yang </a:t>
            </a:r>
            <a:r>
              <a:rPr lang="en-US" sz="2400" dirty="0" err="1"/>
              <a:t>dibawakan</a:t>
            </a:r>
            <a:r>
              <a:rPr lang="en-US" sz="2400" dirty="0"/>
              <a:t> </a:t>
            </a:r>
            <a:r>
              <a:rPr lang="en-US" sz="2400" dirty="0" err="1"/>
              <a:t>tidak</a:t>
            </a:r>
            <a:r>
              <a:rPr lang="en-US" sz="2400" dirty="0"/>
              <a:t> </a:t>
            </a:r>
            <a:r>
              <a:rPr lang="en-US" sz="2400" dirty="0" err="1"/>
              <a:t>membutuhkan</a:t>
            </a:r>
            <a:r>
              <a:rPr lang="en-US" sz="2400" dirty="0"/>
              <a:t> </a:t>
            </a:r>
            <a:r>
              <a:rPr lang="en-US" sz="2400" dirty="0" err="1"/>
              <a:t>respon</a:t>
            </a:r>
            <a:r>
              <a:rPr lang="en-US" sz="2400" dirty="0"/>
              <a:t> </a:t>
            </a:r>
            <a:r>
              <a:rPr lang="en-US" sz="2400" dirty="0" err="1"/>
              <a:t>langsung</a:t>
            </a:r>
            <a:r>
              <a:rPr lang="en-US" sz="2400" dirty="0"/>
              <a:t> </a:t>
            </a:r>
          </a:p>
          <a:p>
            <a:pPr marL="548640" indent="-411480" fontAlgn="auto">
              <a:spcAft>
                <a:spcPts val="0"/>
              </a:spcAft>
              <a:buClr>
                <a:schemeClr val="tx1">
                  <a:shade val="95000"/>
                </a:schemeClr>
              </a:buClr>
              <a:buFont typeface="Wingdings 2"/>
              <a:buChar char=""/>
              <a:defRPr/>
            </a:pPr>
            <a:r>
              <a:rPr lang="en-US" sz="2400" dirty="0" err="1"/>
              <a:t>Sistem</a:t>
            </a:r>
            <a:r>
              <a:rPr lang="en-US" sz="2400" dirty="0"/>
              <a:t> audio </a:t>
            </a:r>
            <a:r>
              <a:rPr lang="en-US" sz="2400" dirty="0" err="1"/>
              <a:t>dari</a:t>
            </a:r>
            <a:r>
              <a:rPr lang="en-US" sz="2400" dirty="0"/>
              <a:t> </a:t>
            </a:r>
            <a:r>
              <a:rPr lang="en-US" sz="2400" dirty="0" err="1"/>
              <a:t>manusia</a:t>
            </a:r>
            <a:r>
              <a:rPr lang="en-US" sz="2400" dirty="0"/>
              <a:t> </a:t>
            </a:r>
            <a:r>
              <a:rPr lang="en-US" sz="2400" dirty="0" err="1"/>
              <a:t>terlalu</a:t>
            </a:r>
            <a:r>
              <a:rPr lang="en-US" sz="2400" dirty="0"/>
              <a:t> </a:t>
            </a:r>
            <a:r>
              <a:rPr lang="en-US" sz="2400" dirty="0" err="1"/>
              <a:t>sibuk</a:t>
            </a:r>
            <a:r>
              <a:rPr lang="en-US" sz="2400" dirty="0"/>
              <a:t> </a:t>
            </a:r>
          </a:p>
          <a:p>
            <a:pPr marL="548640" indent="-411480" fontAlgn="auto">
              <a:spcAft>
                <a:spcPts val="0"/>
              </a:spcAft>
              <a:buClr>
                <a:schemeClr val="tx1">
                  <a:shade val="95000"/>
                </a:schemeClr>
              </a:buClr>
              <a:buFont typeface="Wingdings 2"/>
              <a:buChar char=""/>
              <a:defRPr/>
            </a:pPr>
            <a:r>
              <a:rPr lang="en-US" sz="2400" dirty="0" err="1"/>
              <a:t>Lokasi</a:t>
            </a:r>
            <a:r>
              <a:rPr lang="en-US" sz="2400" dirty="0"/>
              <a:t> </a:t>
            </a:r>
            <a:r>
              <a:rPr lang="en-US" sz="2400" dirty="0" err="1"/>
              <a:t>terlalu</a:t>
            </a:r>
            <a:r>
              <a:rPr lang="en-US" sz="2400" dirty="0"/>
              <a:t> </a:t>
            </a:r>
            <a:r>
              <a:rPr lang="en-US" sz="2400" dirty="0" err="1"/>
              <a:t>bising</a:t>
            </a:r>
            <a:r>
              <a:rPr lang="en-US" sz="2400" dirty="0"/>
              <a:t> </a:t>
            </a:r>
          </a:p>
          <a:p>
            <a:pPr marL="548640" indent="-411480" fontAlgn="auto">
              <a:spcAft>
                <a:spcPts val="0"/>
              </a:spcAft>
              <a:buClr>
                <a:schemeClr val="tx1">
                  <a:shade val="95000"/>
                </a:schemeClr>
              </a:buClr>
              <a:buFont typeface="Wingdings 2"/>
              <a:buChar char=""/>
              <a:defRPr/>
            </a:pPr>
            <a:r>
              <a:rPr lang="en-US" sz="2400" dirty="0" err="1"/>
              <a:t>Manusia</a:t>
            </a:r>
            <a:r>
              <a:rPr lang="en-US" sz="2400" dirty="0"/>
              <a:t> </a:t>
            </a:r>
            <a:r>
              <a:rPr lang="en-US" sz="2400" dirty="0" err="1"/>
              <a:t>bisa</a:t>
            </a:r>
            <a:r>
              <a:rPr lang="en-US" sz="2400" dirty="0"/>
              <a:t> </a:t>
            </a:r>
            <a:r>
              <a:rPr lang="en-US" sz="2400" dirty="0" err="1"/>
              <a:t>tetap</a:t>
            </a:r>
            <a:r>
              <a:rPr lang="en-US" sz="2400" dirty="0"/>
              <a:t> </a:t>
            </a:r>
            <a:r>
              <a:rPr lang="en-US" sz="2400" dirty="0" err="1"/>
              <a:t>diam</a:t>
            </a:r>
            <a:r>
              <a:rPr lang="en-US" sz="2400" dirty="0"/>
              <a:t> </a:t>
            </a:r>
            <a:r>
              <a:rPr lang="en-US" sz="2400" dirty="0" err="1"/>
              <a:t>pada</a:t>
            </a:r>
            <a:r>
              <a:rPr lang="en-US" sz="2400" dirty="0"/>
              <a:t> </a:t>
            </a:r>
            <a:r>
              <a:rPr lang="en-US" sz="2400" dirty="0" err="1"/>
              <a:t>suatu</a:t>
            </a:r>
            <a:r>
              <a:rPr lang="en-US" sz="2400" dirty="0"/>
              <a:t> </a:t>
            </a:r>
            <a:r>
              <a:rPr lang="en-US" sz="2400" dirty="0" err="1"/>
              <a:t>posisi</a:t>
            </a:r>
            <a:r>
              <a:rPr lang="en-US" sz="2400" dirty="0"/>
              <a:t> </a:t>
            </a:r>
            <a:r>
              <a:rPr lang="en-US" sz="2400" dirty="0" err="1"/>
              <a:t>tertentu</a:t>
            </a:r>
            <a:r>
              <a:rPr lang="en-US" sz="2400" dirty="0"/>
              <a:t> </a:t>
            </a:r>
            <a:r>
              <a:rPr lang="en-US" sz="2400" dirty="0" err="1"/>
              <a:t>dalam</a:t>
            </a:r>
            <a:r>
              <a:rPr lang="en-US" sz="2400" dirty="0"/>
              <a:t> </a:t>
            </a:r>
            <a:r>
              <a:rPr lang="en-US" sz="2400" dirty="0" err="1"/>
              <a:t>melakukan</a:t>
            </a:r>
            <a:r>
              <a:rPr lang="en-US" sz="2400" dirty="0"/>
              <a:t> </a:t>
            </a:r>
            <a:r>
              <a:rPr lang="en-US" sz="2400" dirty="0" err="1"/>
              <a:t>tugasnya</a:t>
            </a:r>
            <a:r>
              <a:rPr lang="en-US" sz="2400" dirty="0"/>
              <a:t>.</a:t>
            </a:r>
          </a:p>
          <a:p>
            <a:pPr marL="548640" indent="-411480" fontAlgn="auto">
              <a:spcAft>
                <a:spcPts val="0"/>
              </a:spcAft>
              <a:buClr>
                <a:schemeClr val="tx1">
                  <a:shade val="95000"/>
                </a:schemeClr>
              </a:buClr>
              <a:buFont typeface="Wingdings 2"/>
              <a:buChar char=""/>
              <a:defRPr/>
            </a:pP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60648"/>
            <a:ext cx="7320876" cy="1143000"/>
          </a:xfrm>
        </p:spPr>
        <p:txBody>
          <a:bodyPr/>
          <a:lstStyle/>
          <a:p>
            <a:pPr algn="l"/>
            <a:r>
              <a:rPr lang="id-ID" sz="3200" b="1" dirty="0" err="1"/>
              <a:t>B</a:t>
            </a:r>
            <a:r>
              <a:rPr lang="en-US" sz="3200" b="1" dirty="0" err="1"/>
              <a:t>erbagai</a:t>
            </a:r>
            <a:r>
              <a:rPr lang="en-US" sz="3200" b="1" dirty="0"/>
              <a:t> </a:t>
            </a:r>
            <a:r>
              <a:rPr lang="en-US" sz="3200" b="1" dirty="0" err="1"/>
              <a:t>Aplikasi</a:t>
            </a:r>
            <a:r>
              <a:rPr lang="en-US" sz="3200" b="1" dirty="0"/>
              <a:t> </a:t>
            </a:r>
            <a:r>
              <a:rPr lang="en-US" sz="3200" b="1" dirty="0" err="1"/>
              <a:t>dalam</a:t>
            </a:r>
            <a:r>
              <a:rPr lang="id-ID" sz="3200" b="1" dirty="0"/>
              <a:t> </a:t>
            </a:r>
            <a:r>
              <a:rPr lang="en-US" sz="3200" b="1" dirty="0"/>
              <a:t>multimedia</a:t>
            </a:r>
          </a:p>
        </p:txBody>
      </p:sp>
      <p:sp>
        <p:nvSpPr>
          <p:cNvPr id="3" name="Content Placeholder 2"/>
          <p:cNvSpPr>
            <a:spLocks noGrp="1"/>
          </p:cNvSpPr>
          <p:nvPr>
            <p:ph idx="1"/>
          </p:nvPr>
        </p:nvSpPr>
        <p:spPr>
          <a:xfrm>
            <a:off x="611560" y="1844824"/>
            <a:ext cx="8229600" cy="4525963"/>
          </a:xfrm>
        </p:spPr>
        <p:txBody>
          <a:bodyPr rtlCol="0">
            <a:normAutofit/>
          </a:bodyPr>
          <a:lstStyle/>
          <a:p>
            <a:pPr marL="548640" indent="-411480" fontAlgn="auto">
              <a:spcAft>
                <a:spcPts val="0"/>
              </a:spcAft>
              <a:buClr>
                <a:schemeClr val="tx1">
                  <a:shade val="95000"/>
                </a:schemeClr>
              </a:buClr>
              <a:buFont typeface="Arial" pitchFamily="34" charset="0"/>
              <a:buNone/>
              <a:defRPr/>
            </a:pPr>
            <a:r>
              <a:rPr lang="en-US" b="1" dirty="0" err="1"/>
              <a:t>Aplikasi</a:t>
            </a:r>
            <a:r>
              <a:rPr lang="en-US" b="1" dirty="0"/>
              <a:t> multimedia </a:t>
            </a:r>
            <a:r>
              <a:rPr lang="en-US" b="1" dirty="0" err="1"/>
              <a:t>dalam</a:t>
            </a:r>
            <a:r>
              <a:rPr lang="en-US" b="1" dirty="0"/>
              <a:t> </a:t>
            </a:r>
            <a:r>
              <a:rPr lang="en-US" b="1" dirty="0" err="1"/>
              <a:t>Bisnis</a:t>
            </a:r>
            <a:r>
              <a:rPr lang="en-US" b="1" dirty="0"/>
              <a:t> </a:t>
            </a:r>
            <a:r>
              <a:rPr lang="en-US" b="1" dirty="0" err="1"/>
              <a:t>meliputi</a:t>
            </a:r>
            <a:r>
              <a:rPr lang="en-US" b="1" dirty="0"/>
              <a:t>:</a:t>
            </a:r>
          </a:p>
          <a:p>
            <a:pPr marL="577850" lvl="1" indent="-180975" fontAlgn="auto">
              <a:spcAft>
                <a:spcPts val="0"/>
              </a:spcAft>
              <a:buFont typeface="Wingdings 2" pitchFamily="18" charset="2"/>
              <a:buChar char=""/>
              <a:defRPr/>
            </a:pPr>
            <a:r>
              <a:rPr lang="en-US" dirty="0" err="1"/>
              <a:t>Presentasi</a:t>
            </a:r>
            <a:r>
              <a:rPr lang="en-US" dirty="0"/>
              <a:t> , company profile</a:t>
            </a:r>
          </a:p>
          <a:p>
            <a:pPr marL="577850" lvl="1" indent="-180975" fontAlgn="auto">
              <a:spcAft>
                <a:spcPts val="0"/>
              </a:spcAft>
              <a:buFont typeface="Wingdings 2" pitchFamily="18" charset="2"/>
              <a:buChar char=""/>
              <a:defRPr/>
            </a:pPr>
            <a:r>
              <a:rPr lang="en-US" dirty="0" err="1"/>
              <a:t>Pemasaran</a:t>
            </a:r>
            <a:r>
              <a:rPr lang="en-US" dirty="0"/>
              <a:t> (</a:t>
            </a:r>
            <a:r>
              <a:rPr lang="en-US" i="1" dirty="0"/>
              <a:t>Telemarketing</a:t>
            </a:r>
            <a:r>
              <a:rPr lang="en-US" dirty="0"/>
              <a:t>)</a:t>
            </a:r>
          </a:p>
          <a:p>
            <a:pPr marL="577850" lvl="1" indent="-180975" fontAlgn="auto">
              <a:spcAft>
                <a:spcPts val="0"/>
              </a:spcAft>
              <a:buFont typeface="Wingdings 2" pitchFamily="18" charset="2"/>
              <a:buChar char=""/>
              <a:defRPr/>
            </a:pPr>
            <a:r>
              <a:rPr lang="en-US" dirty="0" err="1"/>
              <a:t>Periklanan</a:t>
            </a:r>
            <a:r>
              <a:rPr lang="en-US" dirty="0"/>
              <a:t> </a:t>
            </a:r>
          </a:p>
          <a:p>
            <a:pPr marL="577850" lvl="1" indent="-180975" fontAlgn="auto">
              <a:spcAft>
                <a:spcPts val="0"/>
              </a:spcAft>
              <a:buFont typeface="Wingdings 2" pitchFamily="18" charset="2"/>
              <a:buChar char=""/>
              <a:defRPr/>
            </a:pPr>
            <a:r>
              <a:rPr lang="en-US" dirty="0"/>
              <a:t>Demo </a:t>
            </a:r>
            <a:r>
              <a:rPr lang="en-US" dirty="0" err="1"/>
              <a:t>produk</a:t>
            </a:r>
            <a:r>
              <a:rPr lang="en-US" dirty="0"/>
              <a:t> </a:t>
            </a:r>
          </a:p>
          <a:p>
            <a:pPr marL="577850" lvl="1" indent="-180975" fontAlgn="auto">
              <a:spcAft>
                <a:spcPts val="0"/>
              </a:spcAft>
              <a:buFont typeface="Wingdings 2" pitchFamily="18" charset="2"/>
              <a:buChar char=""/>
              <a:defRPr/>
            </a:pPr>
            <a:r>
              <a:rPr lang="en-US" dirty="0" err="1"/>
              <a:t>Katalog</a:t>
            </a:r>
            <a:r>
              <a:rPr lang="en-US" dirty="0"/>
              <a:t> </a:t>
            </a:r>
            <a:r>
              <a:rPr lang="en-US" dirty="0" err="1"/>
              <a:t>dll</a:t>
            </a:r>
            <a:endParaRPr lang="en-US" dirty="0"/>
          </a:p>
          <a:p>
            <a:pPr marL="548640" indent="-411480" fontAlgn="auto">
              <a:spcAft>
                <a:spcPts val="0"/>
              </a:spcAft>
              <a:buClr>
                <a:schemeClr val="tx1">
                  <a:shade val="95000"/>
                </a:schemeClr>
              </a:buClr>
              <a:buFont typeface="Arial" pitchFamily="34" charset="0"/>
              <a:buNone/>
              <a:defRPr/>
            </a:pPr>
            <a:r>
              <a:rPr lang="en-US" b="1" dirty="0" err="1"/>
              <a:t>Aplikasi</a:t>
            </a:r>
            <a:r>
              <a:rPr lang="en-US" b="1" dirty="0"/>
              <a:t> Multimedia </a:t>
            </a:r>
            <a:r>
              <a:rPr lang="en-US" b="1" dirty="0" err="1"/>
              <a:t>dalam</a:t>
            </a:r>
            <a:r>
              <a:rPr lang="en-US" b="1" dirty="0"/>
              <a:t> </a:t>
            </a:r>
            <a:r>
              <a:rPr lang="en-US" b="1" dirty="0" err="1"/>
              <a:t>Pendidikan</a:t>
            </a:r>
            <a:r>
              <a:rPr lang="en-US" b="1" dirty="0"/>
              <a:t> </a:t>
            </a:r>
            <a:r>
              <a:rPr lang="en-US" b="1" dirty="0" err="1"/>
              <a:t>meliputi</a:t>
            </a:r>
            <a:r>
              <a:rPr lang="id-ID" b="1" dirty="0"/>
              <a:t>:</a:t>
            </a:r>
            <a:endParaRPr lang="en-US" b="1" dirty="0"/>
          </a:p>
          <a:p>
            <a:pPr marL="577850" indent="-180975" fontAlgn="auto">
              <a:spcAft>
                <a:spcPts val="0"/>
              </a:spcAft>
              <a:buClr>
                <a:schemeClr val="tx1">
                  <a:shade val="95000"/>
                </a:schemeClr>
              </a:buClr>
              <a:buFont typeface="Arial" pitchFamily="34" charset="0"/>
              <a:buChar char="•"/>
              <a:defRPr/>
            </a:pPr>
            <a:r>
              <a:rPr lang="en-US" dirty="0"/>
              <a:t>Tutorial</a:t>
            </a:r>
          </a:p>
          <a:p>
            <a:pPr marL="577850" indent="-180975" fontAlgn="auto">
              <a:spcAft>
                <a:spcPts val="0"/>
              </a:spcAft>
              <a:buClr>
                <a:schemeClr val="tx1">
                  <a:shade val="95000"/>
                </a:schemeClr>
              </a:buClr>
              <a:buFont typeface="Arial" pitchFamily="34" charset="0"/>
              <a:buChar char="•"/>
              <a:defRPr/>
            </a:pPr>
            <a:r>
              <a:rPr lang="en-US" dirty="0" err="1"/>
              <a:t>Simulasi</a:t>
            </a:r>
            <a:r>
              <a:rPr lang="en-US" dirty="0"/>
              <a:t> </a:t>
            </a:r>
            <a:r>
              <a:rPr lang="en-US" dirty="0" err="1"/>
              <a:t>dan</a:t>
            </a:r>
            <a:r>
              <a:rPr lang="en-US" dirty="0"/>
              <a:t> </a:t>
            </a:r>
            <a:r>
              <a:rPr lang="en-US" dirty="0" err="1"/>
              <a:t>pelatihan</a:t>
            </a:r>
            <a:r>
              <a:rPr lang="en-US" dirty="0"/>
              <a:t> </a:t>
            </a:r>
          </a:p>
          <a:p>
            <a:pPr marL="577850" indent="-180975" fontAlgn="auto">
              <a:spcAft>
                <a:spcPts val="0"/>
              </a:spcAft>
              <a:buClr>
                <a:schemeClr val="tx1">
                  <a:shade val="95000"/>
                </a:schemeClr>
              </a:buClr>
              <a:buFont typeface="Arial" pitchFamily="34" charset="0"/>
              <a:buChar char="•"/>
              <a:defRPr/>
            </a:pPr>
            <a:r>
              <a:rPr lang="en-US" i="1" dirty="0"/>
              <a:t>E-Learning</a:t>
            </a:r>
            <a:r>
              <a:rPr lang="en-US" dirty="0"/>
              <a:t> </a:t>
            </a:r>
            <a:r>
              <a:rPr lang="en-US" dirty="0" err="1"/>
              <a:t>dll</a:t>
            </a:r>
            <a:r>
              <a:rPr lang="en-US" dirty="0"/>
              <a:t> </a:t>
            </a:r>
          </a:p>
          <a:p>
            <a:pPr marL="548640" indent="-411480" fontAlgn="auto">
              <a:spcAft>
                <a:spcPts val="0"/>
              </a:spcAft>
              <a:buClr>
                <a:schemeClr val="tx1">
                  <a:shade val="95000"/>
                </a:schemeClr>
              </a:buClr>
              <a:buFont typeface="Arial" pitchFamily="34" charset="0"/>
              <a:buNone/>
              <a:defRPr/>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5429288"/>
          </a:xfrm>
        </p:spPr>
        <p:txBody>
          <a:bodyPr rtlCol="0">
            <a:noAutofit/>
          </a:bodyPr>
          <a:lstStyle/>
          <a:p>
            <a:pPr marL="548640" indent="-411480" fontAlgn="auto">
              <a:spcAft>
                <a:spcPts val="0"/>
              </a:spcAft>
              <a:buClr>
                <a:schemeClr val="tx1">
                  <a:shade val="95000"/>
                </a:schemeClr>
              </a:buClr>
              <a:buFont typeface="Arial" pitchFamily="34" charset="0"/>
              <a:buNone/>
              <a:defRPr/>
            </a:pPr>
            <a:r>
              <a:rPr lang="en-US" sz="2400" b="1" dirty="0" err="1"/>
              <a:t>Aplikasi</a:t>
            </a:r>
            <a:r>
              <a:rPr lang="en-US" sz="2400" b="1" dirty="0"/>
              <a:t> Multimedia </a:t>
            </a:r>
            <a:r>
              <a:rPr lang="en-US" sz="2400" b="1" dirty="0" err="1"/>
              <a:t>dalam</a:t>
            </a:r>
            <a:r>
              <a:rPr lang="en-US" sz="2400" b="1" dirty="0"/>
              <a:t> </a:t>
            </a:r>
            <a:r>
              <a:rPr lang="en-US" sz="2400" b="1" dirty="0" err="1"/>
              <a:t>Hiburan</a:t>
            </a:r>
            <a:r>
              <a:rPr lang="en-US" sz="2400" b="1" dirty="0"/>
              <a:t> </a:t>
            </a:r>
            <a:r>
              <a:rPr lang="en-US" sz="2400" b="1" dirty="0" err="1"/>
              <a:t>meliputi</a:t>
            </a:r>
            <a:r>
              <a:rPr lang="id-ID" sz="2400" b="1" dirty="0"/>
              <a:t>:</a:t>
            </a:r>
            <a:endParaRPr lang="en-US" sz="2400" b="1" dirty="0"/>
          </a:p>
          <a:p>
            <a:pPr marL="577850" indent="-180975" fontAlgn="auto">
              <a:spcAft>
                <a:spcPts val="0"/>
              </a:spcAft>
              <a:buClr>
                <a:schemeClr val="tx1">
                  <a:shade val="95000"/>
                </a:schemeClr>
              </a:buClr>
              <a:buFont typeface="Arial" pitchFamily="34" charset="0"/>
              <a:buChar char="•"/>
              <a:defRPr/>
            </a:pPr>
            <a:r>
              <a:rPr lang="en-US" sz="2400" dirty="0"/>
              <a:t>Games;</a:t>
            </a:r>
            <a:r>
              <a:rPr lang="en-US" sz="2400" i="1" dirty="0"/>
              <a:t> virtual game, virtual driving</a:t>
            </a:r>
            <a:endParaRPr lang="en-US" sz="2400" dirty="0"/>
          </a:p>
          <a:p>
            <a:pPr marL="577850" indent="-180975" fontAlgn="auto">
              <a:spcAft>
                <a:spcPts val="0"/>
              </a:spcAft>
              <a:buClr>
                <a:schemeClr val="tx1">
                  <a:shade val="95000"/>
                </a:schemeClr>
              </a:buClr>
              <a:buFont typeface="Arial" pitchFamily="34" charset="0"/>
              <a:buChar char="•"/>
              <a:defRPr/>
            </a:pPr>
            <a:r>
              <a:rPr lang="en-US" sz="2400" dirty="0"/>
              <a:t>Film : </a:t>
            </a:r>
            <a:r>
              <a:rPr lang="en-US" sz="2400" dirty="0" err="1"/>
              <a:t>animasi</a:t>
            </a:r>
            <a:endParaRPr lang="en-US" sz="2400" dirty="0"/>
          </a:p>
          <a:p>
            <a:pPr marL="577850" indent="-180975" fontAlgn="auto">
              <a:spcAft>
                <a:spcPts val="0"/>
              </a:spcAft>
              <a:buClr>
                <a:schemeClr val="tx1">
                  <a:shade val="95000"/>
                </a:schemeClr>
              </a:buClr>
              <a:buFont typeface="Arial" pitchFamily="34" charset="0"/>
              <a:buChar char="•"/>
              <a:defRPr/>
            </a:pPr>
            <a:r>
              <a:rPr lang="en-US" sz="2400" dirty="0" err="1"/>
              <a:t>Olah</a:t>
            </a:r>
            <a:r>
              <a:rPr lang="en-US" sz="2400" dirty="0"/>
              <a:t> raga </a:t>
            </a:r>
            <a:r>
              <a:rPr lang="en-US" sz="2400" dirty="0" err="1"/>
              <a:t>dan</a:t>
            </a:r>
            <a:r>
              <a:rPr lang="en-US" sz="2400" dirty="0"/>
              <a:t> </a:t>
            </a:r>
            <a:r>
              <a:rPr lang="en-US" sz="2400" dirty="0" err="1"/>
              <a:t>hobi</a:t>
            </a:r>
            <a:endParaRPr lang="en-US" sz="2400" dirty="0"/>
          </a:p>
          <a:p>
            <a:pPr marL="577850" indent="-180975" fontAlgn="auto">
              <a:spcAft>
                <a:spcPts val="0"/>
              </a:spcAft>
              <a:buClr>
                <a:schemeClr val="tx1">
                  <a:shade val="95000"/>
                </a:schemeClr>
              </a:buClr>
              <a:buFont typeface="Arial" pitchFamily="34" charset="0"/>
              <a:buChar char="•"/>
              <a:defRPr/>
            </a:pPr>
            <a:r>
              <a:rPr lang="en-US" sz="2400" i="1" dirty="0"/>
              <a:t>Video-on-demand</a:t>
            </a:r>
            <a:r>
              <a:rPr lang="en-US" sz="2400" dirty="0"/>
              <a:t> (VOD) : </a:t>
            </a:r>
            <a:r>
              <a:rPr lang="en-US" sz="2400" dirty="0" err="1"/>
              <a:t>Pengguna</a:t>
            </a:r>
            <a:r>
              <a:rPr lang="en-US" sz="2400" dirty="0"/>
              <a:t> </a:t>
            </a:r>
            <a:r>
              <a:rPr lang="en-US" sz="2400" dirty="0" err="1"/>
              <a:t>bebas</a:t>
            </a:r>
            <a:r>
              <a:rPr lang="en-US" sz="2400" dirty="0"/>
              <a:t> </a:t>
            </a:r>
            <a:r>
              <a:rPr lang="en-US" sz="2400" dirty="0" err="1"/>
              <a:t>mengakses</a:t>
            </a:r>
            <a:r>
              <a:rPr lang="en-US" sz="2400" dirty="0"/>
              <a:t> data multimedia yang </a:t>
            </a:r>
            <a:r>
              <a:rPr lang="en-US" sz="2400" dirty="0" err="1"/>
              <a:t>tersedia</a:t>
            </a:r>
            <a:r>
              <a:rPr lang="en-US" sz="2400" dirty="0"/>
              <a:t> </a:t>
            </a:r>
            <a:r>
              <a:rPr lang="en-US" sz="2400" dirty="0" err="1"/>
              <a:t>pada</a:t>
            </a:r>
            <a:r>
              <a:rPr lang="en-US" sz="2400" dirty="0"/>
              <a:t> media server (</a:t>
            </a:r>
            <a:r>
              <a:rPr lang="en-US" sz="2400" dirty="0" err="1"/>
              <a:t>dokumen</a:t>
            </a:r>
            <a:r>
              <a:rPr lang="en-US" sz="2400" dirty="0"/>
              <a:t> </a:t>
            </a:r>
            <a:r>
              <a:rPr lang="en-US" sz="2400" dirty="0" err="1"/>
              <a:t>berita</a:t>
            </a:r>
            <a:r>
              <a:rPr lang="en-US" sz="2400" dirty="0"/>
              <a:t>, </a:t>
            </a:r>
            <a:r>
              <a:rPr lang="en-US" sz="2400" dirty="0" err="1"/>
              <a:t>entertaintment</a:t>
            </a:r>
            <a:r>
              <a:rPr lang="en-US" sz="2400" dirty="0"/>
              <a:t>, film, </a:t>
            </a:r>
            <a:r>
              <a:rPr lang="en-US" sz="2400" dirty="0" err="1"/>
              <a:t>musik</a:t>
            </a:r>
            <a:r>
              <a:rPr lang="en-US" sz="2400" dirty="0"/>
              <a:t>, </a:t>
            </a:r>
            <a:r>
              <a:rPr lang="en-US" sz="2400" dirty="0" err="1"/>
              <a:t>dll</a:t>
            </a:r>
            <a:r>
              <a:rPr lang="en-US" sz="2400" dirty="0"/>
              <a:t>)</a:t>
            </a:r>
          </a:p>
          <a:p>
            <a:pPr marL="548640" indent="-411480" fontAlgn="auto">
              <a:spcAft>
                <a:spcPts val="0"/>
              </a:spcAft>
              <a:buClr>
                <a:schemeClr val="tx1">
                  <a:shade val="95000"/>
                </a:schemeClr>
              </a:buClr>
              <a:buFont typeface="Arial" pitchFamily="34" charset="0"/>
              <a:buNone/>
              <a:defRPr/>
            </a:pPr>
            <a:r>
              <a:rPr lang="en-US" sz="2400" b="1" dirty="0" err="1"/>
              <a:t>Aplikasi</a:t>
            </a:r>
            <a:r>
              <a:rPr lang="en-US" sz="2400" b="1" dirty="0"/>
              <a:t> </a:t>
            </a:r>
            <a:r>
              <a:rPr lang="en-US" sz="2400" b="1" dirty="0" err="1"/>
              <a:t>kepentingan</a:t>
            </a:r>
            <a:r>
              <a:rPr lang="en-US" sz="2400" b="1" dirty="0"/>
              <a:t> </a:t>
            </a:r>
            <a:r>
              <a:rPr lang="en-US" sz="2400" b="1" dirty="0" err="1"/>
              <a:t>publik</a:t>
            </a:r>
            <a:r>
              <a:rPr lang="en-US" sz="2400" b="1" dirty="0"/>
              <a:t> </a:t>
            </a:r>
            <a:r>
              <a:rPr lang="en-US" sz="2400" b="1" dirty="0" err="1"/>
              <a:t>atau</a:t>
            </a:r>
            <a:r>
              <a:rPr lang="en-US" sz="2400" b="1" dirty="0"/>
              <a:t> </a:t>
            </a:r>
            <a:r>
              <a:rPr lang="en-US" sz="2400" b="1" dirty="0" err="1"/>
              <a:t>institusi</a:t>
            </a:r>
            <a:r>
              <a:rPr lang="id-ID" sz="2400" b="1" dirty="0"/>
              <a:t> :</a:t>
            </a:r>
            <a:endParaRPr lang="en-US" sz="2400" b="1" dirty="0"/>
          </a:p>
          <a:p>
            <a:pPr marL="577850" indent="-180975" fontAlgn="auto">
              <a:spcAft>
                <a:spcPts val="0"/>
              </a:spcAft>
              <a:buClr>
                <a:schemeClr val="tx1">
                  <a:shade val="95000"/>
                </a:schemeClr>
              </a:buClr>
              <a:buFont typeface="Arial" pitchFamily="34" charset="0"/>
              <a:buChar char="•"/>
              <a:defRPr/>
            </a:pPr>
            <a:r>
              <a:rPr lang="en-US" sz="2400" dirty="0" err="1"/>
              <a:t>Militer</a:t>
            </a:r>
            <a:endParaRPr lang="en-US" sz="2400" dirty="0"/>
          </a:p>
          <a:p>
            <a:pPr marL="577850" indent="-180975" fontAlgn="auto">
              <a:spcAft>
                <a:spcPts val="0"/>
              </a:spcAft>
              <a:buClr>
                <a:schemeClr val="tx1">
                  <a:shade val="95000"/>
                </a:schemeClr>
              </a:buClr>
              <a:buFont typeface="Arial" pitchFamily="34" charset="0"/>
              <a:buChar char="•"/>
              <a:defRPr/>
            </a:pPr>
            <a:r>
              <a:rPr lang="en-US" sz="2400" dirty="0" err="1"/>
              <a:t>Pariwisata</a:t>
            </a:r>
            <a:endParaRPr lang="en-US" sz="2400" dirty="0"/>
          </a:p>
          <a:p>
            <a:pPr marL="577850" indent="-180975" fontAlgn="auto">
              <a:spcAft>
                <a:spcPts val="0"/>
              </a:spcAft>
              <a:buClr>
                <a:schemeClr val="tx1">
                  <a:shade val="95000"/>
                </a:schemeClr>
              </a:buClr>
              <a:buFont typeface="Arial" pitchFamily="34" charset="0"/>
              <a:buChar char="•"/>
              <a:defRPr/>
            </a:pPr>
            <a:r>
              <a:rPr lang="en-US" sz="2400" dirty="0" err="1"/>
              <a:t>Kesehatan</a:t>
            </a:r>
            <a:r>
              <a:rPr lang="en-US" sz="2400" dirty="0"/>
              <a:t> </a:t>
            </a:r>
            <a:r>
              <a:rPr lang="en-US" sz="2400" dirty="0" err="1"/>
              <a:t>seperti</a:t>
            </a:r>
            <a:r>
              <a:rPr lang="en-US" sz="2400" dirty="0"/>
              <a:t> </a:t>
            </a:r>
            <a:r>
              <a:rPr lang="en-US" sz="2400" dirty="0" err="1"/>
              <a:t>animasi</a:t>
            </a:r>
            <a:r>
              <a:rPr lang="en-US" sz="2400" dirty="0"/>
              <a:t> </a:t>
            </a:r>
            <a:r>
              <a:rPr lang="en-US" sz="2400" dirty="0" err="1"/>
              <a:t>penunjuk</a:t>
            </a:r>
            <a:r>
              <a:rPr lang="en-US" sz="2400" dirty="0"/>
              <a:t> </a:t>
            </a:r>
            <a:r>
              <a:rPr lang="en-US" sz="2400" dirty="0" err="1"/>
              <a:t>kesehatan</a:t>
            </a:r>
            <a:r>
              <a:rPr lang="en-US" sz="2400" dirty="0"/>
              <a:t> </a:t>
            </a:r>
            <a:r>
              <a:rPr lang="en-US" sz="2400" dirty="0" err="1"/>
              <a:t>dll</a:t>
            </a:r>
            <a:endParaRPr lang="en-US" sz="2400" dirty="0"/>
          </a:p>
          <a:p>
            <a:pPr marL="548640" indent="-411480" fontAlgn="auto">
              <a:spcAft>
                <a:spcPts val="0"/>
              </a:spcAft>
              <a:buClr>
                <a:schemeClr val="tx1">
                  <a:shade val="95000"/>
                </a:schemeClr>
              </a:buClr>
              <a:buFont typeface="Wingdings 2"/>
              <a:buChar char=""/>
              <a:defRPr/>
            </a:pP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id-ID" dirty="0"/>
              <a:t>Masa Depan Multimedia</a:t>
            </a:r>
          </a:p>
        </p:txBody>
      </p:sp>
      <p:sp>
        <p:nvSpPr>
          <p:cNvPr id="3" name="Content Placeholder 2"/>
          <p:cNvSpPr>
            <a:spLocks noGrp="1"/>
          </p:cNvSpPr>
          <p:nvPr>
            <p:ph idx="1"/>
          </p:nvPr>
        </p:nvSpPr>
        <p:spPr>
          <a:xfrm>
            <a:off x="685800" y="1772816"/>
            <a:ext cx="7772400" cy="4050792"/>
          </a:xfrm>
        </p:spPr>
        <p:txBody>
          <a:bodyPr rtlCol="0">
            <a:normAutofit/>
          </a:bodyPr>
          <a:lstStyle/>
          <a:p>
            <a:pPr marL="0" indent="0" fontAlgn="auto">
              <a:spcAft>
                <a:spcPts val="0"/>
              </a:spcAft>
              <a:buClr>
                <a:schemeClr val="tx1">
                  <a:shade val="95000"/>
                </a:schemeClr>
              </a:buClr>
              <a:buFont typeface="Wingdings 2"/>
              <a:buNone/>
              <a:defRPr/>
            </a:pPr>
            <a:r>
              <a:rPr lang="en-US" sz="2400" dirty="0" err="1"/>
              <a:t>Untuk</a:t>
            </a:r>
            <a:r>
              <a:rPr lang="en-US" sz="2400" dirty="0"/>
              <a:t> </a:t>
            </a:r>
            <a:r>
              <a:rPr lang="en-US" sz="2400" dirty="0" err="1"/>
              <a:t>kedepannya</a:t>
            </a:r>
            <a:r>
              <a:rPr lang="en-US" sz="2400" dirty="0"/>
              <a:t> </a:t>
            </a:r>
            <a:r>
              <a:rPr lang="en-US" sz="2400" dirty="0" err="1"/>
              <a:t>implementasi</a:t>
            </a:r>
            <a:r>
              <a:rPr lang="en-US" sz="2400" dirty="0"/>
              <a:t> </a:t>
            </a:r>
            <a:r>
              <a:rPr lang="en-US" sz="2400" dirty="0" err="1"/>
              <a:t>teknologi</a:t>
            </a:r>
            <a:r>
              <a:rPr lang="en-US" sz="2400" dirty="0"/>
              <a:t> multimedia </a:t>
            </a:r>
            <a:r>
              <a:rPr lang="en-US" sz="2400" dirty="0" err="1"/>
              <a:t>tergantung</a:t>
            </a:r>
            <a:r>
              <a:rPr lang="en-US" sz="2400" dirty="0"/>
              <a:t> </a:t>
            </a:r>
            <a:r>
              <a:rPr lang="en-US" sz="2400" dirty="0" err="1"/>
              <a:t>pada</a:t>
            </a:r>
            <a:r>
              <a:rPr lang="en-US" sz="2400" dirty="0"/>
              <a:t> </a:t>
            </a:r>
            <a:r>
              <a:rPr lang="en-US" sz="2400" dirty="0" err="1"/>
              <a:t>teknologi</a:t>
            </a:r>
            <a:r>
              <a:rPr lang="en-US" sz="2400" dirty="0"/>
              <a:t> </a:t>
            </a:r>
            <a:r>
              <a:rPr lang="en-US" sz="2400" dirty="0" err="1"/>
              <a:t>seperti</a:t>
            </a:r>
            <a:r>
              <a:rPr lang="en-US" sz="2400" dirty="0"/>
              <a:t> :</a:t>
            </a:r>
          </a:p>
          <a:p>
            <a:pPr marL="548640" indent="-411480" fontAlgn="auto">
              <a:spcAft>
                <a:spcPts val="0"/>
              </a:spcAft>
              <a:buClr>
                <a:schemeClr val="tx1">
                  <a:shade val="95000"/>
                </a:schemeClr>
              </a:buClr>
              <a:buFont typeface="Arial" pitchFamily="34" charset="0"/>
              <a:buChar char="•"/>
              <a:defRPr/>
            </a:pPr>
            <a:r>
              <a:rPr lang="en-US" sz="2400" dirty="0" err="1"/>
              <a:t>Sistem</a:t>
            </a:r>
            <a:r>
              <a:rPr lang="en-US" sz="2400" dirty="0"/>
              <a:t> </a:t>
            </a:r>
            <a:r>
              <a:rPr lang="en-US" sz="2400" dirty="0" err="1"/>
              <a:t>perancangan</a:t>
            </a:r>
            <a:r>
              <a:rPr lang="en-US" sz="2400" dirty="0"/>
              <a:t> </a:t>
            </a:r>
            <a:r>
              <a:rPr lang="en-US" sz="2400" dirty="0" err="1"/>
              <a:t>grafis</a:t>
            </a:r>
            <a:r>
              <a:rPr lang="en-US" sz="2400" dirty="0"/>
              <a:t> </a:t>
            </a:r>
            <a:r>
              <a:rPr lang="en-US" sz="2400" dirty="0" err="1"/>
              <a:t>komputer</a:t>
            </a:r>
            <a:r>
              <a:rPr lang="en-US" sz="2400" dirty="0"/>
              <a:t> </a:t>
            </a:r>
          </a:p>
          <a:p>
            <a:pPr marL="548640" indent="-411480" fontAlgn="auto">
              <a:spcAft>
                <a:spcPts val="0"/>
              </a:spcAft>
              <a:buClr>
                <a:schemeClr val="tx1">
                  <a:shade val="95000"/>
                </a:schemeClr>
              </a:buClr>
              <a:buFont typeface="Arial" pitchFamily="34" charset="0"/>
              <a:buChar char="•"/>
              <a:defRPr/>
            </a:pPr>
            <a:r>
              <a:rPr lang="en-US" sz="2400" dirty="0" err="1"/>
              <a:t>Sistem</a:t>
            </a:r>
            <a:r>
              <a:rPr lang="en-US" sz="2400" dirty="0"/>
              <a:t> </a:t>
            </a:r>
            <a:r>
              <a:rPr lang="en-US" sz="2400" dirty="0" err="1"/>
              <a:t>operasi</a:t>
            </a:r>
            <a:r>
              <a:rPr lang="en-US" sz="2400" dirty="0"/>
              <a:t> </a:t>
            </a:r>
            <a:r>
              <a:rPr lang="en-US" sz="2400" dirty="0" err="1"/>
              <a:t>dan</a:t>
            </a:r>
            <a:r>
              <a:rPr lang="en-US" sz="2400" dirty="0"/>
              <a:t> </a:t>
            </a:r>
            <a:r>
              <a:rPr lang="en-US" sz="2400" dirty="0" err="1"/>
              <a:t>teknik</a:t>
            </a:r>
            <a:r>
              <a:rPr lang="en-US" sz="2400" dirty="0"/>
              <a:t> </a:t>
            </a:r>
            <a:r>
              <a:rPr lang="en-US" sz="2400" dirty="0" err="1"/>
              <a:t>implementasi</a:t>
            </a:r>
            <a:r>
              <a:rPr lang="en-US" sz="2400" dirty="0"/>
              <a:t> </a:t>
            </a:r>
          </a:p>
          <a:p>
            <a:pPr marL="548640" indent="-411480" fontAlgn="auto">
              <a:spcAft>
                <a:spcPts val="0"/>
              </a:spcAft>
              <a:buClr>
                <a:schemeClr val="tx1">
                  <a:shade val="95000"/>
                </a:schemeClr>
              </a:buClr>
              <a:buFont typeface="Arial" pitchFamily="34" charset="0"/>
              <a:buChar char="•"/>
              <a:defRPr/>
            </a:pPr>
            <a:r>
              <a:rPr lang="en-US" sz="2400" dirty="0" err="1"/>
              <a:t>Sistem</a:t>
            </a:r>
            <a:r>
              <a:rPr lang="en-US" sz="2400" dirty="0"/>
              <a:t> </a:t>
            </a:r>
            <a:r>
              <a:rPr lang="en-US" sz="2400" dirty="0" err="1"/>
              <a:t>Jaringan</a:t>
            </a:r>
            <a:r>
              <a:rPr lang="en-US" sz="2400" dirty="0"/>
              <a:t> (</a:t>
            </a:r>
            <a:r>
              <a:rPr lang="en-US" sz="2400" i="1" dirty="0"/>
              <a:t>network</a:t>
            </a:r>
            <a:r>
              <a:rPr lang="en-US" sz="2400" dirty="0"/>
              <a:t>)</a:t>
            </a:r>
          </a:p>
          <a:p>
            <a:pPr marL="548640" indent="-411480" fontAlgn="auto">
              <a:spcAft>
                <a:spcPts val="0"/>
              </a:spcAft>
              <a:buClr>
                <a:schemeClr val="tx1">
                  <a:shade val="95000"/>
                </a:schemeClr>
              </a:buClr>
              <a:buFont typeface="Arial" pitchFamily="34" charset="0"/>
              <a:buChar char="•"/>
              <a:defRPr/>
            </a:pPr>
            <a:r>
              <a:rPr lang="en-US" sz="2400" i="1" dirty="0"/>
              <a:t>Content Management </a:t>
            </a:r>
            <a:r>
              <a:rPr lang="en-US" sz="2400" i="1" dirty="0" err="1"/>
              <a:t>Sytem</a:t>
            </a:r>
            <a:r>
              <a:rPr lang="en-US" sz="2400" i="1" dirty="0"/>
              <a:t> </a:t>
            </a:r>
            <a:endParaRPr lang="en-US" sz="2400" dirty="0"/>
          </a:p>
          <a:p>
            <a:pPr marL="548640" indent="-411480" fontAlgn="auto">
              <a:spcAft>
                <a:spcPts val="0"/>
              </a:spcAft>
              <a:buClr>
                <a:schemeClr val="tx1">
                  <a:shade val="95000"/>
                </a:schemeClr>
              </a:buClr>
              <a:buFont typeface="Arial" pitchFamily="34" charset="0"/>
              <a:buChar char="•"/>
              <a:defRPr/>
            </a:pPr>
            <a:r>
              <a:rPr lang="en-US" sz="2400" dirty="0"/>
              <a:t>HCI </a:t>
            </a:r>
            <a:r>
              <a:rPr lang="en-US" sz="2400" i="1" dirty="0"/>
              <a:t>(Human Computer Interaction</a:t>
            </a:r>
            <a:r>
              <a:rPr lang="en-US" sz="2400" dirty="0"/>
              <a:t>)</a:t>
            </a:r>
          </a:p>
          <a:p>
            <a:pPr marL="548640" indent="-411480" fontAlgn="auto">
              <a:spcAft>
                <a:spcPts val="0"/>
              </a:spcAft>
              <a:buClr>
                <a:schemeClr val="tx1">
                  <a:shade val="95000"/>
                </a:schemeClr>
              </a:buClr>
              <a:buFont typeface="Wingdings 2"/>
              <a:buNone/>
              <a:defRPr/>
            </a:pPr>
            <a:endParaRPr lang="en-US" sz="2400" dirty="0"/>
          </a:p>
          <a:p>
            <a:pPr marL="548640" indent="-411480" fontAlgn="auto">
              <a:spcAft>
                <a:spcPts val="0"/>
              </a:spcAft>
              <a:buClr>
                <a:schemeClr val="tx1">
                  <a:shade val="95000"/>
                </a:schemeClr>
              </a:buClr>
              <a:buFont typeface="Wingdings 2"/>
              <a:buChar char=""/>
              <a:defRPr/>
            </a:pPr>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1658"/>
            <a:ext cx="8229600" cy="5554683"/>
          </a:xfrm>
        </p:spPr>
        <p:txBody>
          <a:bodyPr rtlCol="0">
            <a:normAutofit/>
          </a:bodyPr>
          <a:lstStyle/>
          <a:p>
            <a:pPr marL="0" indent="0" fontAlgn="auto">
              <a:spcAft>
                <a:spcPts val="0"/>
              </a:spcAft>
              <a:buClr>
                <a:schemeClr val="tx1">
                  <a:shade val="95000"/>
                </a:schemeClr>
              </a:buClr>
              <a:buFont typeface="Wingdings 2"/>
              <a:buNone/>
              <a:defRPr/>
            </a:pPr>
            <a:r>
              <a:rPr lang="id-ID" sz="3200" dirty="0"/>
              <a:t>B</a:t>
            </a:r>
            <a:r>
              <a:rPr lang="en-US" sz="3200" dirty="0" err="1"/>
              <a:t>eberapa</a:t>
            </a:r>
            <a:r>
              <a:rPr lang="en-US" sz="3200" dirty="0"/>
              <a:t> </a:t>
            </a:r>
            <a:r>
              <a:rPr lang="en-US" sz="3200" dirty="0" err="1"/>
              <a:t>teknologi</a:t>
            </a:r>
            <a:r>
              <a:rPr lang="en-US" sz="3200" dirty="0"/>
              <a:t> multimedia yang </a:t>
            </a:r>
            <a:r>
              <a:rPr lang="en-US" sz="3200" dirty="0" err="1"/>
              <a:t>terus</a:t>
            </a:r>
            <a:r>
              <a:rPr lang="en-US" sz="3200" dirty="0"/>
              <a:t> </a:t>
            </a:r>
            <a:r>
              <a:rPr lang="en-US" sz="3200" dirty="0" err="1"/>
              <a:t>berkembang</a:t>
            </a:r>
            <a:r>
              <a:rPr lang="en-US" sz="3200" dirty="0"/>
              <a:t> </a:t>
            </a:r>
            <a:r>
              <a:rPr lang="en-US" sz="3200" dirty="0" err="1"/>
              <a:t>pesat</a:t>
            </a:r>
            <a:r>
              <a:rPr lang="en-US" sz="3200" dirty="0"/>
              <a:t>:</a:t>
            </a:r>
          </a:p>
          <a:p>
            <a:pPr marL="349250" indent="-349250" fontAlgn="auto">
              <a:spcAft>
                <a:spcPts val="0"/>
              </a:spcAft>
              <a:buClr>
                <a:schemeClr val="tx1">
                  <a:shade val="95000"/>
                </a:schemeClr>
              </a:buClr>
              <a:buFont typeface="Arial" pitchFamily="34" charset="0"/>
              <a:buChar char="•"/>
              <a:defRPr/>
            </a:pPr>
            <a:r>
              <a:rPr lang="en-US" b="1" dirty="0"/>
              <a:t>Video</a:t>
            </a:r>
          </a:p>
          <a:p>
            <a:pPr marL="349250" indent="-349250" fontAlgn="auto">
              <a:spcAft>
                <a:spcPts val="0"/>
              </a:spcAft>
              <a:buClr>
                <a:schemeClr val="tx1">
                  <a:shade val="95000"/>
                </a:schemeClr>
              </a:buClr>
              <a:buFont typeface="Arial" pitchFamily="34" charset="0"/>
              <a:buChar char="•"/>
              <a:defRPr/>
            </a:pPr>
            <a:r>
              <a:rPr lang="en-US" b="1" dirty="0"/>
              <a:t>Digital video</a:t>
            </a:r>
          </a:p>
          <a:p>
            <a:pPr marL="349250" indent="-349250" fontAlgn="auto">
              <a:spcAft>
                <a:spcPts val="0"/>
              </a:spcAft>
              <a:buClr>
                <a:schemeClr val="tx1">
                  <a:shade val="95000"/>
                </a:schemeClr>
              </a:buClr>
              <a:buFont typeface="Arial" pitchFamily="34" charset="0"/>
              <a:buChar char="•"/>
              <a:defRPr/>
            </a:pPr>
            <a:r>
              <a:rPr lang="en-US" b="1" dirty="0"/>
              <a:t>Digitalization</a:t>
            </a:r>
            <a:endParaRPr lang="en-US" dirty="0"/>
          </a:p>
          <a:p>
            <a:pPr marL="349250" indent="-349250" fontAlgn="auto">
              <a:spcAft>
                <a:spcPts val="0"/>
              </a:spcAft>
              <a:buClr>
                <a:schemeClr val="tx1">
                  <a:shade val="95000"/>
                </a:schemeClr>
              </a:buClr>
              <a:buFont typeface="Arial" pitchFamily="34" charset="0"/>
              <a:buChar char="•"/>
              <a:defRPr/>
            </a:pPr>
            <a:r>
              <a:rPr lang="en-US" b="1" dirty="0"/>
              <a:t>ASF (Advanced System Format)</a:t>
            </a:r>
            <a:endParaRPr lang="en-US" dirty="0"/>
          </a:p>
          <a:p>
            <a:pPr marL="349250" indent="-349250" fontAlgn="auto">
              <a:spcAft>
                <a:spcPts val="0"/>
              </a:spcAft>
              <a:buClr>
                <a:schemeClr val="tx1">
                  <a:shade val="95000"/>
                </a:schemeClr>
              </a:buClr>
              <a:buFont typeface="Arial" pitchFamily="34" charset="0"/>
              <a:buChar char="•"/>
              <a:defRPr/>
            </a:pPr>
            <a:r>
              <a:rPr lang="en-US" b="1" dirty="0"/>
              <a:t>MPEG (Motion Picture Expert Group)</a:t>
            </a:r>
            <a:endParaRPr lang="en-US" dirty="0"/>
          </a:p>
          <a:p>
            <a:pPr marL="349250" indent="-349250" fontAlgn="auto">
              <a:spcAft>
                <a:spcPts val="0"/>
              </a:spcAft>
              <a:buClr>
                <a:schemeClr val="tx1">
                  <a:shade val="95000"/>
                </a:schemeClr>
              </a:buClr>
              <a:buFont typeface="Arial" pitchFamily="34" charset="0"/>
              <a:buChar char="•"/>
              <a:defRPr/>
            </a:pPr>
            <a:r>
              <a:rPr lang="en-US" b="1" dirty="0" err="1"/>
              <a:t>DivX</a:t>
            </a:r>
            <a:endParaRPr lang="en-US" b="1" dirty="0"/>
          </a:p>
          <a:p>
            <a:pPr marL="349250" indent="-349250" fontAlgn="auto">
              <a:spcAft>
                <a:spcPts val="0"/>
              </a:spcAft>
              <a:buClr>
                <a:schemeClr val="tx1">
                  <a:shade val="95000"/>
                </a:schemeClr>
              </a:buClr>
              <a:buFont typeface="Arial" pitchFamily="34" charset="0"/>
              <a:buChar char="•"/>
              <a:defRPr/>
            </a:pPr>
            <a:r>
              <a:rPr lang="en-US" b="1" dirty="0" err="1"/>
              <a:t>dsb</a:t>
            </a:r>
            <a:endParaRPr lang="id-ID"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69438" y="332656"/>
            <a:ext cx="7772400" cy="1609344"/>
          </a:xfrm>
        </p:spPr>
        <p:txBody>
          <a:bodyPr/>
          <a:lstStyle/>
          <a:p>
            <a:r>
              <a:rPr lang="id-ID" dirty="0"/>
              <a:t>Karir Multimedia</a:t>
            </a:r>
          </a:p>
        </p:txBody>
      </p:sp>
      <p:sp>
        <p:nvSpPr>
          <p:cNvPr id="3" name="Content Placeholder 2"/>
          <p:cNvSpPr>
            <a:spLocks noGrp="1"/>
          </p:cNvSpPr>
          <p:nvPr>
            <p:ph idx="1"/>
          </p:nvPr>
        </p:nvSpPr>
        <p:spPr>
          <a:xfrm>
            <a:off x="312238" y="1700808"/>
            <a:ext cx="8229600" cy="4525963"/>
          </a:xfrm>
        </p:spPr>
        <p:txBody>
          <a:bodyPr rtlCol="0">
            <a:noAutofit/>
          </a:bodyPr>
          <a:lstStyle/>
          <a:p>
            <a:pPr marL="396875" indent="-396875" algn="just" fontAlgn="auto">
              <a:spcAft>
                <a:spcPts val="0"/>
              </a:spcAft>
              <a:buClr>
                <a:schemeClr val="tx1">
                  <a:shade val="95000"/>
                </a:schemeClr>
              </a:buClr>
              <a:buFont typeface="Arial" pitchFamily="34" charset="0"/>
              <a:buChar char="•"/>
              <a:defRPr/>
            </a:pPr>
            <a:r>
              <a:rPr lang="en-US" sz="2800" dirty="0" err="1"/>
              <a:t>Bidang</a:t>
            </a:r>
            <a:r>
              <a:rPr lang="en-US" sz="2800" dirty="0"/>
              <a:t> </a:t>
            </a:r>
            <a:r>
              <a:rPr lang="en-US" sz="2800" dirty="0" err="1"/>
              <a:t>teknologi</a:t>
            </a:r>
            <a:r>
              <a:rPr lang="en-US" sz="2800" dirty="0"/>
              <a:t> multimedia </a:t>
            </a:r>
            <a:r>
              <a:rPr lang="en-US" sz="2800" dirty="0" err="1"/>
              <a:t>merupakan</a:t>
            </a:r>
            <a:r>
              <a:rPr lang="en-US" sz="2800" dirty="0"/>
              <a:t> </a:t>
            </a:r>
            <a:r>
              <a:rPr lang="en-US" sz="2800" dirty="0" err="1"/>
              <a:t>profesi</a:t>
            </a:r>
            <a:r>
              <a:rPr lang="en-US" sz="2800" dirty="0"/>
              <a:t> </a:t>
            </a:r>
            <a:r>
              <a:rPr lang="en-US" sz="2800" dirty="0" err="1"/>
              <a:t>baru</a:t>
            </a:r>
            <a:r>
              <a:rPr lang="en-US" sz="2800" dirty="0"/>
              <a:t> yang </a:t>
            </a:r>
            <a:r>
              <a:rPr lang="en-US" sz="2800" dirty="0" err="1"/>
              <a:t>sedang</a:t>
            </a:r>
            <a:r>
              <a:rPr lang="en-US" sz="2800" dirty="0"/>
              <a:t> </a:t>
            </a:r>
            <a:r>
              <a:rPr lang="en-US" sz="2800" dirty="0" err="1"/>
              <a:t>dibutuhkan</a:t>
            </a:r>
            <a:r>
              <a:rPr lang="en-US" sz="2800" dirty="0"/>
              <a:t> </a:t>
            </a:r>
            <a:r>
              <a:rPr lang="en-US" sz="2800" dirty="0" err="1"/>
              <a:t>pada</a:t>
            </a:r>
            <a:r>
              <a:rPr lang="en-US" sz="2800" dirty="0"/>
              <a:t> </a:t>
            </a:r>
            <a:r>
              <a:rPr lang="en-US" sz="2800" dirty="0" err="1"/>
              <a:t>saat</a:t>
            </a:r>
            <a:r>
              <a:rPr lang="en-US" sz="2800" dirty="0"/>
              <a:t> </a:t>
            </a:r>
            <a:r>
              <a:rPr lang="en-US" sz="2800" dirty="0" err="1"/>
              <a:t>sekarang</a:t>
            </a:r>
            <a:r>
              <a:rPr lang="en-US" sz="2800" dirty="0"/>
              <a:t> </a:t>
            </a:r>
            <a:r>
              <a:rPr lang="en-US" sz="2800" dirty="0" err="1"/>
              <a:t>dan</a:t>
            </a:r>
            <a:r>
              <a:rPr lang="en-US" sz="2800" dirty="0"/>
              <a:t> yang </a:t>
            </a:r>
            <a:r>
              <a:rPr lang="en-US" sz="2800" dirty="0" err="1"/>
              <a:t>akan</a:t>
            </a:r>
            <a:r>
              <a:rPr lang="en-US" sz="2800" dirty="0"/>
              <a:t> </a:t>
            </a:r>
            <a:r>
              <a:rPr lang="en-US" sz="2800" dirty="0" err="1"/>
              <a:t>datang</a:t>
            </a:r>
            <a:r>
              <a:rPr lang="en-US" sz="2800" dirty="0"/>
              <a:t>. </a:t>
            </a:r>
            <a:r>
              <a:rPr lang="en-US" sz="2800" dirty="0" err="1"/>
              <a:t>Imajinasi</a:t>
            </a:r>
            <a:r>
              <a:rPr lang="en-US" sz="2800" dirty="0"/>
              <a:t> yang </a:t>
            </a:r>
            <a:r>
              <a:rPr lang="en-US" sz="2800" dirty="0" err="1"/>
              <a:t>kuat</a:t>
            </a:r>
            <a:r>
              <a:rPr lang="en-US" sz="2800" dirty="0"/>
              <a:t> </a:t>
            </a:r>
            <a:r>
              <a:rPr lang="en-US" sz="2800" dirty="0" err="1"/>
              <a:t>diperlukan</a:t>
            </a:r>
            <a:r>
              <a:rPr lang="en-US" sz="2800" dirty="0"/>
              <a:t> </a:t>
            </a:r>
            <a:r>
              <a:rPr lang="en-US" sz="2800" dirty="0" err="1"/>
              <a:t>di</a:t>
            </a:r>
            <a:r>
              <a:rPr lang="en-US" sz="2800" dirty="0"/>
              <a:t> </a:t>
            </a:r>
            <a:r>
              <a:rPr lang="en-US" sz="2800" dirty="0" err="1"/>
              <a:t>bidang</a:t>
            </a:r>
            <a:r>
              <a:rPr lang="en-US" sz="2800" dirty="0"/>
              <a:t> </a:t>
            </a:r>
            <a:r>
              <a:rPr lang="en-US" sz="2800" dirty="0" err="1"/>
              <a:t>ini</a:t>
            </a:r>
            <a:r>
              <a:rPr lang="en-US" sz="2800" dirty="0"/>
              <a:t> </a:t>
            </a:r>
            <a:r>
              <a:rPr lang="en-US" sz="2800" dirty="0" err="1"/>
              <a:t>untuk</a:t>
            </a:r>
            <a:r>
              <a:rPr lang="en-US" sz="2800" dirty="0"/>
              <a:t> </a:t>
            </a:r>
            <a:r>
              <a:rPr lang="en-US" sz="2800" dirty="0" err="1"/>
              <a:t>dapat</a:t>
            </a:r>
            <a:r>
              <a:rPr lang="en-US" sz="2800" dirty="0"/>
              <a:t> </a:t>
            </a:r>
            <a:r>
              <a:rPr lang="en-US" sz="2800" dirty="0" err="1"/>
              <a:t>membayangkan</a:t>
            </a:r>
            <a:r>
              <a:rPr lang="en-US" sz="2800" dirty="0"/>
              <a:t>, </a:t>
            </a:r>
            <a:r>
              <a:rPr lang="en-US" sz="2800" dirty="0" err="1"/>
              <a:t>melihat</a:t>
            </a:r>
            <a:r>
              <a:rPr lang="en-US" sz="2800" dirty="0"/>
              <a:t> </a:t>
            </a:r>
            <a:r>
              <a:rPr lang="en-US" sz="2800" dirty="0" err="1"/>
              <a:t>potensi</a:t>
            </a:r>
            <a:r>
              <a:rPr lang="en-US" sz="2800" dirty="0"/>
              <a:t>, </a:t>
            </a:r>
            <a:r>
              <a:rPr lang="en-US" sz="2800" dirty="0" err="1"/>
              <a:t>menciptakan</a:t>
            </a:r>
            <a:r>
              <a:rPr lang="en-US" sz="2800" dirty="0"/>
              <a:t> </a:t>
            </a:r>
            <a:r>
              <a:rPr lang="en-US" sz="2800" dirty="0" err="1"/>
              <a:t>apa</a:t>
            </a:r>
            <a:r>
              <a:rPr lang="en-US" sz="2800" dirty="0"/>
              <a:t> yang </a:t>
            </a:r>
            <a:r>
              <a:rPr lang="en-US" sz="2800" dirty="0" err="1"/>
              <a:t>tidak</a:t>
            </a:r>
            <a:r>
              <a:rPr lang="en-US" sz="2800" dirty="0"/>
              <a:t> </a:t>
            </a:r>
            <a:r>
              <a:rPr lang="en-US" sz="2800" dirty="0" err="1"/>
              <a:t>terbayangkan</a:t>
            </a:r>
            <a:r>
              <a:rPr lang="en-US" sz="2800" dirty="0"/>
              <a:t> </a:t>
            </a:r>
            <a:r>
              <a:rPr lang="en-US" sz="2800" dirty="0" err="1"/>
              <a:t>oleh</a:t>
            </a:r>
            <a:r>
              <a:rPr lang="en-US" sz="2800" dirty="0"/>
              <a:t> </a:t>
            </a:r>
            <a:r>
              <a:rPr lang="en-US" sz="2800" dirty="0" err="1"/>
              <a:t>kebanyakan</a:t>
            </a:r>
            <a:r>
              <a:rPr lang="en-US" sz="2800" dirty="0"/>
              <a:t> </a:t>
            </a:r>
            <a:r>
              <a:rPr lang="en-US" sz="2800" dirty="0" err="1"/>
              <a:t>orang</a:t>
            </a:r>
            <a:r>
              <a:rPr lang="en-US" sz="2800" dirty="0"/>
              <a:t> </a:t>
            </a:r>
            <a:r>
              <a:rPr lang="en-US" sz="2800" dirty="0" err="1"/>
              <a:t>saat</a:t>
            </a:r>
            <a:r>
              <a:rPr lang="en-US" sz="2800" dirty="0"/>
              <a:t> </a:t>
            </a:r>
            <a:r>
              <a:rPr lang="en-US" sz="2800" dirty="0" err="1"/>
              <a:t>ini</a:t>
            </a:r>
            <a:r>
              <a:rPr lang="en-US" sz="2800" dirty="0"/>
              <a:t>. </a:t>
            </a:r>
          </a:p>
          <a:p>
            <a:pPr marL="396875" indent="-396875" algn="just" fontAlgn="auto">
              <a:spcAft>
                <a:spcPts val="0"/>
              </a:spcAft>
              <a:buClr>
                <a:schemeClr val="tx1">
                  <a:shade val="95000"/>
                </a:schemeClr>
              </a:buClr>
              <a:buFont typeface="Arial" pitchFamily="34" charset="0"/>
              <a:buChar char="•"/>
              <a:defRPr/>
            </a:pPr>
            <a:r>
              <a:rPr lang="en-US" sz="2800" dirty="0" err="1"/>
              <a:t>Berikut</a:t>
            </a:r>
            <a:r>
              <a:rPr lang="en-US" sz="2800" dirty="0"/>
              <a:t> </a:t>
            </a:r>
            <a:r>
              <a:rPr lang="en-US" sz="2800" dirty="0" err="1"/>
              <a:t>ini</a:t>
            </a:r>
            <a:r>
              <a:rPr lang="en-US" sz="2800" dirty="0"/>
              <a:t> </a:t>
            </a:r>
            <a:r>
              <a:rPr lang="en-US" sz="2800" dirty="0" err="1"/>
              <a:t>adalah</a:t>
            </a:r>
            <a:r>
              <a:rPr lang="en-US" sz="2800" dirty="0"/>
              <a:t> </a:t>
            </a:r>
            <a:r>
              <a:rPr lang="en-US" sz="2800" dirty="0" err="1"/>
              <a:t>profesi</a:t>
            </a:r>
            <a:r>
              <a:rPr lang="en-US" sz="2800" dirty="0"/>
              <a:t> yang </a:t>
            </a:r>
            <a:r>
              <a:rPr lang="en-US" sz="2800" dirty="0" err="1"/>
              <a:t>membutuhkan</a:t>
            </a:r>
            <a:r>
              <a:rPr lang="en-US" sz="2800" dirty="0"/>
              <a:t> </a:t>
            </a:r>
            <a:r>
              <a:rPr lang="en-US" sz="2800" dirty="0" err="1"/>
              <a:t>teknologi</a:t>
            </a:r>
            <a:r>
              <a:rPr lang="en-US" sz="2800" dirty="0"/>
              <a:t> multimedia : </a:t>
            </a:r>
            <a:r>
              <a:rPr lang="en-US" sz="2800" dirty="0" err="1"/>
              <a:t>Pemasaran</a:t>
            </a:r>
            <a:r>
              <a:rPr lang="en-US" sz="2800" dirty="0"/>
              <a:t>, </a:t>
            </a:r>
            <a:r>
              <a:rPr lang="en-US" sz="2800" dirty="0" err="1"/>
              <a:t>animasi</a:t>
            </a:r>
            <a:r>
              <a:rPr lang="en-US" sz="2800" dirty="0"/>
              <a:t>, </a:t>
            </a:r>
            <a:r>
              <a:rPr lang="en-US" sz="2800" dirty="0" err="1"/>
              <a:t>desain</a:t>
            </a:r>
            <a:r>
              <a:rPr lang="en-US" sz="2800" dirty="0"/>
              <a:t> </a:t>
            </a:r>
            <a:r>
              <a:rPr lang="en-US" sz="2800" dirty="0" err="1"/>
              <a:t>grafis</a:t>
            </a:r>
            <a:r>
              <a:rPr lang="en-US" sz="2800" dirty="0"/>
              <a:t>, </a:t>
            </a:r>
            <a:r>
              <a:rPr lang="en-US" sz="2800" i="1" dirty="0"/>
              <a:t>electronic publishing</a:t>
            </a:r>
            <a:r>
              <a:rPr lang="en-US" sz="2800" dirty="0"/>
              <a:t>, </a:t>
            </a:r>
            <a:r>
              <a:rPr lang="en-US" sz="2800" i="1" dirty="0"/>
              <a:t>editor</a:t>
            </a:r>
            <a:r>
              <a:rPr lang="en-US" sz="2800" dirty="0"/>
              <a:t>, </a:t>
            </a:r>
            <a:r>
              <a:rPr lang="en-US" sz="2800" dirty="0" err="1"/>
              <a:t>desain</a:t>
            </a:r>
            <a:r>
              <a:rPr lang="en-US" sz="2800" dirty="0"/>
              <a:t> </a:t>
            </a:r>
            <a:r>
              <a:rPr lang="en-US" sz="2800" i="1" dirty="0"/>
              <a:t>game</a:t>
            </a:r>
            <a:r>
              <a:rPr lang="en-US" sz="2800" dirty="0"/>
              <a:t>, </a:t>
            </a:r>
            <a:r>
              <a:rPr lang="en-US" sz="2800" i="1" dirty="0"/>
              <a:t>public relations</a:t>
            </a:r>
            <a:r>
              <a:rPr lang="en-US" sz="2800" dirty="0"/>
              <a:t>, </a:t>
            </a:r>
            <a:r>
              <a:rPr lang="en-US" sz="2800" dirty="0" err="1"/>
              <a:t>spesial</a:t>
            </a:r>
            <a:r>
              <a:rPr lang="en-US" sz="2800" dirty="0"/>
              <a:t> </a:t>
            </a:r>
            <a:r>
              <a:rPr lang="en-US" sz="2800" dirty="0" err="1"/>
              <a:t>efek</a:t>
            </a:r>
            <a:r>
              <a:rPr lang="en-US" sz="2800" dirty="0"/>
              <a:t>, </a:t>
            </a:r>
            <a:r>
              <a:rPr lang="en-US" sz="2800" dirty="0" err="1"/>
              <a:t>produksi</a:t>
            </a:r>
            <a:r>
              <a:rPr lang="en-US" sz="2800" dirty="0"/>
              <a:t> video, </a:t>
            </a:r>
            <a:r>
              <a:rPr lang="en-US" sz="2800" dirty="0" err="1"/>
              <a:t>dan</a:t>
            </a:r>
            <a:r>
              <a:rPr lang="en-US" sz="2800" dirty="0"/>
              <a:t> </a:t>
            </a:r>
            <a:r>
              <a:rPr lang="en-US" sz="2800" i="1" dirty="0"/>
              <a:t>web master</a:t>
            </a:r>
            <a:r>
              <a:rPr lang="en-US" sz="2800" dirty="0"/>
              <a:t>.</a:t>
            </a:r>
          </a:p>
          <a:p>
            <a:pPr marL="548640" indent="-411480" fontAlgn="auto">
              <a:spcAft>
                <a:spcPts val="0"/>
              </a:spcAft>
              <a:buClr>
                <a:schemeClr val="tx1">
                  <a:shade val="95000"/>
                </a:schemeClr>
              </a:buClr>
              <a:buFont typeface="Wingdings 2"/>
              <a:buChar char=""/>
              <a:defRPr/>
            </a:pPr>
            <a:endParaRPr lang="id-ID"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1143000"/>
          </a:xfrm>
        </p:spPr>
        <p:txBody>
          <a:bodyPr>
            <a:noAutofit/>
          </a:bodyPr>
          <a:lstStyle/>
          <a:p>
            <a:pPr lvl="0"/>
            <a:r>
              <a:rPr lang="id-ID" sz="4800" b="1" u="sng" dirty="0">
                <a:effectLst>
                  <a:outerShdw blurRad="38100" dist="38100" dir="2700000" algn="tl">
                    <a:srgbClr val="000000">
                      <a:alpha val="43137"/>
                    </a:srgbClr>
                  </a:outerShdw>
                </a:effectLst>
              </a:rPr>
              <a:t>D</a:t>
            </a:r>
            <a:r>
              <a:rPr lang="en-US" sz="4800" b="1" u="sng" dirty="0" err="1">
                <a:effectLst>
                  <a:outerShdw blurRad="38100" dist="38100" dir="2700000" algn="tl">
                    <a:srgbClr val="000000">
                      <a:alpha val="43137"/>
                    </a:srgbClr>
                  </a:outerShdw>
                </a:effectLst>
              </a:rPr>
              <a:t>efinisi</a:t>
            </a:r>
            <a:r>
              <a:rPr lang="en-US" sz="4800" b="1" u="sng" dirty="0">
                <a:effectLst>
                  <a:outerShdw blurRad="38100" dist="38100" dir="2700000" algn="tl">
                    <a:srgbClr val="000000">
                      <a:alpha val="43137"/>
                    </a:srgbClr>
                  </a:outerShdw>
                </a:effectLst>
              </a:rPr>
              <a:t> multimedia</a:t>
            </a:r>
            <a:r>
              <a:rPr lang="id-ID" sz="4800" b="1" u="sng" dirty="0">
                <a:effectLst>
                  <a:outerShdw blurRad="38100" dist="38100" dir="2700000" algn="tl">
                    <a:srgbClr val="000000">
                      <a:alpha val="43137"/>
                    </a:srgbClr>
                  </a:outerShdw>
                </a:effectLst>
              </a:rPr>
              <a:t> ?</a:t>
            </a:r>
            <a:br>
              <a:rPr lang="id-ID" sz="4800" b="1" u="sng" dirty="0">
                <a:effectLst>
                  <a:outerShdw blurRad="38100" dist="38100" dir="2700000" algn="tl">
                    <a:srgbClr val="000000">
                      <a:alpha val="43137"/>
                    </a:srgbClr>
                  </a:outerShdw>
                </a:effectLst>
              </a:rPr>
            </a:br>
            <a:endParaRPr lang="id-ID" sz="4800" b="1" u="sng" dirty="0">
              <a:effectLst>
                <a:outerShdw blurRad="38100" dist="38100" dir="2700000" algn="tl">
                  <a:srgbClr val="000000">
                    <a:alpha val="43137"/>
                  </a:srgbClr>
                </a:outerShdw>
              </a:effectLst>
            </a:endParaRPr>
          </a:p>
        </p:txBody>
      </p:sp>
      <p:sp>
        <p:nvSpPr>
          <p:cNvPr id="6" name="TextBox 5"/>
          <p:cNvSpPr txBox="1"/>
          <p:nvPr/>
        </p:nvSpPr>
        <p:spPr>
          <a:xfrm>
            <a:off x="500034" y="1357298"/>
            <a:ext cx="8001056" cy="4524315"/>
          </a:xfrm>
          <a:prstGeom prst="rect">
            <a:avLst/>
          </a:prstGeom>
          <a:noFill/>
        </p:spPr>
        <p:txBody>
          <a:bodyPr wrap="square" rtlCol="0">
            <a:spAutoFit/>
          </a:bodyPr>
          <a:lstStyle/>
          <a:p>
            <a:pPr algn="just"/>
            <a:r>
              <a:rPr lang="id-ID" sz="3200" b="1" dirty="0"/>
              <a:t>Multimedia berasal dari kata </a:t>
            </a:r>
            <a:r>
              <a:rPr lang="id-ID" sz="3200" b="1" i="1" dirty="0"/>
              <a:t>multi</a:t>
            </a:r>
            <a:r>
              <a:rPr lang="id-ID" sz="3200" b="1" dirty="0"/>
              <a:t> dan </a:t>
            </a:r>
            <a:r>
              <a:rPr lang="id-ID" sz="3200" b="1" i="1" dirty="0"/>
              <a:t>medium</a:t>
            </a:r>
            <a:r>
              <a:rPr lang="id-ID" sz="3200" b="1" dirty="0"/>
              <a:t>.</a:t>
            </a:r>
          </a:p>
          <a:p>
            <a:pPr algn="just"/>
            <a:endParaRPr lang="id-ID" sz="3200" b="1" dirty="0"/>
          </a:p>
          <a:p>
            <a:pPr algn="just"/>
            <a:r>
              <a:rPr lang="id-ID" sz="3200" b="1" u="sng" dirty="0"/>
              <a:t>Multi</a:t>
            </a:r>
            <a:r>
              <a:rPr lang="id-ID" sz="3200" b="1" dirty="0"/>
              <a:t> yang berarti banyak atau lebih dari satu.</a:t>
            </a:r>
          </a:p>
          <a:p>
            <a:pPr algn="just"/>
            <a:endParaRPr lang="id-ID" sz="3200" b="1" dirty="0"/>
          </a:p>
          <a:p>
            <a:pPr algn="just"/>
            <a:r>
              <a:rPr lang="id-ID" sz="3200" b="1" u="sng" dirty="0"/>
              <a:t>Medium</a:t>
            </a:r>
            <a:r>
              <a:rPr lang="id-ID" sz="3200" b="1" dirty="0"/>
              <a:t> yang berarti perantara atau suatu perantara yang digunakan untuk menghantar </a:t>
            </a:r>
            <a:r>
              <a:rPr lang="fi-FI" sz="3200" b="1" dirty="0"/>
              <a:t>atau menyampaikan sesuatu seperti komunikasi </a:t>
            </a:r>
            <a:r>
              <a:rPr lang="id-ID" sz="3200" b="1" dirty="0"/>
              <a:t> </a:t>
            </a:r>
            <a:r>
              <a:rPr lang="fi-FI" sz="3200" b="1" dirty="0"/>
              <a:t>massa</a:t>
            </a:r>
            <a:r>
              <a:rPr lang="id-ID" sz="3200" b="1"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fontAlgn="auto" hangingPunct="1">
              <a:spcAft>
                <a:spcPts val="0"/>
              </a:spcAft>
              <a:defRPr/>
            </a:pPr>
            <a:r>
              <a:rPr lang="en-US" dirty="0" err="1"/>
              <a:t>Aplikasi-aplikasi</a:t>
            </a:r>
            <a:r>
              <a:rPr lang="en-US" dirty="0"/>
              <a:t> (</a:t>
            </a:r>
            <a:r>
              <a:rPr lang="en-US" dirty="0" err="1"/>
              <a:t>produk</a:t>
            </a:r>
            <a:r>
              <a:rPr lang="en-US" dirty="0"/>
              <a:t>) Multimedia </a:t>
            </a:r>
          </a:p>
        </p:txBody>
      </p:sp>
      <p:sp>
        <p:nvSpPr>
          <p:cNvPr id="19459" name="Rectangle 3"/>
          <p:cNvSpPr>
            <a:spLocks noGrp="1" noChangeArrowheads="1"/>
          </p:cNvSpPr>
          <p:nvPr>
            <p:ph idx="1"/>
          </p:nvPr>
        </p:nvSpPr>
        <p:spPr/>
        <p:txBody>
          <a:bodyPr>
            <a:normAutofit/>
          </a:bodyPr>
          <a:lstStyle/>
          <a:p>
            <a:pPr eaLnBrk="1" hangingPunct="1"/>
            <a:r>
              <a:rPr lang="en-US" sz="2800" dirty="0" err="1"/>
              <a:t>Bisnis</a:t>
            </a:r>
            <a:r>
              <a:rPr lang="en-US" sz="2800" dirty="0"/>
              <a:t> </a:t>
            </a:r>
            <a:r>
              <a:rPr lang="id-ID" sz="2800" dirty="0"/>
              <a:t>-&gt;</a:t>
            </a:r>
            <a:r>
              <a:rPr lang="en-US" sz="2800" dirty="0"/>
              <a:t> </a:t>
            </a:r>
            <a:r>
              <a:rPr lang="en-US" sz="2800" dirty="0" err="1"/>
              <a:t>iklan</a:t>
            </a:r>
            <a:r>
              <a:rPr lang="en-US" sz="2800" dirty="0"/>
              <a:t> </a:t>
            </a:r>
            <a:r>
              <a:rPr lang="en-US" sz="2800" dirty="0" err="1"/>
              <a:t>di</a:t>
            </a:r>
            <a:r>
              <a:rPr lang="en-US" sz="2800" dirty="0"/>
              <a:t> media </a:t>
            </a:r>
            <a:r>
              <a:rPr lang="en-US" sz="2800" dirty="0" err="1"/>
              <a:t>cetak</a:t>
            </a:r>
            <a:r>
              <a:rPr lang="en-US" sz="2800" dirty="0"/>
              <a:t> </a:t>
            </a:r>
            <a:r>
              <a:rPr lang="en-US" sz="2800" dirty="0" err="1"/>
              <a:t>atau</a:t>
            </a:r>
            <a:r>
              <a:rPr lang="en-US" sz="2800" dirty="0"/>
              <a:t> </a:t>
            </a:r>
            <a:r>
              <a:rPr lang="en-US" sz="2800" dirty="0" err="1"/>
              <a:t>televisi</a:t>
            </a:r>
            <a:r>
              <a:rPr lang="en-US" sz="2800" dirty="0"/>
              <a:t>, demo </a:t>
            </a:r>
            <a:r>
              <a:rPr lang="en-US" sz="2800" dirty="0" err="1"/>
              <a:t>produk</a:t>
            </a:r>
            <a:r>
              <a:rPr lang="en-US" sz="2800" dirty="0"/>
              <a:t>, database, </a:t>
            </a:r>
            <a:r>
              <a:rPr lang="en-US" sz="2800" dirty="0" err="1"/>
              <a:t>katalog</a:t>
            </a:r>
            <a:r>
              <a:rPr lang="en-US" sz="2800" dirty="0"/>
              <a:t>, </a:t>
            </a:r>
            <a:r>
              <a:rPr lang="en-US" sz="2800" dirty="0" err="1"/>
              <a:t>brosur</a:t>
            </a:r>
            <a:r>
              <a:rPr lang="en-US" sz="2800" dirty="0"/>
              <a:t>, </a:t>
            </a:r>
            <a:r>
              <a:rPr lang="en-US" sz="2800" dirty="0" err="1"/>
              <a:t>dan</a:t>
            </a:r>
            <a:r>
              <a:rPr lang="en-US" sz="2800" dirty="0"/>
              <a:t> lain-lain.</a:t>
            </a:r>
          </a:p>
          <a:p>
            <a:pPr eaLnBrk="1" hangingPunct="1"/>
            <a:r>
              <a:rPr lang="en-US" sz="2800" dirty="0" err="1"/>
              <a:t>Sekolah</a:t>
            </a:r>
            <a:r>
              <a:rPr lang="id-ID" sz="2800" dirty="0"/>
              <a:t> </a:t>
            </a:r>
            <a:r>
              <a:rPr lang="en-US" sz="2800" dirty="0"/>
              <a:t>-</a:t>
            </a:r>
            <a:r>
              <a:rPr lang="id-ID" sz="2800" dirty="0"/>
              <a:t>&gt;</a:t>
            </a:r>
            <a:r>
              <a:rPr lang="en-US" sz="2800" dirty="0"/>
              <a:t> Software </a:t>
            </a:r>
            <a:r>
              <a:rPr lang="en-US" sz="2800" dirty="0" err="1"/>
              <a:t>Edukasi</a:t>
            </a:r>
            <a:r>
              <a:rPr lang="en-US" sz="2800" dirty="0"/>
              <a:t> </a:t>
            </a:r>
            <a:r>
              <a:rPr lang="en-US" sz="2800" dirty="0" err="1"/>
              <a:t>dapat</a:t>
            </a:r>
            <a:r>
              <a:rPr lang="en-US" sz="2800" dirty="0"/>
              <a:t> </a:t>
            </a:r>
            <a:r>
              <a:rPr lang="en-US" sz="2800" dirty="0" err="1"/>
              <a:t>dikembangkan</a:t>
            </a:r>
            <a:r>
              <a:rPr lang="en-US" sz="2800" dirty="0"/>
              <a:t> </a:t>
            </a:r>
            <a:r>
              <a:rPr lang="en-US" sz="2800" dirty="0" err="1"/>
              <a:t>untuk</a:t>
            </a:r>
            <a:r>
              <a:rPr lang="en-US" sz="2800" dirty="0"/>
              <a:t> </a:t>
            </a:r>
            <a:r>
              <a:rPr lang="en-US" sz="2800" dirty="0" err="1"/>
              <a:t>meningkatkan</a:t>
            </a:r>
            <a:r>
              <a:rPr lang="en-US" sz="2800" dirty="0"/>
              <a:t> </a:t>
            </a:r>
            <a:r>
              <a:rPr lang="en-US" sz="2800" dirty="0" err="1"/>
              <a:t>kemampuan</a:t>
            </a:r>
            <a:r>
              <a:rPr lang="en-US" sz="2800" dirty="0"/>
              <a:t> </a:t>
            </a:r>
            <a:r>
              <a:rPr lang="en-US" sz="2800" dirty="0" err="1"/>
              <a:t>belajar</a:t>
            </a:r>
            <a:r>
              <a:rPr lang="en-US" sz="2800" dirty="0"/>
              <a:t> </a:t>
            </a:r>
            <a:r>
              <a:rPr lang="en-US" sz="2800" dirty="0" err="1"/>
              <a:t>para</a:t>
            </a:r>
            <a:r>
              <a:rPr lang="en-US" sz="2800" dirty="0"/>
              <a:t> </a:t>
            </a:r>
            <a:r>
              <a:rPr lang="en-US" sz="2800" dirty="0" err="1"/>
              <a:t>siswa</a:t>
            </a:r>
            <a:r>
              <a:rPr lang="en-US" sz="2800" dirty="0"/>
              <a:t>.</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fontAlgn="auto" hangingPunct="1">
              <a:spcAft>
                <a:spcPts val="0"/>
              </a:spcAft>
              <a:defRPr/>
            </a:pPr>
            <a:r>
              <a:rPr lang="en-US" dirty="0" err="1"/>
              <a:t>Aplikasi-aplikasi</a:t>
            </a:r>
            <a:r>
              <a:rPr lang="en-US" dirty="0"/>
              <a:t> (</a:t>
            </a:r>
            <a:r>
              <a:rPr lang="en-US" dirty="0" err="1"/>
              <a:t>produk</a:t>
            </a:r>
            <a:r>
              <a:rPr lang="en-US" dirty="0"/>
              <a:t>) Multimedia </a:t>
            </a:r>
          </a:p>
        </p:txBody>
      </p:sp>
      <p:sp>
        <p:nvSpPr>
          <p:cNvPr id="20483" name="Rectangle 3"/>
          <p:cNvSpPr>
            <a:spLocks noGrp="1" noChangeArrowheads="1"/>
          </p:cNvSpPr>
          <p:nvPr>
            <p:ph idx="1"/>
          </p:nvPr>
        </p:nvSpPr>
        <p:spPr/>
        <p:txBody>
          <a:bodyPr>
            <a:normAutofit/>
          </a:bodyPr>
          <a:lstStyle/>
          <a:p>
            <a:pPr eaLnBrk="1" hangingPunct="1"/>
            <a:r>
              <a:rPr lang="en-US" sz="2800" dirty="0" err="1"/>
              <a:t>Rumah</a:t>
            </a:r>
            <a:r>
              <a:rPr lang="id-ID" sz="2800" dirty="0"/>
              <a:t> </a:t>
            </a:r>
            <a:r>
              <a:rPr lang="en-US" sz="2800" dirty="0"/>
              <a:t>-</a:t>
            </a:r>
            <a:r>
              <a:rPr lang="id-ID" sz="2800" dirty="0"/>
              <a:t>&gt; </a:t>
            </a:r>
            <a:r>
              <a:rPr lang="en-US" sz="2800" dirty="0" err="1"/>
              <a:t>kebanyakan</a:t>
            </a:r>
            <a:r>
              <a:rPr lang="en-US" sz="2800" dirty="0"/>
              <a:t> </a:t>
            </a:r>
            <a:r>
              <a:rPr lang="en-US" sz="2800" dirty="0" err="1"/>
              <a:t>dari</a:t>
            </a:r>
            <a:r>
              <a:rPr lang="en-US" sz="2800" dirty="0"/>
              <a:t> </a:t>
            </a:r>
            <a:r>
              <a:rPr lang="en-US" sz="2800" dirty="0" err="1"/>
              <a:t>produk</a:t>
            </a:r>
            <a:r>
              <a:rPr lang="en-US" sz="2800" dirty="0"/>
              <a:t> multimedia </a:t>
            </a:r>
            <a:r>
              <a:rPr lang="en-US" sz="2800" dirty="0" err="1"/>
              <a:t>sampai</a:t>
            </a:r>
            <a:r>
              <a:rPr lang="en-US" sz="2800" dirty="0"/>
              <a:t> </a:t>
            </a:r>
            <a:r>
              <a:rPr lang="en-US" sz="2800" dirty="0" err="1"/>
              <a:t>ke</a:t>
            </a:r>
            <a:r>
              <a:rPr lang="en-US" sz="2800" dirty="0"/>
              <a:t> </a:t>
            </a:r>
            <a:r>
              <a:rPr lang="en-US" sz="2800" dirty="0" err="1"/>
              <a:t>lingkungan</a:t>
            </a:r>
            <a:r>
              <a:rPr lang="en-US" sz="2800" dirty="0"/>
              <a:t> </a:t>
            </a:r>
            <a:r>
              <a:rPr lang="en-US" sz="2800" dirty="0" err="1"/>
              <a:t>rumah</a:t>
            </a:r>
            <a:r>
              <a:rPr lang="en-US" sz="2800" dirty="0"/>
              <a:t> </a:t>
            </a:r>
            <a:r>
              <a:rPr lang="en-US" sz="2800" dirty="0" err="1"/>
              <a:t>melalui</a:t>
            </a:r>
            <a:r>
              <a:rPr lang="en-US" sz="2800" dirty="0"/>
              <a:t> media </a:t>
            </a:r>
            <a:r>
              <a:rPr lang="en-US" sz="2800" dirty="0" err="1"/>
              <a:t>televisi</a:t>
            </a:r>
            <a:r>
              <a:rPr lang="en-US" sz="2800" dirty="0"/>
              <a:t>.</a:t>
            </a:r>
          </a:p>
          <a:p>
            <a:pPr eaLnBrk="1" hangingPunct="1"/>
            <a:r>
              <a:rPr lang="en-US" sz="2800" dirty="0" err="1"/>
              <a:t>Masyarakat</a:t>
            </a:r>
            <a:r>
              <a:rPr lang="en-US" sz="2800" dirty="0"/>
              <a:t> </a:t>
            </a:r>
            <a:r>
              <a:rPr lang="en-US" sz="2800" dirty="0" err="1"/>
              <a:t>umum</a:t>
            </a:r>
            <a:r>
              <a:rPr lang="id-ID" sz="2800" dirty="0"/>
              <a:t> </a:t>
            </a:r>
            <a:r>
              <a:rPr lang="en-US" sz="2800" dirty="0"/>
              <a:t>-</a:t>
            </a:r>
            <a:r>
              <a:rPr lang="id-ID" sz="2800" dirty="0"/>
              <a:t>&gt;</a:t>
            </a:r>
            <a:r>
              <a:rPr lang="en-US" sz="2800" dirty="0"/>
              <a:t> stand-alone terminals </a:t>
            </a:r>
            <a:r>
              <a:rPr lang="en-US" sz="2800" dirty="0" err="1"/>
              <a:t>atau</a:t>
            </a:r>
            <a:r>
              <a:rPr lang="en-US" sz="2800" dirty="0"/>
              <a:t> kiosks (</a:t>
            </a:r>
            <a:r>
              <a:rPr lang="en-US" sz="2800" dirty="0" err="1"/>
              <a:t>kios</a:t>
            </a:r>
            <a:r>
              <a:rPr lang="en-US" sz="2800" dirty="0"/>
              <a:t> </a:t>
            </a:r>
            <a:r>
              <a:rPr lang="en-US" sz="2800" dirty="0" err="1"/>
              <a:t>interaktif</a:t>
            </a:r>
            <a:r>
              <a:rPr lang="en-US" sz="2800" dirty="0"/>
              <a:t>) yang </a:t>
            </a:r>
            <a:r>
              <a:rPr lang="en-US" sz="2800" dirty="0" err="1"/>
              <a:t>menyediakan</a:t>
            </a:r>
            <a:r>
              <a:rPr lang="en-US" sz="2800" dirty="0"/>
              <a:t> </a:t>
            </a:r>
            <a:r>
              <a:rPr lang="en-US" sz="2800" dirty="0" err="1"/>
              <a:t>informasi</a:t>
            </a:r>
            <a:r>
              <a:rPr lang="en-US" sz="2800" dirty="0"/>
              <a:t> </a:t>
            </a:r>
            <a:r>
              <a:rPr lang="en-US" sz="2800" dirty="0" err="1"/>
              <a:t>dan</a:t>
            </a:r>
            <a:r>
              <a:rPr lang="en-US" sz="2800" dirty="0"/>
              <a:t> </a:t>
            </a:r>
            <a:r>
              <a:rPr lang="en-US" sz="2800" dirty="0" err="1"/>
              <a:t>bantuan</a:t>
            </a:r>
            <a:r>
              <a:rPr lang="en-US" sz="2800" dirty="0"/>
              <a:t> lain.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dirty="0"/>
              <a:t>Virtual Reality (VR) (1)</a:t>
            </a:r>
          </a:p>
        </p:txBody>
      </p:sp>
      <p:sp>
        <p:nvSpPr>
          <p:cNvPr id="21507" name="Rectangle 3"/>
          <p:cNvSpPr>
            <a:spLocks noGrp="1" noChangeArrowheads="1"/>
          </p:cNvSpPr>
          <p:nvPr>
            <p:ph idx="1"/>
          </p:nvPr>
        </p:nvSpPr>
        <p:spPr/>
        <p:txBody>
          <a:bodyPr>
            <a:normAutofit/>
          </a:bodyPr>
          <a:lstStyle/>
          <a:p>
            <a:pPr eaLnBrk="1" hangingPunct="1"/>
            <a:r>
              <a:rPr lang="en-US" sz="2800" dirty="0"/>
              <a:t>Virtual reality </a:t>
            </a:r>
            <a:r>
              <a:rPr lang="en-US" sz="2800" dirty="0" err="1"/>
              <a:t>adalah</a:t>
            </a:r>
            <a:r>
              <a:rPr lang="en-US" sz="2800" dirty="0"/>
              <a:t> </a:t>
            </a:r>
            <a:r>
              <a:rPr lang="en-US" sz="2800" dirty="0" err="1"/>
              <a:t>teknologi</a:t>
            </a:r>
            <a:r>
              <a:rPr lang="en-US" sz="2800" dirty="0"/>
              <a:t> yang </a:t>
            </a:r>
            <a:r>
              <a:rPr lang="en-US" sz="2800" dirty="0" err="1"/>
              <a:t>memungkinkan</a:t>
            </a:r>
            <a:r>
              <a:rPr lang="en-US" sz="2800" dirty="0"/>
              <a:t> </a:t>
            </a:r>
            <a:r>
              <a:rPr lang="en-US" sz="2800" dirty="0" err="1"/>
              <a:t>seseorang</a:t>
            </a:r>
            <a:r>
              <a:rPr lang="en-US" sz="2800" dirty="0"/>
              <a:t> </a:t>
            </a:r>
            <a:r>
              <a:rPr lang="en-US" sz="2800" dirty="0" err="1"/>
              <a:t>melakukan</a:t>
            </a:r>
            <a:r>
              <a:rPr lang="en-US" sz="2800" dirty="0"/>
              <a:t> </a:t>
            </a:r>
            <a:r>
              <a:rPr lang="en-US" sz="2800" dirty="0" err="1"/>
              <a:t>suatu</a:t>
            </a:r>
            <a:r>
              <a:rPr lang="en-US" sz="2800" dirty="0"/>
              <a:t> </a:t>
            </a:r>
            <a:r>
              <a:rPr lang="en-US" sz="2800" dirty="0" err="1"/>
              <a:t>simulasi</a:t>
            </a:r>
            <a:r>
              <a:rPr lang="en-US" sz="2800" dirty="0"/>
              <a:t> </a:t>
            </a:r>
            <a:r>
              <a:rPr lang="en-US" sz="2800" dirty="0" err="1"/>
              <a:t>terhadap</a:t>
            </a:r>
            <a:r>
              <a:rPr lang="en-US" sz="2800" dirty="0"/>
              <a:t> </a:t>
            </a:r>
            <a:r>
              <a:rPr lang="en-US" sz="2800" dirty="0" err="1"/>
              <a:t>suatu</a:t>
            </a:r>
            <a:r>
              <a:rPr lang="en-US" sz="2800" dirty="0"/>
              <a:t> </a:t>
            </a:r>
            <a:r>
              <a:rPr lang="en-US" sz="2800" dirty="0" err="1"/>
              <a:t>objek</a:t>
            </a:r>
            <a:r>
              <a:rPr lang="en-US" sz="2800" dirty="0"/>
              <a:t> </a:t>
            </a:r>
            <a:r>
              <a:rPr lang="en-US" sz="2800" dirty="0" err="1"/>
              <a:t>nyata</a:t>
            </a:r>
            <a:r>
              <a:rPr lang="en-US" sz="2800" dirty="0"/>
              <a:t> </a:t>
            </a:r>
            <a:r>
              <a:rPr lang="en-US" sz="2800" dirty="0" err="1"/>
              <a:t>dengan</a:t>
            </a:r>
            <a:r>
              <a:rPr lang="en-US" sz="2800" dirty="0"/>
              <a:t> </a:t>
            </a:r>
            <a:r>
              <a:rPr lang="en-US" sz="2800" dirty="0" err="1"/>
              <a:t>menggunakan</a:t>
            </a:r>
            <a:r>
              <a:rPr lang="en-US" sz="2800" dirty="0"/>
              <a:t> </a:t>
            </a:r>
            <a:r>
              <a:rPr lang="en-US" sz="2800" dirty="0" err="1"/>
              <a:t>komputer</a:t>
            </a:r>
            <a:r>
              <a:rPr lang="en-US" sz="2800" dirty="0"/>
              <a:t> yang </a:t>
            </a:r>
            <a:r>
              <a:rPr lang="en-US" sz="2800" dirty="0" err="1"/>
              <a:t>mampu</a:t>
            </a:r>
            <a:r>
              <a:rPr lang="en-US" sz="2800" dirty="0"/>
              <a:t> </a:t>
            </a:r>
            <a:r>
              <a:rPr lang="en-US" sz="2800" dirty="0" err="1"/>
              <a:t>membangkitkan</a:t>
            </a:r>
            <a:r>
              <a:rPr lang="en-US" sz="2800" dirty="0"/>
              <a:t> </a:t>
            </a:r>
            <a:r>
              <a:rPr lang="en-US" sz="2800" dirty="0" err="1"/>
              <a:t>suasana</a:t>
            </a:r>
            <a:r>
              <a:rPr lang="en-US" sz="2800" dirty="0"/>
              <a:t> 3D </a:t>
            </a:r>
            <a:r>
              <a:rPr lang="en-US" sz="2800" dirty="0" err="1"/>
              <a:t>sehingga</a:t>
            </a:r>
            <a:r>
              <a:rPr lang="en-US" sz="2800" dirty="0"/>
              <a:t> </a:t>
            </a:r>
            <a:r>
              <a:rPr lang="en-US" sz="2800" dirty="0" err="1"/>
              <a:t>membuat</a:t>
            </a:r>
            <a:r>
              <a:rPr lang="en-US" sz="2800" dirty="0"/>
              <a:t> sang </a:t>
            </a:r>
            <a:r>
              <a:rPr lang="en-US" sz="2800" dirty="0" err="1"/>
              <a:t>pemakai</a:t>
            </a:r>
            <a:r>
              <a:rPr lang="en-US" sz="2800" dirty="0"/>
              <a:t> </a:t>
            </a:r>
            <a:r>
              <a:rPr lang="en-US" sz="2800" dirty="0" err="1"/>
              <a:t>seolah-olah</a:t>
            </a:r>
            <a:r>
              <a:rPr lang="en-US" sz="2800" dirty="0"/>
              <a:t> </a:t>
            </a:r>
            <a:r>
              <a:rPr lang="en-US" sz="2800" dirty="0" err="1"/>
              <a:t>terlibat</a:t>
            </a:r>
            <a:r>
              <a:rPr lang="en-US" sz="2800" dirty="0"/>
              <a:t> </a:t>
            </a:r>
            <a:r>
              <a:rPr lang="en-US" sz="2800" dirty="0" err="1"/>
              <a:t>secara</a:t>
            </a:r>
            <a:r>
              <a:rPr lang="en-US" sz="2800" dirty="0"/>
              <a:t> </a:t>
            </a:r>
            <a:r>
              <a:rPr lang="en-US" sz="2800" dirty="0" err="1"/>
              <a:t>fisik</a:t>
            </a:r>
            <a:endParaRPr lang="en-US" sz="28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dirty="0"/>
              <a:t>Virtual Reality (VR)(2)</a:t>
            </a:r>
          </a:p>
        </p:txBody>
      </p:sp>
      <p:sp>
        <p:nvSpPr>
          <p:cNvPr id="22531" name="Rectangle 3"/>
          <p:cNvSpPr>
            <a:spLocks noGrp="1" noChangeArrowheads="1"/>
          </p:cNvSpPr>
          <p:nvPr>
            <p:ph idx="1"/>
          </p:nvPr>
        </p:nvSpPr>
        <p:spPr/>
        <p:txBody>
          <a:bodyPr>
            <a:normAutofit fontScale="92500" lnSpcReduction="10000"/>
          </a:bodyPr>
          <a:lstStyle/>
          <a:p>
            <a:pPr eaLnBrk="1" hangingPunct="1"/>
            <a:r>
              <a:rPr lang="en-US" sz="2800"/>
              <a:t>Sistem seperti ini berguna untuk</a:t>
            </a:r>
          </a:p>
          <a:p>
            <a:pPr lvl="1" eaLnBrk="1" hangingPunct="1"/>
            <a:r>
              <a:rPr lang="en-US" sz="2400"/>
              <a:t>Perancang obat</a:t>
            </a:r>
          </a:p>
          <a:p>
            <a:pPr lvl="1" eaLnBrk="1" hangingPunct="1"/>
            <a:r>
              <a:rPr lang="en-US" sz="2400"/>
              <a:t>Arsitek</a:t>
            </a:r>
          </a:p>
          <a:p>
            <a:pPr lvl="1" eaLnBrk="1" hangingPunct="1"/>
            <a:r>
              <a:rPr lang="en-US" sz="2400"/>
              <a:t>Insinyur</a:t>
            </a:r>
          </a:p>
          <a:p>
            <a:pPr lvl="1" eaLnBrk="1" hangingPunct="1"/>
            <a:r>
              <a:rPr lang="en-US" sz="2400"/>
              <a:t>Pekerja medis</a:t>
            </a:r>
          </a:p>
          <a:p>
            <a:pPr lvl="1" eaLnBrk="1" hangingPunct="1"/>
            <a:r>
              <a:rPr lang="en-US" sz="2400"/>
              <a:t>Orang awak</a:t>
            </a:r>
          </a:p>
          <a:p>
            <a:pPr eaLnBrk="1" hangingPunct="1"/>
            <a:r>
              <a:rPr lang="en-US" sz="2800"/>
              <a:t>Untuk melakukan aktifitas dunia nyata</a:t>
            </a:r>
          </a:p>
          <a:p>
            <a:pPr eaLnBrk="1" hangingPunct="1"/>
            <a:r>
              <a:rPr lang="en-US" sz="2800"/>
              <a:t>Contohnya: </a:t>
            </a:r>
          </a:p>
          <a:p>
            <a:pPr lvl="1" eaLnBrk="1" hangingPunct="1"/>
            <a:r>
              <a:rPr lang="en-US" sz="2400"/>
              <a:t>Pilot dapat menggunakan sistem </a:t>
            </a:r>
            <a:r>
              <a:rPr lang="en-US" sz="2400" i="1"/>
              <a:t>Virtual Reality</a:t>
            </a:r>
            <a:r>
              <a:rPr lang="en-US" sz="2400"/>
              <a:t> untuk melakukan simulasi penerbangan sebelum melakukan penerbangan yang sesungguhnya</a:t>
            </a:r>
            <a:endParaRPr lang="en-US" sz="2400" i="1"/>
          </a:p>
          <a:p>
            <a:pPr lvl="1" eaLnBrk="1" hangingPunct="1">
              <a:buFont typeface="Wingdings" pitchFamily="2" charset="2"/>
              <a:buNone/>
            </a:pPr>
            <a:endParaRPr lang="en-US"/>
          </a:p>
          <a:p>
            <a:pPr lvl="1" eaLnBrk="1" hangingPunct="1">
              <a:buFont typeface="Wingdings" pitchFamily="2" charset="2"/>
              <a:buNone/>
            </a:pPr>
            <a:endParaRPr 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a:t>Piranti</a:t>
            </a:r>
            <a:r>
              <a:rPr lang="en-US" dirty="0"/>
              <a:t> Virtual Reality (VR)(1)</a:t>
            </a:r>
          </a:p>
        </p:txBody>
      </p:sp>
      <p:sp>
        <p:nvSpPr>
          <p:cNvPr id="23555" name="Content Placeholder 2"/>
          <p:cNvSpPr>
            <a:spLocks noGrp="1"/>
          </p:cNvSpPr>
          <p:nvPr>
            <p:ph idx="1"/>
          </p:nvPr>
        </p:nvSpPr>
        <p:spPr/>
        <p:txBody>
          <a:bodyPr>
            <a:normAutofit fontScale="92500"/>
          </a:bodyPr>
          <a:lstStyle/>
          <a:p>
            <a:r>
              <a:rPr lang="en-US" sz="2800" dirty="0"/>
              <a:t>Ada 3 </a:t>
            </a:r>
            <a:r>
              <a:rPr lang="en-US" sz="2800" dirty="0" err="1"/>
              <a:t>alat</a:t>
            </a:r>
            <a:r>
              <a:rPr lang="en-US" sz="2800" dirty="0"/>
              <a:t> yang </a:t>
            </a:r>
            <a:r>
              <a:rPr lang="en-US" sz="2800" dirty="0" err="1"/>
              <a:t>digunakan</a:t>
            </a:r>
            <a:endParaRPr lang="en-US" sz="2800" dirty="0"/>
          </a:p>
          <a:p>
            <a:pPr lvl="1"/>
            <a:r>
              <a:rPr lang="en-US" sz="2400" dirty="0"/>
              <a:t>Glove: </a:t>
            </a:r>
            <a:r>
              <a:rPr lang="en-US" sz="2400" dirty="0" err="1"/>
              <a:t>peranti</a:t>
            </a:r>
            <a:r>
              <a:rPr lang="en-US" sz="2400" dirty="0"/>
              <a:t> </a:t>
            </a:r>
            <a:r>
              <a:rPr lang="en-US" sz="2400" dirty="0" err="1"/>
              <a:t>masukan</a:t>
            </a:r>
            <a:r>
              <a:rPr lang="en-US" sz="2400" dirty="0"/>
              <a:t> yang </a:t>
            </a:r>
            <a:r>
              <a:rPr lang="en-US" sz="2400" dirty="0" err="1"/>
              <a:t>dapat</a:t>
            </a:r>
            <a:r>
              <a:rPr lang="en-US" sz="2400" dirty="0"/>
              <a:t> </a:t>
            </a:r>
            <a:r>
              <a:rPr lang="en-US" sz="2400" dirty="0" err="1"/>
              <a:t>menangkap</a:t>
            </a:r>
            <a:r>
              <a:rPr lang="en-US" sz="2400" dirty="0"/>
              <a:t> </a:t>
            </a:r>
            <a:r>
              <a:rPr lang="en-US" sz="2400" dirty="0" err="1"/>
              <a:t>gerakan</a:t>
            </a:r>
            <a:r>
              <a:rPr lang="en-US" sz="2400" dirty="0"/>
              <a:t> </a:t>
            </a:r>
            <a:r>
              <a:rPr lang="en-US" sz="2400" dirty="0" err="1"/>
              <a:t>tangan</a:t>
            </a:r>
            <a:r>
              <a:rPr lang="en-US" sz="2400" dirty="0"/>
              <a:t> dan </a:t>
            </a:r>
            <a:r>
              <a:rPr lang="en-US" sz="2400" dirty="0" err="1"/>
              <a:t>mengirimkan</a:t>
            </a:r>
            <a:r>
              <a:rPr lang="en-US" sz="2400" dirty="0"/>
              <a:t> </a:t>
            </a:r>
            <a:r>
              <a:rPr lang="en-US" sz="2400" dirty="0" err="1"/>
              <a:t>informasi</a:t>
            </a:r>
            <a:r>
              <a:rPr lang="en-US" sz="2400" dirty="0"/>
              <a:t> </a:t>
            </a:r>
            <a:r>
              <a:rPr lang="en-US" sz="2400" dirty="0" err="1"/>
              <a:t>gerakan</a:t>
            </a:r>
            <a:r>
              <a:rPr lang="en-US" sz="2400" dirty="0"/>
              <a:t> </a:t>
            </a:r>
            <a:r>
              <a:rPr lang="en-US" sz="2400" dirty="0" err="1"/>
              <a:t>ke</a:t>
            </a:r>
            <a:r>
              <a:rPr lang="en-US" sz="2400" dirty="0"/>
              <a:t> </a:t>
            </a:r>
            <a:r>
              <a:rPr lang="en-US" sz="2400" dirty="0" err="1"/>
              <a:t>sistem</a:t>
            </a:r>
            <a:r>
              <a:rPr lang="en-US" sz="2400" dirty="0"/>
              <a:t> </a:t>
            </a:r>
            <a:r>
              <a:rPr lang="en-US" sz="2400" i="1" dirty="0"/>
              <a:t>Virtual Reality</a:t>
            </a:r>
            <a:endParaRPr lang="en-US" sz="2400" dirty="0"/>
          </a:p>
          <a:p>
            <a:pPr lvl="1"/>
            <a:r>
              <a:rPr lang="en-US" sz="2400" dirty="0"/>
              <a:t>Headset: </a:t>
            </a:r>
            <a:r>
              <a:rPr lang="en-US" sz="2400" dirty="0" err="1"/>
              <a:t>peranti</a:t>
            </a:r>
            <a:r>
              <a:rPr lang="en-US" sz="2400" dirty="0"/>
              <a:t> yang </a:t>
            </a:r>
            <a:r>
              <a:rPr lang="en-US" sz="2400" dirty="0" err="1"/>
              <a:t>berfungsi</a:t>
            </a:r>
            <a:r>
              <a:rPr lang="en-US" sz="2400" dirty="0"/>
              <a:t> </a:t>
            </a:r>
            <a:r>
              <a:rPr lang="en-US" sz="2400" dirty="0" err="1"/>
              <a:t>untuk</a:t>
            </a:r>
            <a:r>
              <a:rPr lang="en-US" sz="2400" dirty="0"/>
              <a:t> </a:t>
            </a:r>
            <a:r>
              <a:rPr lang="en-US" sz="2400" dirty="0" err="1"/>
              <a:t>memonitor</a:t>
            </a:r>
            <a:r>
              <a:rPr lang="en-US" sz="2400" dirty="0"/>
              <a:t> </a:t>
            </a:r>
            <a:r>
              <a:rPr lang="en-US" sz="2400" dirty="0" err="1"/>
              <a:t>gerakan</a:t>
            </a:r>
            <a:r>
              <a:rPr lang="en-US" sz="2400" dirty="0"/>
              <a:t> </a:t>
            </a:r>
            <a:r>
              <a:rPr lang="en-US" sz="2400" dirty="0" err="1"/>
              <a:t>kepala</a:t>
            </a:r>
            <a:r>
              <a:rPr lang="en-US" sz="2400" dirty="0"/>
              <a:t> dan </a:t>
            </a:r>
            <a:r>
              <a:rPr lang="en-US" sz="2400" dirty="0" err="1"/>
              <a:t>memberikan</a:t>
            </a:r>
            <a:r>
              <a:rPr lang="en-US" sz="2400" dirty="0"/>
              <a:t> </a:t>
            </a:r>
            <a:r>
              <a:rPr lang="en-US" sz="2400" dirty="0" err="1"/>
              <a:t>pandang</a:t>
            </a:r>
            <a:r>
              <a:rPr lang="en-US" sz="2400" dirty="0"/>
              <a:t> </a:t>
            </a:r>
            <a:r>
              <a:rPr lang="en-US" sz="2400" dirty="0" err="1"/>
              <a:t>semu</a:t>
            </a:r>
            <a:r>
              <a:rPr lang="en-US" sz="2400" dirty="0"/>
              <a:t> </a:t>
            </a:r>
            <a:r>
              <a:rPr lang="en-US" sz="2400" dirty="0" err="1"/>
              <a:t>kepada</a:t>
            </a:r>
            <a:r>
              <a:rPr lang="en-US" sz="2400" dirty="0"/>
              <a:t> </a:t>
            </a:r>
            <a:r>
              <a:rPr lang="en-US" sz="2400" dirty="0" err="1"/>
              <a:t>pemakai</a:t>
            </a:r>
            <a:r>
              <a:rPr lang="en-US" sz="2400" dirty="0"/>
              <a:t> </a:t>
            </a:r>
            <a:r>
              <a:rPr lang="en-US" sz="2400" dirty="0" err="1"/>
              <a:t>sehingga</a:t>
            </a:r>
            <a:r>
              <a:rPr lang="en-US" sz="2400" dirty="0"/>
              <a:t> </a:t>
            </a:r>
            <a:r>
              <a:rPr lang="en-US" sz="2400" dirty="0" err="1"/>
              <a:t>seolah-olah</a:t>
            </a:r>
            <a:r>
              <a:rPr lang="en-US" sz="2400" dirty="0"/>
              <a:t> </a:t>
            </a:r>
            <a:r>
              <a:rPr lang="en-US" sz="2400" dirty="0" err="1"/>
              <a:t>berada</a:t>
            </a:r>
            <a:r>
              <a:rPr lang="en-US" sz="2400" dirty="0"/>
              <a:t> di dunia </a:t>
            </a:r>
            <a:r>
              <a:rPr lang="en-US" sz="2400" dirty="0" err="1"/>
              <a:t>nyata</a:t>
            </a:r>
            <a:endParaRPr lang="en-US" sz="2400" dirty="0"/>
          </a:p>
          <a:p>
            <a:pPr lvl="1"/>
            <a:r>
              <a:rPr lang="en-US" sz="2400" dirty="0"/>
              <a:t>Walker: </a:t>
            </a:r>
            <a:r>
              <a:rPr lang="en-US" sz="2400" dirty="0" err="1"/>
              <a:t>peralatan</a:t>
            </a:r>
            <a:r>
              <a:rPr lang="en-US" sz="2400" dirty="0"/>
              <a:t> yang </a:t>
            </a:r>
            <a:r>
              <a:rPr lang="en-US" sz="2400" dirty="0" err="1"/>
              <a:t>memantau</a:t>
            </a:r>
            <a:r>
              <a:rPr lang="en-US" sz="2400" dirty="0"/>
              <a:t> </a:t>
            </a:r>
            <a:r>
              <a:rPr lang="en-US" sz="2400" dirty="0" err="1"/>
              <a:t>gerakan</a:t>
            </a:r>
            <a:r>
              <a:rPr lang="en-US" sz="2400" dirty="0"/>
              <a:t> kaki. </a:t>
            </a:r>
            <a:r>
              <a:rPr lang="en-US" sz="2400" dirty="0" err="1"/>
              <a:t>Peralatan</a:t>
            </a:r>
            <a:r>
              <a:rPr lang="en-US" sz="2400" dirty="0"/>
              <a:t> </a:t>
            </a:r>
            <a:r>
              <a:rPr lang="en-US" sz="2400" dirty="0" err="1"/>
              <a:t>ini</a:t>
            </a:r>
            <a:r>
              <a:rPr lang="en-US" sz="2400" dirty="0"/>
              <a:t> </a:t>
            </a:r>
            <a:r>
              <a:rPr lang="en-US" sz="2400" dirty="0" err="1"/>
              <a:t>dapat</a:t>
            </a:r>
            <a:r>
              <a:rPr lang="en-US" sz="2400" dirty="0"/>
              <a:t> </a:t>
            </a:r>
            <a:r>
              <a:rPr lang="en-US" sz="2400" dirty="0" err="1"/>
              <a:t>mengatur</a:t>
            </a:r>
            <a:r>
              <a:rPr lang="en-US" sz="2400" dirty="0"/>
              <a:t> kaki </a:t>
            </a:r>
            <a:r>
              <a:rPr lang="en-US" sz="2400" dirty="0" err="1"/>
              <a:t>pemakai</a:t>
            </a:r>
            <a:r>
              <a:rPr lang="en-US" sz="2400" dirty="0"/>
              <a:t> agar </a:t>
            </a:r>
            <a:r>
              <a:rPr lang="en-US" sz="2400" dirty="0" err="1"/>
              <a:t>merasakan</a:t>
            </a:r>
            <a:r>
              <a:rPr lang="en-US" sz="2400" dirty="0"/>
              <a:t> </a:t>
            </a:r>
            <a:r>
              <a:rPr lang="en-US" sz="2400" dirty="0" err="1"/>
              <a:t>beban</a:t>
            </a:r>
            <a:r>
              <a:rPr lang="en-US" sz="2400" dirty="0"/>
              <a:t> </a:t>
            </a:r>
            <a:r>
              <a:rPr lang="en-US" sz="2400" dirty="0" err="1"/>
              <a:t>seperti</a:t>
            </a:r>
            <a:r>
              <a:rPr lang="en-US" sz="2400" dirty="0"/>
              <a:t> </a:t>
            </a:r>
            <a:r>
              <a:rPr lang="en-US" sz="2400" dirty="0" err="1"/>
              <a:t>kalau</a:t>
            </a:r>
            <a:r>
              <a:rPr lang="en-US" sz="2400" dirty="0"/>
              <a:t> </a:t>
            </a:r>
            <a:r>
              <a:rPr lang="en-US" sz="2400" dirty="0" err="1"/>
              <a:t>melangkah</a:t>
            </a:r>
            <a:r>
              <a:rPr lang="en-US" sz="2400" dirty="0"/>
              <a:t>, </a:t>
            </a:r>
            <a:r>
              <a:rPr lang="en-US" sz="2400" dirty="0" err="1"/>
              <a:t>misalnya</a:t>
            </a:r>
            <a:r>
              <a:rPr lang="en-US" sz="2400" dirty="0"/>
              <a:t> </a:t>
            </a:r>
            <a:r>
              <a:rPr lang="en-US" sz="2400" dirty="0" err="1"/>
              <a:t>melangkah</a:t>
            </a:r>
            <a:r>
              <a:rPr lang="en-US" sz="2400" dirty="0"/>
              <a:t> di </a:t>
            </a:r>
            <a:r>
              <a:rPr lang="en-US" sz="2400" dirty="0" err="1"/>
              <a:t>rawa-rawa</a:t>
            </a:r>
            <a:r>
              <a:rPr lang="en-US" sz="2400" dirty="0"/>
              <a:t> </a:t>
            </a:r>
            <a:r>
              <a:rPr lang="en-US" sz="2400" dirty="0" err="1"/>
              <a:t>atau</a:t>
            </a:r>
            <a:r>
              <a:rPr lang="en-US" sz="2400" dirty="0"/>
              <a:t> </a:t>
            </a:r>
            <a:r>
              <a:rPr lang="en-US" sz="2400" dirty="0" err="1"/>
              <a:t>tempat</a:t>
            </a:r>
            <a:r>
              <a:rPr lang="en-US" sz="2400" dirty="0"/>
              <a:t> </a:t>
            </a:r>
            <a:r>
              <a:rPr lang="en-US" sz="2400" dirty="0" err="1"/>
              <a:t>berlumpur</a:t>
            </a:r>
            <a:endParaRPr lang="en-US" sz="24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62"/>
            <a:ext cx="8229600" cy="1143000"/>
          </a:xfrm>
        </p:spPr>
        <p:txBody>
          <a:bodyPr/>
          <a:lstStyle/>
          <a:p>
            <a:pPr>
              <a:defRPr/>
            </a:pPr>
            <a:r>
              <a:rPr lang="en-US" dirty="0" err="1"/>
              <a:t>Aplikasi</a:t>
            </a:r>
            <a:r>
              <a:rPr lang="en-US" dirty="0"/>
              <a:t> </a:t>
            </a:r>
            <a:r>
              <a:rPr lang="en-US" i="1" dirty="0"/>
              <a:t>Virtual Reality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9568479"/>
              </p:ext>
            </p:extLst>
          </p:nvPr>
        </p:nvGraphicFramePr>
        <p:xfrm>
          <a:off x="426720" y="908720"/>
          <a:ext cx="8260080" cy="5732241"/>
        </p:xfrm>
        <a:graphic>
          <a:graphicData uri="http://schemas.openxmlformats.org/drawingml/2006/table">
            <a:tbl>
              <a:tblPr firstRow="1" bandRow="1">
                <a:tableStyleId>{073A0DAA-6AF3-43AB-8588-CEC1D06C72B9}</a:tableStyleId>
              </a:tblPr>
              <a:tblGrid>
                <a:gridCol w="2839393">
                  <a:extLst>
                    <a:ext uri="{9D8B030D-6E8A-4147-A177-3AD203B41FA5}">
                      <a16:colId xmlns:a16="http://schemas.microsoft.com/office/drawing/2014/main" val="20000"/>
                    </a:ext>
                  </a:extLst>
                </a:gridCol>
                <a:gridCol w="5420687">
                  <a:extLst>
                    <a:ext uri="{9D8B030D-6E8A-4147-A177-3AD203B41FA5}">
                      <a16:colId xmlns:a16="http://schemas.microsoft.com/office/drawing/2014/main" val="20001"/>
                    </a:ext>
                  </a:extLst>
                </a:gridCol>
              </a:tblGrid>
              <a:tr h="366427">
                <a:tc>
                  <a:txBody>
                    <a:bodyPr/>
                    <a:lstStyle/>
                    <a:p>
                      <a:r>
                        <a:rPr lang="en-US" sz="1200" dirty="0" err="1"/>
                        <a:t>Industri</a:t>
                      </a:r>
                      <a:endParaRPr lang="en-US" sz="1200" dirty="0"/>
                    </a:p>
                  </a:txBody>
                  <a:tcPr/>
                </a:tc>
                <a:tc>
                  <a:txBody>
                    <a:bodyPr/>
                    <a:lstStyle/>
                    <a:p>
                      <a:r>
                        <a:rPr lang="en-US" sz="1200" dirty="0" err="1"/>
                        <a:t>Aplikasi</a:t>
                      </a:r>
                      <a:endParaRPr lang="en-US" sz="1200" dirty="0"/>
                    </a:p>
                  </a:txBody>
                  <a:tcPr/>
                </a:tc>
                <a:extLst>
                  <a:ext uri="{0D108BD9-81ED-4DB2-BD59-A6C34878D82A}">
                    <a16:rowId xmlns:a16="http://schemas.microsoft.com/office/drawing/2014/main" val="10000"/>
                  </a:ext>
                </a:extLst>
              </a:tr>
              <a:tr h="1382615">
                <a:tc>
                  <a:txBody>
                    <a:bodyPr/>
                    <a:lstStyle/>
                    <a:p>
                      <a:r>
                        <a:rPr lang="en-US" sz="1400" b="1" dirty="0" err="1"/>
                        <a:t>Manufaktur</a:t>
                      </a:r>
                      <a:endParaRPr lang="en-US" sz="1400" b="1" dirty="0"/>
                    </a:p>
                  </a:txBody>
                  <a:tcPr/>
                </a:tc>
                <a:tc>
                  <a:txBody>
                    <a:bodyPr/>
                    <a:lstStyle/>
                    <a:p>
                      <a:pPr>
                        <a:buFont typeface="Arial" pitchFamily="34" charset="0"/>
                        <a:buChar char="•"/>
                      </a:pPr>
                      <a:r>
                        <a:rPr lang="en-US" sz="1400" b="1" dirty="0" err="1"/>
                        <a:t>Pelatihan</a:t>
                      </a:r>
                      <a:endParaRPr lang="en-US" sz="1400" b="1" dirty="0"/>
                    </a:p>
                    <a:p>
                      <a:pPr>
                        <a:buFont typeface="Arial" pitchFamily="34" charset="0"/>
                        <a:buChar char="•"/>
                      </a:pPr>
                      <a:r>
                        <a:rPr lang="en-US" sz="1400" b="1" dirty="0" err="1"/>
                        <a:t>Pengujian</a:t>
                      </a:r>
                      <a:r>
                        <a:rPr lang="en-US" sz="1400" b="1" dirty="0"/>
                        <a:t> </a:t>
                      </a:r>
                      <a:r>
                        <a:rPr lang="en-US" sz="1400" b="1" dirty="0" err="1"/>
                        <a:t>Rancangan</a:t>
                      </a:r>
                      <a:endParaRPr lang="en-US" sz="1400" b="1" dirty="0"/>
                    </a:p>
                    <a:p>
                      <a:pPr>
                        <a:buFont typeface="Arial" pitchFamily="34" charset="0"/>
                        <a:buChar char="•"/>
                      </a:pPr>
                      <a:r>
                        <a:rPr lang="en-US" sz="1400" b="1" dirty="0" err="1"/>
                        <a:t>Prototipe</a:t>
                      </a:r>
                      <a:r>
                        <a:rPr lang="en-US" sz="1400" b="1" dirty="0"/>
                        <a:t> </a:t>
                      </a:r>
                      <a:r>
                        <a:rPr lang="en-US" sz="1400" b="1" dirty="0" err="1"/>
                        <a:t>Semu</a:t>
                      </a:r>
                      <a:endParaRPr lang="en-US" sz="1400" b="1" dirty="0"/>
                    </a:p>
                    <a:p>
                      <a:pPr>
                        <a:buFont typeface="Arial" pitchFamily="34" charset="0"/>
                        <a:buChar char="•"/>
                      </a:pPr>
                      <a:r>
                        <a:rPr lang="en-US" sz="1400" b="1" dirty="0" err="1"/>
                        <a:t>Analisis</a:t>
                      </a:r>
                      <a:r>
                        <a:rPr lang="en-US" sz="1400" b="1" dirty="0"/>
                        <a:t> Engineering</a:t>
                      </a:r>
                    </a:p>
                    <a:p>
                      <a:pPr>
                        <a:buFont typeface="Arial" pitchFamily="34" charset="0"/>
                        <a:buChar char="•"/>
                      </a:pPr>
                      <a:r>
                        <a:rPr lang="en-US" sz="1400" b="1" dirty="0" err="1"/>
                        <a:t>Analisis</a:t>
                      </a:r>
                      <a:r>
                        <a:rPr lang="en-US" sz="1400" b="1" dirty="0"/>
                        <a:t> Ergonomic</a:t>
                      </a:r>
                    </a:p>
                    <a:p>
                      <a:pPr>
                        <a:buFont typeface="Arial" pitchFamily="34" charset="0"/>
                        <a:buChar char="•"/>
                      </a:pPr>
                      <a:r>
                        <a:rPr lang="en-US" sz="1400" b="1" dirty="0" err="1"/>
                        <a:t>Simulasi</a:t>
                      </a:r>
                      <a:r>
                        <a:rPr lang="en-US" sz="1400" b="1" dirty="0"/>
                        <a:t> </a:t>
                      </a:r>
                      <a:r>
                        <a:rPr lang="en-US" sz="1400" b="1" dirty="0" err="1"/>
                        <a:t>semu</a:t>
                      </a:r>
                      <a:r>
                        <a:rPr lang="en-US" sz="1400" b="1" baseline="0" dirty="0"/>
                        <a:t> </a:t>
                      </a:r>
                      <a:r>
                        <a:rPr lang="en-US" sz="1400" b="1" baseline="0" dirty="0" err="1"/>
                        <a:t>pada</a:t>
                      </a:r>
                      <a:r>
                        <a:rPr lang="en-US" sz="1400" b="1" baseline="0" dirty="0"/>
                        <a:t> </a:t>
                      </a:r>
                      <a:r>
                        <a:rPr lang="en-US" sz="1400" b="1" baseline="0" dirty="0" err="1"/>
                        <a:t>perakitan</a:t>
                      </a:r>
                      <a:r>
                        <a:rPr lang="en-US" sz="1400" b="1" baseline="0" dirty="0"/>
                        <a:t>, </a:t>
                      </a:r>
                      <a:r>
                        <a:rPr lang="en-US" sz="1400" b="1" baseline="0" dirty="0" err="1"/>
                        <a:t>produksi</a:t>
                      </a:r>
                      <a:r>
                        <a:rPr lang="en-US" sz="1400" b="1" baseline="0" dirty="0"/>
                        <a:t>, </a:t>
                      </a:r>
                      <a:r>
                        <a:rPr lang="en-US" sz="1400" b="1" baseline="0" dirty="0" err="1"/>
                        <a:t>dan</a:t>
                      </a:r>
                      <a:r>
                        <a:rPr lang="en-US" sz="1400" b="1" baseline="0" dirty="0"/>
                        <a:t> </a:t>
                      </a:r>
                      <a:r>
                        <a:rPr lang="en-US" sz="1400" b="1" baseline="0" dirty="0" err="1"/>
                        <a:t>pemeliharaan</a:t>
                      </a:r>
                      <a:endParaRPr lang="en-US" sz="1400" b="1" dirty="0"/>
                    </a:p>
                  </a:txBody>
                  <a:tcPr/>
                </a:tc>
                <a:extLst>
                  <a:ext uri="{0D108BD9-81ED-4DB2-BD59-A6C34878D82A}">
                    <a16:rowId xmlns:a16="http://schemas.microsoft.com/office/drawing/2014/main" val="10001"/>
                  </a:ext>
                </a:extLst>
              </a:tr>
              <a:tr h="366427">
                <a:tc>
                  <a:txBody>
                    <a:bodyPr/>
                    <a:lstStyle/>
                    <a:p>
                      <a:r>
                        <a:rPr lang="en-US" sz="1400" b="1" dirty="0" err="1"/>
                        <a:t>Arsitektur</a:t>
                      </a:r>
                      <a:endParaRPr lang="en-US" sz="1400" b="1" dirty="0"/>
                    </a:p>
                  </a:txBody>
                  <a:tcPr/>
                </a:tc>
                <a:tc>
                  <a:txBody>
                    <a:bodyPr/>
                    <a:lstStyle/>
                    <a:p>
                      <a:pPr>
                        <a:buFont typeface="Arial" pitchFamily="34" charset="0"/>
                        <a:buChar char="•"/>
                      </a:pPr>
                      <a:r>
                        <a:rPr lang="en-US" sz="1400" b="1" dirty="0" err="1"/>
                        <a:t>Perancangan</a:t>
                      </a:r>
                      <a:r>
                        <a:rPr lang="en-US" sz="1400" b="1" dirty="0"/>
                        <a:t> </a:t>
                      </a:r>
                      <a:r>
                        <a:rPr lang="en-US" sz="1400" b="1" dirty="0" err="1"/>
                        <a:t>gedung</a:t>
                      </a:r>
                      <a:r>
                        <a:rPr lang="en-US" sz="1400" b="1" dirty="0"/>
                        <a:t> </a:t>
                      </a:r>
                      <a:r>
                        <a:rPr lang="en-US" sz="1400" b="1" dirty="0" err="1"/>
                        <a:t>dan</a:t>
                      </a:r>
                      <a:r>
                        <a:rPr lang="en-US" sz="1400" b="1" dirty="0"/>
                        <a:t> </a:t>
                      </a:r>
                      <a:r>
                        <a:rPr lang="en-US" sz="1400" b="1" dirty="0" err="1"/>
                        <a:t>struktur</a:t>
                      </a:r>
                      <a:r>
                        <a:rPr lang="en-US" sz="1400" b="1" dirty="0"/>
                        <a:t> yang lain</a:t>
                      </a:r>
                    </a:p>
                  </a:txBody>
                  <a:tcPr/>
                </a:tc>
                <a:extLst>
                  <a:ext uri="{0D108BD9-81ED-4DB2-BD59-A6C34878D82A}">
                    <a16:rowId xmlns:a16="http://schemas.microsoft.com/office/drawing/2014/main" val="10002"/>
                  </a:ext>
                </a:extLst>
              </a:tr>
              <a:tr h="366427">
                <a:tc>
                  <a:txBody>
                    <a:bodyPr/>
                    <a:lstStyle/>
                    <a:p>
                      <a:r>
                        <a:rPr lang="en-US" sz="1400" b="1" dirty="0" err="1"/>
                        <a:t>Militer</a:t>
                      </a:r>
                      <a:endParaRPr lang="en-US" sz="1400" b="1" dirty="0"/>
                    </a:p>
                  </a:txBody>
                  <a:tcPr/>
                </a:tc>
                <a:tc>
                  <a:txBody>
                    <a:bodyPr/>
                    <a:lstStyle/>
                    <a:p>
                      <a:r>
                        <a:rPr lang="en-US" sz="1400" b="1" dirty="0" err="1"/>
                        <a:t>Pelatihan</a:t>
                      </a:r>
                      <a:r>
                        <a:rPr lang="en-US" sz="1400" b="1" baseline="0" dirty="0"/>
                        <a:t> (Pilot, </a:t>
                      </a:r>
                      <a:r>
                        <a:rPr lang="en-US" sz="1400" b="1" baseline="0" dirty="0" err="1"/>
                        <a:t>Astronot</a:t>
                      </a:r>
                      <a:r>
                        <a:rPr lang="en-US" sz="1400" b="1" baseline="0" dirty="0"/>
                        <a:t>, </a:t>
                      </a:r>
                      <a:r>
                        <a:rPr lang="en-US" sz="1400" b="1" baseline="0" dirty="0" err="1"/>
                        <a:t>pengemudi</a:t>
                      </a:r>
                      <a:r>
                        <a:rPr lang="en-US" sz="1400" b="1" baseline="0" dirty="0"/>
                        <a:t>)</a:t>
                      </a:r>
                      <a:endParaRPr lang="en-US" sz="1400" b="1" dirty="0"/>
                    </a:p>
                  </a:txBody>
                  <a:tcPr/>
                </a:tc>
                <a:extLst>
                  <a:ext uri="{0D108BD9-81ED-4DB2-BD59-A6C34878D82A}">
                    <a16:rowId xmlns:a16="http://schemas.microsoft.com/office/drawing/2014/main" val="10003"/>
                  </a:ext>
                </a:extLst>
              </a:tr>
              <a:tr h="670584">
                <a:tc>
                  <a:txBody>
                    <a:bodyPr/>
                    <a:lstStyle/>
                    <a:p>
                      <a:r>
                        <a:rPr lang="en-US" sz="1400" b="1" dirty="0" err="1"/>
                        <a:t>Kedokteran</a:t>
                      </a:r>
                      <a:endParaRPr lang="en-US" sz="1400" b="1" dirty="0"/>
                    </a:p>
                  </a:txBody>
                  <a:tcPr/>
                </a:tc>
                <a:tc>
                  <a:txBody>
                    <a:bodyPr/>
                    <a:lstStyle/>
                    <a:p>
                      <a:pPr>
                        <a:buFont typeface="Arial" pitchFamily="34" charset="0"/>
                        <a:buChar char="•"/>
                      </a:pPr>
                      <a:r>
                        <a:rPr lang="en-US" sz="1400" b="1" dirty="0" err="1"/>
                        <a:t>Pelatihan</a:t>
                      </a:r>
                      <a:r>
                        <a:rPr lang="en-US" sz="1400" b="1" dirty="0"/>
                        <a:t> </a:t>
                      </a:r>
                      <a:r>
                        <a:rPr lang="en-US" sz="1400" b="1" dirty="0" err="1"/>
                        <a:t>pembedahan</a:t>
                      </a:r>
                      <a:r>
                        <a:rPr lang="en-US" sz="1400" b="1" dirty="0"/>
                        <a:t> (</a:t>
                      </a:r>
                      <a:r>
                        <a:rPr lang="en-US" sz="1400" b="1" dirty="0" err="1"/>
                        <a:t>melalui</a:t>
                      </a:r>
                      <a:r>
                        <a:rPr lang="en-US" sz="1400" b="1" dirty="0"/>
                        <a:t> </a:t>
                      </a:r>
                      <a:r>
                        <a:rPr lang="en-US" sz="1400" b="1" dirty="0" err="1"/>
                        <a:t>simulasi</a:t>
                      </a:r>
                      <a:r>
                        <a:rPr lang="en-US" sz="1400" b="1" dirty="0"/>
                        <a:t>)</a:t>
                      </a:r>
                    </a:p>
                    <a:p>
                      <a:pPr>
                        <a:buFont typeface="Arial" pitchFamily="34" charset="0"/>
                        <a:buChar char="•"/>
                      </a:pPr>
                      <a:r>
                        <a:rPr lang="en-US" sz="1400" b="1" dirty="0" err="1"/>
                        <a:t>Perencanaan</a:t>
                      </a:r>
                      <a:r>
                        <a:rPr lang="en-US" sz="1400" b="1" dirty="0"/>
                        <a:t> </a:t>
                      </a:r>
                      <a:r>
                        <a:rPr lang="en-US" sz="1400" b="1" dirty="0" err="1"/>
                        <a:t>pembedahan</a:t>
                      </a:r>
                      <a:endParaRPr lang="en-US" sz="1400" b="1" dirty="0"/>
                    </a:p>
                    <a:p>
                      <a:pPr>
                        <a:buFont typeface="Arial" pitchFamily="34" charset="0"/>
                        <a:buChar char="•"/>
                      </a:pPr>
                      <a:r>
                        <a:rPr lang="en-US" sz="1400" b="1" dirty="0" err="1"/>
                        <a:t>Terapi</a:t>
                      </a:r>
                      <a:r>
                        <a:rPr lang="en-US" sz="1400" b="1" dirty="0"/>
                        <a:t> </a:t>
                      </a:r>
                      <a:r>
                        <a:rPr lang="en-US" sz="1400" b="1" dirty="0" err="1"/>
                        <a:t>fisik</a:t>
                      </a:r>
                      <a:endParaRPr lang="en-US" sz="1400" b="1" dirty="0"/>
                    </a:p>
                  </a:txBody>
                  <a:tcPr/>
                </a:tc>
                <a:extLst>
                  <a:ext uri="{0D108BD9-81ED-4DB2-BD59-A6C34878D82A}">
                    <a16:rowId xmlns:a16="http://schemas.microsoft.com/office/drawing/2014/main" val="10004"/>
                  </a:ext>
                </a:extLst>
              </a:tr>
              <a:tr h="866169">
                <a:tc>
                  <a:txBody>
                    <a:bodyPr/>
                    <a:lstStyle/>
                    <a:p>
                      <a:r>
                        <a:rPr lang="en-US" sz="1400" b="1" dirty="0" err="1"/>
                        <a:t>Penelitian</a:t>
                      </a:r>
                      <a:r>
                        <a:rPr lang="en-US" sz="1400" b="1" dirty="0"/>
                        <a:t>/</a:t>
                      </a:r>
                      <a:r>
                        <a:rPr lang="en-US" sz="1400" b="1" dirty="0" err="1"/>
                        <a:t>pendidikan</a:t>
                      </a:r>
                      <a:endParaRPr lang="en-US" sz="1400" b="1" dirty="0"/>
                    </a:p>
                  </a:txBody>
                  <a:tcPr/>
                </a:tc>
                <a:tc>
                  <a:txBody>
                    <a:bodyPr/>
                    <a:lstStyle/>
                    <a:p>
                      <a:pPr>
                        <a:buFont typeface="Arial" pitchFamily="34" charset="0"/>
                        <a:buChar char="•"/>
                      </a:pPr>
                      <a:r>
                        <a:rPr lang="en-US" sz="1400" b="1" dirty="0" err="1"/>
                        <a:t>Laboratorium</a:t>
                      </a:r>
                      <a:r>
                        <a:rPr lang="en-US" sz="1400" b="1" dirty="0"/>
                        <a:t> </a:t>
                      </a:r>
                      <a:r>
                        <a:rPr lang="en-US" sz="1400" b="1" dirty="0" err="1"/>
                        <a:t>fisika</a:t>
                      </a:r>
                      <a:r>
                        <a:rPr lang="en-US" sz="1400" b="1" dirty="0"/>
                        <a:t> virtual</a:t>
                      </a:r>
                    </a:p>
                    <a:p>
                      <a:pPr>
                        <a:buFont typeface="Arial" pitchFamily="34" charset="0"/>
                        <a:buChar char="•"/>
                      </a:pPr>
                      <a:r>
                        <a:rPr lang="en-US" sz="1400" b="1" dirty="0" err="1"/>
                        <a:t>Studi</a:t>
                      </a:r>
                      <a:r>
                        <a:rPr lang="en-US" sz="1400" b="1" dirty="0"/>
                        <a:t> </a:t>
                      </a:r>
                      <a:r>
                        <a:rPr lang="en-US" sz="1400" b="1" dirty="0" err="1"/>
                        <a:t>tentang</a:t>
                      </a:r>
                      <a:r>
                        <a:rPr lang="en-US" sz="1400" b="1" dirty="0"/>
                        <a:t> </a:t>
                      </a:r>
                      <a:r>
                        <a:rPr lang="en-US" sz="1400" b="1" dirty="0" err="1"/>
                        <a:t>topan</a:t>
                      </a:r>
                      <a:endParaRPr lang="en-US" sz="1400" b="1" dirty="0"/>
                    </a:p>
                    <a:p>
                      <a:pPr>
                        <a:buFont typeface="Arial" pitchFamily="34" charset="0"/>
                        <a:buChar char="•"/>
                      </a:pPr>
                      <a:r>
                        <a:rPr lang="en-US" sz="1400" b="1" dirty="0" err="1"/>
                        <a:t>Konfgurasi</a:t>
                      </a:r>
                      <a:r>
                        <a:rPr lang="en-US" sz="1400" b="1" baseline="0" dirty="0"/>
                        <a:t> </a:t>
                      </a:r>
                      <a:r>
                        <a:rPr lang="en-US" sz="1400" b="1" baseline="0" dirty="0" err="1"/>
                        <a:t>galaksi</a:t>
                      </a:r>
                      <a:endParaRPr lang="en-US" sz="1400" b="1" baseline="0" dirty="0"/>
                    </a:p>
                    <a:p>
                      <a:pPr>
                        <a:buFont typeface="Arial" pitchFamily="34" charset="0"/>
                        <a:buChar char="•"/>
                      </a:pPr>
                      <a:r>
                        <a:rPr lang="en-US" sz="1400" b="1" baseline="0" dirty="0" err="1"/>
                        <a:t>Pengujian</a:t>
                      </a:r>
                      <a:r>
                        <a:rPr lang="en-US" sz="1400" b="1" baseline="0" dirty="0"/>
                        <a:t> </a:t>
                      </a:r>
                      <a:r>
                        <a:rPr lang="en-US" sz="1400" b="1" baseline="0" dirty="0" err="1"/>
                        <a:t>matematika</a:t>
                      </a:r>
                      <a:r>
                        <a:rPr lang="en-US" sz="1400" b="1" baseline="0" dirty="0"/>
                        <a:t> </a:t>
                      </a:r>
                      <a:r>
                        <a:rPr lang="en-US" sz="1400" b="1" baseline="0" dirty="0" err="1"/>
                        <a:t>kompleks</a:t>
                      </a:r>
                      <a:endParaRPr lang="en-US" sz="1400" b="1" baseline="0" dirty="0"/>
                    </a:p>
                  </a:txBody>
                  <a:tcPr/>
                </a:tc>
                <a:extLst>
                  <a:ext uri="{0D108BD9-81ED-4DB2-BD59-A6C34878D82A}">
                    <a16:rowId xmlns:a16="http://schemas.microsoft.com/office/drawing/2014/main" val="10005"/>
                  </a:ext>
                </a:extLst>
              </a:tr>
              <a:tr h="1257343">
                <a:tc>
                  <a:txBody>
                    <a:bodyPr/>
                    <a:lstStyle/>
                    <a:p>
                      <a:r>
                        <a:rPr lang="en-US" sz="1400" b="1" dirty="0" err="1"/>
                        <a:t>Hiburan</a:t>
                      </a:r>
                      <a:endParaRPr lang="en-US" sz="1400" b="1" dirty="0"/>
                    </a:p>
                  </a:txBody>
                  <a:tcPr/>
                </a:tc>
                <a:tc>
                  <a:txBody>
                    <a:bodyPr/>
                    <a:lstStyle/>
                    <a:p>
                      <a:pPr>
                        <a:buFont typeface="Arial" pitchFamily="34" charset="0"/>
                        <a:buChar char="•"/>
                      </a:pPr>
                      <a:r>
                        <a:rPr lang="en-US" sz="1400" b="1" dirty="0"/>
                        <a:t>Museum virtual</a:t>
                      </a:r>
                    </a:p>
                    <a:p>
                      <a:pPr>
                        <a:buFont typeface="Arial" pitchFamily="34" charset="0"/>
                        <a:buChar char="•"/>
                      </a:pPr>
                      <a:r>
                        <a:rPr lang="en-US" sz="1400" b="1" dirty="0" err="1"/>
                        <a:t>Permainan</a:t>
                      </a:r>
                      <a:r>
                        <a:rPr lang="en-US" sz="1400" b="1" dirty="0"/>
                        <a:t> </a:t>
                      </a:r>
                      <a:r>
                        <a:rPr lang="en-US" sz="1400" b="1" dirty="0" err="1"/>
                        <a:t>balap</a:t>
                      </a:r>
                      <a:r>
                        <a:rPr lang="en-US" sz="1400" b="1" dirty="0"/>
                        <a:t> </a:t>
                      </a:r>
                      <a:r>
                        <a:rPr lang="en-US" sz="1400" b="1" dirty="0" err="1"/>
                        <a:t>mobil</a:t>
                      </a:r>
                      <a:r>
                        <a:rPr lang="en-US" sz="1400" b="1" dirty="0"/>
                        <a:t> 3D</a:t>
                      </a:r>
                    </a:p>
                    <a:p>
                      <a:pPr>
                        <a:buFont typeface="Arial" pitchFamily="34" charset="0"/>
                        <a:buChar char="•"/>
                      </a:pPr>
                      <a:r>
                        <a:rPr lang="en-US" sz="1400" b="1" dirty="0" err="1"/>
                        <a:t>Simulasi</a:t>
                      </a:r>
                      <a:r>
                        <a:rPr lang="en-US" sz="1400" b="1" dirty="0"/>
                        <a:t> </a:t>
                      </a:r>
                      <a:r>
                        <a:rPr lang="en-US" sz="1400" b="1" dirty="0" err="1"/>
                        <a:t>pertempuran</a:t>
                      </a:r>
                      <a:r>
                        <a:rPr lang="en-US" sz="1400" b="1" dirty="0"/>
                        <a:t> </a:t>
                      </a:r>
                      <a:r>
                        <a:rPr lang="en-US" sz="1400" b="1" dirty="0" err="1"/>
                        <a:t>udara</a:t>
                      </a:r>
                      <a:endParaRPr lang="en-US" sz="1400" b="1" dirty="0"/>
                    </a:p>
                    <a:p>
                      <a:pPr>
                        <a:buFont typeface="Arial" pitchFamily="34" charset="0"/>
                        <a:buChar char="•"/>
                      </a:pPr>
                      <a:r>
                        <a:rPr lang="en-US" sz="1400" b="1" dirty="0"/>
                        <a:t>Arcade</a:t>
                      </a:r>
                    </a:p>
                    <a:p>
                      <a:pPr>
                        <a:buFont typeface="Arial" pitchFamily="34" charset="0"/>
                        <a:buChar char="•"/>
                      </a:pPr>
                      <a:r>
                        <a:rPr lang="en-US" sz="1400" b="1" dirty="0"/>
                        <a:t>Taman virtual</a:t>
                      </a:r>
                    </a:p>
                    <a:p>
                      <a:pPr>
                        <a:buFont typeface="Arial" pitchFamily="34" charset="0"/>
                        <a:buChar char="•"/>
                      </a:pPr>
                      <a:r>
                        <a:rPr lang="en-US" sz="1400" b="1" dirty="0" err="1"/>
                        <a:t>Simulasi</a:t>
                      </a:r>
                      <a:r>
                        <a:rPr lang="en-US" sz="1400" b="1" dirty="0"/>
                        <a:t> ski</a:t>
                      </a:r>
                    </a:p>
                  </a:txBody>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143000"/>
          </a:xfrm>
        </p:spPr>
        <p:txBody>
          <a:bodyPr>
            <a:normAutofit/>
          </a:bodyPr>
          <a:lstStyle/>
          <a:p>
            <a:r>
              <a:rPr lang="id-ID" sz="6000" dirty="0"/>
              <a:t>SELESAI</a:t>
            </a:r>
          </a:p>
        </p:txBody>
      </p:sp>
      <p:pic>
        <p:nvPicPr>
          <p:cNvPr id="2050" name="Picture 2">
            <a:extLst>
              <a:ext uri="{FF2B5EF4-FFF2-40B4-BE49-F238E27FC236}">
                <a16:creationId xmlns:a16="http://schemas.microsoft.com/office/drawing/2014/main" id="{B46F6EF2-C255-9BF3-AAAF-390ABE4237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9057" y="2348880"/>
            <a:ext cx="4805886" cy="30894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84784"/>
            <a:ext cx="8715436" cy="5429288"/>
          </a:xfrm>
        </p:spPr>
        <p:txBody>
          <a:bodyPr rtlCol="0">
            <a:noAutofit/>
          </a:bodyPr>
          <a:lstStyle/>
          <a:p>
            <a:pPr marL="548640" indent="-411480" fontAlgn="auto">
              <a:spcAft>
                <a:spcPts val="0"/>
              </a:spcAft>
              <a:buClr>
                <a:schemeClr val="tx1">
                  <a:shade val="95000"/>
                </a:schemeClr>
              </a:buClr>
              <a:buFont typeface="Wingdings 2"/>
              <a:buChar char=""/>
              <a:defRPr/>
            </a:pPr>
            <a:r>
              <a:rPr lang="id-ID" sz="2200" b="1" dirty="0"/>
              <a:t>Dalam industri elektronika, multimedia adalah kombinasi dari komputer dan video (Rosch, 1996). </a:t>
            </a:r>
          </a:p>
          <a:p>
            <a:pPr marL="548640" indent="-411480" fontAlgn="auto">
              <a:spcAft>
                <a:spcPts val="0"/>
              </a:spcAft>
              <a:buClr>
                <a:schemeClr val="tx1">
                  <a:shade val="95000"/>
                </a:schemeClr>
              </a:buClr>
              <a:buFont typeface="Wingdings 2"/>
              <a:buChar char=""/>
              <a:defRPr/>
            </a:pPr>
            <a:r>
              <a:rPr lang="id-ID" sz="2200" b="1" dirty="0"/>
              <a:t>Multimedia secara umum merupakan kombinasi tiga elemen yaitu, suara, gambar dan teks (Mc Cormick, 1996).</a:t>
            </a:r>
          </a:p>
          <a:p>
            <a:pPr marL="548640" indent="-411480" fontAlgn="auto">
              <a:spcAft>
                <a:spcPts val="0"/>
              </a:spcAft>
              <a:buClr>
                <a:schemeClr val="tx1">
                  <a:shade val="95000"/>
                </a:schemeClr>
              </a:buClr>
              <a:buFont typeface="Wingdings 2"/>
              <a:buChar char=""/>
              <a:defRPr/>
            </a:pPr>
            <a:r>
              <a:rPr lang="id-ID" sz="2200" b="1" dirty="0"/>
              <a:t>Multimedia adalah kombinasi dari paling sedikit dua media input atau output dari data, media ini dapat berupa audio (suara,musik), animasi, video, teks, grafik dan gambar (Turban dkk, 2002).</a:t>
            </a:r>
          </a:p>
          <a:p>
            <a:pPr marL="548640" indent="-411480" fontAlgn="auto">
              <a:spcAft>
                <a:spcPts val="0"/>
              </a:spcAft>
              <a:buClr>
                <a:schemeClr val="tx1">
                  <a:shade val="95000"/>
                </a:schemeClr>
              </a:buClr>
              <a:buFont typeface="Wingdings 2"/>
              <a:buChar char=""/>
              <a:defRPr/>
            </a:pPr>
            <a:r>
              <a:rPr lang="id-ID" sz="2200" b="1" dirty="0"/>
              <a:t>Multimedia merupakan alat yang menciptakan presentasi yang dinamis dan interaktif yang mengkombinasikan teks, grafik, animasi, audio dan gambar video (Robin dan Linda, 2001).</a:t>
            </a:r>
          </a:p>
          <a:p>
            <a:pPr marL="548640" indent="-411480" fontAlgn="auto">
              <a:spcAft>
                <a:spcPts val="0"/>
              </a:spcAft>
              <a:buClr>
                <a:schemeClr val="tx1">
                  <a:shade val="95000"/>
                </a:schemeClr>
              </a:buClr>
              <a:buFont typeface="Wingdings 2"/>
              <a:buChar char=""/>
              <a:defRPr/>
            </a:pPr>
            <a:endParaRPr lang="id-ID" sz="2200" b="1" dirty="0"/>
          </a:p>
        </p:txBody>
      </p:sp>
      <p:sp>
        <p:nvSpPr>
          <p:cNvPr id="6"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457200" y="1357298"/>
            <a:ext cx="8229600" cy="4525963"/>
          </a:xfrm>
        </p:spPr>
        <p:txBody>
          <a:bodyPr>
            <a:normAutofit/>
          </a:bodyPr>
          <a:lstStyle/>
          <a:p>
            <a:r>
              <a:rPr lang="id-ID" sz="2000" b="1" dirty="0"/>
              <a:t>Definisi lain dari multimedia yaitu pemanfaatan komputer untuk membuat dan menggabungkan teks, grafik, audio, video dan animasi dengan menggabungkan </a:t>
            </a:r>
            <a:r>
              <a:rPr lang="id-ID" sz="2000" b="1" i="1" dirty="0"/>
              <a:t>link </a:t>
            </a:r>
            <a:r>
              <a:rPr lang="id-ID" sz="2000" b="1" dirty="0"/>
              <a:t>dan </a:t>
            </a:r>
            <a:r>
              <a:rPr lang="id-ID" sz="2000" b="1" i="1" dirty="0"/>
              <a:t>tool </a:t>
            </a:r>
            <a:r>
              <a:rPr lang="id-ID" sz="2000" b="1" dirty="0"/>
              <a:t>yang memungkinkan pemakai melakukan navigasi, berinteraksi, berkreasi dan berkomunikasi.</a:t>
            </a:r>
            <a:endParaRPr lang="en-US" b="1" dirty="0"/>
          </a:p>
          <a:p>
            <a:pPr eaLnBrk="1" hangingPunct="1"/>
            <a:r>
              <a:rPr lang="en-US" b="1" dirty="0" err="1"/>
              <a:t>Produk</a:t>
            </a:r>
            <a:r>
              <a:rPr lang="en-US" b="1" dirty="0"/>
              <a:t> multimedia </a:t>
            </a:r>
            <a:r>
              <a:rPr lang="en-US" b="1" dirty="0" err="1"/>
              <a:t>dikatakan</a:t>
            </a:r>
            <a:r>
              <a:rPr lang="en-US" b="1" dirty="0"/>
              <a:t> </a:t>
            </a:r>
            <a:r>
              <a:rPr lang="en-US" b="1" dirty="0" err="1"/>
              <a:t>interaktif</a:t>
            </a:r>
            <a:r>
              <a:rPr lang="en-US" b="1" dirty="0"/>
              <a:t> </a:t>
            </a:r>
            <a:r>
              <a:rPr lang="en-US" b="1" dirty="0" err="1"/>
              <a:t>apabila</a:t>
            </a:r>
            <a:r>
              <a:rPr lang="en-US" b="1" dirty="0"/>
              <a:t> </a:t>
            </a:r>
            <a:r>
              <a:rPr lang="en-US" b="1" dirty="0" err="1"/>
              <a:t>pengguna</a:t>
            </a:r>
            <a:r>
              <a:rPr lang="en-US" b="1" dirty="0"/>
              <a:t> </a:t>
            </a:r>
            <a:r>
              <a:rPr lang="en-US" b="1" dirty="0" err="1"/>
              <a:t>produk</a:t>
            </a:r>
            <a:r>
              <a:rPr lang="en-US" b="1" dirty="0"/>
              <a:t> </a:t>
            </a:r>
            <a:r>
              <a:rPr lang="en-US" b="1" dirty="0" err="1"/>
              <a:t>tersebut</a:t>
            </a:r>
            <a:r>
              <a:rPr lang="en-US" b="1" dirty="0"/>
              <a:t> </a:t>
            </a:r>
            <a:r>
              <a:rPr lang="en-US" b="1" dirty="0" err="1"/>
              <a:t>diberi</a:t>
            </a:r>
            <a:r>
              <a:rPr lang="en-US" b="1" dirty="0"/>
              <a:t> </a:t>
            </a:r>
            <a:r>
              <a:rPr lang="en-US" b="1" dirty="0" err="1"/>
              <a:t>kebebasan</a:t>
            </a:r>
            <a:r>
              <a:rPr lang="en-US" b="1" dirty="0"/>
              <a:t> </a:t>
            </a:r>
            <a:r>
              <a:rPr lang="en-US" b="1" dirty="0" err="1"/>
              <a:t>dalam</a:t>
            </a:r>
            <a:r>
              <a:rPr lang="en-US" b="1" dirty="0"/>
              <a:t> </a:t>
            </a:r>
            <a:r>
              <a:rPr lang="en-US" b="1" dirty="0" err="1"/>
              <a:t>mengontrol</a:t>
            </a:r>
            <a:r>
              <a:rPr lang="en-US" b="1" dirty="0"/>
              <a:t> </a:t>
            </a:r>
            <a:r>
              <a:rPr lang="en-US" b="1" dirty="0" err="1"/>
              <a:t>elemen</a:t>
            </a:r>
            <a:r>
              <a:rPr lang="en-US" b="1" dirty="0"/>
              <a:t>-element yang </a:t>
            </a:r>
            <a:r>
              <a:rPr lang="en-US" b="1" dirty="0" err="1"/>
              <a:t>ada</a:t>
            </a:r>
            <a:r>
              <a:rPr lang="en-US" b="1" dirty="0"/>
              <a:t> </a:t>
            </a:r>
            <a:r>
              <a:rPr lang="en-US" b="1" dirty="0" err="1"/>
              <a:t>dalam</a:t>
            </a:r>
            <a:r>
              <a:rPr lang="en-US" b="1" dirty="0"/>
              <a:t> </a:t>
            </a:r>
            <a:r>
              <a:rPr lang="en-US" b="1" dirty="0" err="1"/>
              <a:t>produk</a:t>
            </a:r>
            <a:r>
              <a:rPr lang="en-US" b="1" dirty="0"/>
              <a:t> </a:t>
            </a:r>
            <a:r>
              <a:rPr lang="en-US" b="1" dirty="0" err="1"/>
              <a:t>tersebut</a:t>
            </a:r>
            <a:r>
              <a:rPr lang="en-US" b="1" dirty="0"/>
              <a:t>.</a:t>
            </a:r>
          </a:p>
          <a:p>
            <a:pPr eaLnBrk="1" hangingPunct="1"/>
            <a:r>
              <a:rPr lang="en-US" b="1" dirty="0"/>
              <a:t>Multimedia </a:t>
            </a:r>
            <a:r>
              <a:rPr lang="en-US" b="1" dirty="0" err="1"/>
              <a:t>disebut</a:t>
            </a:r>
            <a:r>
              <a:rPr lang="en-US" b="1" dirty="0"/>
              <a:t> hypermedia </a:t>
            </a:r>
            <a:r>
              <a:rPr lang="en-US" b="1" dirty="0" err="1"/>
              <a:t>apabila</a:t>
            </a:r>
            <a:r>
              <a:rPr lang="en-US" b="1" dirty="0"/>
              <a:t> </a:t>
            </a:r>
            <a:r>
              <a:rPr lang="en-US" b="1" dirty="0" err="1"/>
              <a:t>pengguna</a:t>
            </a:r>
            <a:r>
              <a:rPr lang="en-US" b="1" dirty="0"/>
              <a:t> </a:t>
            </a:r>
            <a:r>
              <a:rPr lang="en-US" b="1" dirty="0" err="1"/>
              <a:t>dapat</a:t>
            </a:r>
            <a:r>
              <a:rPr lang="en-US" b="1" dirty="0"/>
              <a:t> </a:t>
            </a:r>
            <a:r>
              <a:rPr lang="en-US" b="1" dirty="0" err="1"/>
              <a:t>memahami</a:t>
            </a:r>
            <a:r>
              <a:rPr lang="en-US" b="1" dirty="0"/>
              <a:t> </a:t>
            </a:r>
            <a:r>
              <a:rPr lang="en-US" b="1" dirty="0" err="1"/>
              <a:t>struktur</a:t>
            </a:r>
            <a:r>
              <a:rPr lang="en-US" b="1" dirty="0"/>
              <a:t> </a:t>
            </a:r>
            <a:r>
              <a:rPr lang="en-US" b="1" dirty="0" err="1"/>
              <a:t>navigasi</a:t>
            </a:r>
            <a:r>
              <a:rPr lang="en-US" b="1" dirty="0"/>
              <a:t> yang </a:t>
            </a:r>
            <a:r>
              <a:rPr lang="en-US" b="1" dirty="0" err="1"/>
              <a:t>menghubungkan</a:t>
            </a:r>
            <a:r>
              <a:rPr lang="en-US" b="1" dirty="0"/>
              <a:t> </a:t>
            </a:r>
            <a:r>
              <a:rPr lang="en-US" b="1" dirty="0" err="1"/>
              <a:t>satu</a:t>
            </a:r>
            <a:r>
              <a:rPr lang="en-US" b="1" dirty="0"/>
              <a:t> </a:t>
            </a:r>
            <a:r>
              <a:rPr lang="en-US" b="1" dirty="0" err="1"/>
              <a:t>elemen</a:t>
            </a:r>
            <a:r>
              <a:rPr lang="en-US" b="1" dirty="0"/>
              <a:t> </a:t>
            </a:r>
            <a:r>
              <a:rPr lang="en-US" b="1" dirty="0" err="1"/>
              <a:t>dengan</a:t>
            </a:r>
            <a:r>
              <a:rPr lang="en-US" b="1" dirty="0"/>
              <a:t> </a:t>
            </a:r>
            <a:r>
              <a:rPr lang="en-US" b="1" dirty="0" err="1"/>
              <a:t>elemen</a:t>
            </a:r>
            <a:r>
              <a:rPr lang="en-US" b="1" dirty="0"/>
              <a:t> yang lain.</a:t>
            </a:r>
          </a:p>
          <a:p>
            <a:pPr eaLnBrk="1" hangingPunct="1"/>
            <a:r>
              <a:rPr lang="pt-BR" b="1" dirty="0"/>
              <a:t>Developer multimedia akan terlibat dalam projek multimedia.</a:t>
            </a:r>
            <a:endParaRPr lang="en-US" b="1" dirty="0"/>
          </a:p>
        </p:txBody>
      </p:sp>
      <p:sp>
        <p:nvSpPr>
          <p:cNvPr id="7"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357298"/>
            <a:ext cx="8229600" cy="4525963"/>
          </a:xfrm>
        </p:spPr>
        <p:txBody>
          <a:bodyPr>
            <a:normAutofit/>
          </a:bodyPr>
          <a:lstStyle/>
          <a:p>
            <a:pPr eaLnBrk="1" hangingPunct="1"/>
            <a:r>
              <a:rPr lang="en-US" sz="2400" b="1" dirty="0" err="1"/>
              <a:t>Projek</a:t>
            </a:r>
            <a:r>
              <a:rPr lang="en-US" sz="2400" b="1" dirty="0"/>
              <a:t> multimedia </a:t>
            </a:r>
            <a:r>
              <a:rPr lang="en-US" sz="2400" b="1" dirty="0" err="1"/>
              <a:t>dibangun</a:t>
            </a:r>
            <a:r>
              <a:rPr lang="en-US" sz="2400" b="1" dirty="0"/>
              <a:t> </a:t>
            </a:r>
            <a:r>
              <a:rPr lang="en-US" sz="2400" b="1" dirty="0" err="1"/>
              <a:t>oleh</a:t>
            </a:r>
            <a:r>
              <a:rPr lang="en-US" sz="2400" b="1" dirty="0"/>
              <a:t> </a:t>
            </a:r>
            <a:r>
              <a:rPr lang="en-US" sz="2400" b="1" dirty="0" err="1"/>
              <a:t>tersedianya</a:t>
            </a:r>
            <a:r>
              <a:rPr lang="en-US" sz="2400" b="1" dirty="0"/>
              <a:t> software multimedia, </a:t>
            </a:r>
            <a:r>
              <a:rPr lang="en-US" sz="2400" b="1" dirty="0" err="1"/>
              <a:t>pesan</a:t>
            </a:r>
            <a:r>
              <a:rPr lang="en-US" sz="2400" b="1" dirty="0"/>
              <a:t> yang </a:t>
            </a:r>
            <a:r>
              <a:rPr lang="en-US" sz="2400" b="1" dirty="0" err="1"/>
              <a:t>ingin</a:t>
            </a:r>
            <a:r>
              <a:rPr lang="en-US" sz="2400" b="1" dirty="0"/>
              <a:t> </a:t>
            </a:r>
            <a:r>
              <a:rPr lang="en-US" sz="2400" b="1" dirty="0" err="1"/>
              <a:t>disampaikan</a:t>
            </a:r>
            <a:r>
              <a:rPr lang="en-US" sz="2400" b="1" dirty="0"/>
              <a:t> </a:t>
            </a:r>
            <a:r>
              <a:rPr lang="en-US" sz="2400" b="1" dirty="0" err="1"/>
              <a:t>oleh</a:t>
            </a:r>
            <a:r>
              <a:rPr lang="en-US" sz="2400" b="1" dirty="0"/>
              <a:t> </a:t>
            </a:r>
            <a:r>
              <a:rPr lang="en-US" sz="2400" b="1" dirty="0" err="1"/>
              <a:t>produk</a:t>
            </a:r>
            <a:r>
              <a:rPr lang="en-US" sz="2400" b="1" dirty="0"/>
              <a:t> </a:t>
            </a:r>
            <a:r>
              <a:rPr lang="en-US" sz="2400" b="1" dirty="0" err="1"/>
              <a:t>dan</a:t>
            </a:r>
            <a:r>
              <a:rPr lang="en-US" sz="2400" b="1" dirty="0"/>
              <a:t> </a:t>
            </a:r>
            <a:r>
              <a:rPr lang="en-US" sz="2400" b="1" dirty="0" err="1"/>
              <a:t>juga</a:t>
            </a:r>
            <a:r>
              <a:rPr lang="en-US" sz="2400" b="1" dirty="0"/>
              <a:t> </a:t>
            </a:r>
            <a:r>
              <a:rPr lang="en-US" sz="2400" b="1" dirty="0" err="1"/>
              <a:t>isi</a:t>
            </a:r>
            <a:r>
              <a:rPr lang="en-US" sz="2400" b="1" dirty="0"/>
              <a:t> </a:t>
            </a:r>
            <a:r>
              <a:rPr lang="en-US" sz="2400" b="1" dirty="0" err="1"/>
              <a:t>dari</a:t>
            </a:r>
            <a:r>
              <a:rPr lang="en-US" sz="2400" b="1" dirty="0"/>
              <a:t> </a:t>
            </a:r>
            <a:r>
              <a:rPr lang="en-US" sz="2400" b="1" dirty="0" err="1"/>
              <a:t>produk</a:t>
            </a:r>
            <a:r>
              <a:rPr lang="en-US" sz="2400" b="1" dirty="0"/>
              <a:t> multimedia </a:t>
            </a:r>
            <a:r>
              <a:rPr lang="en-US" sz="2400" b="1" dirty="0" err="1"/>
              <a:t>tersebut</a:t>
            </a:r>
            <a:r>
              <a:rPr lang="en-US" sz="2400" b="1" dirty="0"/>
              <a:t>.</a:t>
            </a:r>
          </a:p>
          <a:p>
            <a:pPr eaLnBrk="1" hangingPunct="1"/>
            <a:r>
              <a:rPr lang="en-US" sz="2400" b="1" dirty="0" err="1"/>
              <a:t>Projek</a:t>
            </a:r>
            <a:r>
              <a:rPr lang="en-US" sz="2400" b="1" dirty="0"/>
              <a:t> multimedia </a:t>
            </a:r>
            <a:r>
              <a:rPr lang="en-US" sz="2400" b="1" dirty="0" err="1"/>
              <a:t>juga</a:t>
            </a:r>
            <a:r>
              <a:rPr lang="en-US" sz="2400" b="1" dirty="0"/>
              <a:t> </a:t>
            </a:r>
            <a:r>
              <a:rPr lang="en-US" sz="2400" b="1" dirty="0" err="1"/>
              <a:t>bisa</a:t>
            </a:r>
            <a:r>
              <a:rPr lang="en-US" sz="2400" b="1" dirty="0"/>
              <a:t> </a:t>
            </a:r>
            <a:r>
              <a:rPr lang="en-US" sz="2400" b="1" dirty="0" err="1"/>
              <a:t>diluncurkan</a:t>
            </a:r>
            <a:r>
              <a:rPr lang="en-US" sz="2400" b="1" dirty="0"/>
              <a:t> </a:t>
            </a:r>
            <a:r>
              <a:rPr lang="en-US" sz="2400" b="1" dirty="0" err="1"/>
              <a:t>dengan</a:t>
            </a:r>
            <a:r>
              <a:rPr lang="en-US" sz="2400" b="1" dirty="0"/>
              <a:t> </a:t>
            </a:r>
            <a:r>
              <a:rPr lang="en-US" sz="2400" b="1" dirty="0" err="1"/>
              <a:t>menggunakan</a:t>
            </a:r>
            <a:r>
              <a:rPr lang="en-US" sz="2400" b="1" dirty="0"/>
              <a:t> media Web.</a:t>
            </a:r>
          </a:p>
          <a:p>
            <a:pPr lvl="1" eaLnBrk="1" hangingPunct="1"/>
            <a:endParaRPr lang="en-US" sz="1800" b="1" dirty="0"/>
          </a:p>
        </p:txBody>
      </p:sp>
      <p:sp>
        <p:nvSpPr>
          <p:cNvPr id="6"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357298"/>
            <a:ext cx="8229600" cy="4525963"/>
          </a:xfrm>
        </p:spPr>
        <p:txBody>
          <a:bodyPr>
            <a:normAutofit/>
          </a:bodyPr>
          <a:lstStyle/>
          <a:p>
            <a:pPr eaLnBrk="1" hangingPunct="1"/>
            <a:r>
              <a:rPr lang="en-US" sz="2400" b="1" dirty="0" err="1"/>
              <a:t>Projek</a:t>
            </a:r>
            <a:r>
              <a:rPr lang="en-US" sz="2400" b="1" dirty="0"/>
              <a:t> multimedia </a:t>
            </a:r>
            <a:r>
              <a:rPr lang="en-US" sz="2400" b="1" dirty="0" err="1"/>
              <a:t>bisa</a:t>
            </a:r>
            <a:r>
              <a:rPr lang="en-US" sz="2400" b="1" dirty="0"/>
              <a:t> Linear </a:t>
            </a:r>
            <a:r>
              <a:rPr lang="en-US" sz="2400" b="1" dirty="0" err="1"/>
              <a:t>atau</a:t>
            </a:r>
            <a:r>
              <a:rPr lang="en-US" sz="2400" b="1" dirty="0"/>
              <a:t> Nonlinear.</a:t>
            </a:r>
          </a:p>
          <a:p>
            <a:pPr eaLnBrk="1" hangingPunct="1"/>
            <a:r>
              <a:rPr lang="en-US" sz="2400" b="1" dirty="0" err="1"/>
              <a:t>Projek</a:t>
            </a:r>
            <a:r>
              <a:rPr lang="en-US" sz="2400" b="1" dirty="0"/>
              <a:t> yang </a:t>
            </a:r>
            <a:r>
              <a:rPr lang="en-US" sz="2400" b="1" dirty="0" err="1"/>
              <a:t>tidak</a:t>
            </a:r>
            <a:r>
              <a:rPr lang="en-US" sz="2400" b="1" dirty="0"/>
              <a:t> </a:t>
            </a:r>
            <a:r>
              <a:rPr lang="en-US" sz="2400" b="1" dirty="0" err="1"/>
              <a:t>interaktif</a:t>
            </a:r>
            <a:r>
              <a:rPr lang="en-US" sz="2400" b="1" dirty="0"/>
              <a:t> </a:t>
            </a:r>
            <a:r>
              <a:rPr lang="en-US" sz="2400" b="1" dirty="0" err="1"/>
              <a:t>disebut</a:t>
            </a:r>
            <a:r>
              <a:rPr lang="en-US" sz="2400" b="1" dirty="0"/>
              <a:t> Linear.</a:t>
            </a:r>
          </a:p>
          <a:p>
            <a:pPr eaLnBrk="1" hangingPunct="1"/>
            <a:r>
              <a:rPr lang="en-US" sz="2400" b="1" dirty="0" err="1"/>
              <a:t>Projek</a:t>
            </a:r>
            <a:r>
              <a:rPr lang="en-US" sz="2400" b="1" dirty="0"/>
              <a:t> yang </a:t>
            </a:r>
            <a:r>
              <a:rPr lang="en-US" sz="2400" b="1" dirty="0" err="1"/>
              <a:t>mana</a:t>
            </a:r>
            <a:r>
              <a:rPr lang="en-US" sz="2400" b="1" dirty="0"/>
              <a:t> </a:t>
            </a:r>
            <a:r>
              <a:rPr lang="en-US" sz="2400" b="1" dirty="0" err="1"/>
              <a:t>pengguna</a:t>
            </a:r>
            <a:r>
              <a:rPr lang="en-US" sz="2400" b="1" dirty="0"/>
              <a:t> </a:t>
            </a:r>
            <a:r>
              <a:rPr lang="en-US" sz="2400" b="1" dirty="0" err="1"/>
              <a:t>diberi</a:t>
            </a:r>
            <a:r>
              <a:rPr lang="en-US" sz="2400" b="1" dirty="0"/>
              <a:t> control </a:t>
            </a:r>
            <a:r>
              <a:rPr lang="en-US" sz="2400" b="1" dirty="0" err="1"/>
              <a:t>dalam</a:t>
            </a:r>
            <a:r>
              <a:rPr lang="en-US" sz="2400" b="1" dirty="0"/>
              <a:t> </a:t>
            </a:r>
            <a:r>
              <a:rPr lang="en-US" sz="2400" b="1" dirty="0" err="1"/>
              <a:t>navigasi</a:t>
            </a:r>
            <a:r>
              <a:rPr lang="en-US" sz="2400" b="1" dirty="0"/>
              <a:t> </a:t>
            </a:r>
            <a:r>
              <a:rPr lang="en-US" sz="2400" b="1" dirty="0" err="1"/>
              <a:t>disebut</a:t>
            </a:r>
            <a:r>
              <a:rPr lang="en-US" sz="2400" b="1" dirty="0"/>
              <a:t> Non-Linear </a:t>
            </a:r>
            <a:r>
              <a:rPr lang="en-US" sz="2400" b="1" dirty="0" err="1"/>
              <a:t>dan</a:t>
            </a:r>
            <a:r>
              <a:rPr lang="en-US" sz="2400" b="1" dirty="0"/>
              <a:t> </a:t>
            </a:r>
            <a:r>
              <a:rPr lang="en-US" sz="2400" b="1" dirty="0" err="1"/>
              <a:t>projek</a:t>
            </a:r>
            <a:r>
              <a:rPr lang="en-US" sz="2400" b="1" dirty="0"/>
              <a:t> yang user-interactive.</a:t>
            </a:r>
          </a:p>
        </p:txBody>
      </p:sp>
      <p:sp>
        <p:nvSpPr>
          <p:cNvPr id="6"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457200" y="1428736"/>
            <a:ext cx="8229600" cy="4525963"/>
          </a:xfrm>
        </p:spPr>
        <p:txBody>
          <a:bodyPr>
            <a:normAutofit/>
          </a:bodyPr>
          <a:lstStyle/>
          <a:p>
            <a:pPr eaLnBrk="1" hangingPunct="1"/>
            <a:r>
              <a:rPr lang="en-US" sz="2400" b="1" dirty="0"/>
              <a:t>Authoring tools </a:t>
            </a:r>
            <a:r>
              <a:rPr lang="en-US" sz="2400" b="1" dirty="0" err="1"/>
              <a:t>adalah</a:t>
            </a:r>
            <a:r>
              <a:rPr lang="en-US" sz="2400" b="1" dirty="0"/>
              <a:t> </a:t>
            </a:r>
            <a:r>
              <a:rPr lang="en-US" sz="2400" b="1" dirty="0" err="1"/>
              <a:t>satu</a:t>
            </a:r>
            <a:r>
              <a:rPr lang="en-US" sz="2400" b="1" dirty="0"/>
              <a:t> tool yang </a:t>
            </a:r>
            <a:r>
              <a:rPr lang="en-US" sz="2400" b="1" dirty="0" err="1"/>
              <a:t>digunakan</a:t>
            </a:r>
            <a:r>
              <a:rPr lang="en-US" sz="2400" b="1" dirty="0"/>
              <a:t> </a:t>
            </a:r>
            <a:r>
              <a:rPr lang="en-US" sz="2400" b="1" dirty="0" err="1"/>
              <a:t>untuk</a:t>
            </a:r>
            <a:r>
              <a:rPr lang="en-US" sz="2400" b="1" dirty="0"/>
              <a:t> </a:t>
            </a:r>
            <a:r>
              <a:rPr lang="en-US" sz="2400" b="1" dirty="0" err="1"/>
              <a:t>memadukan</a:t>
            </a:r>
            <a:r>
              <a:rPr lang="en-US" sz="2400" b="1" dirty="0"/>
              <a:t> </a:t>
            </a:r>
            <a:r>
              <a:rPr lang="en-US" sz="2400" b="1" dirty="0" err="1"/>
              <a:t>elemen-elemen</a:t>
            </a:r>
            <a:r>
              <a:rPr lang="en-US" sz="2400" b="1" dirty="0"/>
              <a:t> multimedia </a:t>
            </a:r>
            <a:r>
              <a:rPr lang="en-US" sz="2400" b="1" dirty="0" err="1"/>
              <a:t>menjadi</a:t>
            </a:r>
            <a:r>
              <a:rPr lang="en-US" sz="2400" b="1" dirty="0"/>
              <a:t> </a:t>
            </a:r>
            <a:r>
              <a:rPr lang="en-US" sz="2400" b="1" dirty="0" err="1"/>
              <a:t>satu</a:t>
            </a:r>
            <a:r>
              <a:rPr lang="en-US" sz="2400" b="1" dirty="0"/>
              <a:t> </a:t>
            </a:r>
            <a:r>
              <a:rPr lang="en-US" sz="2400" b="1" dirty="0" err="1"/>
              <a:t>proyek</a:t>
            </a:r>
            <a:endParaRPr lang="en-US" sz="2400" b="1" dirty="0"/>
          </a:p>
          <a:p>
            <a:pPr eaLnBrk="1" hangingPunct="1"/>
            <a:r>
              <a:rPr lang="en-US" sz="2400" b="1" dirty="0"/>
              <a:t>Software tools </a:t>
            </a:r>
            <a:r>
              <a:rPr lang="en-US" sz="2400" b="1" dirty="0" err="1"/>
              <a:t>ini</a:t>
            </a:r>
            <a:r>
              <a:rPr lang="en-US" sz="2400" b="1" dirty="0"/>
              <a:t> </a:t>
            </a:r>
            <a:r>
              <a:rPr lang="en-US" sz="2400" b="1" dirty="0" err="1"/>
              <a:t>didesain</a:t>
            </a:r>
            <a:r>
              <a:rPr lang="en-US" sz="2400" b="1" dirty="0"/>
              <a:t> </a:t>
            </a:r>
            <a:r>
              <a:rPr lang="en-US" sz="2400" b="1" dirty="0" err="1"/>
              <a:t>untuk</a:t>
            </a:r>
            <a:r>
              <a:rPr lang="en-US" sz="2400" b="1" dirty="0"/>
              <a:t> </a:t>
            </a:r>
            <a:r>
              <a:rPr lang="en-US" sz="2400" b="1" dirty="0" err="1"/>
              <a:t>mengatur</a:t>
            </a:r>
            <a:r>
              <a:rPr lang="en-US" sz="2400" b="1" dirty="0"/>
              <a:t> </a:t>
            </a:r>
            <a:r>
              <a:rPr lang="en-US" sz="2400" b="1" dirty="0" err="1"/>
              <a:t>elemen-elemen</a:t>
            </a:r>
            <a:r>
              <a:rPr lang="en-US" sz="2400" b="1" dirty="0"/>
              <a:t> multimedia </a:t>
            </a:r>
            <a:r>
              <a:rPr lang="en-US" sz="2400" b="1" dirty="0" err="1"/>
              <a:t>dan</a:t>
            </a:r>
            <a:r>
              <a:rPr lang="en-US" sz="2400" b="1" dirty="0"/>
              <a:t> </a:t>
            </a:r>
            <a:r>
              <a:rPr lang="en-US" sz="2400" b="1" dirty="0" err="1"/>
              <a:t>menyediakan</a:t>
            </a:r>
            <a:r>
              <a:rPr lang="en-US" sz="2400" b="1" dirty="0"/>
              <a:t> </a:t>
            </a:r>
            <a:r>
              <a:rPr lang="en-US" sz="2400" b="1" dirty="0" err="1"/>
              <a:t>fungsi</a:t>
            </a:r>
            <a:r>
              <a:rPr lang="en-US" sz="2400" b="1" dirty="0"/>
              <a:t> User Interaction.</a:t>
            </a:r>
          </a:p>
        </p:txBody>
      </p:sp>
      <p:sp>
        <p:nvSpPr>
          <p:cNvPr id="6"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normAutofit/>
          </a:bodyPr>
          <a:lstStyle/>
          <a:p>
            <a:pPr eaLnBrk="1" hangingPunct="1">
              <a:buFont typeface="Wingdings" pitchFamily="2" charset="2"/>
              <a:buNone/>
            </a:pPr>
            <a:r>
              <a:rPr lang="en-US" sz="2800" b="1" dirty="0"/>
              <a:t>Media </a:t>
            </a:r>
            <a:r>
              <a:rPr lang="en-US" sz="2800" b="1" dirty="0" err="1"/>
              <a:t>utama</a:t>
            </a:r>
            <a:r>
              <a:rPr lang="en-US" sz="2800" b="1" dirty="0"/>
              <a:t> </a:t>
            </a:r>
            <a:r>
              <a:rPr lang="en-US" sz="2800" b="1" dirty="0" err="1"/>
              <a:t>dalam</a:t>
            </a:r>
            <a:r>
              <a:rPr lang="en-US" sz="2800" b="1" dirty="0"/>
              <a:t> </a:t>
            </a:r>
            <a:r>
              <a:rPr lang="en-US" sz="2800" b="1" dirty="0" err="1"/>
              <a:t>menampilkan</a:t>
            </a:r>
            <a:r>
              <a:rPr lang="en-US" sz="2800" b="1" dirty="0"/>
              <a:t> </a:t>
            </a:r>
            <a:r>
              <a:rPr lang="en-US" sz="2800" b="1" dirty="0" err="1"/>
              <a:t>produk</a:t>
            </a:r>
            <a:r>
              <a:rPr lang="en-US" sz="2800" b="1" dirty="0"/>
              <a:t> multimedia </a:t>
            </a:r>
            <a:r>
              <a:rPr lang="en-US" sz="2800" b="1" dirty="0" err="1"/>
              <a:t>adalah</a:t>
            </a:r>
            <a:r>
              <a:rPr lang="en-US" sz="2800" b="1" dirty="0"/>
              <a:t>: </a:t>
            </a:r>
          </a:p>
          <a:p>
            <a:pPr lvl="1" eaLnBrk="1" hangingPunct="1"/>
            <a:r>
              <a:rPr lang="en-US" sz="2800" b="1" dirty="0"/>
              <a:t>Compact disc read-only (CD-ROM).</a:t>
            </a:r>
          </a:p>
          <a:p>
            <a:pPr lvl="1" eaLnBrk="1" hangingPunct="1"/>
            <a:r>
              <a:rPr lang="en-US" sz="2800" b="1" dirty="0"/>
              <a:t>Digital Versatile Disc (DVD).</a:t>
            </a:r>
          </a:p>
        </p:txBody>
      </p:sp>
      <p:sp>
        <p:nvSpPr>
          <p:cNvPr id="6" name="Title 1"/>
          <p:cNvSpPr txBox="1">
            <a:spLocks/>
          </p:cNvSpPr>
          <p:nvPr/>
        </p:nvSpPr>
        <p:spPr>
          <a:xfrm>
            <a:off x="357158" y="500042"/>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D</a:t>
            </a:r>
            <a:r>
              <a:rPr kumimoji="0" lang="en-US" sz="48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j-lt"/>
                <a:ea typeface="+mj-ea"/>
                <a:cs typeface="+mj-cs"/>
              </a:rPr>
              <a:t>efinisi</a:t>
            </a:r>
            <a:r>
              <a:rPr kumimoji="0" lang="en-US"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multimedia</a:t>
            </a:r>
            <a: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t> ?</a:t>
            </a:r>
            <a:br>
              <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rPr>
            </a:br>
            <a:endParaRPr kumimoji="0" lang="id-ID" sz="4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15046</TotalTime>
  <Words>1785</Words>
  <Application>Microsoft Office PowerPoint</Application>
  <PresentationFormat>On-screen Show (4:3)</PresentationFormat>
  <Paragraphs>204</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Andalus</vt:lpstr>
      <vt:lpstr>Arial</vt:lpstr>
      <vt:lpstr>Rockwell</vt:lpstr>
      <vt:lpstr>Rockwell Condensed</vt:lpstr>
      <vt:lpstr>Wingdings</vt:lpstr>
      <vt:lpstr>Wingdings 2</vt:lpstr>
      <vt:lpstr>Wood Type</vt:lpstr>
      <vt:lpstr>  Prodi Magister Manajemen teknologi</vt:lpstr>
      <vt:lpstr>PowerPoint Presentation</vt:lpstr>
      <vt:lpstr>Definisi multimedia ? </vt:lpstr>
      <vt:lpstr>PowerPoint Presentation</vt:lpstr>
      <vt:lpstr>PowerPoint Presentation</vt:lpstr>
      <vt:lpstr>PowerPoint Presentation</vt:lpstr>
      <vt:lpstr>PowerPoint Presentation</vt:lpstr>
      <vt:lpstr>PowerPoint Presentation</vt:lpstr>
      <vt:lpstr>PowerPoint Presentation</vt:lpstr>
      <vt:lpstr>Compact Disc Read-Only (CD-ROM)</vt:lpstr>
      <vt:lpstr>Digital Versatile Disc (DVD) </vt:lpstr>
      <vt:lpstr>Empat komponen multimedia</vt:lpstr>
      <vt:lpstr>Empat komponen multimedia</vt:lpstr>
      <vt:lpstr>Sejarah Multimedia</vt:lpstr>
      <vt:lpstr>Jenis Multimedia</vt:lpstr>
      <vt:lpstr>PowerPoint Presentation</vt:lpstr>
      <vt:lpstr>Aspek Pendorong Perkembangan Multimedia</vt:lpstr>
      <vt:lpstr>Manfaat Multimedia</vt:lpstr>
      <vt:lpstr>Pengaruh Multimedia</vt:lpstr>
      <vt:lpstr>PowerPoint Presentation</vt:lpstr>
      <vt:lpstr>Pembagian Sistem Multimedia</vt:lpstr>
      <vt:lpstr>Desain Sistem Multimedia</vt:lpstr>
      <vt:lpstr>Memilih media yang tepat dalam desain multimedia</vt:lpstr>
      <vt:lpstr>PowerPoint Presentation</vt:lpstr>
      <vt:lpstr>Berbagai Aplikasi dalam multimedia</vt:lpstr>
      <vt:lpstr>PowerPoint Presentation</vt:lpstr>
      <vt:lpstr>Masa Depan Multimedia</vt:lpstr>
      <vt:lpstr>PowerPoint Presentation</vt:lpstr>
      <vt:lpstr>Karir Multimedia</vt:lpstr>
      <vt:lpstr>Aplikasi-aplikasi (produk) Multimedia </vt:lpstr>
      <vt:lpstr>Aplikasi-aplikasi (produk) Multimedia </vt:lpstr>
      <vt:lpstr>Virtual Reality (VR) (1)</vt:lpstr>
      <vt:lpstr>Virtual Reality (VR)(2)</vt:lpstr>
      <vt:lpstr>Piranti Virtual Reality (VR)(1)</vt:lpstr>
      <vt:lpstr>Aplikasi Virtual Reality</vt:lpstr>
      <vt:lpstr>SELESAI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Dasar-dasar multimedia</dc:title>
  <dc:creator>lenovo</dc:creator>
  <cp:lastModifiedBy>Handoyo Widi</cp:lastModifiedBy>
  <cp:revision>36</cp:revision>
  <dcterms:created xsi:type="dcterms:W3CDTF">2011-07-15T07:47:48Z</dcterms:created>
  <dcterms:modified xsi:type="dcterms:W3CDTF">2023-03-17T05:55:34Z</dcterms:modified>
</cp:coreProperties>
</file>