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43"/>
  </p:notesMasterIdLst>
  <p:sldIdLst>
    <p:sldId id="256" r:id="rId4"/>
    <p:sldId id="314" r:id="rId5"/>
    <p:sldId id="270" r:id="rId6"/>
    <p:sldId id="299" r:id="rId7"/>
    <p:sldId id="315" r:id="rId8"/>
    <p:sldId id="302" r:id="rId9"/>
    <p:sldId id="261" r:id="rId10"/>
    <p:sldId id="264" r:id="rId11"/>
    <p:sldId id="268" r:id="rId12"/>
    <p:sldId id="306" r:id="rId13"/>
    <p:sldId id="316" r:id="rId14"/>
    <p:sldId id="317" r:id="rId15"/>
    <p:sldId id="318" r:id="rId16"/>
    <p:sldId id="304" r:id="rId17"/>
    <p:sldId id="308" r:id="rId18"/>
    <p:sldId id="319" r:id="rId19"/>
    <p:sldId id="320" r:id="rId20"/>
    <p:sldId id="309" r:id="rId21"/>
    <p:sldId id="303" r:id="rId22"/>
    <p:sldId id="321" r:id="rId23"/>
    <p:sldId id="322" r:id="rId24"/>
    <p:sldId id="323" r:id="rId25"/>
    <p:sldId id="324" r:id="rId26"/>
    <p:sldId id="325" r:id="rId27"/>
    <p:sldId id="327" r:id="rId28"/>
    <p:sldId id="326" r:id="rId29"/>
    <p:sldId id="328" r:id="rId30"/>
    <p:sldId id="329" r:id="rId31"/>
    <p:sldId id="331" r:id="rId32"/>
    <p:sldId id="332" r:id="rId33"/>
    <p:sldId id="333" r:id="rId34"/>
    <p:sldId id="330" r:id="rId35"/>
    <p:sldId id="334" r:id="rId36"/>
    <p:sldId id="335" r:id="rId37"/>
    <p:sldId id="336" r:id="rId38"/>
    <p:sldId id="337" r:id="rId39"/>
    <p:sldId id="338" r:id="rId40"/>
    <p:sldId id="339" r:id="rId41"/>
    <p:sldId id="301" r:id="rId42"/>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A40D"/>
    <a:srgbClr val="32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94658" autoAdjust="0"/>
  </p:normalViewPr>
  <p:slideViewPr>
    <p:cSldViewPr>
      <p:cViewPr varScale="1">
        <p:scale>
          <a:sx n="160" d="100"/>
          <a:sy n="160" d="100"/>
        </p:scale>
        <p:origin x="888" y="176"/>
      </p:cViewPr>
      <p:guideLst>
        <p:guide orient="horz" pos="1393"/>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964851-091E-4401-BC1C-6EE246841AD3}" type="doc">
      <dgm:prSet loTypeId="urn:microsoft.com/office/officeart/2008/layout/VerticalAccentList" loCatId="list" qsTypeId="urn:microsoft.com/office/officeart/2005/8/quickstyle/3d4" qsCatId="3D" csTypeId="urn:microsoft.com/office/officeart/2005/8/colors/accent1_5" csCatId="accent1" phldr="1"/>
      <dgm:spPr/>
      <dgm:t>
        <a:bodyPr/>
        <a:lstStyle/>
        <a:p>
          <a:endParaRPr lang="en-US"/>
        </a:p>
      </dgm:t>
    </dgm:pt>
    <dgm:pt modelId="{AC35A81C-D727-4C2E-B676-C4FF6BE59A22}">
      <dgm:prSet phldrT="[Text]"/>
      <dgm:spPr/>
      <dgm:t>
        <a:bodyPr/>
        <a:lstStyle/>
        <a:p>
          <a:r>
            <a:rPr lang="en-US" dirty="0" err="1">
              <a:latin typeface="Calisto MT" panose="02040603050505030304" pitchFamily="18" charset="0"/>
            </a:rPr>
            <a:t>Indikator</a:t>
          </a:r>
          <a:r>
            <a:rPr lang="en-US" dirty="0">
              <a:latin typeface="Calisto MT" panose="02040603050505030304" pitchFamily="18" charset="0"/>
            </a:rPr>
            <a:t> </a:t>
          </a:r>
          <a:r>
            <a:rPr lang="en-US" dirty="0" err="1">
              <a:latin typeface="Calisto MT" panose="02040603050505030304" pitchFamily="18" charset="0"/>
            </a:rPr>
            <a:t>Capaian</a:t>
          </a:r>
          <a:r>
            <a:rPr lang="en-US" dirty="0">
              <a:latin typeface="Calisto MT" panose="02040603050505030304" pitchFamily="18" charset="0"/>
            </a:rPr>
            <a:t> </a:t>
          </a:r>
          <a:r>
            <a:rPr lang="en-US" dirty="0" err="1">
              <a:latin typeface="Calisto MT" panose="02040603050505030304" pitchFamily="18" charset="0"/>
            </a:rPr>
            <a:t>Pembelajaran</a:t>
          </a:r>
          <a:r>
            <a:rPr lang="en-US" dirty="0">
              <a:latin typeface="Calisto MT" panose="02040603050505030304" pitchFamily="18" charset="0"/>
            </a:rPr>
            <a:t> 1:</a:t>
          </a:r>
        </a:p>
      </dgm:t>
    </dgm:pt>
    <dgm:pt modelId="{701B9DB7-4026-48B7-9BCC-74F517E28D17}" type="parTrans" cxnId="{C6E8C0EA-4459-43F7-856B-3614C01B29DB}">
      <dgm:prSet/>
      <dgm:spPr/>
      <dgm:t>
        <a:bodyPr/>
        <a:lstStyle/>
        <a:p>
          <a:endParaRPr lang="en-US"/>
        </a:p>
      </dgm:t>
    </dgm:pt>
    <dgm:pt modelId="{92311908-CBA4-4B4F-88AE-A962775F8293}" type="sibTrans" cxnId="{C6E8C0EA-4459-43F7-856B-3614C01B29DB}">
      <dgm:prSet/>
      <dgm:spPr/>
      <dgm:t>
        <a:bodyPr/>
        <a:lstStyle/>
        <a:p>
          <a:endParaRPr lang="en-US"/>
        </a:p>
      </dgm:t>
    </dgm:pt>
    <dgm:pt modelId="{291D93FA-6669-4006-8A1C-E26690D79743}">
      <dgm:prSet phldrT="[Text]" custT="1"/>
      <dgm:spPr/>
      <dgm:t>
        <a:bodyPr/>
        <a:lstStyle/>
        <a:p>
          <a:r>
            <a:rPr lang="en-US" sz="1600" dirty="0">
              <a:latin typeface="Calisto MT" panose="02040603050505030304" pitchFamily="18" charset="0"/>
            </a:rPr>
            <a:t>Mampu </a:t>
          </a:r>
          <a:r>
            <a:rPr lang="en-US" sz="1600" dirty="0" err="1">
              <a:latin typeface="Calisto MT" panose="02040603050505030304" pitchFamily="18" charset="0"/>
            </a:rPr>
            <a:t>menjelasakan</a:t>
          </a:r>
          <a:r>
            <a:rPr lang="en-US" sz="1600" dirty="0">
              <a:latin typeface="Calisto MT" panose="02040603050505030304" pitchFamily="18" charset="0"/>
            </a:rPr>
            <a:t> </a:t>
          </a:r>
          <a:r>
            <a:rPr lang="en-US" sz="1600" dirty="0" err="1">
              <a:latin typeface="Calisto MT" panose="02040603050505030304" pitchFamily="18" charset="0"/>
            </a:rPr>
            <a:t>perkembangan</a:t>
          </a:r>
          <a:r>
            <a:rPr lang="en-US" sz="1600" dirty="0">
              <a:latin typeface="Calisto MT" panose="02040603050505030304" pitchFamily="18" charset="0"/>
            </a:rPr>
            <a:t> </a:t>
          </a:r>
          <a:r>
            <a:rPr lang="en-US" sz="1600" dirty="0" err="1">
              <a:latin typeface="Calisto MT" panose="02040603050505030304" pitchFamily="18" charset="0"/>
            </a:rPr>
            <a:t>aspek</a:t>
          </a:r>
          <a:r>
            <a:rPr lang="en-US" sz="1600" dirty="0">
              <a:latin typeface="Calisto MT" panose="02040603050505030304" pitchFamily="18" charset="0"/>
            </a:rPr>
            <a:t> </a:t>
          </a:r>
          <a:r>
            <a:rPr lang="en-US" sz="1600" dirty="0" err="1">
              <a:latin typeface="Calisto MT" panose="02040603050505030304" pitchFamily="18" charset="0"/>
            </a:rPr>
            <a:t>sosial</a:t>
          </a:r>
          <a:r>
            <a:rPr lang="en-US" sz="1600" dirty="0">
              <a:latin typeface="Calisto MT" panose="02040603050505030304" pitchFamily="18" charset="0"/>
            </a:rPr>
            <a:t>, </a:t>
          </a:r>
          <a:r>
            <a:rPr lang="en-US" sz="1600" dirty="0" err="1">
              <a:latin typeface="Calisto MT" panose="02040603050505030304" pitchFamily="18" charset="0"/>
            </a:rPr>
            <a:t>emosional</a:t>
          </a:r>
          <a:r>
            <a:rPr lang="en-US" sz="1600" dirty="0">
              <a:latin typeface="Calisto MT" panose="02040603050505030304" pitchFamily="18" charset="0"/>
            </a:rPr>
            <a:t>, dan moral pada </a:t>
          </a:r>
          <a:r>
            <a:rPr lang="en-US" sz="1600" dirty="0" err="1">
              <a:latin typeface="Calisto MT" panose="02040603050505030304" pitchFamily="18" charset="0"/>
            </a:rPr>
            <a:t>tahap</a:t>
          </a:r>
          <a:r>
            <a:rPr lang="en-US" sz="1600" dirty="0">
              <a:latin typeface="Calisto MT" panose="02040603050505030304" pitchFamily="18" charset="0"/>
            </a:rPr>
            <a:t> </a:t>
          </a:r>
          <a:r>
            <a:rPr lang="en-US" sz="1600" dirty="0" err="1">
              <a:latin typeface="Calisto MT" panose="02040603050505030304" pitchFamily="18" charset="0"/>
            </a:rPr>
            <a:t>perkembangan</a:t>
          </a:r>
          <a:r>
            <a:rPr lang="en-US" sz="1600" dirty="0">
              <a:latin typeface="Calisto MT" panose="02040603050505030304" pitchFamily="18" charset="0"/>
            </a:rPr>
            <a:t> </a:t>
          </a:r>
          <a:r>
            <a:rPr lang="en-US" sz="1600" dirty="0" err="1">
              <a:latin typeface="Calisto MT" panose="02040603050505030304" pitchFamily="18" charset="0"/>
            </a:rPr>
            <a:t>anak</a:t>
          </a:r>
          <a:r>
            <a:rPr lang="en-US" sz="1600" dirty="0">
              <a:latin typeface="Calisto MT" panose="02040603050505030304" pitchFamily="18" charset="0"/>
            </a:rPr>
            <a:t> dan </a:t>
          </a:r>
          <a:r>
            <a:rPr lang="en-US" sz="1600" dirty="0" err="1">
              <a:latin typeface="Calisto MT" panose="02040603050505030304" pitchFamily="18" charset="0"/>
            </a:rPr>
            <a:t>remaja</a:t>
          </a:r>
          <a:r>
            <a:rPr lang="en-US" sz="1600" dirty="0">
              <a:latin typeface="Calisto MT" panose="02040603050505030304" pitchFamily="18" charset="0"/>
            </a:rPr>
            <a:t>.</a:t>
          </a:r>
        </a:p>
      </dgm:t>
    </dgm:pt>
    <dgm:pt modelId="{0F09EE51-6E8B-408A-96DE-433C0B53F398}" type="parTrans" cxnId="{9B7116A0-6244-40ED-9246-D61432F431D5}">
      <dgm:prSet/>
      <dgm:spPr/>
      <dgm:t>
        <a:bodyPr/>
        <a:lstStyle/>
        <a:p>
          <a:endParaRPr lang="en-US"/>
        </a:p>
      </dgm:t>
    </dgm:pt>
    <dgm:pt modelId="{D6F22D31-4999-4F50-B10C-0375E4E516C8}" type="sibTrans" cxnId="{9B7116A0-6244-40ED-9246-D61432F431D5}">
      <dgm:prSet/>
      <dgm:spPr/>
      <dgm:t>
        <a:bodyPr/>
        <a:lstStyle/>
        <a:p>
          <a:endParaRPr lang="en-US"/>
        </a:p>
      </dgm:t>
    </dgm:pt>
    <dgm:pt modelId="{DF7F807F-8396-4C49-B96F-3F448FA316A5}">
      <dgm:prSet phldrT="[Text]"/>
      <dgm:spPr/>
      <dgm:t>
        <a:bodyPr/>
        <a:lstStyle/>
        <a:p>
          <a:r>
            <a:rPr lang="en-US" dirty="0" err="1">
              <a:latin typeface="Calisto MT" panose="02040603050505030304" pitchFamily="18" charset="0"/>
            </a:rPr>
            <a:t>Indikator</a:t>
          </a:r>
          <a:r>
            <a:rPr lang="en-US" dirty="0">
              <a:latin typeface="Calisto MT" panose="02040603050505030304" pitchFamily="18" charset="0"/>
            </a:rPr>
            <a:t> </a:t>
          </a:r>
          <a:r>
            <a:rPr lang="en-US" dirty="0" err="1">
              <a:latin typeface="Calisto MT" panose="02040603050505030304" pitchFamily="18" charset="0"/>
            </a:rPr>
            <a:t>Capaian</a:t>
          </a:r>
          <a:r>
            <a:rPr lang="en-US" dirty="0">
              <a:latin typeface="Calisto MT" panose="02040603050505030304" pitchFamily="18" charset="0"/>
            </a:rPr>
            <a:t> </a:t>
          </a:r>
          <a:r>
            <a:rPr lang="en-US" dirty="0" err="1">
              <a:latin typeface="Calisto MT" panose="02040603050505030304" pitchFamily="18" charset="0"/>
            </a:rPr>
            <a:t>Pembelajaran</a:t>
          </a:r>
          <a:r>
            <a:rPr lang="en-US" dirty="0">
              <a:latin typeface="Calisto MT" panose="02040603050505030304" pitchFamily="18" charset="0"/>
            </a:rPr>
            <a:t> 2:</a:t>
          </a:r>
        </a:p>
      </dgm:t>
    </dgm:pt>
    <dgm:pt modelId="{AB04E8B4-3335-4BA2-8861-45B88907D839}" type="parTrans" cxnId="{2B585052-59B7-424F-AE2A-FD6D17A67111}">
      <dgm:prSet/>
      <dgm:spPr/>
      <dgm:t>
        <a:bodyPr/>
        <a:lstStyle/>
        <a:p>
          <a:endParaRPr lang="en-US"/>
        </a:p>
      </dgm:t>
    </dgm:pt>
    <dgm:pt modelId="{9888EC8C-5D48-4E4B-B264-88C69ED09EC1}" type="sibTrans" cxnId="{2B585052-59B7-424F-AE2A-FD6D17A67111}">
      <dgm:prSet/>
      <dgm:spPr/>
      <dgm:t>
        <a:bodyPr/>
        <a:lstStyle/>
        <a:p>
          <a:endParaRPr lang="en-US"/>
        </a:p>
      </dgm:t>
    </dgm:pt>
    <dgm:pt modelId="{1718585E-9CA8-4139-8C99-26C721D526F4}">
      <dgm:prSet phldrT="[Text]" custT="1"/>
      <dgm:spPr/>
      <dgm:t>
        <a:bodyPr/>
        <a:lstStyle/>
        <a:p>
          <a:r>
            <a:rPr lang="en-US" sz="1600" dirty="0" err="1">
              <a:latin typeface="Calisto MT" panose="02040603050505030304" pitchFamily="18" charset="0"/>
            </a:rPr>
            <a:t>Mampu</a:t>
          </a:r>
          <a:r>
            <a:rPr lang="en-US" sz="1600" dirty="0">
              <a:latin typeface="Calisto MT" panose="02040603050505030304" pitchFamily="18" charset="0"/>
            </a:rPr>
            <a:t> </a:t>
          </a:r>
          <a:r>
            <a:rPr lang="en-US" sz="1600" dirty="0" err="1">
              <a:latin typeface="Calisto MT" panose="02040603050505030304" pitchFamily="18" charset="0"/>
            </a:rPr>
            <a:t>menjabarkan</a:t>
          </a:r>
          <a:r>
            <a:rPr lang="en-US" sz="1600" dirty="0">
              <a:latin typeface="Calisto MT" panose="02040603050505030304" pitchFamily="18" charset="0"/>
            </a:rPr>
            <a:t> </a:t>
          </a:r>
          <a:r>
            <a:rPr lang="en-US" sz="1600" dirty="0" err="1">
              <a:latin typeface="Calisto MT" panose="02040603050505030304" pitchFamily="18" charset="0"/>
            </a:rPr>
            <a:t>implikasi</a:t>
          </a:r>
          <a:r>
            <a:rPr lang="en-US" sz="1600" dirty="0">
              <a:latin typeface="Calisto MT" panose="02040603050505030304" pitchFamily="18" charset="0"/>
            </a:rPr>
            <a:t> </a:t>
          </a:r>
          <a:r>
            <a:rPr lang="en-US" sz="1600" dirty="0" err="1">
              <a:latin typeface="Calisto MT" panose="02040603050505030304" pitchFamily="18" charset="0"/>
            </a:rPr>
            <a:t>teori</a:t>
          </a:r>
          <a:r>
            <a:rPr lang="en-US" sz="1600" dirty="0">
              <a:latin typeface="Calisto MT" panose="02040603050505030304" pitchFamily="18" charset="0"/>
            </a:rPr>
            <a:t> </a:t>
          </a:r>
          <a:r>
            <a:rPr lang="en-US" sz="1600" dirty="0" err="1">
              <a:latin typeface="Calisto MT" panose="02040603050505030304" pitchFamily="18" charset="0"/>
            </a:rPr>
            <a:t>perkembangan</a:t>
          </a:r>
          <a:r>
            <a:rPr lang="en-US" sz="1600" dirty="0">
              <a:latin typeface="Calisto MT" panose="02040603050505030304" pitchFamily="18" charset="0"/>
            </a:rPr>
            <a:t> </a:t>
          </a:r>
          <a:r>
            <a:rPr lang="en-US" sz="1600" dirty="0" err="1">
              <a:latin typeface="Calisto MT" panose="02040603050505030304" pitchFamily="18" charset="0"/>
            </a:rPr>
            <a:t>sosial</a:t>
          </a:r>
          <a:r>
            <a:rPr lang="en-US" sz="1600" dirty="0">
              <a:latin typeface="Calisto MT" panose="02040603050505030304" pitchFamily="18" charset="0"/>
            </a:rPr>
            <a:t>, </a:t>
          </a:r>
          <a:r>
            <a:rPr lang="en-US" sz="1600" dirty="0" err="1">
              <a:latin typeface="Calisto MT" panose="02040603050505030304" pitchFamily="18" charset="0"/>
            </a:rPr>
            <a:t>emosional</a:t>
          </a:r>
          <a:r>
            <a:rPr lang="en-US" sz="1600" dirty="0">
              <a:latin typeface="Calisto MT" panose="02040603050505030304" pitchFamily="18" charset="0"/>
            </a:rPr>
            <a:t> </a:t>
          </a:r>
          <a:r>
            <a:rPr lang="en-US" sz="1600" dirty="0" err="1">
              <a:latin typeface="Calisto MT" panose="02040603050505030304" pitchFamily="18" charset="0"/>
            </a:rPr>
            <a:t>dan</a:t>
          </a:r>
          <a:r>
            <a:rPr lang="en-US" sz="1600" dirty="0">
              <a:latin typeface="Calisto MT" panose="02040603050505030304" pitchFamily="18" charset="0"/>
            </a:rPr>
            <a:t> moral </a:t>
          </a:r>
          <a:r>
            <a:rPr lang="en-US" sz="1600" dirty="0" err="1">
              <a:latin typeface="Calisto MT" panose="02040603050505030304" pitchFamily="18" charset="0"/>
            </a:rPr>
            <a:t>anak-remaja</a:t>
          </a:r>
          <a:r>
            <a:rPr lang="en-US" sz="1600" dirty="0">
              <a:latin typeface="Calisto MT" panose="02040603050505030304" pitchFamily="18" charset="0"/>
            </a:rPr>
            <a:t> </a:t>
          </a:r>
          <a:r>
            <a:rPr lang="en-US" sz="1600" dirty="0" err="1">
              <a:latin typeface="Calisto MT" panose="02040603050505030304" pitchFamily="18" charset="0"/>
            </a:rPr>
            <a:t>dalam</a:t>
          </a:r>
          <a:r>
            <a:rPr lang="en-US" sz="1600" dirty="0">
              <a:latin typeface="Calisto MT" panose="02040603050505030304" pitchFamily="18" charset="0"/>
            </a:rPr>
            <a:t> </a:t>
          </a:r>
          <a:r>
            <a:rPr lang="en-US" sz="1600" dirty="0" err="1">
              <a:latin typeface="Calisto MT" panose="02040603050505030304" pitchFamily="18" charset="0"/>
            </a:rPr>
            <a:t>konteks</a:t>
          </a:r>
          <a:r>
            <a:rPr lang="en-US" sz="1600" dirty="0">
              <a:latin typeface="Calisto MT" panose="02040603050505030304" pitchFamily="18" charset="0"/>
            </a:rPr>
            <a:t> </a:t>
          </a:r>
          <a:r>
            <a:rPr lang="en-US" sz="1600" dirty="0" err="1">
              <a:latin typeface="Calisto MT" panose="02040603050505030304" pitchFamily="18" charset="0"/>
            </a:rPr>
            <a:t>pembelajaran</a:t>
          </a:r>
          <a:r>
            <a:rPr lang="en-US" sz="1600" dirty="0">
              <a:latin typeface="Calisto MT" panose="02040603050505030304" pitchFamily="18" charset="0"/>
            </a:rPr>
            <a:t>. </a:t>
          </a:r>
        </a:p>
      </dgm:t>
    </dgm:pt>
    <dgm:pt modelId="{C5E16649-C6DF-4486-BFD4-B2BF610D9B53}" type="sibTrans" cxnId="{09E0E687-57B5-4A60-A4ED-77576C57F60D}">
      <dgm:prSet/>
      <dgm:spPr/>
      <dgm:t>
        <a:bodyPr/>
        <a:lstStyle/>
        <a:p>
          <a:endParaRPr lang="en-US"/>
        </a:p>
      </dgm:t>
    </dgm:pt>
    <dgm:pt modelId="{078E5774-DDA6-4F3B-A0D7-A18E31B08FBD}" type="parTrans" cxnId="{09E0E687-57B5-4A60-A4ED-77576C57F60D}">
      <dgm:prSet/>
      <dgm:spPr/>
      <dgm:t>
        <a:bodyPr/>
        <a:lstStyle/>
        <a:p>
          <a:endParaRPr lang="en-US"/>
        </a:p>
      </dgm:t>
    </dgm:pt>
    <dgm:pt modelId="{ACFC9E2C-231F-461C-B928-453FB9BC8367}" type="pres">
      <dgm:prSet presAssocID="{CE964851-091E-4401-BC1C-6EE246841AD3}" presName="Name0" presStyleCnt="0">
        <dgm:presLayoutVars>
          <dgm:chMax/>
          <dgm:chPref/>
          <dgm:dir/>
        </dgm:presLayoutVars>
      </dgm:prSet>
      <dgm:spPr/>
    </dgm:pt>
    <dgm:pt modelId="{334AF3FB-2E2C-46AE-9E03-A9EF2B44F8E0}" type="pres">
      <dgm:prSet presAssocID="{AC35A81C-D727-4C2E-B676-C4FF6BE59A22}" presName="parenttextcomposite" presStyleCnt="0"/>
      <dgm:spPr/>
    </dgm:pt>
    <dgm:pt modelId="{882D3987-C8B4-4AA6-936A-CFB5EB5A8503}" type="pres">
      <dgm:prSet presAssocID="{AC35A81C-D727-4C2E-B676-C4FF6BE59A22}" presName="parenttext" presStyleLbl="revTx" presStyleIdx="0" presStyleCnt="2">
        <dgm:presLayoutVars>
          <dgm:chMax/>
          <dgm:chPref val="2"/>
          <dgm:bulletEnabled val="1"/>
        </dgm:presLayoutVars>
      </dgm:prSet>
      <dgm:spPr/>
    </dgm:pt>
    <dgm:pt modelId="{80857175-A896-43D2-A7FB-ABE94F2B953E}" type="pres">
      <dgm:prSet presAssocID="{AC35A81C-D727-4C2E-B676-C4FF6BE59A22}" presName="composite" presStyleCnt="0"/>
      <dgm:spPr/>
    </dgm:pt>
    <dgm:pt modelId="{E2FCB12C-9FA7-4B14-96E7-500E7FCDCD41}" type="pres">
      <dgm:prSet presAssocID="{AC35A81C-D727-4C2E-B676-C4FF6BE59A22}" presName="chevron1" presStyleLbl="alignNode1" presStyleIdx="0" presStyleCnt="14" custLinFactNeighborX="-1537" custLinFactNeighborY="-3864"/>
      <dgm:spPr/>
    </dgm:pt>
    <dgm:pt modelId="{A8781A9A-2D83-4ECF-B680-FB4A8FBC4C35}" type="pres">
      <dgm:prSet presAssocID="{AC35A81C-D727-4C2E-B676-C4FF6BE59A22}" presName="chevron2" presStyleLbl="alignNode1" presStyleIdx="1" presStyleCnt="14"/>
      <dgm:spPr/>
    </dgm:pt>
    <dgm:pt modelId="{03D0196D-1406-40EF-A64B-A7574D876AC6}" type="pres">
      <dgm:prSet presAssocID="{AC35A81C-D727-4C2E-B676-C4FF6BE59A22}" presName="chevron3" presStyleLbl="alignNode1" presStyleIdx="2" presStyleCnt="14"/>
      <dgm:spPr/>
    </dgm:pt>
    <dgm:pt modelId="{F48478D4-719C-442E-9D2C-CD8620F6825E}" type="pres">
      <dgm:prSet presAssocID="{AC35A81C-D727-4C2E-B676-C4FF6BE59A22}" presName="chevron4" presStyleLbl="alignNode1" presStyleIdx="3" presStyleCnt="14"/>
      <dgm:spPr/>
    </dgm:pt>
    <dgm:pt modelId="{33A3531C-48C6-4CF7-951A-6E6D30F0409E}" type="pres">
      <dgm:prSet presAssocID="{AC35A81C-D727-4C2E-B676-C4FF6BE59A22}" presName="chevron5" presStyleLbl="alignNode1" presStyleIdx="4" presStyleCnt="14"/>
      <dgm:spPr/>
    </dgm:pt>
    <dgm:pt modelId="{F23C5F93-C1D6-41EA-B377-665C53B5DF1A}" type="pres">
      <dgm:prSet presAssocID="{AC35A81C-D727-4C2E-B676-C4FF6BE59A22}" presName="chevron6" presStyleLbl="alignNode1" presStyleIdx="5" presStyleCnt="14"/>
      <dgm:spPr/>
    </dgm:pt>
    <dgm:pt modelId="{169A6840-1705-4175-A558-217500B3F933}" type="pres">
      <dgm:prSet presAssocID="{AC35A81C-D727-4C2E-B676-C4FF6BE59A22}" presName="chevron7" presStyleLbl="alignNode1" presStyleIdx="6" presStyleCnt="14"/>
      <dgm:spPr/>
    </dgm:pt>
    <dgm:pt modelId="{3B64F6E0-7768-4200-9023-7D6843284760}" type="pres">
      <dgm:prSet presAssocID="{AC35A81C-D727-4C2E-B676-C4FF6BE59A22}" presName="childtext" presStyleLbl="solidFgAcc1" presStyleIdx="0" presStyleCnt="2">
        <dgm:presLayoutVars>
          <dgm:chMax/>
          <dgm:chPref val="0"/>
          <dgm:bulletEnabled val="1"/>
        </dgm:presLayoutVars>
      </dgm:prSet>
      <dgm:spPr/>
    </dgm:pt>
    <dgm:pt modelId="{0FCA788D-3C13-45C8-8D14-76AF83B42228}" type="pres">
      <dgm:prSet presAssocID="{92311908-CBA4-4B4F-88AE-A962775F8293}" presName="sibTrans" presStyleCnt="0"/>
      <dgm:spPr/>
    </dgm:pt>
    <dgm:pt modelId="{883642A2-C716-487B-A205-0C653B729B6A}" type="pres">
      <dgm:prSet presAssocID="{DF7F807F-8396-4C49-B96F-3F448FA316A5}" presName="parenttextcomposite" presStyleCnt="0"/>
      <dgm:spPr/>
    </dgm:pt>
    <dgm:pt modelId="{83EFA02D-2D9A-403C-89B4-AF8CF0FF3294}" type="pres">
      <dgm:prSet presAssocID="{DF7F807F-8396-4C49-B96F-3F448FA316A5}" presName="parenttext" presStyleLbl="revTx" presStyleIdx="1" presStyleCnt="2">
        <dgm:presLayoutVars>
          <dgm:chMax/>
          <dgm:chPref val="2"/>
          <dgm:bulletEnabled val="1"/>
        </dgm:presLayoutVars>
      </dgm:prSet>
      <dgm:spPr/>
    </dgm:pt>
    <dgm:pt modelId="{4D21F6F1-8FC9-4487-A9CD-12747575A9F4}" type="pres">
      <dgm:prSet presAssocID="{DF7F807F-8396-4C49-B96F-3F448FA316A5}" presName="composite" presStyleCnt="0"/>
      <dgm:spPr/>
    </dgm:pt>
    <dgm:pt modelId="{38DE7E96-E0D2-4B8F-A8C0-E512FA617A9B}" type="pres">
      <dgm:prSet presAssocID="{DF7F807F-8396-4C49-B96F-3F448FA316A5}" presName="chevron1" presStyleLbl="alignNode1" presStyleIdx="7" presStyleCnt="14"/>
      <dgm:spPr/>
    </dgm:pt>
    <dgm:pt modelId="{087E52BB-5200-4EFD-A4BA-7C85FEA1A9B4}" type="pres">
      <dgm:prSet presAssocID="{DF7F807F-8396-4C49-B96F-3F448FA316A5}" presName="chevron2" presStyleLbl="alignNode1" presStyleIdx="8" presStyleCnt="14"/>
      <dgm:spPr/>
    </dgm:pt>
    <dgm:pt modelId="{24E69E20-7863-4903-AD3B-D1DE4C354867}" type="pres">
      <dgm:prSet presAssocID="{DF7F807F-8396-4C49-B96F-3F448FA316A5}" presName="chevron3" presStyleLbl="alignNode1" presStyleIdx="9" presStyleCnt="14"/>
      <dgm:spPr/>
    </dgm:pt>
    <dgm:pt modelId="{9150D840-B9C6-482A-A100-C957BEDCE162}" type="pres">
      <dgm:prSet presAssocID="{DF7F807F-8396-4C49-B96F-3F448FA316A5}" presName="chevron4" presStyleLbl="alignNode1" presStyleIdx="10" presStyleCnt="14"/>
      <dgm:spPr/>
    </dgm:pt>
    <dgm:pt modelId="{A62915A2-7C5D-4D06-A356-6686857C465B}" type="pres">
      <dgm:prSet presAssocID="{DF7F807F-8396-4C49-B96F-3F448FA316A5}" presName="chevron5" presStyleLbl="alignNode1" presStyleIdx="11" presStyleCnt="14"/>
      <dgm:spPr/>
    </dgm:pt>
    <dgm:pt modelId="{980A56DD-EDCE-457B-8D9D-0506AE69E8C9}" type="pres">
      <dgm:prSet presAssocID="{DF7F807F-8396-4C49-B96F-3F448FA316A5}" presName="chevron6" presStyleLbl="alignNode1" presStyleIdx="12" presStyleCnt="14"/>
      <dgm:spPr/>
    </dgm:pt>
    <dgm:pt modelId="{47548A2F-C9A3-4A8B-8E95-C2A4D7D78D86}" type="pres">
      <dgm:prSet presAssocID="{DF7F807F-8396-4C49-B96F-3F448FA316A5}" presName="chevron7" presStyleLbl="alignNode1" presStyleIdx="13" presStyleCnt="14"/>
      <dgm:spPr/>
    </dgm:pt>
    <dgm:pt modelId="{152ACEC5-67A9-4D6F-96E4-8506E9C5477A}" type="pres">
      <dgm:prSet presAssocID="{DF7F807F-8396-4C49-B96F-3F448FA316A5}" presName="childtext" presStyleLbl="solidFgAcc1" presStyleIdx="1" presStyleCnt="2">
        <dgm:presLayoutVars>
          <dgm:chMax/>
          <dgm:chPref val="0"/>
          <dgm:bulletEnabled val="1"/>
        </dgm:presLayoutVars>
      </dgm:prSet>
      <dgm:spPr/>
    </dgm:pt>
  </dgm:ptLst>
  <dgm:cxnLst>
    <dgm:cxn modelId="{C5484912-3CBA-420C-80D3-E70BC7D202D2}" type="presOf" srcId="{CE964851-091E-4401-BC1C-6EE246841AD3}" destId="{ACFC9E2C-231F-461C-B928-453FB9BC8367}" srcOrd="0" destOrd="0" presId="urn:microsoft.com/office/officeart/2008/layout/VerticalAccentList"/>
    <dgm:cxn modelId="{10042A41-CFF4-457B-86B6-CE700807094B}" type="presOf" srcId="{1718585E-9CA8-4139-8C99-26C721D526F4}" destId="{152ACEC5-67A9-4D6F-96E4-8506E9C5477A}" srcOrd="0" destOrd="0" presId="urn:microsoft.com/office/officeart/2008/layout/VerticalAccentList"/>
    <dgm:cxn modelId="{2B585052-59B7-424F-AE2A-FD6D17A67111}" srcId="{CE964851-091E-4401-BC1C-6EE246841AD3}" destId="{DF7F807F-8396-4C49-B96F-3F448FA316A5}" srcOrd="1" destOrd="0" parTransId="{AB04E8B4-3335-4BA2-8861-45B88907D839}" sibTransId="{9888EC8C-5D48-4E4B-B264-88C69ED09EC1}"/>
    <dgm:cxn modelId="{2B91A654-C968-4ED0-A4A0-0D4DAE4E2C19}" type="presOf" srcId="{291D93FA-6669-4006-8A1C-E26690D79743}" destId="{3B64F6E0-7768-4200-9023-7D6843284760}" srcOrd="0" destOrd="0" presId="urn:microsoft.com/office/officeart/2008/layout/VerticalAccentList"/>
    <dgm:cxn modelId="{47052B60-C07F-42C1-B719-68F83F91661C}" type="presOf" srcId="{DF7F807F-8396-4C49-B96F-3F448FA316A5}" destId="{83EFA02D-2D9A-403C-89B4-AF8CF0FF3294}" srcOrd="0" destOrd="0" presId="urn:microsoft.com/office/officeart/2008/layout/VerticalAccentList"/>
    <dgm:cxn modelId="{09E0E687-57B5-4A60-A4ED-77576C57F60D}" srcId="{DF7F807F-8396-4C49-B96F-3F448FA316A5}" destId="{1718585E-9CA8-4139-8C99-26C721D526F4}" srcOrd="0" destOrd="0" parTransId="{078E5774-DDA6-4F3B-A0D7-A18E31B08FBD}" sibTransId="{C5E16649-C6DF-4486-BFD4-B2BF610D9B53}"/>
    <dgm:cxn modelId="{9B7116A0-6244-40ED-9246-D61432F431D5}" srcId="{AC35A81C-D727-4C2E-B676-C4FF6BE59A22}" destId="{291D93FA-6669-4006-8A1C-E26690D79743}" srcOrd="0" destOrd="0" parTransId="{0F09EE51-6E8B-408A-96DE-433C0B53F398}" sibTransId="{D6F22D31-4999-4F50-B10C-0375E4E516C8}"/>
    <dgm:cxn modelId="{74E202B6-1E6B-4960-A728-C0524498715E}" type="presOf" srcId="{AC35A81C-D727-4C2E-B676-C4FF6BE59A22}" destId="{882D3987-C8B4-4AA6-936A-CFB5EB5A8503}" srcOrd="0" destOrd="0" presId="urn:microsoft.com/office/officeart/2008/layout/VerticalAccentList"/>
    <dgm:cxn modelId="{C6E8C0EA-4459-43F7-856B-3614C01B29DB}" srcId="{CE964851-091E-4401-BC1C-6EE246841AD3}" destId="{AC35A81C-D727-4C2E-B676-C4FF6BE59A22}" srcOrd="0" destOrd="0" parTransId="{701B9DB7-4026-48B7-9BCC-74F517E28D17}" sibTransId="{92311908-CBA4-4B4F-88AE-A962775F8293}"/>
    <dgm:cxn modelId="{54F49DD6-861D-413C-BE40-72505787A960}" type="presParOf" srcId="{ACFC9E2C-231F-461C-B928-453FB9BC8367}" destId="{334AF3FB-2E2C-46AE-9E03-A9EF2B44F8E0}" srcOrd="0" destOrd="0" presId="urn:microsoft.com/office/officeart/2008/layout/VerticalAccentList"/>
    <dgm:cxn modelId="{9C167CE2-2301-4197-B7DC-DCC476053E84}" type="presParOf" srcId="{334AF3FB-2E2C-46AE-9E03-A9EF2B44F8E0}" destId="{882D3987-C8B4-4AA6-936A-CFB5EB5A8503}" srcOrd="0" destOrd="0" presId="urn:microsoft.com/office/officeart/2008/layout/VerticalAccentList"/>
    <dgm:cxn modelId="{6D988FD5-BC81-4946-BED6-4627CE754378}" type="presParOf" srcId="{ACFC9E2C-231F-461C-B928-453FB9BC8367}" destId="{80857175-A896-43D2-A7FB-ABE94F2B953E}" srcOrd="1" destOrd="0" presId="urn:microsoft.com/office/officeart/2008/layout/VerticalAccentList"/>
    <dgm:cxn modelId="{B279C55B-39FF-4F4E-AD65-753D4709368A}" type="presParOf" srcId="{80857175-A896-43D2-A7FB-ABE94F2B953E}" destId="{E2FCB12C-9FA7-4B14-96E7-500E7FCDCD41}" srcOrd="0" destOrd="0" presId="urn:microsoft.com/office/officeart/2008/layout/VerticalAccentList"/>
    <dgm:cxn modelId="{71D63EFC-4AD8-4CC4-A59A-F4DC96072A4A}" type="presParOf" srcId="{80857175-A896-43D2-A7FB-ABE94F2B953E}" destId="{A8781A9A-2D83-4ECF-B680-FB4A8FBC4C35}" srcOrd="1" destOrd="0" presId="urn:microsoft.com/office/officeart/2008/layout/VerticalAccentList"/>
    <dgm:cxn modelId="{F6D8544C-07EB-4C6B-9585-53814D2C5AFB}" type="presParOf" srcId="{80857175-A896-43D2-A7FB-ABE94F2B953E}" destId="{03D0196D-1406-40EF-A64B-A7574D876AC6}" srcOrd="2" destOrd="0" presId="urn:microsoft.com/office/officeart/2008/layout/VerticalAccentList"/>
    <dgm:cxn modelId="{37EF8A9E-23AB-4C5F-BD08-F6079DC64D46}" type="presParOf" srcId="{80857175-A896-43D2-A7FB-ABE94F2B953E}" destId="{F48478D4-719C-442E-9D2C-CD8620F6825E}" srcOrd="3" destOrd="0" presId="urn:microsoft.com/office/officeart/2008/layout/VerticalAccentList"/>
    <dgm:cxn modelId="{E6383278-30E2-431E-BEE5-41F3777D70C0}" type="presParOf" srcId="{80857175-A896-43D2-A7FB-ABE94F2B953E}" destId="{33A3531C-48C6-4CF7-951A-6E6D30F0409E}" srcOrd="4" destOrd="0" presId="urn:microsoft.com/office/officeart/2008/layout/VerticalAccentList"/>
    <dgm:cxn modelId="{1B6229E7-E89D-4454-A4C2-06AAB9624A1F}" type="presParOf" srcId="{80857175-A896-43D2-A7FB-ABE94F2B953E}" destId="{F23C5F93-C1D6-41EA-B377-665C53B5DF1A}" srcOrd="5" destOrd="0" presId="urn:microsoft.com/office/officeart/2008/layout/VerticalAccentList"/>
    <dgm:cxn modelId="{5ADA61D8-DDA7-48A9-9620-29785A29F42F}" type="presParOf" srcId="{80857175-A896-43D2-A7FB-ABE94F2B953E}" destId="{169A6840-1705-4175-A558-217500B3F933}" srcOrd="6" destOrd="0" presId="urn:microsoft.com/office/officeart/2008/layout/VerticalAccentList"/>
    <dgm:cxn modelId="{54E7E760-98D3-4FDC-975E-A9BF28E3FF98}" type="presParOf" srcId="{80857175-A896-43D2-A7FB-ABE94F2B953E}" destId="{3B64F6E0-7768-4200-9023-7D6843284760}" srcOrd="7" destOrd="0" presId="urn:microsoft.com/office/officeart/2008/layout/VerticalAccentList"/>
    <dgm:cxn modelId="{C4E05FEC-0266-4BB5-BC10-DA202663DD0F}" type="presParOf" srcId="{ACFC9E2C-231F-461C-B928-453FB9BC8367}" destId="{0FCA788D-3C13-45C8-8D14-76AF83B42228}" srcOrd="2" destOrd="0" presId="urn:microsoft.com/office/officeart/2008/layout/VerticalAccentList"/>
    <dgm:cxn modelId="{07C25314-3AD6-4306-AA1C-935DEA039747}" type="presParOf" srcId="{ACFC9E2C-231F-461C-B928-453FB9BC8367}" destId="{883642A2-C716-487B-A205-0C653B729B6A}" srcOrd="3" destOrd="0" presId="urn:microsoft.com/office/officeart/2008/layout/VerticalAccentList"/>
    <dgm:cxn modelId="{0BCACF68-1904-4464-9D4D-79FC2F391398}" type="presParOf" srcId="{883642A2-C716-487B-A205-0C653B729B6A}" destId="{83EFA02D-2D9A-403C-89B4-AF8CF0FF3294}" srcOrd="0" destOrd="0" presId="urn:microsoft.com/office/officeart/2008/layout/VerticalAccentList"/>
    <dgm:cxn modelId="{9EB0BE10-AB5C-4500-B601-C12D2354B53D}" type="presParOf" srcId="{ACFC9E2C-231F-461C-B928-453FB9BC8367}" destId="{4D21F6F1-8FC9-4487-A9CD-12747575A9F4}" srcOrd="4" destOrd="0" presId="urn:microsoft.com/office/officeart/2008/layout/VerticalAccentList"/>
    <dgm:cxn modelId="{3B3A2E43-52DC-41C1-88F3-1AEB9CDA4296}" type="presParOf" srcId="{4D21F6F1-8FC9-4487-A9CD-12747575A9F4}" destId="{38DE7E96-E0D2-4B8F-A8C0-E512FA617A9B}" srcOrd="0" destOrd="0" presId="urn:microsoft.com/office/officeart/2008/layout/VerticalAccentList"/>
    <dgm:cxn modelId="{6919E8DA-E99D-48AF-826F-885AFFF67520}" type="presParOf" srcId="{4D21F6F1-8FC9-4487-A9CD-12747575A9F4}" destId="{087E52BB-5200-4EFD-A4BA-7C85FEA1A9B4}" srcOrd="1" destOrd="0" presId="urn:microsoft.com/office/officeart/2008/layout/VerticalAccentList"/>
    <dgm:cxn modelId="{68A2B276-8FE5-4C10-9D74-4C9C649AD484}" type="presParOf" srcId="{4D21F6F1-8FC9-4487-A9CD-12747575A9F4}" destId="{24E69E20-7863-4903-AD3B-D1DE4C354867}" srcOrd="2" destOrd="0" presId="urn:microsoft.com/office/officeart/2008/layout/VerticalAccentList"/>
    <dgm:cxn modelId="{83D13F7F-0F6B-44E2-9BDE-EF8810D828D1}" type="presParOf" srcId="{4D21F6F1-8FC9-4487-A9CD-12747575A9F4}" destId="{9150D840-B9C6-482A-A100-C957BEDCE162}" srcOrd="3" destOrd="0" presId="urn:microsoft.com/office/officeart/2008/layout/VerticalAccentList"/>
    <dgm:cxn modelId="{F29E19BB-D7F3-462A-BDB7-C365C51BB6C4}" type="presParOf" srcId="{4D21F6F1-8FC9-4487-A9CD-12747575A9F4}" destId="{A62915A2-7C5D-4D06-A356-6686857C465B}" srcOrd="4" destOrd="0" presId="urn:microsoft.com/office/officeart/2008/layout/VerticalAccentList"/>
    <dgm:cxn modelId="{5475ED26-D69D-4A71-9072-7E0E1692D505}" type="presParOf" srcId="{4D21F6F1-8FC9-4487-A9CD-12747575A9F4}" destId="{980A56DD-EDCE-457B-8D9D-0506AE69E8C9}" srcOrd="5" destOrd="0" presId="urn:microsoft.com/office/officeart/2008/layout/VerticalAccentList"/>
    <dgm:cxn modelId="{F8E2DC78-5520-436C-B765-FB05DD75BC2F}" type="presParOf" srcId="{4D21F6F1-8FC9-4487-A9CD-12747575A9F4}" destId="{47548A2F-C9A3-4A8B-8E95-C2A4D7D78D86}" srcOrd="6" destOrd="0" presId="urn:microsoft.com/office/officeart/2008/layout/VerticalAccentList"/>
    <dgm:cxn modelId="{171BBC3C-B984-40F6-8020-BD87B3462B34}" type="presParOf" srcId="{4D21F6F1-8FC9-4487-A9CD-12747575A9F4}" destId="{152ACEC5-67A9-4D6F-96E4-8506E9C5477A}"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5C1EDA-436F-4231-96FE-C209C33CE9A7}"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620660C6-1714-42FB-A357-DCF350870D1E}">
      <dgm:prSet phldrT="[Text]"/>
      <dgm:spPr/>
      <dgm:t>
        <a:bodyPr/>
        <a:lstStyle/>
        <a:p>
          <a:r>
            <a:rPr lang="en-US" dirty="0" err="1">
              <a:latin typeface="Calisto MT" panose="02040603050505030304" pitchFamily="18" charset="0"/>
            </a:rPr>
            <a:t>Kemampuan</a:t>
          </a:r>
          <a:r>
            <a:rPr lang="en-US" dirty="0">
              <a:latin typeface="Calisto MT" panose="02040603050505030304" pitchFamily="18" charset="0"/>
            </a:rPr>
            <a:t> </a:t>
          </a:r>
          <a:r>
            <a:rPr lang="en-US" dirty="0" err="1">
              <a:latin typeface="Calisto MT" panose="02040603050505030304" pitchFamily="18" charset="0"/>
            </a:rPr>
            <a:t>mengontrol</a:t>
          </a:r>
          <a:r>
            <a:rPr lang="en-US" dirty="0">
              <a:latin typeface="Calisto MT" panose="02040603050505030304" pitchFamily="18" charset="0"/>
            </a:rPr>
            <a:t> </a:t>
          </a:r>
          <a:r>
            <a:rPr lang="en-US" dirty="0" err="1">
              <a:latin typeface="Calisto MT" panose="02040603050505030304" pitchFamily="18" charset="0"/>
            </a:rPr>
            <a:t>emosi</a:t>
          </a:r>
          <a:r>
            <a:rPr lang="en-US" dirty="0">
              <a:latin typeface="Calisto MT" panose="02040603050505030304" pitchFamily="18" charset="0"/>
            </a:rPr>
            <a:t> </a:t>
          </a:r>
          <a:r>
            <a:rPr lang="en-US" dirty="0" err="1">
              <a:latin typeface="Calisto MT" panose="02040603050505030304" pitchFamily="18" charset="0"/>
            </a:rPr>
            <a:t>melalui</a:t>
          </a:r>
          <a:r>
            <a:rPr lang="en-US" dirty="0">
              <a:latin typeface="Calisto MT" panose="02040603050505030304" pitchFamily="18" charset="0"/>
            </a:rPr>
            <a:t> </a:t>
          </a:r>
          <a:r>
            <a:rPr lang="en-US" dirty="0" err="1">
              <a:latin typeface="Calisto MT" panose="02040603050505030304" pitchFamily="18" charset="0"/>
            </a:rPr>
            <a:t>peniruan</a:t>
          </a:r>
          <a:r>
            <a:rPr lang="en-US" dirty="0">
              <a:latin typeface="Calisto MT" panose="02040603050505030304" pitchFamily="18" charset="0"/>
            </a:rPr>
            <a:t> </a:t>
          </a:r>
          <a:r>
            <a:rPr lang="en-US" dirty="0" err="1">
              <a:latin typeface="Calisto MT" panose="02040603050505030304" pitchFamily="18" charset="0"/>
            </a:rPr>
            <a:t>dan</a:t>
          </a:r>
          <a:r>
            <a:rPr lang="en-US" dirty="0">
              <a:latin typeface="Calisto MT" panose="02040603050505030304" pitchFamily="18" charset="0"/>
            </a:rPr>
            <a:t> </a:t>
          </a:r>
          <a:r>
            <a:rPr lang="en-US" dirty="0" err="1">
              <a:latin typeface="Calisto MT" panose="02040603050505030304" pitchFamily="18" charset="0"/>
            </a:rPr>
            <a:t>pelatihan</a:t>
          </a:r>
          <a:r>
            <a:rPr lang="en-US" dirty="0">
              <a:latin typeface="Calisto MT" panose="02040603050505030304" pitchFamily="18" charset="0"/>
            </a:rPr>
            <a:t> (</a:t>
          </a:r>
          <a:r>
            <a:rPr lang="en-US" dirty="0" err="1">
              <a:latin typeface="Calisto MT" panose="02040603050505030304" pitchFamily="18" charset="0"/>
            </a:rPr>
            <a:t>pembiasaan</a:t>
          </a:r>
          <a:r>
            <a:rPr lang="en-US" dirty="0">
              <a:latin typeface="Calisto MT" panose="02040603050505030304" pitchFamily="18" charset="0"/>
            </a:rPr>
            <a:t>)</a:t>
          </a:r>
        </a:p>
      </dgm:t>
    </dgm:pt>
    <dgm:pt modelId="{B87A8A28-5E53-46EE-B707-1B0EBA23A307}" type="parTrans" cxnId="{3925B4B0-9739-4373-B283-8E6D67D194C8}">
      <dgm:prSet/>
      <dgm:spPr/>
      <dgm:t>
        <a:bodyPr/>
        <a:lstStyle/>
        <a:p>
          <a:endParaRPr lang="en-US"/>
        </a:p>
      </dgm:t>
    </dgm:pt>
    <dgm:pt modelId="{515E2650-3CBA-42A5-AF9C-4BCC3CBE7A71}" type="sibTrans" cxnId="{3925B4B0-9739-4373-B283-8E6D67D194C8}">
      <dgm:prSet/>
      <dgm:spPr/>
      <dgm:t>
        <a:bodyPr/>
        <a:lstStyle/>
        <a:p>
          <a:endParaRPr lang="en-US"/>
        </a:p>
      </dgm:t>
    </dgm:pt>
    <dgm:pt modelId="{74BACE32-8C7E-4431-9A95-9C0BE83F4070}">
      <dgm:prSet phldrT="[Text]"/>
      <dgm:spPr/>
      <dgm:t>
        <a:bodyPr/>
        <a:lstStyle/>
        <a:p>
          <a:r>
            <a:rPr lang="en-US" dirty="0" err="1">
              <a:latin typeface="Calisto MT" panose="02040603050505030304" pitchFamily="18" charset="0"/>
            </a:rPr>
            <a:t>Pikiran</a:t>
          </a:r>
          <a:r>
            <a:rPr lang="en-US" dirty="0">
              <a:latin typeface="Calisto MT" panose="02040603050505030304" pitchFamily="18" charset="0"/>
            </a:rPr>
            <a:t> </a:t>
          </a:r>
          <a:r>
            <a:rPr lang="en-US" dirty="0" err="1">
              <a:latin typeface="Calisto MT" panose="02040603050505030304" pitchFamily="18" charset="0"/>
            </a:rPr>
            <a:t>emosional</a:t>
          </a:r>
          <a:r>
            <a:rPr lang="en-US" dirty="0">
              <a:latin typeface="Calisto MT" panose="02040603050505030304" pitchFamily="18" charset="0"/>
            </a:rPr>
            <a:t> </a:t>
          </a:r>
          <a:r>
            <a:rPr lang="en-US" dirty="0" err="1">
              <a:latin typeface="Calisto MT" panose="02040603050505030304" pitchFamily="18" charset="0"/>
            </a:rPr>
            <a:t>lebih</a:t>
          </a:r>
          <a:r>
            <a:rPr lang="en-US" dirty="0">
              <a:latin typeface="Calisto MT" panose="02040603050505030304" pitchFamily="18" charset="0"/>
            </a:rPr>
            <a:t> </a:t>
          </a:r>
          <a:r>
            <a:rPr lang="en-US" dirty="0" err="1">
              <a:latin typeface="Calisto MT" panose="02040603050505030304" pitchFamily="18" charset="0"/>
            </a:rPr>
            <a:t>dominan</a:t>
          </a:r>
          <a:r>
            <a:rPr lang="en-US" dirty="0">
              <a:latin typeface="Calisto MT" panose="02040603050505030304" pitchFamily="18" charset="0"/>
            </a:rPr>
            <a:t> </a:t>
          </a:r>
          <a:r>
            <a:rPr lang="en-US" dirty="0" err="1">
              <a:latin typeface="Calisto MT" panose="02040603050505030304" pitchFamily="18" charset="0"/>
            </a:rPr>
            <a:t>dari</a:t>
          </a:r>
          <a:r>
            <a:rPr lang="en-US" dirty="0">
              <a:latin typeface="Calisto MT" panose="02040603050505030304" pitchFamily="18" charset="0"/>
            </a:rPr>
            <a:t> </a:t>
          </a:r>
          <a:r>
            <a:rPr lang="en-US" dirty="0" err="1">
              <a:latin typeface="Calisto MT" panose="02040603050505030304" pitchFamily="18" charset="0"/>
            </a:rPr>
            <a:t>pada</a:t>
          </a:r>
          <a:r>
            <a:rPr lang="en-US" dirty="0">
              <a:latin typeface="Calisto MT" panose="02040603050505030304" pitchFamily="18" charset="0"/>
            </a:rPr>
            <a:t> </a:t>
          </a:r>
          <a:r>
            <a:rPr lang="en-US" dirty="0" err="1">
              <a:latin typeface="Calisto MT" panose="02040603050505030304" pitchFamily="18" charset="0"/>
            </a:rPr>
            <a:t>pikiran</a:t>
          </a:r>
          <a:r>
            <a:rPr lang="en-US" dirty="0">
              <a:latin typeface="Calisto MT" panose="02040603050505030304" pitchFamily="18" charset="0"/>
            </a:rPr>
            <a:t> </a:t>
          </a:r>
          <a:r>
            <a:rPr lang="en-US" dirty="0" err="1">
              <a:latin typeface="Calisto MT" panose="02040603050505030304" pitchFamily="18" charset="0"/>
            </a:rPr>
            <a:t>rasional</a:t>
          </a:r>
          <a:r>
            <a:rPr lang="en-US" dirty="0">
              <a:latin typeface="Calisto MT" panose="02040603050505030304" pitchFamily="18" charset="0"/>
            </a:rPr>
            <a:t>.</a:t>
          </a:r>
        </a:p>
      </dgm:t>
    </dgm:pt>
    <dgm:pt modelId="{D40642E4-C496-430F-ABDC-57AE2B2457F3}" type="parTrans" cxnId="{1CA93F9A-6C4C-4FEE-B988-84BED9EA6165}">
      <dgm:prSet/>
      <dgm:spPr/>
      <dgm:t>
        <a:bodyPr/>
        <a:lstStyle/>
        <a:p>
          <a:endParaRPr lang="en-US"/>
        </a:p>
      </dgm:t>
    </dgm:pt>
    <dgm:pt modelId="{FCE1C4A7-236C-47F8-B1AB-29ECEB9F3E5F}" type="sibTrans" cxnId="{1CA93F9A-6C4C-4FEE-B988-84BED9EA6165}">
      <dgm:prSet/>
      <dgm:spPr/>
      <dgm:t>
        <a:bodyPr/>
        <a:lstStyle/>
        <a:p>
          <a:endParaRPr lang="en-US"/>
        </a:p>
      </dgm:t>
    </dgm:pt>
    <dgm:pt modelId="{279A0ADB-F0BB-4EFA-8544-6E21F4E10412}">
      <dgm:prSet phldrT="[Text]"/>
      <dgm:spPr/>
      <dgm:t>
        <a:bodyPr/>
        <a:lstStyle/>
        <a:p>
          <a:r>
            <a:rPr lang="en-US" dirty="0" err="1">
              <a:latin typeface="Calisto MT" panose="02040603050505030304" pitchFamily="18" charset="0"/>
            </a:rPr>
            <a:t>Ciri</a:t>
          </a:r>
          <a:r>
            <a:rPr lang="en-US" dirty="0">
              <a:latin typeface="Calisto MT" panose="02040603050505030304" pitchFamily="18" charset="0"/>
            </a:rPr>
            <a:t> </a:t>
          </a:r>
          <a:r>
            <a:rPr lang="en-US" dirty="0" err="1">
              <a:latin typeface="Calisto MT" panose="02040603050505030304" pitchFamily="18" charset="0"/>
            </a:rPr>
            <a:t>tampilan</a:t>
          </a:r>
          <a:r>
            <a:rPr lang="en-US" dirty="0">
              <a:latin typeface="Calisto MT" panose="02040603050505030304" pitchFamily="18" charset="0"/>
            </a:rPr>
            <a:t> </a:t>
          </a:r>
          <a:r>
            <a:rPr lang="en-US" dirty="0" err="1">
              <a:latin typeface="Calisto MT" panose="02040603050505030304" pitchFamily="18" charset="0"/>
            </a:rPr>
            <a:t>emosi</a:t>
          </a:r>
          <a:r>
            <a:rPr lang="en-US" dirty="0">
              <a:latin typeface="Calisto MT" panose="02040603050505030304" pitchFamily="18" charset="0"/>
            </a:rPr>
            <a:t>: (1) </a:t>
          </a:r>
          <a:r>
            <a:rPr lang="en-US" dirty="0" err="1">
              <a:latin typeface="Calisto MT" panose="02040603050505030304" pitchFamily="18" charset="0"/>
            </a:rPr>
            <a:t>emosi</a:t>
          </a:r>
          <a:r>
            <a:rPr lang="en-US" dirty="0">
              <a:latin typeface="Calisto MT" panose="02040603050505030304" pitchFamily="18" charset="0"/>
            </a:rPr>
            <a:t> yang </a:t>
          </a:r>
          <a:r>
            <a:rPr lang="en-US" dirty="0" err="1">
              <a:latin typeface="Calisto MT" panose="02040603050505030304" pitchFamily="18" charset="0"/>
            </a:rPr>
            <a:t>kuat</a:t>
          </a:r>
          <a:r>
            <a:rPr lang="en-US" dirty="0">
              <a:latin typeface="Calisto MT" panose="02040603050505030304" pitchFamily="18" charset="0"/>
            </a:rPr>
            <a:t> </a:t>
          </a:r>
          <a:r>
            <a:rPr lang="en-US" dirty="0" err="1">
              <a:latin typeface="Calisto MT" panose="02040603050505030304" pitchFamily="18" charset="0"/>
            </a:rPr>
            <a:t>terhadap</a:t>
          </a:r>
          <a:r>
            <a:rPr lang="en-US" dirty="0">
              <a:latin typeface="Calisto MT" panose="02040603050505030304" pitchFamily="18" charset="0"/>
            </a:rPr>
            <a:t> </a:t>
          </a:r>
          <a:r>
            <a:rPr lang="en-US" dirty="0" err="1">
              <a:latin typeface="Calisto MT" panose="02040603050505030304" pitchFamily="18" charset="0"/>
            </a:rPr>
            <a:t>hal</a:t>
          </a:r>
          <a:r>
            <a:rPr lang="en-US" dirty="0">
              <a:latin typeface="Calisto MT" panose="02040603050505030304" pitchFamily="18" charset="0"/>
            </a:rPr>
            <a:t> yang </a:t>
          </a:r>
          <a:r>
            <a:rPr lang="en-US" dirty="0" err="1">
              <a:latin typeface="Calisto MT" panose="02040603050505030304" pitchFamily="18" charset="0"/>
            </a:rPr>
            <a:t>sepele</a:t>
          </a:r>
          <a:r>
            <a:rPr lang="en-US" dirty="0">
              <a:latin typeface="Calisto MT" panose="02040603050505030304" pitchFamily="18" charset="0"/>
            </a:rPr>
            <a:t>, (2) </a:t>
          </a:r>
          <a:r>
            <a:rPr lang="en-US" dirty="0" err="1">
              <a:latin typeface="Calisto MT" panose="02040603050505030304" pitchFamily="18" charset="0"/>
            </a:rPr>
            <a:t>emosi</a:t>
          </a:r>
          <a:r>
            <a:rPr lang="en-US" dirty="0">
              <a:latin typeface="Calisto MT" panose="02040603050505030304" pitchFamily="18" charset="0"/>
            </a:rPr>
            <a:t> yang </a:t>
          </a:r>
          <a:r>
            <a:rPr lang="en-US" dirty="0" err="1">
              <a:latin typeface="Calisto MT" panose="02040603050505030304" pitchFamily="18" charset="0"/>
            </a:rPr>
            <a:t>seringkali</a:t>
          </a:r>
          <a:r>
            <a:rPr lang="en-US" dirty="0">
              <a:latin typeface="Calisto MT" panose="02040603050505030304" pitchFamily="18" charset="0"/>
            </a:rPr>
            <a:t> </a:t>
          </a:r>
          <a:r>
            <a:rPr lang="en-US" dirty="0" err="1">
              <a:latin typeface="Calisto MT" panose="02040603050505030304" pitchFamily="18" charset="0"/>
            </a:rPr>
            <a:t>tampak</a:t>
          </a:r>
          <a:r>
            <a:rPr lang="en-US" dirty="0">
              <a:latin typeface="Calisto MT" panose="02040603050505030304" pitchFamily="18" charset="0"/>
            </a:rPr>
            <a:t> (3) </a:t>
          </a:r>
          <a:r>
            <a:rPr lang="en-US" dirty="0" err="1">
              <a:latin typeface="Calisto MT" panose="02040603050505030304" pitchFamily="18" charset="0"/>
            </a:rPr>
            <a:t>emosi</a:t>
          </a:r>
          <a:r>
            <a:rPr lang="en-US" dirty="0">
              <a:latin typeface="Calisto MT" panose="02040603050505030304" pitchFamily="18" charset="0"/>
            </a:rPr>
            <a:t> yang </a:t>
          </a:r>
          <a:r>
            <a:rPr lang="en-US" dirty="0" err="1">
              <a:latin typeface="Calisto MT" panose="02040603050505030304" pitchFamily="18" charset="0"/>
            </a:rPr>
            <a:t>bersifat</a:t>
          </a:r>
          <a:r>
            <a:rPr lang="en-US" dirty="0">
              <a:latin typeface="Calisto MT" panose="02040603050505030304" pitchFamily="18" charset="0"/>
            </a:rPr>
            <a:t> </a:t>
          </a:r>
          <a:r>
            <a:rPr lang="en-US" dirty="0" err="1">
              <a:latin typeface="Calisto MT" panose="02040603050505030304" pitchFamily="18" charset="0"/>
            </a:rPr>
            <a:t>sementara</a:t>
          </a:r>
          <a:r>
            <a:rPr lang="en-US" dirty="0">
              <a:latin typeface="Calisto MT" panose="02040603050505030304" pitchFamily="18" charset="0"/>
            </a:rPr>
            <a:t>, </a:t>
          </a:r>
          <a:r>
            <a:rPr lang="en-US" dirty="0" err="1">
              <a:latin typeface="Calisto MT" panose="02040603050505030304" pitchFamily="18" charset="0"/>
            </a:rPr>
            <a:t>dan</a:t>
          </a:r>
          <a:r>
            <a:rPr lang="en-US" dirty="0">
              <a:latin typeface="Calisto MT" panose="02040603050505030304" pitchFamily="18" charset="0"/>
            </a:rPr>
            <a:t> (4) </a:t>
          </a:r>
          <a:r>
            <a:rPr lang="en-US" dirty="0" err="1">
              <a:latin typeface="Calisto MT" panose="02040603050505030304" pitchFamily="18" charset="0"/>
            </a:rPr>
            <a:t>emosi</a:t>
          </a:r>
          <a:r>
            <a:rPr lang="en-US" dirty="0">
              <a:latin typeface="Calisto MT" panose="02040603050505030304" pitchFamily="18" charset="0"/>
            </a:rPr>
            <a:t> yang </a:t>
          </a:r>
          <a:r>
            <a:rPr lang="en-US" dirty="0" err="1">
              <a:latin typeface="Calisto MT" panose="02040603050505030304" pitchFamily="18" charset="0"/>
            </a:rPr>
            <a:t>diketahui</a:t>
          </a:r>
          <a:r>
            <a:rPr lang="en-US" dirty="0">
              <a:latin typeface="Calisto MT" panose="02040603050505030304" pitchFamily="18" charset="0"/>
            </a:rPr>
            <a:t> </a:t>
          </a:r>
          <a:r>
            <a:rPr lang="en-US" dirty="0" err="1">
              <a:latin typeface="Calisto MT" panose="02040603050505030304" pitchFamily="18" charset="0"/>
            </a:rPr>
            <a:t>melalui</a:t>
          </a:r>
          <a:r>
            <a:rPr lang="en-US" dirty="0">
              <a:latin typeface="Calisto MT" panose="02040603050505030304" pitchFamily="18" charset="0"/>
            </a:rPr>
            <a:t> </a:t>
          </a:r>
          <a:r>
            <a:rPr lang="en-US" dirty="0" err="1">
              <a:latin typeface="Calisto MT" panose="02040603050505030304" pitchFamily="18" charset="0"/>
            </a:rPr>
            <a:t>gejala</a:t>
          </a:r>
          <a:r>
            <a:rPr lang="en-US" dirty="0">
              <a:latin typeface="Calisto MT" panose="02040603050505030304" pitchFamily="18" charset="0"/>
            </a:rPr>
            <a:t> </a:t>
          </a:r>
          <a:r>
            <a:rPr lang="en-US" dirty="0" err="1">
              <a:latin typeface="Calisto MT" panose="02040603050505030304" pitchFamily="18" charset="0"/>
            </a:rPr>
            <a:t>perilaku</a:t>
          </a:r>
          <a:r>
            <a:rPr lang="en-US" dirty="0">
              <a:latin typeface="Calisto MT" panose="02040603050505030304" pitchFamily="18" charset="0"/>
            </a:rPr>
            <a:t>.</a:t>
          </a:r>
        </a:p>
      </dgm:t>
    </dgm:pt>
    <dgm:pt modelId="{39296EBA-1F4E-416B-990C-A2D04157C4DB}" type="parTrans" cxnId="{5A93DA62-797B-475C-90C0-8796BAA734F0}">
      <dgm:prSet/>
      <dgm:spPr/>
      <dgm:t>
        <a:bodyPr/>
        <a:lstStyle/>
        <a:p>
          <a:endParaRPr lang="en-US"/>
        </a:p>
      </dgm:t>
    </dgm:pt>
    <dgm:pt modelId="{7BA5E0BB-43A4-42EC-999C-8A8753125072}" type="sibTrans" cxnId="{5A93DA62-797B-475C-90C0-8796BAA734F0}">
      <dgm:prSet/>
      <dgm:spPr/>
      <dgm:t>
        <a:bodyPr/>
        <a:lstStyle/>
        <a:p>
          <a:endParaRPr lang="en-US"/>
        </a:p>
      </dgm:t>
    </dgm:pt>
    <dgm:pt modelId="{72A5DDE5-FE06-475A-9D5D-19FE4AB626CB}">
      <dgm:prSet/>
      <dgm:spPr/>
      <dgm:t>
        <a:bodyPr/>
        <a:lstStyle/>
        <a:p>
          <a:r>
            <a:rPr lang="en-US" dirty="0" err="1">
              <a:latin typeface="Calisto MT" panose="02040603050505030304" pitchFamily="18" charset="0"/>
            </a:rPr>
            <a:t>Timbulnya</a:t>
          </a:r>
          <a:r>
            <a:rPr lang="en-US" dirty="0">
              <a:latin typeface="Calisto MT" panose="02040603050505030304" pitchFamily="18" charset="0"/>
            </a:rPr>
            <a:t> </a:t>
          </a:r>
          <a:r>
            <a:rPr lang="en-US" dirty="0" err="1">
              <a:latin typeface="Calisto MT" panose="02040603050505030304" pitchFamily="18" charset="0"/>
            </a:rPr>
            <a:t>emosi</a:t>
          </a:r>
          <a:r>
            <a:rPr lang="en-US" dirty="0">
              <a:latin typeface="Calisto MT" panose="02040603050505030304" pitchFamily="18" charset="0"/>
            </a:rPr>
            <a:t> </a:t>
          </a:r>
          <a:r>
            <a:rPr lang="en-US" dirty="0" err="1">
              <a:latin typeface="Calisto MT" panose="02040603050505030304" pitchFamily="18" charset="0"/>
            </a:rPr>
            <a:t>positif</a:t>
          </a:r>
          <a:r>
            <a:rPr lang="en-US" dirty="0">
              <a:latin typeface="Calisto MT" panose="02040603050505030304" pitchFamily="18" charset="0"/>
            </a:rPr>
            <a:t> </a:t>
          </a:r>
          <a:r>
            <a:rPr lang="en-US" dirty="0" err="1">
              <a:latin typeface="Calisto MT" panose="02040603050505030304" pitchFamily="18" charset="0"/>
            </a:rPr>
            <a:t>dan</a:t>
          </a:r>
          <a:r>
            <a:rPr lang="en-US" dirty="0">
              <a:latin typeface="Calisto MT" panose="02040603050505030304" pitchFamily="18" charset="0"/>
            </a:rPr>
            <a:t> </a:t>
          </a:r>
          <a:r>
            <a:rPr lang="en-US" dirty="0" err="1">
              <a:latin typeface="Calisto MT" panose="02040603050505030304" pitchFamily="18" charset="0"/>
            </a:rPr>
            <a:t>emosi</a:t>
          </a:r>
          <a:r>
            <a:rPr lang="en-US" dirty="0">
              <a:latin typeface="Calisto MT" panose="02040603050505030304" pitchFamily="18" charset="0"/>
            </a:rPr>
            <a:t> negative.</a:t>
          </a:r>
        </a:p>
      </dgm:t>
    </dgm:pt>
    <dgm:pt modelId="{817E28E3-FF84-4219-BABB-FF4B7C93B063}" type="parTrans" cxnId="{720A2229-3E43-49B0-8828-896372E18F88}">
      <dgm:prSet/>
      <dgm:spPr/>
      <dgm:t>
        <a:bodyPr/>
        <a:lstStyle/>
        <a:p>
          <a:endParaRPr lang="en-US"/>
        </a:p>
      </dgm:t>
    </dgm:pt>
    <dgm:pt modelId="{EBB6D17A-088C-4D29-9333-BF527259D66E}" type="sibTrans" cxnId="{720A2229-3E43-49B0-8828-896372E18F88}">
      <dgm:prSet/>
      <dgm:spPr/>
      <dgm:t>
        <a:bodyPr/>
        <a:lstStyle/>
        <a:p>
          <a:endParaRPr lang="en-US"/>
        </a:p>
      </dgm:t>
    </dgm:pt>
    <dgm:pt modelId="{C91320C2-017E-4BEC-89FD-233F347E238B}" type="pres">
      <dgm:prSet presAssocID="{8E5C1EDA-436F-4231-96FE-C209C33CE9A7}" presName="Name0" presStyleCnt="0">
        <dgm:presLayoutVars>
          <dgm:chMax val="7"/>
          <dgm:chPref val="7"/>
          <dgm:dir/>
        </dgm:presLayoutVars>
      </dgm:prSet>
      <dgm:spPr/>
    </dgm:pt>
    <dgm:pt modelId="{7FA3F033-969C-4974-8FC0-A0A014282366}" type="pres">
      <dgm:prSet presAssocID="{8E5C1EDA-436F-4231-96FE-C209C33CE9A7}" presName="Name1" presStyleCnt="0"/>
      <dgm:spPr/>
    </dgm:pt>
    <dgm:pt modelId="{500B7E0B-E06F-41B7-9D90-EC5D8F2B38B4}" type="pres">
      <dgm:prSet presAssocID="{8E5C1EDA-436F-4231-96FE-C209C33CE9A7}" presName="cycle" presStyleCnt="0"/>
      <dgm:spPr/>
    </dgm:pt>
    <dgm:pt modelId="{EEB12186-CDFA-4757-B079-A4FD3441A336}" type="pres">
      <dgm:prSet presAssocID="{8E5C1EDA-436F-4231-96FE-C209C33CE9A7}" presName="srcNode" presStyleLbl="node1" presStyleIdx="0" presStyleCnt="4"/>
      <dgm:spPr/>
    </dgm:pt>
    <dgm:pt modelId="{B1152629-75F1-4762-9EFA-65763987999A}" type="pres">
      <dgm:prSet presAssocID="{8E5C1EDA-436F-4231-96FE-C209C33CE9A7}" presName="conn" presStyleLbl="parChTrans1D2" presStyleIdx="0" presStyleCnt="1"/>
      <dgm:spPr/>
    </dgm:pt>
    <dgm:pt modelId="{0DF602CB-BD7C-427B-A9C4-68E494CEBA9D}" type="pres">
      <dgm:prSet presAssocID="{8E5C1EDA-436F-4231-96FE-C209C33CE9A7}" presName="extraNode" presStyleLbl="node1" presStyleIdx="0" presStyleCnt="4"/>
      <dgm:spPr/>
    </dgm:pt>
    <dgm:pt modelId="{AF2BBACC-8C25-4728-805C-88331BF9AD7B}" type="pres">
      <dgm:prSet presAssocID="{8E5C1EDA-436F-4231-96FE-C209C33CE9A7}" presName="dstNode" presStyleLbl="node1" presStyleIdx="0" presStyleCnt="4"/>
      <dgm:spPr/>
    </dgm:pt>
    <dgm:pt modelId="{5412B4E6-E51E-4342-8698-353980E92356}" type="pres">
      <dgm:prSet presAssocID="{620660C6-1714-42FB-A357-DCF350870D1E}" presName="text_1" presStyleLbl="node1" presStyleIdx="0" presStyleCnt="4">
        <dgm:presLayoutVars>
          <dgm:bulletEnabled val="1"/>
        </dgm:presLayoutVars>
      </dgm:prSet>
      <dgm:spPr/>
    </dgm:pt>
    <dgm:pt modelId="{7A40165F-D57F-416F-9302-97EB50E16457}" type="pres">
      <dgm:prSet presAssocID="{620660C6-1714-42FB-A357-DCF350870D1E}" presName="accent_1" presStyleCnt="0"/>
      <dgm:spPr/>
    </dgm:pt>
    <dgm:pt modelId="{E1796959-5EFE-4723-B58B-5456DA5202C2}" type="pres">
      <dgm:prSet presAssocID="{620660C6-1714-42FB-A357-DCF350870D1E}" presName="accentRepeatNode" presStyleLbl="solidFgAcc1" presStyleIdx="0" presStyleCnt="4"/>
      <dgm:spPr/>
    </dgm:pt>
    <dgm:pt modelId="{42DB1604-CCA6-44A0-AEDD-E3C5A6E70DF4}" type="pres">
      <dgm:prSet presAssocID="{74BACE32-8C7E-4431-9A95-9C0BE83F4070}" presName="text_2" presStyleLbl="node1" presStyleIdx="1" presStyleCnt="4">
        <dgm:presLayoutVars>
          <dgm:bulletEnabled val="1"/>
        </dgm:presLayoutVars>
      </dgm:prSet>
      <dgm:spPr/>
    </dgm:pt>
    <dgm:pt modelId="{FCA84721-E212-4F7A-A976-43B15E0602BE}" type="pres">
      <dgm:prSet presAssocID="{74BACE32-8C7E-4431-9A95-9C0BE83F4070}" presName="accent_2" presStyleCnt="0"/>
      <dgm:spPr/>
    </dgm:pt>
    <dgm:pt modelId="{9C3686A8-6025-40C1-8AE6-33D88429F42C}" type="pres">
      <dgm:prSet presAssocID="{74BACE32-8C7E-4431-9A95-9C0BE83F4070}" presName="accentRepeatNode" presStyleLbl="solidFgAcc1" presStyleIdx="1" presStyleCnt="4"/>
      <dgm:spPr/>
    </dgm:pt>
    <dgm:pt modelId="{4726246A-4B35-4BEB-BDCF-2E1128F6417C}" type="pres">
      <dgm:prSet presAssocID="{279A0ADB-F0BB-4EFA-8544-6E21F4E10412}" presName="text_3" presStyleLbl="node1" presStyleIdx="2" presStyleCnt="4" custLinFactNeighborX="635" custLinFactNeighborY="-2548">
        <dgm:presLayoutVars>
          <dgm:bulletEnabled val="1"/>
        </dgm:presLayoutVars>
      </dgm:prSet>
      <dgm:spPr/>
    </dgm:pt>
    <dgm:pt modelId="{C1CDFB9F-95BF-413F-A305-6996B7097D70}" type="pres">
      <dgm:prSet presAssocID="{279A0ADB-F0BB-4EFA-8544-6E21F4E10412}" presName="accent_3" presStyleCnt="0"/>
      <dgm:spPr/>
    </dgm:pt>
    <dgm:pt modelId="{129DDB15-ACD3-49C8-93D3-48553F6BE178}" type="pres">
      <dgm:prSet presAssocID="{279A0ADB-F0BB-4EFA-8544-6E21F4E10412}" presName="accentRepeatNode" presStyleLbl="solidFgAcc1" presStyleIdx="2" presStyleCnt="4"/>
      <dgm:spPr/>
    </dgm:pt>
    <dgm:pt modelId="{B48EC7AA-0C8C-41D0-857C-2EDDDF9631F4}" type="pres">
      <dgm:prSet presAssocID="{72A5DDE5-FE06-475A-9D5D-19FE4AB626CB}" presName="text_4" presStyleLbl="node1" presStyleIdx="3" presStyleCnt="4">
        <dgm:presLayoutVars>
          <dgm:bulletEnabled val="1"/>
        </dgm:presLayoutVars>
      </dgm:prSet>
      <dgm:spPr/>
    </dgm:pt>
    <dgm:pt modelId="{BF025C00-14EC-4300-8F41-E0ED6DBF352A}" type="pres">
      <dgm:prSet presAssocID="{72A5DDE5-FE06-475A-9D5D-19FE4AB626CB}" presName="accent_4" presStyleCnt="0"/>
      <dgm:spPr/>
    </dgm:pt>
    <dgm:pt modelId="{51A8A319-69CA-4201-AC4F-DE664D00C6E5}" type="pres">
      <dgm:prSet presAssocID="{72A5DDE5-FE06-475A-9D5D-19FE4AB626CB}" presName="accentRepeatNode" presStyleLbl="solidFgAcc1" presStyleIdx="3" presStyleCnt="4"/>
      <dgm:spPr/>
    </dgm:pt>
  </dgm:ptLst>
  <dgm:cxnLst>
    <dgm:cxn modelId="{720A2229-3E43-49B0-8828-896372E18F88}" srcId="{8E5C1EDA-436F-4231-96FE-C209C33CE9A7}" destId="{72A5DDE5-FE06-475A-9D5D-19FE4AB626CB}" srcOrd="3" destOrd="0" parTransId="{817E28E3-FF84-4219-BABB-FF4B7C93B063}" sibTransId="{EBB6D17A-088C-4D29-9333-BF527259D66E}"/>
    <dgm:cxn modelId="{5A93DA62-797B-475C-90C0-8796BAA734F0}" srcId="{8E5C1EDA-436F-4231-96FE-C209C33CE9A7}" destId="{279A0ADB-F0BB-4EFA-8544-6E21F4E10412}" srcOrd="2" destOrd="0" parTransId="{39296EBA-1F4E-416B-990C-A2D04157C4DB}" sibTransId="{7BA5E0BB-43A4-42EC-999C-8A8753125072}"/>
    <dgm:cxn modelId="{92DDC986-BBF3-4CD6-82E4-EC58FDF2EFBD}" type="presOf" srcId="{279A0ADB-F0BB-4EFA-8544-6E21F4E10412}" destId="{4726246A-4B35-4BEB-BDCF-2E1128F6417C}" srcOrd="0" destOrd="0" presId="urn:microsoft.com/office/officeart/2008/layout/VerticalCurvedList"/>
    <dgm:cxn modelId="{1CA93F9A-6C4C-4FEE-B988-84BED9EA6165}" srcId="{8E5C1EDA-436F-4231-96FE-C209C33CE9A7}" destId="{74BACE32-8C7E-4431-9A95-9C0BE83F4070}" srcOrd="1" destOrd="0" parTransId="{D40642E4-C496-430F-ABDC-57AE2B2457F3}" sibTransId="{FCE1C4A7-236C-47F8-B1AB-29ECEB9F3E5F}"/>
    <dgm:cxn modelId="{3925B4B0-9739-4373-B283-8E6D67D194C8}" srcId="{8E5C1EDA-436F-4231-96FE-C209C33CE9A7}" destId="{620660C6-1714-42FB-A357-DCF350870D1E}" srcOrd="0" destOrd="0" parTransId="{B87A8A28-5E53-46EE-B707-1B0EBA23A307}" sibTransId="{515E2650-3CBA-42A5-AF9C-4BCC3CBE7A71}"/>
    <dgm:cxn modelId="{DB0BD6BB-E499-47D3-AF59-B100EFEE4200}" type="presOf" srcId="{74BACE32-8C7E-4431-9A95-9C0BE83F4070}" destId="{42DB1604-CCA6-44A0-AEDD-E3C5A6E70DF4}" srcOrd="0" destOrd="0" presId="urn:microsoft.com/office/officeart/2008/layout/VerticalCurvedList"/>
    <dgm:cxn modelId="{2061B7C1-31BF-40C3-9078-5F6F3FE8ED51}" type="presOf" srcId="{515E2650-3CBA-42A5-AF9C-4BCC3CBE7A71}" destId="{B1152629-75F1-4762-9EFA-65763987999A}" srcOrd="0" destOrd="0" presId="urn:microsoft.com/office/officeart/2008/layout/VerticalCurvedList"/>
    <dgm:cxn modelId="{2E2EE4DA-93C6-4490-A3ED-6F71DA5EA18C}" type="presOf" srcId="{72A5DDE5-FE06-475A-9D5D-19FE4AB626CB}" destId="{B48EC7AA-0C8C-41D0-857C-2EDDDF9631F4}" srcOrd="0" destOrd="0" presId="urn:microsoft.com/office/officeart/2008/layout/VerticalCurvedList"/>
    <dgm:cxn modelId="{ACD9D1EE-E2EA-42DA-8E0C-8C99F4F8C514}" type="presOf" srcId="{8E5C1EDA-436F-4231-96FE-C209C33CE9A7}" destId="{C91320C2-017E-4BEC-89FD-233F347E238B}" srcOrd="0" destOrd="0" presId="urn:microsoft.com/office/officeart/2008/layout/VerticalCurvedList"/>
    <dgm:cxn modelId="{066104FA-7277-45AB-BBE6-8DCCD5E15F7E}" type="presOf" srcId="{620660C6-1714-42FB-A357-DCF350870D1E}" destId="{5412B4E6-E51E-4342-8698-353980E92356}" srcOrd="0" destOrd="0" presId="urn:microsoft.com/office/officeart/2008/layout/VerticalCurvedList"/>
    <dgm:cxn modelId="{76BD5634-A385-4D93-8A1E-6C74E6806F1B}" type="presParOf" srcId="{C91320C2-017E-4BEC-89FD-233F347E238B}" destId="{7FA3F033-969C-4974-8FC0-A0A014282366}" srcOrd="0" destOrd="0" presId="urn:microsoft.com/office/officeart/2008/layout/VerticalCurvedList"/>
    <dgm:cxn modelId="{DE3C9E33-1002-4001-BFDE-5B1DF1D3E76C}" type="presParOf" srcId="{7FA3F033-969C-4974-8FC0-A0A014282366}" destId="{500B7E0B-E06F-41B7-9D90-EC5D8F2B38B4}" srcOrd="0" destOrd="0" presId="urn:microsoft.com/office/officeart/2008/layout/VerticalCurvedList"/>
    <dgm:cxn modelId="{EE3A383A-77E1-48A0-9842-1B97945BE273}" type="presParOf" srcId="{500B7E0B-E06F-41B7-9D90-EC5D8F2B38B4}" destId="{EEB12186-CDFA-4757-B079-A4FD3441A336}" srcOrd="0" destOrd="0" presId="urn:microsoft.com/office/officeart/2008/layout/VerticalCurvedList"/>
    <dgm:cxn modelId="{720B3A32-256B-463A-B4BB-95C5BA26A0E4}" type="presParOf" srcId="{500B7E0B-E06F-41B7-9D90-EC5D8F2B38B4}" destId="{B1152629-75F1-4762-9EFA-65763987999A}" srcOrd="1" destOrd="0" presId="urn:microsoft.com/office/officeart/2008/layout/VerticalCurvedList"/>
    <dgm:cxn modelId="{9D522283-0487-4BEB-9A92-18A27B6370A1}" type="presParOf" srcId="{500B7E0B-E06F-41B7-9D90-EC5D8F2B38B4}" destId="{0DF602CB-BD7C-427B-A9C4-68E494CEBA9D}" srcOrd="2" destOrd="0" presId="urn:microsoft.com/office/officeart/2008/layout/VerticalCurvedList"/>
    <dgm:cxn modelId="{F301268F-A4B9-409E-90FF-7A8087E0340C}" type="presParOf" srcId="{500B7E0B-E06F-41B7-9D90-EC5D8F2B38B4}" destId="{AF2BBACC-8C25-4728-805C-88331BF9AD7B}" srcOrd="3" destOrd="0" presId="urn:microsoft.com/office/officeart/2008/layout/VerticalCurvedList"/>
    <dgm:cxn modelId="{4B65AFB0-07EF-459A-A279-32C325C512FA}" type="presParOf" srcId="{7FA3F033-969C-4974-8FC0-A0A014282366}" destId="{5412B4E6-E51E-4342-8698-353980E92356}" srcOrd="1" destOrd="0" presId="urn:microsoft.com/office/officeart/2008/layout/VerticalCurvedList"/>
    <dgm:cxn modelId="{CC0F98EC-2D5B-4162-9587-3FE2EDDE0615}" type="presParOf" srcId="{7FA3F033-969C-4974-8FC0-A0A014282366}" destId="{7A40165F-D57F-416F-9302-97EB50E16457}" srcOrd="2" destOrd="0" presId="urn:microsoft.com/office/officeart/2008/layout/VerticalCurvedList"/>
    <dgm:cxn modelId="{E37209CE-816D-467F-B99C-70F94FB78200}" type="presParOf" srcId="{7A40165F-D57F-416F-9302-97EB50E16457}" destId="{E1796959-5EFE-4723-B58B-5456DA5202C2}" srcOrd="0" destOrd="0" presId="urn:microsoft.com/office/officeart/2008/layout/VerticalCurvedList"/>
    <dgm:cxn modelId="{7DCC81EE-D680-40E1-BC76-2BAE497B038F}" type="presParOf" srcId="{7FA3F033-969C-4974-8FC0-A0A014282366}" destId="{42DB1604-CCA6-44A0-AEDD-E3C5A6E70DF4}" srcOrd="3" destOrd="0" presId="urn:microsoft.com/office/officeart/2008/layout/VerticalCurvedList"/>
    <dgm:cxn modelId="{C0E59AF1-F21D-47C3-B1F6-C1C98F7AB839}" type="presParOf" srcId="{7FA3F033-969C-4974-8FC0-A0A014282366}" destId="{FCA84721-E212-4F7A-A976-43B15E0602BE}" srcOrd="4" destOrd="0" presId="urn:microsoft.com/office/officeart/2008/layout/VerticalCurvedList"/>
    <dgm:cxn modelId="{F5EDA7FB-773A-47EE-9201-38B693767076}" type="presParOf" srcId="{FCA84721-E212-4F7A-A976-43B15E0602BE}" destId="{9C3686A8-6025-40C1-8AE6-33D88429F42C}" srcOrd="0" destOrd="0" presId="urn:microsoft.com/office/officeart/2008/layout/VerticalCurvedList"/>
    <dgm:cxn modelId="{5093CC6E-3CC0-4D5C-9007-DF7A0148B73A}" type="presParOf" srcId="{7FA3F033-969C-4974-8FC0-A0A014282366}" destId="{4726246A-4B35-4BEB-BDCF-2E1128F6417C}" srcOrd="5" destOrd="0" presId="urn:microsoft.com/office/officeart/2008/layout/VerticalCurvedList"/>
    <dgm:cxn modelId="{7120576C-DC9D-47C6-B23F-622523920FF7}" type="presParOf" srcId="{7FA3F033-969C-4974-8FC0-A0A014282366}" destId="{C1CDFB9F-95BF-413F-A305-6996B7097D70}" srcOrd="6" destOrd="0" presId="urn:microsoft.com/office/officeart/2008/layout/VerticalCurvedList"/>
    <dgm:cxn modelId="{742F5D37-2DA7-40B5-AB65-58896FFEE394}" type="presParOf" srcId="{C1CDFB9F-95BF-413F-A305-6996B7097D70}" destId="{129DDB15-ACD3-49C8-93D3-48553F6BE178}" srcOrd="0" destOrd="0" presId="urn:microsoft.com/office/officeart/2008/layout/VerticalCurvedList"/>
    <dgm:cxn modelId="{3B7EE9A5-6835-424D-9876-CBE51737597B}" type="presParOf" srcId="{7FA3F033-969C-4974-8FC0-A0A014282366}" destId="{B48EC7AA-0C8C-41D0-857C-2EDDDF9631F4}" srcOrd="7" destOrd="0" presId="urn:microsoft.com/office/officeart/2008/layout/VerticalCurvedList"/>
    <dgm:cxn modelId="{A4F662A9-6003-45BF-B3CA-1D8AFED24DE9}" type="presParOf" srcId="{7FA3F033-969C-4974-8FC0-A0A014282366}" destId="{BF025C00-14EC-4300-8F41-E0ED6DBF352A}" srcOrd="8" destOrd="0" presId="urn:microsoft.com/office/officeart/2008/layout/VerticalCurvedList"/>
    <dgm:cxn modelId="{95557CFD-1C11-4EF8-9638-EDBC7C9AC4BF}" type="presParOf" srcId="{BF025C00-14EC-4300-8F41-E0ED6DBF352A}" destId="{51A8A319-69CA-4201-AC4F-DE664D00C6E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953FD-67AC-41C4-9913-C80AA750FADB}" type="doc">
      <dgm:prSet loTypeId="urn:microsoft.com/office/officeart/2005/8/layout/vList3" loCatId="list" qsTypeId="urn:microsoft.com/office/officeart/2005/8/quickstyle/simple1" qsCatId="simple" csTypeId="urn:microsoft.com/office/officeart/2005/8/colors/accent3_1" csCatId="accent3" phldr="1"/>
      <dgm:spPr/>
    </dgm:pt>
    <dgm:pt modelId="{FAD9DC59-868B-442F-BFAF-E939CFE45F0A}">
      <dgm:prSet phldrT="[Text]"/>
      <dgm:spPr/>
      <dgm:t>
        <a:bodyPr/>
        <a:lstStyle/>
        <a:p>
          <a:pPr algn="l"/>
          <a:r>
            <a:rPr lang="en-US" dirty="0" err="1">
              <a:latin typeface="Calisto MT" panose="02040603050505030304" pitchFamily="18" charset="0"/>
            </a:rPr>
            <a:t>Iklim</a:t>
          </a:r>
          <a:r>
            <a:rPr lang="en-US" dirty="0">
              <a:latin typeface="Calisto MT" panose="02040603050505030304" pitchFamily="18" charset="0"/>
            </a:rPr>
            <a:t> </a:t>
          </a:r>
          <a:r>
            <a:rPr lang="en-US" dirty="0" err="1">
              <a:latin typeface="Calisto MT" panose="02040603050505030304" pitchFamily="18" charset="0"/>
            </a:rPr>
            <a:t>jelas</a:t>
          </a:r>
          <a:r>
            <a:rPr lang="en-US" dirty="0">
              <a:latin typeface="Calisto MT" panose="02040603050505030304" pitchFamily="18" charset="0"/>
            </a:rPr>
            <a:t> yang </a:t>
          </a:r>
          <a:r>
            <a:rPr lang="en-US" dirty="0" err="1">
              <a:latin typeface="Calisto MT" panose="02040603050505030304" pitchFamily="18" charset="0"/>
            </a:rPr>
            <a:t>bebas</a:t>
          </a:r>
          <a:r>
            <a:rPr lang="en-US" dirty="0">
              <a:latin typeface="Calisto MT" panose="02040603050505030304" pitchFamily="18" charset="0"/>
            </a:rPr>
            <a:t> </a:t>
          </a:r>
          <a:r>
            <a:rPr lang="en-US" dirty="0" err="1">
              <a:latin typeface="Calisto MT" panose="02040603050505030304" pitchFamily="18" charset="0"/>
            </a:rPr>
            <a:t>dari</a:t>
          </a:r>
          <a:r>
            <a:rPr lang="en-US" dirty="0">
              <a:latin typeface="Calisto MT" panose="02040603050505030304" pitchFamily="18" charset="0"/>
            </a:rPr>
            <a:t> </a:t>
          </a:r>
          <a:r>
            <a:rPr lang="en-US" dirty="0" err="1">
              <a:latin typeface="Calisto MT" panose="02040603050505030304" pitchFamily="18" charset="0"/>
            </a:rPr>
            <a:t>ketegangan</a:t>
          </a:r>
          <a:endParaRPr lang="en-US" dirty="0">
            <a:latin typeface="Calisto MT" panose="02040603050505030304" pitchFamily="18" charset="0"/>
          </a:endParaRPr>
        </a:p>
      </dgm:t>
    </dgm:pt>
    <dgm:pt modelId="{060641FF-58A0-4333-B9C6-43CEA80366FD}" type="parTrans" cxnId="{ACE53B84-4262-4301-9072-5D0DF3C77A25}">
      <dgm:prSet/>
      <dgm:spPr/>
      <dgm:t>
        <a:bodyPr/>
        <a:lstStyle/>
        <a:p>
          <a:endParaRPr lang="en-US"/>
        </a:p>
      </dgm:t>
    </dgm:pt>
    <dgm:pt modelId="{86974281-0629-47C9-A34A-7EC27EB549A8}" type="sibTrans" cxnId="{ACE53B84-4262-4301-9072-5D0DF3C77A25}">
      <dgm:prSet/>
      <dgm:spPr/>
      <dgm:t>
        <a:bodyPr/>
        <a:lstStyle/>
        <a:p>
          <a:endParaRPr lang="en-US"/>
        </a:p>
      </dgm:t>
    </dgm:pt>
    <dgm:pt modelId="{C6686025-DDE0-4868-BDC6-AEBA35452E63}">
      <dgm:prSet phldrT="[Text]"/>
      <dgm:spPr/>
      <dgm:t>
        <a:bodyPr/>
        <a:lstStyle/>
        <a:p>
          <a:pPr algn="l"/>
          <a:r>
            <a:rPr lang="en-US" dirty="0" err="1">
              <a:latin typeface="Calisto MT" panose="02040603050505030304" pitchFamily="18" charset="0"/>
            </a:rPr>
            <a:t>Perlakuan</a:t>
          </a:r>
          <a:r>
            <a:rPr lang="en-US" dirty="0">
              <a:latin typeface="Calisto MT" panose="02040603050505030304" pitchFamily="18" charset="0"/>
            </a:rPr>
            <a:t> </a:t>
          </a:r>
          <a:r>
            <a:rPr lang="en-US" dirty="0" err="1">
              <a:latin typeface="Calisto MT" panose="02040603050505030304" pitchFamily="18" charset="0"/>
            </a:rPr>
            <a:t>individu</a:t>
          </a:r>
          <a:r>
            <a:rPr lang="en-US" dirty="0">
              <a:latin typeface="Calisto MT" panose="02040603050505030304" pitchFamily="18" charset="0"/>
            </a:rPr>
            <a:t> </a:t>
          </a:r>
          <a:r>
            <a:rPr lang="en-US" dirty="0" err="1">
              <a:latin typeface="Calisto MT" panose="02040603050505030304" pitchFamily="18" charset="0"/>
            </a:rPr>
            <a:t>dengan</a:t>
          </a:r>
          <a:r>
            <a:rPr lang="en-US" dirty="0">
              <a:latin typeface="Calisto MT" panose="02040603050505030304" pitchFamily="18" charset="0"/>
            </a:rPr>
            <a:t> </a:t>
          </a:r>
          <a:r>
            <a:rPr lang="en-US" dirty="0" err="1">
              <a:latin typeface="Calisto MT" panose="02040603050505030304" pitchFamily="18" charset="0"/>
            </a:rPr>
            <a:t>harga</a:t>
          </a:r>
          <a:r>
            <a:rPr lang="en-US" dirty="0">
              <a:latin typeface="Calisto MT" panose="02040603050505030304" pitchFamily="18" charset="0"/>
            </a:rPr>
            <a:t> </a:t>
          </a:r>
          <a:r>
            <a:rPr lang="en-US" dirty="0" err="1">
              <a:latin typeface="Calisto MT" panose="02040603050505030304" pitchFamily="18" charset="0"/>
            </a:rPr>
            <a:t>dirinya</a:t>
          </a:r>
          <a:r>
            <a:rPr lang="en-US" dirty="0">
              <a:latin typeface="Calisto MT" panose="02040603050505030304" pitchFamily="18" charset="0"/>
            </a:rPr>
            <a:t> </a:t>
          </a:r>
        </a:p>
      </dgm:t>
    </dgm:pt>
    <dgm:pt modelId="{9407737E-CB17-4B12-8654-3A8EACC937FE}" type="parTrans" cxnId="{A9AF753F-5C39-454E-82A9-779756A490C4}">
      <dgm:prSet/>
      <dgm:spPr/>
      <dgm:t>
        <a:bodyPr/>
        <a:lstStyle/>
        <a:p>
          <a:endParaRPr lang="en-US"/>
        </a:p>
      </dgm:t>
    </dgm:pt>
    <dgm:pt modelId="{08A44E19-C7F2-40FA-BAF9-DF2D86DFD770}" type="sibTrans" cxnId="{A9AF753F-5C39-454E-82A9-779756A490C4}">
      <dgm:prSet/>
      <dgm:spPr/>
      <dgm:t>
        <a:bodyPr/>
        <a:lstStyle/>
        <a:p>
          <a:endParaRPr lang="en-US"/>
        </a:p>
      </dgm:t>
    </dgm:pt>
    <dgm:pt modelId="{327E743A-1939-48FE-A170-B53310AEADBB}">
      <dgm:prSet phldrT="[Text]"/>
      <dgm:spPr/>
      <dgm:t>
        <a:bodyPr/>
        <a:lstStyle/>
        <a:p>
          <a:pPr algn="l"/>
          <a:r>
            <a:rPr lang="en-US" dirty="0" err="1">
              <a:latin typeface="Calisto MT" panose="02040603050505030304" pitchFamily="18" charset="0"/>
            </a:rPr>
            <a:t>Menghargai</a:t>
          </a:r>
          <a:r>
            <a:rPr lang="en-US" dirty="0">
              <a:latin typeface="Calisto MT" panose="02040603050505030304" pitchFamily="18" charset="0"/>
            </a:rPr>
            <a:t> </a:t>
          </a:r>
          <a:r>
            <a:rPr lang="en-US" dirty="0" err="1">
              <a:latin typeface="Calisto MT" panose="02040603050505030304" pitchFamily="18" charset="0"/>
            </a:rPr>
            <a:t>hasil</a:t>
          </a:r>
          <a:r>
            <a:rPr lang="en-US" dirty="0">
              <a:latin typeface="Calisto MT" panose="02040603050505030304" pitchFamily="18" charset="0"/>
            </a:rPr>
            <a:t> </a:t>
          </a:r>
          <a:r>
            <a:rPr lang="en-US" dirty="0" err="1">
              <a:latin typeface="Calisto MT" panose="02040603050505030304" pitchFamily="18" charset="0"/>
            </a:rPr>
            <a:t>karya</a:t>
          </a:r>
          <a:r>
            <a:rPr lang="en-US" dirty="0">
              <a:latin typeface="Calisto MT" panose="02040603050505030304" pitchFamily="18" charset="0"/>
            </a:rPr>
            <a:t> </a:t>
          </a:r>
        </a:p>
      </dgm:t>
    </dgm:pt>
    <dgm:pt modelId="{6ACCEF30-060F-46A0-9197-0B89DDD69566}" type="parTrans" cxnId="{B836FAA6-9ABB-4F44-A726-C2CDB9AA2459}">
      <dgm:prSet/>
      <dgm:spPr/>
      <dgm:t>
        <a:bodyPr/>
        <a:lstStyle/>
        <a:p>
          <a:endParaRPr lang="en-US"/>
        </a:p>
      </dgm:t>
    </dgm:pt>
    <dgm:pt modelId="{7582E01D-3CFB-4369-93BD-C016F863597E}" type="sibTrans" cxnId="{B836FAA6-9ABB-4F44-A726-C2CDB9AA2459}">
      <dgm:prSet/>
      <dgm:spPr/>
      <dgm:t>
        <a:bodyPr/>
        <a:lstStyle/>
        <a:p>
          <a:endParaRPr lang="en-US"/>
        </a:p>
      </dgm:t>
    </dgm:pt>
    <dgm:pt modelId="{18123CEC-6CA5-4934-8160-C0E12D96FBC5}">
      <dgm:prSet/>
      <dgm:spPr/>
      <dgm:t>
        <a:bodyPr/>
        <a:lstStyle/>
        <a:p>
          <a:pPr algn="l"/>
          <a:r>
            <a:rPr lang="en-US" dirty="0" err="1">
              <a:latin typeface="Calisto MT" panose="02040603050505030304" pitchFamily="18" charset="0"/>
            </a:rPr>
            <a:t>Tumbuhkan</a:t>
          </a:r>
          <a:r>
            <a:rPr lang="en-US" dirty="0">
              <a:latin typeface="Calisto MT" panose="02040603050505030304" pitchFamily="18" charset="0"/>
            </a:rPr>
            <a:t> </a:t>
          </a:r>
          <a:r>
            <a:rPr lang="en-US" dirty="0" err="1">
              <a:latin typeface="Calisto MT" panose="02040603050505030304" pitchFamily="18" charset="0"/>
            </a:rPr>
            <a:t>kecerdasan</a:t>
          </a:r>
          <a:r>
            <a:rPr lang="en-US" dirty="0">
              <a:latin typeface="Calisto MT" panose="02040603050505030304" pitchFamily="18" charset="0"/>
            </a:rPr>
            <a:t> </a:t>
          </a:r>
          <a:r>
            <a:rPr lang="en-US" dirty="0" err="1">
              <a:latin typeface="Calisto MT" panose="02040603050505030304" pitchFamily="18" charset="0"/>
            </a:rPr>
            <a:t>emosi</a:t>
          </a:r>
          <a:r>
            <a:rPr lang="en-US" dirty="0">
              <a:latin typeface="Calisto MT" panose="02040603050505030304" pitchFamily="18" charset="0"/>
            </a:rPr>
            <a:t> </a:t>
          </a:r>
          <a:r>
            <a:rPr lang="en-US" dirty="0" err="1">
              <a:latin typeface="Calisto MT" panose="02040603050505030304" pitchFamily="18" charset="0"/>
            </a:rPr>
            <a:t>dengan</a:t>
          </a:r>
          <a:r>
            <a:rPr lang="en-US" dirty="0">
              <a:latin typeface="Calisto MT" panose="02040603050505030304" pitchFamily="18" charset="0"/>
            </a:rPr>
            <a:t>: (1) </a:t>
          </a:r>
          <a:r>
            <a:rPr lang="en-US" dirty="0" err="1">
              <a:latin typeface="Calisto MT" panose="02040603050505030304" pitchFamily="18" charset="0"/>
            </a:rPr>
            <a:t>mengenali</a:t>
          </a:r>
          <a:r>
            <a:rPr lang="en-US" dirty="0">
              <a:latin typeface="Calisto MT" panose="02040603050505030304" pitchFamily="18" charset="0"/>
            </a:rPr>
            <a:t> </a:t>
          </a:r>
          <a:r>
            <a:rPr lang="en-US" dirty="0" err="1">
              <a:latin typeface="Calisto MT" panose="02040603050505030304" pitchFamily="18" charset="0"/>
            </a:rPr>
            <a:t>emosi</a:t>
          </a:r>
          <a:r>
            <a:rPr lang="en-US" dirty="0">
              <a:latin typeface="Calisto MT" panose="02040603050505030304" pitchFamily="18" charset="0"/>
            </a:rPr>
            <a:t>, (2) </a:t>
          </a:r>
          <a:r>
            <a:rPr lang="en-US" dirty="0" err="1">
              <a:latin typeface="Calisto MT" panose="02040603050505030304" pitchFamily="18" charset="0"/>
            </a:rPr>
            <a:t>mengelola</a:t>
          </a:r>
          <a:r>
            <a:rPr lang="en-US" dirty="0">
              <a:latin typeface="Calisto MT" panose="02040603050505030304" pitchFamily="18" charset="0"/>
            </a:rPr>
            <a:t> </a:t>
          </a:r>
          <a:r>
            <a:rPr lang="en-US" dirty="0" err="1">
              <a:latin typeface="Calisto MT" panose="02040603050505030304" pitchFamily="18" charset="0"/>
            </a:rPr>
            <a:t>emosi</a:t>
          </a:r>
          <a:r>
            <a:rPr lang="en-US" dirty="0">
              <a:latin typeface="Calisto MT" panose="02040603050505030304" pitchFamily="18" charset="0"/>
            </a:rPr>
            <a:t>, (3) </a:t>
          </a:r>
          <a:r>
            <a:rPr lang="en-US" dirty="0" err="1">
              <a:latin typeface="Calisto MT" panose="02040603050505030304" pitchFamily="18" charset="0"/>
            </a:rPr>
            <a:t>memotivasi</a:t>
          </a:r>
          <a:r>
            <a:rPr lang="en-US" dirty="0">
              <a:latin typeface="Calisto MT" panose="02040603050505030304" pitchFamily="18" charset="0"/>
            </a:rPr>
            <a:t> </a:t>
          </a:r>
          <a:r>
            <a:rPr lang="en-US" dirty="0" err="1">
              <a:latin typeface="Calisto MT" panose="02040603050505030304" pitchFamily="18" charset="0"/>
            </a:rPr>
            <a:t>diri</a:t>
          </a:r>
          <a:r>
            <a:rPr lang="en-US" dirty="0">
              <a:latin typeface="Calisto MT" panose="02040603050505030304" pitchFamily="18" charset="0"/>
            </a:rPr>
            <a:t> </a:t>
          </a:r>
          <a:r>
            <a:rPr lang="en-US" dirty="0" err="1">
              <a:latin typeface="Calisto MT" panose="02040603050505030304" pitchFamily="18" charset="0"/>
            </a:rPr>
            <a:t>sendiri</a:t>
          </a:r>
          <a:r>
            <a:rPr lang="en-US" dirty="0">
              <a:latin typeface="Calisto MT" panose="02040603050505030304" pitchFamily="18" charset="0"/>
            </a:rPr>
            <a:t>, (4) </a:t>
          </a:r>
          <a:r>
            <a:rPr lang="en-US" dirty="0" err="1">
              <a:latin typeface="Calisto MT" panose="02040603050505030304" pitchFamily="18" charset="0"/>
            </a:rPr>
            <a:t>mengenali</a:t>
          </a:r>
          <a:r>
            <a:rPr lang="en-US" dirty="0">
              <a:latin typeface="Calisto MT" panose="02040603050505030304" pitchFamily="18" charset="0"/>
            </a:rPr>
            <a:t> </a:t>
          </a:r>
          <a:r>
            <a:rPr lang="en-US" dirty="0" err="1">
              <a:latin typeface="Calisto MT" panose="02040603050505030304" pitchFamily="18" charset="0"/>
            </a:rPr>
            <a:t>emosi</a:t>
          </a:r>
          <a:r>
            <a:rPr lang="en-US" dirty="0">
              <a:latin typeface="Calisto MT" panose="02040603050505030304" pitchFamily="18" charset="0"/>
            </a:rPr>
            <a:t> orang lain.</a:t>
          </a:r>
        </a:p>
      </dgm:t>
    </dgm:pt>
    <dgm:pt modelId="{EAFAAF6A-7AFC-452E-A596-2BF74632F0C9}" type="parTrans" cxnId="{F9AD2AC1-CF17-473B-A9B8-9B29CDE9F891}">
      <dgm:prSet/>
      <dgm:spPr/>
      <dgm:t>
        <a:bodyPr/>
        <a:lstStyle/>
        <a:p>
          <a:endParaRPr lang="en-US"/>
        </a:p>
      </dgm:t>
    </dgm:pt>
    <dgm:pt modelId="{BD3DDA48-A19F-499D-AC44-C63936D0D8BC}" type="sibTrans" cxnId="{F9AD2AC1-CF17-473B-A9B8-9B29CDE9F891}">
      <dgm:prSet/>
      <dgm:spPr/>
      <dgm:t>
        <a:bodyPr/>
        <a:lstStyle/>
        <a:p>
          <a:endParaRPr lang="en-US"/>
        </a:p>
      </dgm:t>
    </dgm:pt>
    <dgm:pt modelId="{F1F262FA-1B90-4EDE-8B7E-D95E8FC2DF02}" type="pres">
      <dgm:prSet presAssocID="{FD3953FD-67AC-41C4-9913-C80AA750FADB}" presName="linearFlow" presStyleCnt="0">
        <dgm:presLayoutVars>
          <dgm:dir/>
          <dgm:resizeHandles val="exact"/>
        </dgm:presLayoutVars>
      </dgm:prSet>
      <dgm:spPr/>
    </dgm:pt>
    <dgm:pt modelId="{3BFA1FCB-9C96-46DB-B1A5-7702CD48839C}" type="pres">
      <dgm:prSet presAssocID="{FAD9DC59-868B-442F-BFAF-E939CFE45F0A}" presName="composite" presStyleCnt="0"/>
      <dgm:spPr/>
    </dgm:pt>
    <dgm:pt modelId="{75275F65-A57C-4C25-99FB-9D056C0E68A6}" type="pres">
      <dgm:prSet presAssocID="{FAD9DC59-868B-442F-BFAF-E939CFE45F0A}" presName="imgShp" presStyleLbl="fgImgPlace1" presStyleIdx="0" presStyleCnt="4"/>
      <dgm:spPr/>
    </dgm:pt>
    <dgm:pt modelId="{0E184077-AAAA-4840-A31C-753EBA0C1BC4}" type="pres">
      <dgm:prSet presAssocID="{FAD9DC59-868B-442F-BFAF-E939CFE45F0A}" presName="txShp" presStyleLbl="node1" presStyleIdx="0" presStyleCnt="4">
        <dgm:presLayoutVars>
          <dgm:bulletEnabled val="1"/>
        </dgm:presLayoutVars>
      </dgm:prSet>
      <dgm:spPr/>
    </dgm:pt>
    <dgm:pt modelId="{7C675E90-69B0-408C-81F7-ADB5D8A55AB8}" type="pres">
      <dgm:prSet presAssocID="{86974281-0629-47C9-A34A-7EC27EB549A8}" presName="spacing" presStyleCnt="0"/>
      <dgm:spPr/>
    </dgm:pt>
    <dgm:pt modelId="{BDF4021C-632F-413E-9A09-C935D6CA1533}" type="pres">
      <dgm:prSet presAssocID="{C6686025-DDE0-4868-BDC6-AEBA35452E63}" presName="composite" presStyleCnt="0"/>
      <dgm:spPr/>
    </dgm:pt>
    <dgm:pt modelId="{1AA113CF-06D2-4D36-8508-466F194113D0}" type="pres">
      <dgm:prSet presAssocID="{C6686025-DDE0-4868-BDC6-AEBA35452E63}" presName="imgShp" presStyleLbl="fgImgPlace1" presStyleIdx="1" presStyleCnt="4"/>
      <dgm:spPr/>
    </dgm:pt>
    <dgm:pt modelId="{708C9EF2-9630-4C8F-9834-5D0F14042396}" type="pres">
      <dgm:prSet presAssocID="{C6686025-DDE0-4868-BDC6-AEBA35452E63}" presName="txShp" presStyleLbl="node1" presStyleIdx="1" presStyleCnt="4">
        <dgm:presLayoutVars>
          <dgm:bulletEnabled val="1"/>
        </dgm:presLayoutVars>
      </dgm:prSet>
      <dgm:spPr/>
    </dgm:pt>
    <dgm:pt modelId="{94DA2952-D89E-4241-B9F2-C228F072D131}" type="pres">
      <dgm:prSet presAssocID="{08A44E19-C7F2-40FA-BAF9-DF2D86DFD770}" presName="spacing" presStyleCnt="0"/>
      <dgm:spPr/>
    </dgm:pt>
    <dgm:pt modelId="{43CD2385-486A-4596-BE22-9290BAA0063C}" type="pres">
      <dgm:prSet presAssocID="{327E743A-1939-48FE-A170-B53310AEADBB}" presName="composite" presStyleCnt="0"/>
      <dgm:spPr/>
    </dgm:pt>
    <dgm:pt modelId="{E07C00D0-A586-45EC-A2A3-A33A28C561B6}" type="pres">
      <dgm:prSet presAssocID="{327E743A-1939-48FE-A170-B53310AEADBB}" presName="imgShp" presStyleLbl="fgImgPlace1" presStyleIdx="2" presStyleCnt="4"/>
      <dgm:spPr/>
    </dgm:pt>
    <dgm:pt modelId="{F22E9D7E-197C-46C4-B2AF-80F6A32FD186}" type="pres">
      <dgm:prSet presAssocID="{327E743A-1939-48FE-A170-B53310AEADBB}" presName="txShp" presStyleLbl="node1" presStyleIdx="2" presStyleCnt="4">
        <dgm:presLayoutVars>
          <dgm:bulletEnabled val="1"/>
        </dgm:presLayoutVars>
      </dgm:prSet>
      <dgm:spPr/>
    </dgm:pt>
    <dgm:pt modelId="{E3BA7BD5-C1FE-49F7-9E1F-3FBAF79F7F80}" type="pres">
      <dgm:prSet presAssocID="{7582E01D-3CFB-4369-93BD-C016F863597E}" presName="spacing" presStyleCnt="0"/>
      <dgm:spPr/>
    </dgm:pt>
    <dgm:pt modelId="{0D6CC22E-451F-4170-8D9C-2C2C56299D07}" type="pres">
      <dgm:prSet presAssocID="{18123CEC-6CA5-4934-8160-C0E12D96FBC5}" presName="composite" presStyleCnt="0"/>
      <dgm:spPr/>
    </dgm:pt>
    <dgm:pt modelId="{33A4D832-521E-46D8-B447-A37ABFDDE784}" type="pres">
      <dgm:prSet presAssocID="{18123CEC-6CA5-4934-8160-C0E12D96FBC5}" presName="imgShp" presStyleLbl="fgImgPlace1" presStyleIdx="3" presStyleCnt="4"/>
      <dgm:spPr/>
    </dgm:pt>
    <dgm:pt modelId="{3663ADE5-C7D4-44A5-A640-E67349710DA3}" type="pres">
      <dgm:prSet presAssocID="{18123CEC-6CA5-4934-8160-C0E12D96FBC5}" presName="txShp" presStyleLbl="node1" presStyleIdx="3" presStyleCnt="4">
        <dgm:presLayoutVars>
          <dgm:bulletEnabled val="1"/>
        </dgm:presLayoutVars>
      </dgm:prSet>
      <dgm:spPr/>
    </dgm:pt>
  </dgm:ptLst>
  <dgm:cxnLst>
    <dgm:cxn modelId="{E826CC3B-9AAF-4E97-9A9A-806C1D533A10}" type="presOf" srcId="{FD3953FD-67AC-41C4-9913-C80AA750FADB}" destId="{F1F262FA-1B90-4EDE-8B7E-D95E8FC2DF02}" srcOrd="0" destOrd="0" presId="urn:microsoft.com/office/officeart/2005/8/layout/vList3"/>
    <dgm:cxn modelId="{A9AF753F-5C39-454E-82A9-779756A490C4}" srcId="{FD3953FD-67AC-41C4-9913-C80AA750FADB}" destId="{C6686025-DDE0-4868-BDC6-AEBA35452E63}" srcOrd="1" destOrd="0" parTransId="{9407737E-CB17-4B12-8654-3A8EACC937FE}" sibTransId="{08A44E19-C7F2-40FA-BAF9-DF2D86DFD770}"/>
    <dgm:cxn modelId="{3161025F-40C5-4D97-959F-4BFCE1D39D3F}" type="presOf" srcId="{C6686025-DDE0-4868-BDC6-AEBA35452E63}" destId="{708C9EF2-9630-4C8F-9834-5D0F14042396}" srcOrd="0" destOrd="0" presId="urn:microsoft.com/office/officeart/2005/8/layout/vList3"/>
    <dgm:cxn modelId="{ACE53B84-4262-4301-9072-5D0DF3C77A25}" srcId="{FD3953FD-67AC-41C4-9913-C80AA750FADB}" destId="{FAD9DC59-868B-442F-BFAF-E939CFE45F0A}" srcOrd="0" destOrd="0" parTransId="{060641FF-58A0-4333-B9C6-43CEA80366FD}" sibTransId="{86974281-0629-47C9-A34A-7EC27EB549A8}"/>
    <dgm:cxn modelId="{240B839E-979C-47E2-A10C-718F989C1EB0}" type="presOf" srcId="{18123CEC-6CA5-4934-8160-C0E12D96FBC5}" destId="{3663ADE5-C7D4-44A5-A640-E67349710DA3}" srcOrd="0" destOrd="0" presId="urn:microsoft.com/office/officeart/2005/8/layout/vList3"/>
    <dgm:cxn modelId="{B836FAA6-9ABB-4F44-A726-C2CDB9AA2459}" srcId="{FD3953FD-67AC-41C4-9913-C80AA750FADB}" destId="{327E743A-1939-48FE-A170-B53310AEADBB}" srcOrd="2" destOrd="0" parTransId="{6ACCEF30-060F-46A0-9197-0B89DDD69566}" sibTransId="{7582E01D-3CFB-4369-93BD-C016F863597E}"/>
    <dgm:cxn modelId="{F9AD2AC1-CF17-473B-A9B8-9B29CDE9F891}" srcId="{FD3953FD-67AC-41C4-9913-C80AA750FADB}" destId="{18123CEC-6CA5-4934-8160-C0E12D96FBC5}" srcOrd="3" destOrd="0" parTransId="{EAFAAF6A-7AFC-452E-A596-2BF74632F0C9}" sibTransId="{BD3DDA48-A19F-499D-AC44-C63936D0D8BC}"/>
    <dgm:cxn modelId="{8ABCE2CE-BBE3-44A7-8A05-55B05EF97FA8}" type="presOf" srcId="{327E743A-1939-48FE-A170-B53310AEADBB}" destId="{F22E9D7E-197C-46C4-B2AF-80F6A32FD186}" srcOrd="0" destOrd="0" presId="urn:microsoft.com/office/officeart/2005/8/layout/vList3"/>
    <dgm:cxn modelId="{B21171EB-1918-4146-BE0B-827199CDC06D}" type="presOf" srcId="{FAD9DC59-868B-442F-BFAF-E939CFE45F0A}" destId="{0E184077-AAAA-4840-A31C-753EBA0C1BC4}" srcOrd="0" destOrd="0" presId="urn:microsoft.com/office/officeart/2005/8/layout/vList3"/>
    <dgm:cxn modelId="{60F443E7-663E-493B-AC29-92E614B5FEEF}" type="presParOf" srcId="{F1F262FA-1B90-4EDE-8B7E-D95E8FC2DF02}" destId="{3BFA1FCB-9C96-46DB-B1A5-7702CD48839C}" srcOrd="0" destOrd="0" presId="urn:microsoft.com/office/officeart/2005/8/layout/vList3"/>
    <dgm:cxn modelId="{5A5C290D-8512-4471-99CB-2C06586C5A24}" type="presParOf" srcId="{3BFA1FCB-9C96-46DB-B1A5-7702CD48839C}" destId="{75275F65-A57C-4C25-99FB-9D056C0E68A6}" srcOrd="0" destOrd="0" presId="urn:microsoft.com/office/officeart/2005/8/layout/vList3"/>
    <dgm:cxn modelId="{0B4A2BAA-920E-44F8-B4AE-62338315FE10}" type="presParOf" srcId="{3BFA1FCB-9C96-46DB-B1A5-7702CD48839C}" destId="{0E184077-AAAA-4840-A31C-753EBA0C1BC4}" srcOrd="1" destOrd="0" presId="urn:microsoft.com/office/officeart/2005/8/layout/vList3"/>
    <dgm:cxn modelId="{D97E41F7-8C07-4136-B144-B1C0A81921C6}" type="presParOf" srcId="{F1F262FA-1B90-4EDE-8B7E-D95E8FC2DF02}" destId="{7C675E90-69B0-408C-81F7-ADB5D8A55AB8}" srcOrd="1" destOrd="0" presId="urn:microsoft.com/office/officeart/2005/8/layout/vList3"/>
    <dgm:cxn modelId="{183831A9-FDC1-431F-A23F-E80E9DAB7B2C}" type="presParOf" srcId="{F1F262FA-1B90-4EDE-8B7E-D95E8FC2DF02}" destId="{BDF4021C-632F-413E-9A09-C935D6CA1533}" srcOrd="2" destOrd="0" presId="urn:microsoft.com/office/officeart/2005/8/layout/vList3"/>
    <dgm:cxn modelId="{08CC9CE0-77CA-4760-9BDE-635F3788D718}" type="presParOf" srcId="{BDF4021C-632F-413E-9A09-C935D6CA1533}" destId="{1AA113CF-06D2-4D36-8508-466F194113D0}" srcOrd="0" destOrd="0" presId="urn:microsoft.com/office/officeart/2005/8/layout/vList3"/>
    <dgm:cxn modelId="{CD6A0646-5F8B-491C-9854-43E42FA5998E}" type="presParOf" srcId="{BDF4021C-632F-413E-9A09-C935D6CA1533}" destId="{708C9EF2-9630-4C8F-9834-5D0F14042396}" srcOrd="1" destOrd="0" presId="urn:microsoft.com/office/officeart/2005/8/layout/vList3"/>
    <dgm:cxn modelId="{EF9C07B2-B9A1-4DE0-A764-74477843C952}" type="presParOf" srcId="{F1F262FA-1B90-4EDE-8B7E-D95E8FC2DF02}" destId="{94DA2952-D89E-4241-B9F2-C228F072D131}" srcOrd="3" destOrd="0" presId="urn:microsoft.com/office/officeart/2005/8/layout/vList3"/>
    <dgm:cxn modelId="{04FA35A7-FCB0-48B4-8318-9878F1220A68}" type="presParOf" srcId="{F1F262FA-1B90-4EDE-8B7E-D95E8FC2DF02}" destId="{43CD2385-486A-4596-BE22-9290BAA0063C}" srcOrd="4" destOrd="0" presId="urn:microsoft.com/office/officeart/2005/8/layout/vList3"/>
    <dgm:cxn modelId="{66A6A9A1-2881-425B-A13F-935C9B8B3002}" type="presParOf" srcId="{43CD2385-486A-4596-BE22-9290BAA0063C}" destId="{E07C00D0-A586-45EC-A2A3-A33A28C561B6}" srcOrd="0" destOrd="0" presId="urn:microsoft.com/office/officeart/2005/8/layout/vList3"/>
    <dgm:cxn modelId="{D959FC63-5FB9-437A-BD75-393BE53D1C4C}" type="presParOf" srcId="{43CD2385-486A-4596-BE22-9290BAA0063C}" destId="{F22E9D7E-197C-46C4-B2AF-80F6A32FD186}" srcOrd="1" destOrd="0" presId="urn:microsoft.com/office/officeart/2005/8/layout/vList3"/>
    <dgm:cxn modelId="{FEC497D4-37B5-4A37-8665-A5A40428D37D}" type="presParOf" srcId="{F1F262FA-1B90-4EDE-8B7E-D95E8FC2DF02}" destId="{E3BA7BD5-C1FE-49F7-9E1F-3FBAF79F7F80}" srcOrd="5" destOrd="0" presId="urn:microsoft.com/office/officeart/2005/8/layout/vList3"/>
    <dgm:cxn modelId="{E28F43A0-45A0-4283-B47D-D021F1AA3FC8}" type="presParOf" srcId="{F1F262FA-1B90-4EDE-8B7E-D95E8FC2DF02}" destId="{0D6CC22E-451F-4170-8D9C-2C2C56299D07}" srcOrd="6" destOrd="0" presId="urn:microsoft.com/office/officeart/2005/8/layout/vList3"/>
    <dgm:cxn modelId="{B9317A64-8123-475B-916C-38C3B586ABF8}" type="presParOf" srcId="{0D6CC22E-451F-4170-8D9C-2C2C56299D07}" destId="{33A4D832-521E-46D8-B447-A37ABFDDE784}" srcOrd="0" destOrd="0" presId="urn:microsoft.com/office/officeart/2005/8/layout/vList3"/>
    <dgm:cxn modelId="{E5D30AA2-16AF-4EBB-B999-B6D476D33CF2}" type="presParOf" srcId="{0D6CC22E-451F-4170-8D9C-2C2C56299D07}" destId="{3663ADE5-C7D4-44A5-A640-E67349710DA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CA8012-B877-4E8E-86FD-878C47237791}" type="doc">
      <dgm:prSet loTypeId="urn:microsoft.com/office/officeart/2008/layout/VerticalCurvedList" loCatId="list" qsTypeId="urn:microsoft.com/office/officeart/2005/8/quickstyle/simple2" qsCatId="simple" csTypeId="urn:microsoft.com/office/officeart/2005/8/colors/accent3_1" csCatId="accent3" phldr="1"/>
      <dgm:spPr/>
      <dgm:t>
        <a:bodyPr/>
        <a:lstStyle/>
        <a:p>
          <a:endParaRPr lang="en-US"/>
        </a:p>
      </dgm:t>
    </dgm:pt>
    <dgm:pt modelId="{F5220CBF-B4D6-47CC-B550-FD104C33DE3B}">
      <dgm:prSet phldrT="[Text]"/>
      <dgm:spPr/>
      <dgm:t>
        <a:bodyPr/>
        <a:lstStyle/>
        <a:p>
          <a:r>
            <a:rPr lang="en-US" dirty="0" err="1">
              <a:latin typeface="Calisto MT" panose="02040603050505030304" pitchFamily="18" charset="0"/>
            </a:rPr>
            <a:t>Pemahaman</a:t>
          </a:r>
          <a:r>
            <a:rPr lang="en-US" dirty="0">
              <a:latin typeface="Calisto MT" panose="02040603050505030304" pitchFamily="18" charset="0"/>
            </a:rPr>
            <a:t> </a:t>
          </a:r>
          <a:r>
            <a:rPr lang="en-US" dirty="0" err="1">
              <a:latin typeface="Calisto MT" panose="02040603050505030304" pitchFamily="18" charset="0"/>
            </a:rPr>
            <a:t>tentang</a:t>
          </a:r>
          <a:r>
            <a:rPr lang="en-US" dirty="0">
              <a:latin typeface="Calisto MT" panose="02040603050505030304" pitchFamily="18" charset="0"/>
            </a:rPr>
            <a:t> </a:t>
          </a:r>
          <a:r>
            <a:rPr lang="en-US" dirty="0" err="1">
              <a:latin typeface="Calisto MT" panose="02040603050505030304" pitchFamily="18" charset="0"/>
            </a:rPr>
            <a:t>diri</a:t>
          </a:r>
          <a:r>
            <a:rPr lang="en-US" dirty="0">
              <a:latin typeface="Calisto MT" panose="02040603050505030304" pitchFamily="18" charset="0"/>
            </a:rPr>
            <a:t> (</a:t>
          </a:r>
          <a:r>
            <a:rPr lang="en-US" dirty="0" err="1">
              <a:latin typeface="Calisto MT" panose="02040603050505030304" pitchFamily="18" charset="0"/>
            </a:rPr>
            <a:t>sence</a:t>
          </a:r>
          <a:r>
            <a:rPr lang="en-US" dirty="0">
              <a:latin typeface="Calisto MT" panose="02040603050505030304" pitchFamily="18" charset="0"/>
            </a:rPr>
            <a:t> of self </a:t>
          </a:r>
          <a:r>
            <a:rPr lang="en-US" dirty="0" err="1">
              <a:latin typeface="Calisto MT" panose="02040603050505030304" pitchFamily="18" charset="0"/>
            </a:rPr>
            <a:t>atau</a:t>
          </a:r>
          <a:r>
            <a:rPr lang="en-US" dirty="0">
              <a:latin typeface="Calisto MT" panose="02040603050505030304" pitchFamily="18" charset="0"/>
            </a:rPr>
            <a:t> self concept).</a:t>
          </a:r>
        </a:p>
      </dgm:t>
    </dgm:pt>
    <dgm:pt modelId="{1D58E60A-2437-415E-B169-B5983658D709}" type="parTrans" cxnId="{8A4EE77B-0356-4316-B735-36325A370BFD}">
      <dgm:prSet/>
      <dgm:spPr/>
      <dgm:t>
        <a:bodyPr/>
        <a:lstStyle/>
        <a:p>
          <a:endParaRPr lang="en-US">
            <a:latin typeface="Calisto MT" panose="02040603050505030304" pitchFamily="18" charset="0"/>
          </a:endParaRPr>
        </a:p>
      </dgm:t>
    </dgm:pt>
    <dgm:pt modelId="{2563E373-F7A4-4962-A4FE-FEF71A2C497D}" type="sibTrans" cxnId="{8A4EE77B-0356-4316-B735-36325A370BFD}">
      <dgm:prSet/>
      <dgm:spPr/>
      <dgm:t>
        <a:bodyPr/>
        <a:lstStyle/>
        <a:p>
          <a:endParaRPr lang="en-US">
            <a:latin typeface="Calisto MT" panose="02040603050505030304" pitchFamily="18" charset="0"/>
          </a:endParaRPr>
        </a:p>
      </dgm:t>
    </dgm:pt>
    <dgm:pt modelId="{CA06C17A-BF5C-4C36-9E92-90D88B933FCA}">
      <dgm:prSet phldrT="[Text]"/>
      <dgm:spPr/>
      <dgm:t>
        <a:bodyPr/>
        <a:lstStyle/>
        <a:p>
          <a:r>
            <a:rPr lang="en-US" dirty="0">
              <a:latin typeface="Calisto MT" panose="02040603050505030304" pitchFamily="18" charset="0"/>
            </a:rPr>
            <a:t>Self concept: body image, ideal self, </a:t>
          </a:r>
          <a:r>
            <a:rPr lang="en-US" dirty="0" err="1">
              <a:latin typeface="Calisto MT" panose="02040603050505030304" pitchFamily="18" charset="0"/>
            </a:rPr>
            <a:t>dan</a:t>
          </a:r>
          <a:r>
            <a:rPr lang="en-US" dirty="0">
              <a:latin typeface="Calisto MT" panose="02040603050505030304" pitchFamily="18" charset="0"/>
            </a:rPr>
            <a:t> social self.</a:t>
          </a:r>
        </a:p>
      </dgm:t>
    </dgm:pt>
    <dgm:pt modelId="{B103AE15-50F4-4377-9AEF-338ED5BEA573}" type="parTrans" cxnId="{CF2432CA-7F4A-410B-989A-62A42140D0E2}">
      <dgm:prSet/>
      <dgm:spPr/>
      <dgm:t>
        <a:bodyPr/>
        <a:lstStyle/>
        <a:p>
          <a:endParaRPr lang="en-US">
            <a:latin typeface="Calisto MT" panose="02040603050505030304" pitchFamily="18" charset="0"/>
          </a:endParaRPr>
        </a:p>
      </dgm:t>
    </dgm:pt>
    <dgm:pt modelId="{60FB5B05-3372-40CD-A9F7-D48AEDFD51D5}" type="sibTrans" cxnId="{CF2432CA-7F4A-410B-989A-62A42140D0E2}">
      <dgm:prSet/>
      <dgm:spPr/>
      <dgm:t>
        <a:bodyPr/>
        <a:lstStyle/>
        <a:p>
          <a:endParaRPr lang="en-US">
            <a:latin typeface="Calisto MT" panose="02040603050505030304" pitchFamily="18" charset="0"/>
          </a:endParaRPr>
        </a:p>
      </dgm:t>
    </dgm:pt>
    <dgm:pt modelId="{677274B6-6F02-4981-B575-6455A9598D37}">
      <dgm:prSet phldrT="[Text]"/>
      <dgm:spPr/>
      <dgm:t>
        <a:bodyPr/>
        <a:lstStyle/>
        <a:p>
          <a:r>
            <a:rPr lang="en-US" dirty="0" err="1">
              <a:latin typeface="Calisto MT" panose="02040603050505030304" pitchFamily="18" charset="0"/>
            </a:rPr>
            <a:t>Cendrung</a:t>
          </a:r>
          <a:r>
            <a:rPr lang="en-US" dirty="0">
              <a:latin typeface="Calisto MT" panose="02040603050505030304" pitchFamily="18" charset="0"/>
            </a:rPr>
            <a:t> </a:t>
          </a:r>
          <a:r>
            <a:rPr lang="en-US" dirty="0" err="1">
              <a:latin typeface="Calisto MT" panose="02040603050505030304" pitchFamily="18" charset="0"/>
            </a:rPr>
            <a:t>mendefinisikan</a:t>
          </a:r>
          <a:r>
            <a:rPr lang="en-US" dirty="0">
              <a:latin typeface="Calisto MT" panose="02040603050505030304" pitchFamily="18" charset="0"/>
            </a:rPr>
            <a:t> </a:t>
          </a:r>
          <a:r>
            <a:rPr lang="en-US" dirty="0" err="1">
              <a:latin typeface="Calisto MT" panose="02040603050505030304" pitchFamily="18" charset="0"/>
            </a:rPr>
            <a:t>dirinya</a:t>
          </a:r>
          <a:r>
            <a:rPr lang="en-US" dirty="0">
              <a:latin typeface="Calisto MT" panose="02040603050505030304" pitchFamily="18" charset="0"/>
            </a:rPr>
            <a:t> </a:t>
          </a:r>
          <a:r>
            <a:rPr lang="en-US" dirty="0" err="1">
              <a:latin typeface="Calisto MT" panose="02040603050505030304" pitchFamily="18" charset="0"/>
            </a:rPr>
            <a:t>secara</a:t>
          </a:r>
          <a:r>
            <a:rPr lang="en-US" dirty="0">
              <a:latin typeface="Calisto MT" panose="02040603050505030304" pitchFamily="18" charset="0"/>
            </a:rPr>
            <a:t> </a:t>
          </a:r>
          <a:r>
            <a:rPr lang="en-US" dirty="0" err="1">
              <a:latin typeface="Calisto MT" panose="02040603050505030304" pitchFamily="18" charset="0"/>
            </a:rPr>
            <a:t>subyektif</a:t>
          </a:r>
          <a:r>
            <a:rPr lang="en-US" dirty="0">
              <a:latin typeface="Calisto MT" panose="02040603050505030304" pitchFamily="18" charset="0"/>
            </a:rPr>
            <a:t>.</a:t>
          </a:r>
        </a:p>
      </dgm:t>
    </dgm:pt>
    <dgm:pt modelId="{1C1E0732-D13F-47DE-84F8-35FCAB52B61A}" type="parTrans" cxnId="{2D1C65F0-CD45-489B-AA58-9853F60276F6}">
      <dgm:prSet/>
      <dgm:spPr/>
      <dgm:t>
        <a:bodyPr/>
        <a:lstStyle/>
        <a:p>
          <a:endParaRPr lang="en-US">
            <a:latin typeface="Calisto MT" panose="02040603050505030304" pitchFamily="18" charset="0"/>
          </a:endParaRPr>
        </a:p>
      </dgm:t>
    </dgm:pt>
    <dgm:pt modelId="{5C1ACA7A-2681-4D6D-B657-41AD89A6BC74}" type="sibTrans" cxnId="{2D1C65F0-CD45-489B-AA58-9853F60276F6}">
      <dgm:prSet/>
      <dgm:spPr/>
      <dgm:t>
        <a:bodyPr/>
        <a:lstStyle/>
        <a:p>
          <a:endParaRPr lang="en-US">
            <a:latin typeface="Calisto MT" panose="02040603050505030304" pitchFamily="18" charset="0"/>
          </a:endParaRPr>
        </a:p>
      </dgm:t>
    </dgm:pt>
    <dgm:pt modelId="{5ABB60A9-F146-4321-8F25-E81201DB79FE}">
      <dgm:prSet/>
      <dgm:spPr/>
      <dgm:t>
        <a:bodyPr/>
        <a:lstStyle/>
        <a:p>
          <a:r>
            <a:rPr lang="en-US" dirty="0" err="1">
              <a:latin typeface="Calisto MT" panose="02040603050505030304" pitchFamily="18" charset="0"/>
            </a:rPr>
            <a:t>Usia</a:t>
          </a:r>
          <a:r>
            <a:rPr lang="en-US" dirty="0">
              <a:latin typeface="Calisto MT" panose="02040603050505030304" pitchFamily="18" charset="0"/>
            </a:rPr>
            <a:t> 7-11 </a:t>
          </a:r>
          <a:r>
            <a:rPr lang="en-US" dirty="0" err="1">
              <a:latin typeface="Calisto MT" panose="02040603050505030304" pitchFamily="18" charset="0"/>
            </a:rPr>
            <a:t>th</a:t>
          </a:r>
          <a:r>
            <a:rPr lang="en-US" dirty="0">
              <a:latin typeface="Calisto MT" panose="02040603050505030304" pitchFamily="18" charset="0"/>
            </a:rPr>
            <a:t> </a:t>
          </a:r>
          <a:r>
            <a:rPr lang="en-US" dirty="0" err="1">
              <a:latin typeface="Calisto MT" panose="02040603050505030304" pitchFamily="18" charset="0"/>
            </a:rPr>
            <a:t>meluangkan</a:t>
          </a:r>
          <a:r>
            <a:rPr lang="en-US" dirty="0">
              <a:latin typeface="Calisto MT" panose="02040603050505030304" pitchFamily="18" charset="0"/>
            </a:rPr>
            <a:t> </a:t>
          </a:r>
          <a:r>
            <a:rPr lang="en-US" dirty="0" err="1">
              <a:latin typeface="Calisto MT" panose="02040603050505030304" pitchFamily="18" charset="0"/>
            </a:rPr>
            <a:t>waktu</a:t>
          </a:r>
          <a:r>
            <a:rPr lang="en-US" dirty="0">
              <a:latin typeface="Calisto MT" panose="02040603050505030304" pitchFamily="18" charset="0"/>
            </a:rPr>
            <a:t> 40% </a:t>
          </a:r>
          <a:r>
            <a:rPr lang="en-US" dirty="0" err="1">
              <a:latin typeface="Calisto MT" panose="02040603050505030304" pitchFamily="18" charset="0"/>
            </a:rPr>
            <a:t>untuk</a:t>
          </a:r>
          <a:r>
            <a:rPr lang="en-US" dirty="0">
              <a:latin typeface="Calisto MT" panose="02040603050505030304" pitchFamily="18" charset="0"/>
            </a:rPr>
            <a:t> </a:t>
          </a:r>
          <a:r>
            <a:rPr lang="en-US" dirty="0" err="1">
              <a:latin typeface="Calisto MT" panose="02040603050505030304" pitchFamily="18" charset="0"/>
            </a:rPr>
            <a:t>berinteraksi</a:t>
          </a:r>
          <a:r>
            <a:rPr lang="en-US" dirty="0">
              <a:latin typeface="Calisto MT" panose="02040603050505030304" pitchFamily="18" charset="0"/>
            </a:rPr>
            <a:t> </a:t>
          </a:r>
          <a:r>
            <a:rPr lang="en-US" dirty="0" err="1">
              <a:latin typeface="Calisto MT" panose="02040603050505030304" pitchFamily="18" charset="0"/>
            </a:rPr>
            <a:t>denganteman</a:t>
          </a:r>
          <a:r>
            <a:rPr lang="en-US" dirty="0">
              <a:latin typeface="Calisto MT" panose="02040603050505030304" pitchFamily="18" charset="0"/>
            </a:rPr>
            <a:t> </a:t>
          </a:r>
          <a:r>
            <a:rPr lang="en-US" dirty="0" err="1">
              <a:latin typeface="Calisto MT" panose="02040603050505030304" pitchFamily="18" charset="0"/>
            </a:rPr>
            <a:t>sebaya</a:t>
          </a:r>
          <a:r>
            <a:rPr lang="en-US" dirty="0">
              <a:latin typeface="Calisto MT" panose="02040603050505030304" pitchFamily="18" charset="0"/>
            </a:rPr>
            <a:t> </a:t>
          </a:r>
          <a:r>
            <a:rPr lang="en-US" dirty="0" err="1">
              <a:latin typeface="Calisto MT" panose="02040603050505030304" pitchFamily="18" charset="0"/>
            </a:rPr>
            <a:t>atau</a:t>
          </a:r>
          <a:r>
            <a:rPr lang="en-US" dirty="0">
              <a:latin typeface="Calisto MT" panose="02040603050505030304" pitchFamily="18" charset="0"/>
            </a:rPr>
            <a:t> </a:t>
          </a:r>
          <a:r>
            <a:rPr lang="en-US" dirty="0" err="1">
              <a:latin typeface="Calisto MT" panose="02040603050505030304" pitchFamily="18" charset="0"/>
            </a:rPr>
            <a:t>kelompoknya</a:t>
          </a:r>
          <a:r>
            <a:rPr lang="en-US" dirty="0">
              <a:latin typeface="Calisto MT" panose="02040603050505030304" pitchFamily="18" charset="0"/>
            </a:rPr>
            <a:t>.</a:t>
          </a:r>
        </a:p>
      </dgm:t>
    </dgm:pt>
    <dgm:pt modelId="{E3376E92-BF21-42FF-BD50-36EDE0EAFEC2}" type="parTrans" cxnId="{900E12BE-8766-4E9C-B32B-DBE7B7403665}">
      <dgm:prSet/>
      <dgm:spPr/>
      <dgm:t>
        <a:bodyPr/>
        <a:lstStyle/>
        <a:p>
          <a:endParaRPr lang="en-US">
            <a:latin typeface="Calisto MT" panose="02040603050505030304" pitchFamily="18" charset="0"/>
          </a:endParaRPr>
        </a:p>
      </dgm:t>
    </dgm:pt>
    <dgm:pt modelId="{849ABEC2-204D-43A3-8854-BD9D191BF0FF}" type="sibTrans" cxnId="{900E12BE-8766-4E9C-B32B-DBE7B7403665}">
      <dgm:prSet/>
      <dgm:spPr/>
      <dgm:t>
        <a:bodyPr/>
        <a:lstStyle/>
        <a:p>
          <a:endParaRPr lang="en-US">
            <a:latin typeface="Calisto MT" panose="02040603050505030304" pitchFamily="18" charset="0"/>
          </a:endParaRPr>
        </a:p>
      </dgm:t>
    </dgm:pt>
    <dgm:pt modelId="{BECF71EC-0EC0-435B-92EC-BF75CC7BB6D5}">
      <dgm:prSet/>
      <dgm:spPr/>
      <dgm:t>
        <a:bodyPr/>
        <a:lstStyle/>
        <a:p>
          <a:r>
            <a:rPr lang="en-US" dirty="0" err="1">
              <a:latin typeface="Calisto MT" panose="02040603050505030304" pitchFamily="18" charset="0"/>
            </a:rPr>
            <a:t>Membentuk</a:t>
          </a:r>
          <a:r>
            <a:rPr lang="en-US" dirty="0">
              <a:latin typeface="Calisto MT" panose="02040603050505030304" pitchFamily="18" charset="0"/>
            </a:rPr>
            <a:t> </a:t>
          </a:r>
          <a:r>
            <a:rPr lang="en-US" dirty="0" err="1">
              <a:latin typeface="Calisto MT" panose="02040603050505030304" pitchFamily="18" charset="0"/>
            </a:rPr>
            <a:t>ikatan</a:t>
          </a:r>
          <a:r>
            <a:rPr lang="en-US" dirty="0">
              <a:latin typeface="Calisto MT" panose="02040603050505030304" pitchFamily="18" charset="0"/>
            </a:rPr>
            <a:t> </a:t>
          </a:r>
          <a:r>
            <a:rPr lang="en-US" dirty="0" err="1">
              <a:latin typeface="Calisto MT" panose="02040603050505030304" pitchFamily="18" charset="0"/>
            </a:rPr>
            <a:t>baru</a:t>
          </a:r>
          <a:r>
            <a:rPr lang="en-US" dirty="0">
              <a:latin typeface="Calisto MT" panose="02040603050505030304" pitchFamily="18" charset="0"/>
            </a:rPr>
            <a:t> </a:t>
          </a:r>
          <a:r>
            <a:rPr lang="en-US" dirty="0" err="1">
              <a:latin typeface="Calisto MT" panose="02040603050505030304" pitchFamily="18" charset="0"/>
            </a:rPr>
            <a:t>denga</a:t>
          </a:r>
          <a:r>
            <a:rPr lang="en-US" dirty="0">
              <a:latin typeface="Calisto MT" panose="02040603050505030304" pitchFamily="18" charset="0"/>
            </a:rPr>
            <a:t> </a:t>
          </a:r>
          <a:r>
            <a:rPr lang="en-US" dirty="0" err="1">
              <a:latin typeface="Calisto MT" panose="02040603050505030304" pitchFamily="18" charset="0"/>
            </a:rPr>
            <a:t>teman</a:t>
          </a:r>
          <a:r>
            <a:rPr lang="en-US" dirty="0">
              <a:latin typeface="Calisto MT" panose="02040603050505030304" pitchFamily="18" charset="0"/>
            </a:rPr>
            <a:t> </a:t>
          </a:r>
          <a:r>
            <a:rPr lang="en-US" dirty="0" err="1">
              <a:latin typeface="Calisto MT" panose="02040603050505030304" pitchFamily="18" charset="0"/>
            </a:rPr>
            <a:t>sebanya</a:t>
          </a:r>
          <a:r>
            <a:rPr lang="en-US" dirty="0">
              <a:latin typeface="Calisto MT" panose="02040603050505030304" pitchFamily="18" charset="0"/>
            </a:rPr>
            <a:t> (peer group).</a:t>
          </a:r>
        </a:p>
      </dgm:t>
    </dgm:pt>
    <dgm:pt modelId="{A3585B44-238A-439C-9F60-3485C3CACD59}" type="parTrans" cxnId="{01BF87EC-D435-4D36-A8E1-AECA4147D250}">
      <dgm:prSet/>
      <dgm:spPr/>
      <dgm:t>
        <a:bodyPr/>
        <a:lstStyle/>
        <a:p>
          <a:endParaRPr lang="en-US">
            <a:latin typeface="Calisto MT" panose="02040603050505030304" pitchFamily="18" charset="0"/>
          </a:endParaRPr>
        </a:p>
      </dgm:t>
    </dgm:pt>
    <dgm:pt modelId="{A5C753E0-3ACD-4EA8-98C4-1DE2C22F5E35}" type="sibTrans" cxnId="{01BF87EC-D435-4D36-A8E1-AECA4147D250}">
      <dgm:prSet/>
      <dgm:spPr/>
      <dgm:t>
        <a:bodyPr/>
        <a:lstStyle/>
        <a:p>
          <a:endParaRPr lang="en-US">
            <a:latin typeface="Calisto MT" panose="02040603050505030304" pitchFamily="18" charset="0"/>
          </a:endParaRPr>
        </a:p>
      </dgm:t>
    </dgm:pt>
    <dgm:pt modelId="{2D838EF2-A72B-4DFE-BACA-7BE0B493BA62}">
      <dgm:prSet/>
      <dgm:spPr/>
      <dgm:t>
        <a:bodyPr/>
        <a:lstStyle/>
        <a:p>
          <a:r>
            <a:rPr lang="en-US" dirty="0" err="1">
              <a:latin typeface="Calisto MT" panose="02040603050505030304" pitchFamily="18" charset="0"/>
            </a:rPr>
            <a:t>Timbul</a:t>
          </a:r>
          <a:r>
            <a:rPr lang="en-US" dirty="0">
              <a:latin typeface="Calisto MT" panose="02040603050505030304" pitchFamily="18" charset="0"/>
            </a:rPr>
            <a:t> </a:t>
          </a:r>
          <a:r>
            <a:rPr lang="en-US" dirty="0" err="1">
              <a:latin typeface="Calisto MT" panose="02040603050505030304" pitchFamily="18" charset="0"/>
            </a:rPr>
            <a:t>sikap</a:t>
          </a:r>
          <a:r>
            <a:rPr lang="en-US" dirty="0">
              <a:latin typeface="Calisto MT" panose="02040603050505030304" pitchFamily="18" charset="0"/>
            </a:rPr>
            <a:t> </a:t>
          </a:r>
          <a:r>
            <a:rPr lang="en-US" dirty="0" err="1">
              <a:latin typeface="Calisto MT" panose="02040603050505030304" pitchFamily="18" charset="0"/>
            </a:rPr>
            <a:t>koorperatif</a:t>
          </a:r>
          <a:r>
            <a:rPr lang="en-US" dirty="0">
              <a:latin typeface="Calisto MT" panose="02040603050505030304" pitchFamily="18" charset="0"/>
            </a:rPr>
            <a:t> </a:t>
          </a:r>
          <a:r>
            <a:rPr lang="en-US" dirty="0" err="1">
              <a:latin typeface="Calisto MT" panose="02040603050505030304" pitchFamily="18" charset="0"/>
            </a:rPr>
            <a:t>dan</a:t>
          </a:r>
          <a:r>
            <a:rPr lang="en-US" dirty="0">
              <a:latin typeface="Calisto MT" panose="02040603050505030304" pitchFamily="18" charset="0"/>
            </a:rPr>
            <a:t> </a:t>
          </a:r>
          <a:r>
            <a:rPr lang="en-US" dirty="0" err="1">
              <a:latin typeface="Calisto MT" panose="02040603050505030304" pitchFamily="18" charset="0"/>
            </a:rPr>
            <a:t>sosiosentris</a:t>
          </a:r>
          <a:r>
            <a:rPr lang="en-US" dirty="0">
              <a:latin typeface="Calisto MT" panose="02040603050505030304" pitchFamily="18" charset="0"/>
            </a:rPr>
            <a:t> </a:t>
          </a:r>
          <a:r>
            <a:rPr lang="en-US" dirty="0" err="1">
              <a:latin typeface="Calisto MT" panose="02040603050505030304" pitchFamily="18" charset="0"/>
            </a:rPr>
            <a:t>dalam</a:t>
          </a:r>
          <a:r>
            <a:rPr lang="en-US" dirty="0">
              <a:latin typeface="Calisto MT" panose="02040603050505030304" pitchFamily="18" charset="0"/>
            </a:rPr>
            <a:t> </a:t>
          </a:r>
          <a:r>
            <a:rPr lang="en-US" dirty="0" err="1">
              <a:latin typeface="Calisto MT" panose="02040603050505030304" pitchFamily="18" charset="0"/>
            </a:rPr>
            <a:t>kelompok</a:t>
          </a:r>
          <a:r>
            <a:rPr lang="en-US" dirty="0">
              <a:latin typeface="Calisto MT" panose="02040603050505030304" pitchFamily="18" charset="0"/>
            </a:rPr>
            <a:t> (</a:t>
          </a:r>
          <a:r>
            <a:rPr lang="en-US" dirty="0" err="1">
              <a:latin typeface="Calisto MT" panose="02040603050505030304" pitchFamily="18" charset="0"/>
            </a:rPr>
            <a:t>geng</a:t>
          </a:r>
          <a:r>
            <a:rPr lang="en-US" dirty="0">
              <a:latin typeface="Calisto MT" panose="02040603050505030304" pitchFamily="18" charset="0"/>
            </a:rPr>
            <a:t>)</a:t>
          </a:r>
        </a:p>
      </dgm:t>
    </dgm:pt>
    <dgm:pt modelId="{518B41D0-0A8D-43FC-96F2-6A7F6297EB13}" type="parTrans" cxnId="{0377CE27-EEF2-4E97-8114-F253D0353C05}">
      <dgm:prSet/>
      <dgm:spPr/>
      <dgm:t>
        <a:bodyPr/>
        <a:lstStyle/>
        <a:p>
          <a:endParaRPr lang="en-US">
            <a:latin typeface="Calisto MT" panose="02040603050505030304" pitchFamily="18" charset="0"/>
          </a:endParaRPr>
        </a:p>
      </dgm:t>
    </dgm:pt>
    <dgm:pt modelId="{A4E74AB2-5705-47A1-9816-F5ADE2A306A4}" type="sibTrans" cxnId="{0377CE27-EEF2-4E97-8114-F253D0353C05}">
      <dgm:prSet/>
      <dgm:spPr/>
      <dgm:t>
        <a:bodyPr/>
        <a:lstStyle/>
        <a:p>
          <a:endParaRPr lang="en-US">
            <a:latin typeface="Calisto MT" panose="02040603050505030304" pitchFamily="18" charset="0"/>
          </a:endParaRPr>
        </a:p>
      </dgm:t>
    </dgm:pt>
    <dgm:pt modelId="{E069FAE1-2433-4C4A-AD9F-101F1F832A1B}" type="pres">
      <dgm:prSet presAssocID="{F1CA8012-B877-4E8E-86FD-878C47237791}" presName="Name0" presStyleCnt="0">
        <dgm:presLayoutVars>
          <dgm:chMax val="7"/>
          <dgm:chPref val="7"/>
          <dgm:dir/>
        </dgm:presLayoutVars>
      </dgm:prSet>
      <dgm:spPr/>
    </dgm:pt>
    <dgm:pt modelId="{8F158CAF-E14C-4C40-8953-B246244B0C67}" type="pres">
      <dgm:prSet presAssocID="{F1CA8012-B877-4E8E-86FD-878C47237791}" presName="Name1" presStyleCnt="0"/>
      <dgm:spPr/>
    </dgm:pt>
    <dgm:pt modelId="{4330B8C0-A534-4D5F-9755-3934E483141C}" type="pres">
      <dgm:prSet presAssocID="{F1CA8012-B877-4E8E-86FD-878C47237791}" presName="cycle" presStyleCnt="0"/>
      <dgm:spPr/>
    </dgm:pt>
    <dgm:pt modelId="{F26BE1D8-16D4-4002-B8E5-CC02D4D275AE}" type="pres">
      <dgm:prSet presAssocID="{F1CA8012-B877-4E8E-86FD-878C47237791}" presName="srcNode" presStyleLbl="node1" presStyleIdx="0" presStyleCnt="6"/>
      <dgm:spPr/>
    </dgm:pt>
    <dgm:pt modelId="{29C77DB9-ECEE-4665-B82D-DBCC20CA2A39}" type="pres">
      <dgm:prSet presAssocID="{F1CA8012-B877-4E8E-86FD-878C47237791}" presName="conn" presStyleLbl="parChTrans1D2" presStyleIdx="0" presStyleCnt="1"/>
      <dgm:spPr/>
    </dgm:pt>
    <dgm:pt modelId="{95FE068E-28D9-48BB-9968-31630E19D985}" type="pres">
      <dgm:prSet presAssocID="{F1CA8012-B877-4E8E-86FD-878C47237791}" presName="extraNode" presStyleLbl="node1" presStyleIdx="0" presStyleCnt="6"/>
      <dgm:spPr/>
    </dgm:pt>
    <dgm:pt modelId="{BD93E182-D0CA-4AC5-99F0-EB1F76F5EC00}" type="pres">
      <dgm:prSet presAssocID="{F1CA8012-B877-4E8E-86FD-878C47237791}" presName="dstNode" presStyleLbl="node1" presStyleIdx="0" presStyleCnt="6"/>
      <dgm:spPr/>
    </dgm:pt>
    <dgm:pt modelId="{51E64003-6336-4E4F-BA6B-0DDDC4FE5521}" type="pres">
      <dgm:prSet presAssocID="{F5220CBF-B4D6-47CC-B550-FD104C33DE3B}" presName="text_1" presStyleLbl="node1" presStyleIdx="0" presStyleCnt="6">
        <dgm:presLayoutVars>
          <dgm:bulletEnabled val="1"/>
        </dgm:presLayoutVars>
      </dgm:prSet>
      <dgm:spPr/>
    </dgm:pt>
    <dgm:pt modelId="{082E51FB-8B43-433D-9BDA-5FB18C712394}" type="pres">
      <dgm:prSet presAssocID="{F5220CBF-B4D6-47CC-B550-FD104C33DE3B}" presName="accent_1" presStyleCnt="0"/>
      <dgm:spPr/>
    </dgm:pt>
    <dgm:pt modelId="{FA26274F-21AA-490B-BE31-D2501E9B7E2C}" type="pres">
      <dgm:prSet presAssocID="{F5220CBF-B4D6-47CC-B550-FD104C33DE3B}" presName="accentRepeatNode" presStyleLbl="solidFgAcc1" presStyleIdx="0" presStyleCnt="6"/>
      <dgm:spPr/>
    </dgm:pt>
    <dgm:pt modelId="{46B9B7A7-D85C-4CE0-AC73-B4A175AE7EA8}" type="pres">
      <dgm:prSet presAssocID="{CA06C17A-BF5C-4C36-9E92-90D88B933FCA}" presName="text_2" presStyleLbl="node1" presStyleIdx="1" presStyleCnt="6">
        <dgm:presLayoutVars>
          <dgm:bulletEnabled val="1"/>
        </dgm:presLayoutVars>
      </dgm:prSet>
      <dgm:spPr/>
    </dgm:pt>
    <dgm:pt modelId="{7F29F3A0-37D6-4CB5-BF22-4D727613C60A}" type="pres">
      <dgm:prSet presAssocID="{CA06C17A-BF5C-4C36-9E92-90D88B933FCA}" presName="accent_2" presStyleCnt="0"/>
      <dgm:spPr/>
    </dgm:pt>
    <dgm:pt modelId="{8436E54A-592A-4FC4-8D05-54BF745033A3}" type="pres">
      <dgm:prSet presAssocID="{CA06C17A-BF5C-4C36-9E92-90D88B933FCA}" presName="accentRepeatNode" presStyleLbl="solidFgAcc1" presStyleIdx="1" presStyleCnt="6"/>
      <dgm:spPr/>
    </dgm:pt>
    <dgm:pt modelId="{5F1DCA28-A301-4167-9EF0-EEECA789870C}" type="pres">
      <dgm:prSet presAssocID="{677274B6-6F02-4981-B575-6455A9598D37}" presName="text_3" presStyleLbl="node1" presStyleIdx="2" presStyleCnt="6">
        <dgm:presLayoutVars>
          <dgm:bulletEnabled val="1"/>
        </dgm:presLayoutVars>
      </dgm:prSet>
      <dgm:spPr/>
    </dgm:pt>
    <dgm:pt modelId="{71C5BAD9-CCA1-4A25-B566-2FB75CB49343}" type="pres">
      <dgm:prSet presAssocID="{677274B6-6F02-4981-B575-6455A9598D37}" presName="accent_3" presStyleCnt="0"/>
      <dgm:spPr/>
    </dgm:pt>
    <dgm:pt modelId="{4B955C74-D029-477D-A94A-46B6D276F31F}" type="pres">
      <dgm:prSet presAssocID="{677274B6-6F02-4981-B575-6455A9598D37}" presName="accentRepeatNode" presStyleLbl="solidFgAcc1" presStyleIdx="2" presStyleCnt="6"/>
      <dgm:spPr/>
    </dgm:pt>
    <dgm:pt modelId="{434CE893-C2CC-4177-9487-D9433372B559}" type="pres">
      <dgm:prSet presAssocID="{5ABB60A9-F146-4321-8F25-E81201DB79FE}" presName="text_4" presStyleLbl="node1" presStyleIdx="3" presStyleCnt="6">
        <dgm:presLayoutVars>
          <dgm:bulletEnabled val="1"/>
        </dgm:presLayoutVars>
      </dgm:prSet>
      <dgm:spPr/>
    </dgm:pt>
    <dgm:pt modelId="{7DB6E389-9240-4E08-84B2-BB26F7FE8086}" type="pres">
      <dgm:prSet presAssocID="{5ABB60A9-F146-4321-8F25-E81201DB79FE}" presName="accent_4" presStyleCnt="0"/>
      <dgm:spPr/>
    </dgm:pt>
    <dgm:pt modelId="{D1F66ADE-CAD2-4604-95E9-446A3A974B5D}" type="pres">
      <dgm:prSet presAssocID="{5ABB60A9-F146-4321-8F25-E81201DB79FE}" presName="accentRepeatNode" presStyleLbl="solidFgAcc1" presStyleIdx="3" presStyleCnt="6"/>
      <dgm:spPr/>
    </dgm:pt>
    <dgm:pt modelId="{C04D2DE1-474A-492D-BA51-534AF315E14C}" type="pres">
      <dgm:prSet presAssocID="{BECF71EC-0EC0-435B-92EC-BF75CC7BB6D5}" presName="text_5" presStyleLbl="node1" presStyleIdx="4" presStyleCnt="6">
        <dgm:presLayoutVars>
          <dgm:bulletEnabled val="1"/>
        </dgm:presLayoutVars>
      </dgm:prSet>
      <dgm:spPr/>
    </dgm:pt>
    <dgm:pt modelId="{3D93DEA5-1767-4886-A1F8-CEF914010BB2}" type="pres">
      <dgm:prSet presAssocID="{BECF71EC-0EC0-435B-92EC-BF75CC7BB6D5}" presName="accent_5" presStyleCnt="0"/>
      <dgm:spPr/>
    </dgm:pt>
    <dgm:pt modelId="{ED216630-9CD1-403C-B90E-D8A7FC5C6D0E}" type="pres">
      <dgm:prSet presAssocID="{BECF71EC-0EC0-435B-92EC-BF75CC7BB6D5}" presName="accentRepeatNode" presStyleLbl="solidFgAcc1" presStyleIdx="4" presStyleCnt="6"/>
      <dgm:spPr/>
    </dgm:pt>
    <dgm:pt modelId="{DBD30A53-1DA0-40EA-8B32-3C1EA2F72937}" type="pres">
      <dgm:prSet presAssocID="{2D838EF2-A72B-4DFE-BACA-7BE0B493BA62}" presName="text_6" presStyleLbl="node1" presStyleIdx="5" presStyleCnt="6">
        <dgm:presLayoutVars>
          <dgm:bulletEnabled val="1"/>
        </dgm:presLayoutVars>
      </dgm:prSet>
      <dgm:spPr/>
    </dgm:pt>
    <dgm:pt modelId="{205C0A9F-94ED-4EEC-A386-EBC1138731B6}" type="pres">
      <dgm:prSet presAssocID="{2D838EF2-A72B-4DFE-BACA-7BE0B493BA62}" presName="accent_6" presStyleCnt="0"/>
      <dgm:spPr/>
    </dgm:pt>
    <dgm:pt modelId="{CED6DE1C-EBBE-46C4-ADFF-124627397194}" type="pres">
      <dgm:prSet presAssocID="{2D838EF2-A72B-4DFE-BACA-7BE0B493BA62}" presName="accentRepeatNode" presStyleLbl="solidFgAcc1" presStyleIdx="5" presStyleCnt="6"/>
      <dgm:spPr/>
    </dgm:pt>
  </dgm:ptLst>
  <dgm:cxnLst>
    <dgm:cxn modelId="{A17D5618-96F0-48CA-992F-478DE97E0221}" type="presOf" srcId="{F5220CBF-B4D6-47CC-B550-FD104C33DE3B}" destId="{51E64003-6336-4E4F-BA6B-0DDDC4FE5521}" srcOrd="0" destOrd="0" presId="urn:microsoft.com/office/officeart/2008/layout/VerticalCurvedList"/>
    <dgm:cxn modelId="{0377CE27-EEF2-4E97-8114-F253D0353C05}" srcId="{F1CA8012-B877-4E8E-86FD-878C47237791}" destId="{2D838EF2-A72B-4DFE-BACA-7BE0B493BA62}" srcOrd="5" destOrd="0" parTransId="{518B41D0-0A8D-43FC-96F2-6A7F6297EB13}" sibTransId="{A4E74AB2-5705-47A1-9816-F5ADE2A306A4}"/>
    <dgm:cxn modelId="{81AA1B43-3CFC-45DE-9350-E88740514501}" type="presOf" srcId="{677274B6-6F02-4981-B575-6455A9598D37}" destId="{5F1DCA28-A301-4167-9EF0-EEECA789870C}" srcOrd="0" destOrd="0" presId="urn:microsoft.com/office/officeart/2008/layout/VerticalCurvedList"/>
    <dgm:cxn modelId="{A653C85C-72B0-434E-8F78-DCA9882E7E4F}" type="presOf" srcId="{5ABB60A9-F146-4321-8F25-E81201DB79FE}" destId="{434CE893-C2CC-4177-9487-D9433372B559}" srcOrd="0" destOrd="0" presId="urn:microsoft.com/office/officeart/2008/layout/VerticalCurvedList"/>
    <dgm:cxn modelId="{95162B6A-4C3C-4B6B-8889-E2887E3EC8C5}" type="presOf" srcId="{2563E373-F7A4-4962-A4FE-FEF71A2C497D}" destId="{29C77DB9-ECEE-4665-B82D-DBCC20CA2A39}" srcOrd="0" destOrd="0" presId="urn:microsoft.com/office/officeart/2008/layout/VerticalCurvedList"/>
    <dgm:cxn modelId="{8A4EE77B-0356-4316-B735-36325A370BFD}" srcId="{F1CA8012-B877-4E8E-86FD-878C47237791}" destId="{F5220CBF-B4D6-47CC-B550-FD104C33DE3B}" srcOrd="0" destOrd="0" parTransId="{1D58E60A-2437-415E-B169-B5983658D709}" sibTransId="{2563E373-F7A4-4962-A4FE-FEF71A2C497D}"/>
    <dgm:cxn modelId="{B1F2BDBA-6A77-4136-93B6-160721BE612D}" type="presOf" srcId="{F1CA8012-B877-4E8E-86FD-878C47237791}" destId="{E069FAE1-2433-4C4A-AD9F-101F1F832A1B}" srcOrd="0" destOrd="0" presId="urn:microsoft.com/office/officeart/2008/layout/VerticalCurvedList"/>
    <dgm:cxn modelId="{900E12BE-8766-4E9C-B32B-DBE7B7403665}" srcId="{F1CA8012-B877-4E8E-86FD-878C47237791}" destId="{5ABB60A9-F146-4321-8F25-E81201DB79FE}" srcOrd="3" destOrd="0" parTransId="{E3376E92-BF21-42FF-BD50-36EDE0EAFEC2}" sibTransId="{849ABEC2-204D-43A3-8854-BD9D191BF0FF}"/>
    <dgm:cxn modelId="{CF2432CA-7F4A-410B-989A-62A42140D0E2}" srcId="{F1CA8012-B877-4E8E-86FD-878C47237791}" destId="{CA06C17A-BF5C-4C36-9E92-90D88B933FCA}" srcOrd="1" destOrd="0" parTransId="{B103AE15-50F4-4377-9AEF-338ED5BEA573}" sibTransId="{60FB5B05-3372-40CD-A9F7-D48AEDFD51D5}"/>
    <dgm:cxn modelId="{6C4F10DD-5451-4FDF-895F-6BFA27CDD192}" type="presOf" srcId="{2D838EF2-A72B-4DFE-BACA-7BE0B493BA62}" destId="{DBD30A53-1DA0-40EA-8B32-3C1EA2F72937}" srcOrd="0" destOrd="0" presId="urn:microsoft.com/office/officeart/2008/layout/VerticalCurvedList"/>
    <dgm:cxn modelId="{B89902E3-2176-496B-A8A5-E90D6512405D}" type="presOf" srcId="{BECF71EC-0EC0-435B-92EC-BF75CC7BB6D5}" destId="{C04D2DE1-474A-492D-BA51-534AF315E14C}" srcOrd="0" destOrd="0" presId="urn:microsoft.com/office/officeart/2008/layout/VerticalCurvedList"/>
    <dgm:cxn modelId="{01BF87EC-D435-4D36-A8E1-AECA4147D250}" srcId="{F1CA8012-B877-4E8E-86FD-878C47237791}" destId="{BECF71EC-0EC0-435B-92EC-BF75CC7BB6D5}" srcOrd="4" destOrd="0" parTransId="{A3585B44-238A-439C-9F60-3485C3CACD59}" sibTransId="{A5C753E0-3ACD-4EA8-98C4-1DE2C22F5E35}"/>
    <dgm:cxn modelId="{2D1C65F0-CD45-489B-AA58-9853F60276F6}" srcId="{F1CA8012-B877-4E8E-86FD-878C47237791}" destId="{677274B6-6F02-4981-B575-6455A9598D37}" srcOrd="2" destOrd="0" parTransId="{1C1E0732-D13F-47DE-84F8-35FCAB52B61A}" sibTransId="{5C1ACA7A-2681-4D6D-B657-41AD89A6BC74}"/>
    <dgm:cxn modelId="{4118A8F6-7C9D-434D-8263-703D818BD702}" type="presOf" srcId="{CA06C17A-BF5C-4C36-9E92-90D88B933FCA}" destId="{46B9B7A7-D85C-4CE0-AC73-B4A175AE7EA8}" srcOrd="0" destOrd="0" presId="urn:microsoft.com/office/officeart/2008/layout/VerticalCurvedList"/>
    <dgm:cxn modelId="{C82D69D7-AE80-4474-B895-27E56622EF47}" type="presParOf" srcId="{E069FAE1-2433-4C4A-AD9F-101F1F832A1B}" destId="{8F158CAF-E14C-4C40-8953-B246244B0C67}" srcOrd="0" destOrd="0" presId="urn:microsoft.com/office/officeart/2008/layout/VerticalCurvedList"/>
    <dgm:cxn modelId="{50DE565C-AAA6-4EC9-8845-8C5B5971A884}" type="presParOf" srcId="{8F158CAF-E14C-4C40-8953-B246244B0C67}" destId="{4330B8C0-A534-4D5F-9755-3934E483141C}" srcOrd="0" destOrd="0" presId="urn:microsoft.com/office/officeart/2008/layout/VerticalCurvedList"/>
    <dgm:cxn modelId="{E0C01FD1-A4FF-44E3-B91C-057E7268F743}" type="presParOf" srcId="{4330B8C0-A534-4D5F-9755-3934E483141C}" destId="{F26BE1D8-16D4-4002-B8E5-CC02D4D275AE}" srcOrd="0" destOrd="0" presId="urn:microsoft.com/office/officeart/2008/layout/VerticalCurvedList"/>
    <dgm:cxn modelId="{DAABEE90-3216-4E99-BC62-3438D16EA072}" type="presParOf" srcId="{4330B8C0-A534-4D5F-9755-3934E483141C}" destId="{29C77DB9-ECEE-4665-B82D-DBCC20CA2A39}" srcOrd="1" destOrd="0" presId="urn:microsoft.com/office/officeart/2008/layout/VerticalCurvedList"/>
    <dgm:cxn modelId="{B4E8AC5D-C579-4FF4-A080-4411301F90E0}" type="presParOf" srcId="{4330B8C0-A534-4D5F-9755-3934E483141C}" destId="{95FE068E-28D9-48BB-9968-31630E19D985}" srcOrd="2" destOrd="0" presId="urn:microsoft.com/office/officeart/2008/layout/VerticalCurvedList"/>
    <dgm:cxn modelId="{4801A22B-C179-4DFE-9E7E-A4E7E9C6BBCE}" type="presParOf" srcId="{4330B8C0-A534-4D5F-9755-3934E483141C}" destId="{BD93E182-D0CA-4AC5-99F0-EB1F76F5EC00}" srcOrd="3" destOrd="0" presId="urn:microsoft.com/office/officeart/2008/layout/VerticalCurvedList"/>
    <dgm:cxn modelId="{9BF24AFE-CD59-48AE-BBF8-76671B0645DA}" type="presParOf" srcId="{8F158CAF-E14C-4C40-8953-B246244B0C67}" destId="{51E64003-6336-4E4F-BA6B-0DDDC4FE5521}" srcOrd="1" destOrd="0" presId="urn:microsoft.com/office/officeart/2008/layout/VerticalCurvedList"/>
    <dgm:cxn modelId="{69133DF3-C89A-43F0-B8D1-D67B49B3FA79}" type="presParOf" srcId="{8F158CAF-E14C-4C40-8953-B246244B0C67}" destId="{082E51FB-8B43-433D-9BDA-5FB18C712394}" srcOrd="2" destOrd="0" presId="urn:microsoft.com/office/officeart/2008/layout/VerticalCurvedList"/>
    <dgm:cxn modelId="{5CD88AB9-3BE3-4677-B5DB-FF464F8E80AB}" type="presParOf" srcId="{082E51FB-8B43-433D-9BDA-5FB18C712394}" destId="{FA26274F-21AA-490B-BE31-D2501E9B7E2C}" srcOrd="0" destOrd="0" presId="urn:microsoft.com/office/officeart/2008/layout/VerticalCurvedList"/>
    <dgm:cxn modelId="{AFDED757-1A97-42D0-998D-D30329B7A099}" type="presParOf" srcId="{8F158CAF-E14C-4C40-8953-B246244B0C67}" destId="{46B9B7A7-D85C-4CE0-AC73-B4A175AE7EA8}" srcOrd="3" destOrd="0" presId="urn:microsoft.com/office/officeart/2008/layout/VerticalCurvedList"/>
    <dgm:cxn modelId="{1DB5405C-C035-463B-B855-D1B509AC1444}" type="presParOf" srcId="{8F158CAF-E14C-4C40-8953-B246244B0C67}" destId="{7F29F3A0-37D6-4CB5-BF22-4D727613C60A}" srcOrd="4" destOrd="0" presId="urn:microsoft.com/office/officeart/2008/layout/VerticalCurvedList"/>
    <dgm:cxn modelId="{82285D34-DCE0-4A82-B39A-40D48EE0EBF0}" type="presParOf" srcId="{7F29F3A0-37D6-4CB5-BF22-4D727613C60A}" destId="{8436E54A-592A-4FC4-8D05-54BF745033A3}" srcOrd="0" destOrd="0" presId="urn:microsoft.com/office/officeart/2008/layout/VerticalCurvedList"/>
    <dgm:cxn modelId="{CEBB37AA-A214-4BE3-B186-B759FF862242}" type="presParOf" srcId="{8F158CAF-E14C-4C40-8953-B246244B0C67}" destId="{5F1DCA28-A301-4167-9EF0-EEECA789870C}" srcOrd="5" destOrd="0" presId="urn:microsoft.com/office/officeart/2008/layout/VerticalCurvedList"/>
    <dgm:cxn modelId="{B98440F0-1AB1-4B47-91ED-F097568FA7ED}" type="presParOf" srcId="{8F158CAF-E14C-4C40-8953-B246244B0C67}" destId="{71C5BAD9-CCA1-4A25-B566-2FB75CB49343}" srcOrd="6" destOrd="0" presId="urn:microsoft.com/office/officeart/2008/layout/VerticalCurvedList"/>
    <dgm:cxn modelId="{5FEE72BF-CA6E-4E85-B9AC-6E98F2C4B41D}" type="presParOf" srcId="{71C5BAD9-CCA1-4A25-B566-2FB75CB49343}" destId="{4B955C74-D029-477D-A94A-46B6D276F31F}" srcOrd="0" destOrd="0" presId="urn:microsoft.com/office/officeart/2008/layout/VerticalCurvedList"/>
    <dgm:cxn modelId="{0A2341E8-6311-480C-99CE-A17332AF5261}" type="presParOf" srcId="{8F158CAF-E14C-4C40-8953-B246244B0C67}" destId="{434CE893-C2CC-4177-9487-D9433372B559}" srcOrd="7" destOrd="0" presId="urn:microsoft.com/office/officeart/2008/layout/VerticalCurvedList"/>
    <dgm:cxn modelId="{D4F3C589-4F66-4766-ACED-5F2E515C8D78}" type="presParOf" srcId="{8F158CAF-E14C-4C40-8953-B246244B0C67}" destId="{7DB6E389-9240-4E08-84B2-BB26F7FE8086}" srcOrd="8" destOrd="0" presId="urn:microsoft.com/office/officeart/2008/layout/VerticalCurvedList"/>
    <dgm:cxn modelId="{FCE82891-3077-411C-BD97-A4A136CAE0FE}" type="presParOf" srcId="{7DB6E389-9240-4E08-84B2-BB26F7FE8086}" destId="{D1F66ADE-CAD2-4604-95E9-446A3A974B5D}" srcOrd="0" destOrd="0" presId="urn:microsoft.com/office/officeart/2008/layout/VerticalCurvedList"/>
    <dgm:cxn modelId="{A34FC209-5E91-4BB1-868D-AE9F26230130}" type="presParOf" srcId="{8F158CAF-E14C-4C40-8953-B246244B0C67}" destId="{C04D2DE1-474A-492D-BA51-534AF315E14C}" srcOrd="9" destOrd="0" presId="urn:microsoft.com/office/officeart/2008/layout/VerticalCurvedList"/>
    <dgm:cxn modelId="{3B4AE378-394B-424D-AF08-65C7F5C0281D}" type="presParOf" srcId="{8F158CAF-E14C-4C40-8953-B246244B0C67}" destId="{3D93DEA5-1767-4886-A1F8-CEF914010BB2}" srcOrd="10" destOrd="0" presId="urn:microsoft.com/office/officeart/2008/layout/VerticalCurvedList"/>
    <dgm:cxn modelId="{A419EE4B-4ED4-454C-98B4-E3E627D92737}" type="presParOf" srcId="{3D93DEA5-1767-4886-A1F8-CEF914010BB2}" destId="{ED216630-9CD1-403C-B90E-D8A7FC5C6D0E}" srcOrd="0" destOrd="0" presId="urn:microsoft.com/office/officeart/2008/layout/VerticalCurvedList"/>
    <dgm:cxn modelId="{EADAC18E-7BEB-43C7-B3F4-B7A751EFDB76}" type="presParOf" srcId="{8F158CAF-E14C-4C40-8953-B246244B0C67}" destId="{DBD30A53-1DA0-40EA-8B32-3C1EA2F72937}" srcOrd="11" destOrd="0" presId="urn:microsoft.com/office/officeart/2008/layout/VerticalCurvedList"/>
    <dgm:cxn modelId="{53CEA22C-CAB3-46AB-B711-596FB6DE0D75}" type="presParOf" srcId="{8F158CAF-E14C-4C40-8953-B246244B0C67}" destId="{205C0A9F-94ED-4EEC-A386-EBC1138731B6}" srcOrd="12" destOrd="0" presId="urn:microsoft.com/office/officeart/2008/layout/VerticalCurvedList"/>
    <dgm:cxn modelId="{29A29CFE-98C3-4173-A50A-1760D66D421D}" type="presParOf" srcId="{205C0A9F-94ED-4EEC-A386-EBC1138731B6}" destId="{CED6DE1C-EBBE-46C4-ADFF-12462739719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1AF7AA-F4F9-4DA1-A517-88EB8AC8254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33A5F6B1-2845-4C1E-BD6E-4AC67ED235B4}">
      <dgm:prSet phldrT="[Text]" custT="1"/>
      <dgm:spPr/>
      <dgm:t>
        <a:bodyPr/>
        <a:lstStyle/>
        <a:p>
          <a:r>
            <a:rPr lang="en-US" sz="1600" dirty="0" err="1">
              <a:latin typeface="Calisto MT" panose="02040603050505030304" pitchFamily="18" charset="0"/>
            </a:rPr>
            <a:t>Usia</a:t>
          </a:r>
          <a:r>
            <a:rPr lang="en-US" sz="1600" dirty="0">
              <a:latin typeface="Calisto MT" panose="02040603050505030304" pitchFamily="18" charset="0"/>
            </a:rPr>
            <a:t> 12-14 </a:t>
          </a:r>
          <a:r>
            <a:rPr lang="en-US" sz="1600" dirty="0" err="1">
              <a:latin typeface="Calisto MT" panose="02040603050505030304" pitchFamily="18" charset="0"/>
            </a:rPr>
            <a:t>th</a:t>
          </a:r>
          <a:endParaRPr lang="en-US" sz="1600" dirty="0">
            <a:latin typeface="Calisto MT" panose="02040603050505030304" pitchFamily="18" charset="0"/>
          </a:endParaRPr>
        </a:p>
      </dgm:t>
    </dgm:pt>
    <dgm:pt modelId="{47581CEE-DECE-467B-A642-6139FA113E03}" type="parTrans" cxnId="{774D6CEE-340E-4334-9987-43306DD1D410}">
      <dgm:prSet/>
      <dgm:spPr/>
      <dgm:t>
        <a:bodyPr/>
        <a:lstStyle/>
        <a:p>
          <a:endParaRPr lang="en-US"/>
        </a:p>
      </dgm:t>
    </dgm:pt>
    <dgm:pt modelId="{F3284975-0FB0-400E-B217-1BCF19FA65F8}" type="sibTrans" cxnId="{774D6CEE-340E-4334-9987-43306DD1D410}">
      <dgm:prSet/>
      <dgm:spPr/>
      <dgm:t>
        <a:bodyPr/>
        <a:lstStyle/>
        <a:p>
          <a:endParaRPr lang="en-US"/>
        </a:p>
      </dgm:t>
    </dgm:pt>
    <dgm:pt modelId="{29145153-DEDE-41B1-8156-53885700C5EE}">
      <dgm:prSet phldrT="[Text]" custT="1"/>
      <dgm:spPr/>
      <dgm:t>
        <a:bodyPr/>
        <a:lstStyle/>
        <a:p>
          <a:r>
            <a:rPr lang="en-US" sz="1200" dirty="0" err="1">
              <a:latin typeface="Calisto MT" panose="02040603050505030304" pitchFamily="18" charset="0"/>
            </a:rPr>
            <a:t>Cenderung</a:t>
          </a:r>
          <a:r>
            <a:rPr lang="en-US" sz="1200" dirty="0">
              <a:latin typeface="Calisto MT" panose="02040603050505030304" pitchFamily="18" charset="0"/>
            </a:rPr>
            <a:t> </a:t>
          </a:r>
          <a:r>
            <a:rPr lang="en-US" sz="1200" dirty="0" err="1">
              <a:latin typeface="Calisto MT" panose="02040603050505030304" pitchFamily="18" charset="0"/>
            </a:rPr>
            <a:t>banyak</a:t>
          </a:r>
          <a:r>
            <a:rPr lang="en-US" sz="1200" dirty="0">
              <a:latin typeface="Calisto MT" panose="02040603050505030304" pitchFamily="18" charset="0"/>
            </a:rPr>
            <a:t> </a:t>
          </a:r>
          <a:r>
            <a:rPr lang="en-US" sz="1200" dirty="0" err="1">
              <a:latin typeface="Calisto MT" panose="02040603050505030304" pitchFamily="18" charset="0"/>
            </a:rPr>
            <a:t>murung</a:t>
          </a:r>
          <a:r>
            <a:rPr lang="en-US" sz="1200" dirty="0">
              <a:latin typeface="Calisto MT" panose="02040603050505030304" pitchFamily="18" charset="0"/>
            </a:rPr>
            <a:t> </a:t>
          </a:r>
          <a:r>
            <a:rPr lang="en-US" sz="1200" dirty="0" err="1">
              <a:latin typeface="Calisto MT" panose="02040603050505030304" pitchFamily="18" charset="0"/>
            </a:rPr>
            <a:t>dan</a:t>
          </a:r>
          <a:r>
            <a:rPr lang="en-US" sz="1200" dirty="0">
              <a:latin typeface="Calisto MT" panose="02040603050505030304" pitchFamily="18" charset="0"/>
            </a:rPr>
            <a:t> </a:t>
          </a:r>
          <a:r>
            <a:rPr lang="en-US" sz="1200" dirty="0" err="1">
              <a:latin typeface="Calisto MT" panose="02040603050505030304" pitchFamily="18" charset="0"/>
            </a:rPr>
            <a:t>tidak</a:t>
          </a:r>
          <a:r>
            <a:rPr lang="en-US" sz="1200" dirty="0">
              <a:latin typeface="Calisto MT" panose="02040603050505030304" pitchFamily="18" charset="0"/>
            </a:rPr>
            <a:t> </a:t>
          </a:r>
          <a:r>
            <a:rPr lang="en-US" sz="1200" dirty="0" err="1">
              <a:latin typeface="Calisto MT" panose="02040603050505030304" pitchFamily="18" charset="0"/>
            </a:rPr>
            <a:t>dapat</a:t>
          </a:r>
          <a:r>
            <a:rPr lang="en-US" sz="1200" dirty="0">
              <a:latin typeface="Calisto MT" panose="02040603050505030304" pitchFamily="18" charset="0"/>
            </a:rPr>
            <a:t> </a:t>
          </a:r>
          <a:r>
            <a:rPr lang="en-US" sz="1200" dirty="0" err="1">
              <a:latin typeface="Calisto MT" panose="02040603050505030304" pitchFamily="18" charset="0"/>
            </a:rPr>
            <a:t>diterka</a:t>
          </a:r>
          <a:endParaRPr lang="en-US" sz="1200" dirty="0">
            <a:latin typeface="Calisto MT" panose="02040603050505030304" pitchFamily="18" charset="0"/>
          </a:endParaRPr>
        </a:p>
      </dgm:t>
    </dgm:pt>
    <dgm:pt modelId="{E6AC5D3A-6B74-464D-A97E-406CB0742B72}" type="parTrans" cxnId="{6AFA9520-E4E6-48CB-BE1D-ED229A54B1BA}">
      <dgm:prSet/>
      <dgm:spPr/>
      <dgm:t>
        <a:bodyPr/>
        <a:lstStyle/>
        <a:p>
          <a:endParaRPr lang="en-US" sz="3600">
            <a:latin typeface="Calisto MT" panose="02040603050505030304" pitchFamily="18" charset="0"/>
          </a:endParaRPr>
        </a:p>
      </dgm:t>
    </dgm:pt>
    <dgm:pt modelId="{327594D6-95C8-4AC3-878E-F246F5E1BB47}" type="sibTrans" cxnId="{6AFA9520-E4E6-48CB-BE1D-ED229A54B1BA}">
      <dgm:prSet/>
      <dgm:spPr/>
      <dgm:t>
        <a:bodyPr/>
        <a:lstStyle/>
        <a:p>
          <a:endParaRPr lang="en-US"/>
        </a:p>
      </dgm:t>
    </dgm:pt>
    <dgm:pt modelId="{33C983E9-A492-4824-9AB3-04A705EE8D88}">
      <dgm:prSet phldrT="[Text]" custT="1"/>
      <dgm:spPr/>
      <dgm:t>
        <a:bodyPr/>
        <a:lstStyle/>
        <a:p>
          <a:r>
            <a:rPr lang="en-US" sz="1200" dirty="0" err="1">
              <a:latin typeface="Calisto MT" panose="02040603050505030304" pitchFamily="18" charset="0"/>
            </a:rPr>
            <a:t>Bertingkah</a:t>
          </a:r>
          <a:r>
            <a:rPr lang="en-US" sz="1200" dirty="0">
              <a:latin typeface="Calisto MT" panose="02040603050505030304" pitchFamily="18" charset="0"/>
            </a:rPr>
            <a:t> </a:t>
          </a:r>
          <a:r>
            <a:rPr lang="en-US" sz="1200" dirty="0" err="1">
              <a:latin typeface="Calisto MT" panose="02040603050505030304" pitchFamily="18" charset="0"/>
            </a:rPr>
            <a:t>laku</a:t>
          </a:r>
          <a:r>
            <a:rPr lang="en-US" sz="1200" dirty="0">
              <a:latin typeface="Calisto MT" panose="02040603050505030304" pitchFamily="18" charset="0"/>
            </a:rPr>
            <a:t> </a:t>
          </a:r>
          <a:r>
            <a:rPr lang="en-US" sz="1200" dirty="0" err="1">
              <a:latin typeface="Calisto MT" panose="02040603050505030304" pitchFamily="18" charset="0"/>
            </a:rPr>
            <a:t>kasar</a:t>
          </a:r>
          <a:r>
            <a:rPr lang="en-US" sz="1200" dirty="0">
              <a:latin typeface="Calisto MT" panose="02040603050505030304" pitchFamily="18" charset="0"/>
            </a:rPr>
            <a:t> </a:t>
          </a:r>
          <a:r>
            <a:rPr lang="en-US" sz="1200" dirty="0" err="1">
              <a:latin typeface="Calisto MT" panose="02040603050505030304" pitchFamily="18" charset="0"/>
            </a:rPr>
            <a:t>untuk</a:t>
          </a:r>
          <a:r>
            <a:rPr lang="en-US" sz="1200" dirty="0">
              <a:latin typeface="Calisto MT" panose="02040603050505030304" pitchFamily="18" charset="0"/>
            </a:rPr>
            <a:t> </a:t>
          </a:r>
          <a:r>
            <a:rPr lang="en-US" sz="1200" dirty="0" err="1">
              <a:latin typeface="Calisto MT" panose="02040603050505030304" pitchFamily="18" charset="0"/>
            </a:rPr>
            <a:t>menutupi</a:t>
          </a:r>
          <a:r>
            <a:rPr lang="en-US" sz="1200" dirty="0">
              <a:latin typeface="Calisto MT" panose="02040603050505030304" pitchFamily="18" charset="0"/>
            </a:rPr>
            <a:t> </a:t>
          </a:r>
          <a:r>
            <a:rPr lang="en-US" sz="1200" dirty="0" err="1">
              <a:latin typeface="Calisto MT" panose="02040603050505030304" pitchFamily="18" charset="0"/>
            </a:rPr>
            <a:t>kekurangan</a:t>
          </a:r>
          <a:r>
            <a:rPr lang="en-US" sz="1200" dirty="0">
              <a:latin typeface="Calisto MT" panose="02040603050505030304" pitchFamily="18" charset="0"/>
            </a:rPr>
            <a:t> </a:t>
          </a:r>
          <a:r>
            <a:rPr lang="en-US" sz="1200" dirty="0" err="1">
              <a:latin typeface="Calisto MT" panose="02040603050505030304" pitchFamily="18" charset="0"/>
            </a:rPr>
            <a:t>dalam</a:t>
          </a:r>
          <a:r>
            <a:rPr lang="en-US" sz="1200" dirty="0">
              <a:latin typeface="Calisto MT" panose="02040603050505030304" pitchFamily="18" charset="0"/>
            </a:rPr>
            <a:t> </a:t>
          </a:r>
          <a:r>
            <a:rPr lang="en-US" sz="1200" dirty="0" err="1">
              <a:latin typeface="Calisto MT" panose="02040603050505030304" pitchFamily="18" charset="0"/>
            </a:rPr>
            <a:t>hal</a:t>
          </a:r>
          <a:r>
            <a:rPr lang="en-US" sz="1200" dirty="0">
              <a:latin typeface="Calisto MT" panose="02040603050505030304" pitchFamily="18" charset="0"/>
            </a:rPr>
            <a:t> rasa </a:t>
          </a:r>
          <a:r>
            <a:rPr lang="en-US" sz="1200" dirty="0" err="1">
              <a:latin typeface="Calisto MT" panose="02040603050505030304" pitchFamily="18" charset="0"/>
            </a:rPr>
            <a:t>percaya</a:t>
          </a:r>
          <a:r>
            <a:rPr lang="en-US" sz="1200" dirty="0">
              <a:latin typeface="Calisto MT" panose="02040603050505030304" pitchFamily="18" charset="0"/>
            </a:rPr>
            <a:t> </a:t>
          </a:r>
          <a:r>
            <a:rPr lang="en-US" sz="1200" dirty="0" err="1">
              <a:latin typeface="Calisto MT" panose="02040603050505030304" pitchFamily="18" charset="0"/>
            </a:rPr>
            <a:t>diri</a:t>
          </a:r>
          <a:endParaRPr lang="en-US" sz="1200" dirty="0">
            <a:latin typeface="Calisto MT" panose="02040603050505030304" pitchFamily="18" charset="0"/>
          </a:endParaRPr>
        </a:p>
      </dgm:t>
    </dgm:pt>
    <dgm:pt modelId="{50BE46AA-623A-41ED-97C2-62118BEAB758}" type="parTrans" cxnId="{F9B60180-9104-4B44-8A5A-A18F5111D81D}">
      <dgm:prSet/>
      <dgm:spPr/>
      <dgm:t>
        <a:bodyPr/>
        <a:lstStyle/>
        <a:p>
          <a:endParaRPr lang="en-US" sz="3600">
            <a:latin typeface="Calisto MT" panose="02040603050505030304" pitchFamily="18" charset="0"/>
          </a:endParaRPr>
        </a:p>
      </dgm:t>
    </dgm:pt>
    <dgm:pt modelId="{77616A46-97AF-4327-8502-2E49DDD1D95B}" type="sibTrans" cxnId="{F9B60180-9104-4B44-8A5A-A18F5111D81D}">
      <dgm:prSet/>
      <dgm:spPr/>
      <dgm:t>
        <a:bodyPr/>
        <a:lstStyle/>
        <a:p>
          <a:endParaRPr lang="en-US"/>
        </a:p>
      </dgm:t>
    </dgm:pt>
    <dgm:pt modelId="{654FEF84-F0CF-470D-97B9-8B8555D9BE9B}">
      <dgm:prSet custT="1"/>
      <dgm:spPr/>
      <dgm:t>
        <a:bodyPr/>
        <a:lstStyle/>
        <a:p>
          <a:r>
            <a:rPr lang="en-US" sz="1200">
              <a:latin typeface="Calisto MT" panose="02040603050505030304" pitchFamily="18" charset="0"/>
            </a:rPr>
            <a:t>Kemarahan biasa terjadi</a:t>
          </a:r>
          <a:endParaRPr lang="en-US" sz="1200" dirty="0">
            <a:latin typeface="Calisto MT" panose="02040603050505030304" pitchFamily="18" charset="0"/>
          </a:endParaRPr>
        </a:p>
      </dgm:t>
    </dgm:pt>
    <dgm:pt modelId="{ABEA36F9-4AAD-4093-BA9A-61C4424C43DE}" type="parTrans" cxnId="{024324F4-6366-45F7-86C3-24F9CBA9ECFB}">
      <dgm:prSet/>
      <dgm:spPr/>
      <dgm:t>
        <a:bodyPr/>
        <a:lstStyle/>
        <a:p>
          <a:endParaRPr lang="en-US" sz="3600">
            <a:latin typeface="Calisto MT" panose="02040603050505030304" pitchFamily="18" charset="0"/>
          </a:endParaRPr>
        </a:p>
      </dgm:t>
    </dgm:pt>
    <dgm:pt modelId="{336EA3FD-2CFD-4442-93C9-EFE15FAF1320}" type="sibTrans" cxnId="{024324F4-6366-45F7-86C3-24F9CBA9ECFB}">
      <dgm:prSet/>
      <dgm:spPr/>
      <dgm:t>
        <a:bodyPr/>
        <a:lstStyle/>
        <a:p>
          <a:endParaRPr lang="en-US"/>
        </a:p>
      </dgm:t>
    </dgm:pt>
    <dgm:pt modelId="{49803668-387E-4BE7-9FF1-7B3B47FF2441}">
      <dgm:prSet custT="1"/>
      <dgm:spPr/>
      <dgm:t>
        <a:bodyPr/>
        <a:lstStyle/>
        <a:p>
          <a:r>
            <a:rPr lang="en-US" sz="1200" dirty="0" err="1">
              <a:latin typeface="Calisto MT" panose="02040603050505030304" pitchFamily="18" charset="0"/>
            </a:rPr>
            <a:t>Cenderung</a:t>
          </a:r>
          <a:r>
            <a:rPr lang="en-US" sz="1200" dirty="0">
              <a:latin typeface="Calisto MT" panose="02040603050505030304" pitchFamily="18" charset="0"/>
            </a:rPr>
            <a:t> </a:t>
          </a:r>
          <a:r>
            <a:rPr lang="en-US" sz="1200" dirty="0" err="1">
              <a:latin typeface="Calisto MT" panose="02040603050505030304" pitchFamily="18" charset="0"/>
            </a:rPr>
            <a:t>tidak</a:t>
          </a:r>
          <a:r>
            <a:rPr lang="en-US" sz="1200" dirty="0">
              <a:latin typeface="Calisto MT" panose="02040603050505030304" pitchFamily="18" charset="0"/>
            </a:rPr>
            <a:t> </a:t>
          </a:r>
          <a:r>
            <a:rPr lang="en-US" sz="1200" dirty="0" err="1">
              <a:latin typeface="Calisto MT" panose="02040603050505030304" pitchFamily="18" charset="0"/>
            </a:rPr>
            <a:t>toleran</a:t>
          </a:r>
          <a:r>
            <a:rPr lang="en-US" sz="1200" dirty="0">
              <a:latin typeface="Calisto MT" panose="02040603050505030304" pitchFamily="18" charset="0"/>
            </a:rPr>
            <a:t> </a:t>
          </a:r>
          <a:r>
            <a:rPr lang="en-US" sz="1200" dirty="0" err="1">
              <a:latin typeface="Calisto MT" panose="02040603050505030304" pitchFamily="18" charset="0"/>
            </a:rPr>
            <a:t>terhadap</a:t>
          </a:r>
          <a:r>
            <a:rPr lang="en-US" sz="1200" dirty="0">
              <a:latin typeface="Calisto MT" panose="02040603050505030304" pitchFamily="18" charset="0"/>
            </a:rPr>
            <a:t> orang lain </a:t>
          </a:r>
          <a:r>
            <a:rPr lang="en-US" sz="1200" dirty="0" err="1">
              <a:latin typeface="Calisto MT" panose="02040603050505030304" pitchFamily="18" charset="0"/>
            </a:rPr>
            <a:t>dan</a:t>
          </a:r>
          <a:r>
            <a:rPr lang="en-US" sz="1200" dirty="0">
              <a:latin typeface="Calisto MT" panose="02040603050505030304" pitchFamily="18" charset="0"/>
            </a:rPr>
            <a:t> </a:t>
          </a:r>
          <a:r>
            <a:rPr lang="en-US" sz="1200" dirty="0" err="1">
              <a:latin typeface="Calisto MT" panose="02040603050505030304" pitchFamily="18" charset="0"/>
            </a:rPr>
            <a:t>ingin</a:t>
          </a:r>
          <a:r>
            <a:rPr lang="en-US" sz="1200" dirty="0">
              <a:latin typeface="Calisto MT" panose="02040603050505030304" pitchFamily="18" charset="0"/>
            </a:rPr>
            <a:t> </a:t>
          </a:r>
          <a:r>
            <a:rPr lang="en-US" sz="1200" dirty="0" err="1">
              <a:latin typeface="Calisto MT" panose="02040603050505030304" pitchFamily="18" charset="0"/>
            </a:rPr>
            <a:t>selalu</a:t>
          </a:r>
          <a:r>
            <a:rPr lang="en-US" sz="1200" dirty="0">
              <a:latin typeface="Calisto MT" panose="02040603050505030304" pitchFamily="18" charset="0"/>
            </a:rPr>
            <a:t> </a:t>
          </a:r>
          <a:r>
            <a:rPr lang="en-US" sz="1200" dirty="0" err="1">
              <a:latin typeface="Calisto MT" panose="02040603050505030304" pitchFamily="18" charset="0"/>
            </a:rPr>
            <a:t>menang</a:t>
          </a:r>
          <a:r>
            <a:rPr lang="en-US" sz="1200" dirty="0">
              <a:latin typeface="Calisto MT" panose="02040603050505030304" pitchFamily="18" charset="0"/>
            </a:rPr>
            <a:t> </a:t>
          </a:r>
          <a:r>
            <a:rPr lang="en-US" sz="1200" dirty="0" err="1">
              <a:latin typeface="Calisto MT" panose="02040603050505030304" pitchFamily="18" charset="0"/>
            </a:rPr>
            <a:t>sendiri</a:t>
          </a:r>
          <a:endParaRPr lang="en-US" sz="1200" dirty="0">
            <a:latin typeface="Calisto MT" panose="02040603050505030304" pitchFamily="18" charset="0"/>
          </a:endParaRPr>
        </a:p>
      </dgm:t>
    </dgm:pt>
    <dgm:pt modelId="{B0AA0623-EF91-41D1-8629-DF8F19FC122F}" type="parTrans" cxnId="{05197570-DED9-4C43-BBDC-14D4BA355504}">
      <dgm:prSet/>
      <dgm:spPr/>
      <dgm:t>
        <a:bodyPr/>
        <a:lstStyle/>
        <a:p>
          <a:endParaRPr lang="en-US" sz="3600">
            <a:latin typeface="Calisto MT" panose="02040603050505030304" pitchFamily="18" charset="0"/>
          </a:endParaRPr>
        </a:p>
      </dgm:t>
    </dgm:pt>
    <dgm:pt modelId="{569EB494-C695-4FD3-9141-A2145DB6E48F}" type="sibTrans" cxnId="{05197570-DED9-4C43-BBDC-14D4BA355504}">
      <dgm:prSet/>
      <dgm:spPr/>
      <dgm:t>
        <a:bodyPr/>
        <a:lstStyle/>
        <a:p>
          <a:endParaRPr lang="en-US"/>
        </a:p>
      </dgm:t>
    </dgm:pt>
    <dgm:pt modelId="{53C5A656-E128-4C5C-9761-FA968DF6A7C7}">
      <dgm:prSet custT="1"/>
      <dgm:spPr/>
      <dgm:t>
        <a:bodyPr/>
        <a:lstStyle/>
        <a:p>
          <a:r>
            <a:rPr lang="en-US" sz="1200" dirty="0" err="1">
              <a:latin typeface="Calisto MT" panose="02040603050505030304" pitchFamily="18" charset="0"/>
            </a:rPr>
            <a:t>Mulai</a:t>
          </a:r>
          <a:r>
            <a:rPr lang="en-US" sz="1200" dirty="0">
              <a:latin typeface="Calisto MT" panose="02040603050505030304" pitchFamily="18" charset="0"/>
            </a:rPr>
            <a:t> </a:t>
          </a:r>
          <a:r>
            <a:rPr lang="en-US" sz="1200" dirty="0" err="1">
              <a:latin typeface="Calisto MT" panose="02040603050505030304" pitchFamily="18" charset="0"/>
            </a:rPr>
            <a:t>mengamati</a:t>
          </a:r>
          <a:r>
            <a:rPr lang="en-US" sz="1200" dirty="0">
              <a:latin typeface="Calisto MT" panose="02040603050505030304" pitchFamily="18" charset="0"/>
            </a:rPr>
            <a:t> orang </a:t>
          </a:r>
          <a:r>
            <a:rPr lang="en-US" sz="1200" dirty="0" err="1">
              <a:latin typeface="Calisto MT" panose="02040603050505030304" pitchFamily="18" charset="0"/>
            </a:rPr>
            <a:t>tua</a:t>
          </a:r>
          <a:r>
            <a:rPr lang="en-US" sz="1200" dirty="0">
              <a:latin typeface="Calisto MT" panose="02040603050505030304" pitchFamily="18" charset="0"/>
            </a:rPr>
            <a:t> </a:t>
          </a:r>
          <a:r>
            <a:rPr lang="en-US" sz="1200" dirty="0" err="1">
              <a:latin typeface="Calisto MT" panose="02040603050505030304" pitchFamily="18" charset="0"/>
            </a:rPr>
            <a:t>dan</a:t>
          </a:r>
          <a:r>
            <a:rPr lang="en-US" sz="1200" dirty="0">
              <a:latin typeface="Calisto MT" panose="02040603050505030304" pitchFamily="18" charset="0"/>
            </a:rPr>
            <a:t> guru-guru </a:t>
          </a:r>
          <a:r>
            <a:rPr lang="en-US" sz="1200" dirty="0" err="1">
              <a:latin typeface="Calisto MT" panose="02040603050505030304" pitchFamily="18" charset="0"/>
            </a:rPr>
            <a:t>mereka</a:t>
          </a:r>
          <a:r>
            <a:rPr lang="en-US" sz="1200" dirty="0">
              <a:latin typeface="Calisto MT" panose="02040603050505030304" pitchFamily="18" charset="0"/>
            </a:rPr>
            <a:t> </a:t>
          </a:r>
          <a:r>
            <a:rPr lang="en-US" sz="1200" dirty="0" err="1">
              <a:latin typeface="Calisto MT" panose="02040603050505030304" pitchFamily="18" charset="0"/>
            </a:rPr>
            <a:t>secara</a:t>
          </a:r>
          <a:r>
            <a:rPr lang="en-US" sz="1200" dirty="0">
              <a:latin typeface="Calisto MT" panose="02040603050505030304" pitchFamily="18" charset="0"/>
            </a:rPr>
            <a:t> </a:t>
          </a:r>
          <a:r>
            <a:rPr lang="en-US" sz="1200" dirty="0" err="1">
              <a:latin typeface="Calisto MT" panose="02040603050505030304" pitchFamily="18" charset="0"/>
            </a:rPr>
            <a:t>objektif</a:t>
          </a:r>
          <a:endParaRPr lang="en-US" sz="1200" dirty="0">
            <a:latin typeface="Calisto MT" panose="02040603050505030304" pitchFamily="18" charset="0"/>
          </a:endParaRPr>
        </a:p>
      </dgm:t>
    </dgm:pt>
    <dgm:pt modelId="{83623BBA-85CE-4794-81AD-271FE49F6B61}" type="parTrans" cxnId="{EA8CC30F-12A4-4177-A1A9-33BD71239A77}">
      <dgm:prSet/>
      <dgm:spPr/>
      <dgm:t>
        <a:bodyPr/>
        <a:lstStyle/>
        <a:p>
          <a:endParaRPr lang="en-US" sz="3600">
            <a:latin typeface="Calisto MT" panose="02040603050505030304" pitchFamily="18" charset="0"/>
          </a:endParaRPr>
        </a:p>
      </dgm:t>
    </dgm:pt>
    <dgm:pt modelId="{45FAB371-A84D-4511-AA0A-9337DD35309C}" type="sibTrans" cxnId="{EA8CC30F-12A4-4177-A1A9-33BD71239A77}">
      <dgm:prSet/>
      <dgm:spPr/>
      <dgm:t>
        <a:bodyPr/>
        <a:lstStyle/>
        <a:p>
          <a:endParaRPr lang="en-US"/>
        </a:p>
      </dgm:t>
    </dgm:pt>
    <dgm:pt modelId="{9A549139-2754-47EE-8720-230915A85D66}" type="pres">
      <dgm:prSet presAssocID="{B51AF7AA-F4F9-4DA1-A517-88EB8AC82548}" presName="diagram" presStyleCnt="0">
        <dgm:presLayoutVars>
          <dgm:chPref val="1"/>
          <dgm:dir/>
          <dgm:animOne val="branch"/>
          <dgm:animLvl val="lvl"/>
          <dgm:resizeHandles/>
        </dgm:presLayoutVars>
      </dgm:prSet>
      <dgm:spPr/>
    </dgm:pt>
    <dgm:pt modelId="{30B61DA7-5ADB-42D4-B57F-A24AAAE96A62}" type="pres">
      <dgm:prSet presAssocID="{33A5F6B1-2845-4C1E-BD6E-4AC67ED235B4}" presName="root" presStyleCnt="0"/>
      <dgm:spPr/>
    </dgm:pt>
    <dgm:pt modelId="{CA51837B-766F-41FD-8BED-A41C6B329A73}" type="pres">
      <dgm:prSet presAssocID="{33A5F6B1-2845-4C1E-BD6E-4AC67ED235B4}" presName="rootComposite" presStyleCnt="0"/>
      <dgm:spPr/>
    </dgm:pt>
    <dgm:pt modelId="{5F5BC914-E294-4518-9B3A-F740CDDFF8CB}" type="pres">
      <dgm:prSet presAssocID="{33A5F6B1-2845-4C1E-BD6E-4AC67ED235B4}" presName="rootText" presStyleLbl="node1" presStyleIdx="0" presStyleCnt="1"/>
      <dgm:spPr/>
    </dgm:pt>
    <dgm:pt modelId="{DB5DAC37-DE2A-4C0B-9E35-C3FACE278E95}" type="pres">
      <dgm:prSet presAssocID="{33A5F6B1-2845-4C1E-BD6E-4AC67ED235B4}" presName="rootConnector" presStyleLbl="node1" presStyleIdx="0" presStyleCnt="1"/>
      <dgm:spPr/>
    </dgm:pt>
    <dgm:pt modelId="{6DB35F71-E3D4-4B95-92DF-CDCDFBFCAD72}" type="pres">
      <dgm:prSet presAssocID="{33A5F6B1-2845-4C1E-BD6E-4AC67ED235B4}" presName="childShape" presStyleCnt="0"/>
      <dgm:spPr/>
    </dgm:pt>
    <dgm:pt modelId="{06493BD6-6FCB-4249-A6AD-D57AF0DB15BC}" type="pres">
      <dgm:prSet presAssocID="{E6AC5D3A-6B74-464D-A97E-406CB0742B72}" presName="Name13" presStyleLbl="parChTrans1D2" presStyleIdx="0" presStyleCnt="5"/>
      <dgm:spPr/>
    </dgm:pt>
    <dgm:pt modelId="{A3BEDCC1-BF03-44F2-B1D9-D1DDC1CE2A15}" type="pres">
      <dgm:prSet presAssocID="{29145153-DEDE-41B1-8156-53885700C5EE}" presName="childText" presStyleLbl="bgAcc1" presStyleIdx="0" presStyleCnt="5" custScaleX="269460">
        <dgm:presLayoutVars>
          <dgm:bulletEnabled val="1"/>
        </dgm:presLayoutVars>
      </dgm:prSet>
      <dgm:spPr/>
    </dgm:pt>
    <dgm:pt modelId="{7E141B4A-5E0A-4E62-AE53-23DA9D001B21}" type="pres">
      <dgm:prSet presAssocID="{50BE46AA-623A-41ED-97C2-62118BEAB758}" presName="Name13" presStyleLbl="parChTrans1D2" presStyleIdx="1" presStyleCnt="5"/>
      <dgm:spPr/>
    </dgm:pt>
    <dgm:pt modelId="{0B54B761-638B-4FC4-9FAA-1C62C339917D}" type="pres">
      <dgm:prSet presAssocID="{33C983E9-A492-4824-9AB3-04A705EE8D88}" presName="childText" presStyleLbl="bgAcc1" presStyleIdx="1" presStyleCnt="5" custScaleX="269460">
        <dgm:presLayoutVars>
          <dgm:bulletEnabled val="1"/>
        </dgm:presLayoutVars>
      </dgm:prSet>
      <dgm:spPr/>
    </dgm:pt>
    <dgm:pt modelId="{4F80C53D-215A-465A-9AEC-6CEBC05612E8}" type="pres">
      <dgm:prSet presAssocID="{83623BBA-85CE-4794-81AD-271FE49F6B61}" presName="Name13" presStyleLbl="parChTrans1D2" presStyleIdx="2" presStyleCnt="5"/>
      <dgm:spPr/>
    </dgm:pt>
    <dgm:pt modelId="{C5E6EFB9-0A6C-48F2-AC56-A968AA39E7E2}" type="pres">
      <dgm:prSet presAssocID="{53C5A656-E128-4C5C-9761-FA968DF6A7C7}" presName="childText" presStyleLbl="bgAcc1" presStyleIdx="2" presStyleCnt="5" custScaleX="266662">
        <dgm:presLayoutVars>
          <dgm:bulletEnabled val="1"/>
        </dgm:presLayoutVars>
      </dgm:prSet>
      <dgm:spPr/>
    </dgm:pt>
    <dgm:pt modelId="{804E3536-1D01-45AB-BEBA-E8925366305C}" type="pres">
      <dgm:prSet presAssocID="{B0AA0623-EF91-41D1-8629-DF8F19FC122F}" presName="Name13" presStyleLbl="parChTrans1D2" presStyleIdx="3" presStyleCnt="5"/>
      <dgm:spPr/>
    </dgm:pt>
    <dgm:pt modelId="{123DFC1F-C919-41E9-A836-F5A927CF4FDF}" type="pres">
      <dgm:prSet presAssocID="{49803668-387E-4BE7-9FF1-7B3B47FF2441}" presName="childText" presStyleLbl="bgAcc1" presStyleIdx="3" presStyleCnt="5" custScaleX="260413">
        <dgm:presLayoutVars>
          <dgm:bulletEnabled val="1"/>
        </dgm:presLayoutVars>
      </dgm:prSet>
      <dgm:spPr/>
    </dgm:pt>
    <dgm:pt modelId="{4C628A9D-6826-4BEA-9958-AE1DC07727B6}" type="pres">
      <dgm:prSet presAssocID="{ABEA36F9-4AAD-4093-BA9A-61C4424C43DE}" presName="Name13" presStyleLbl="parChTrans1D2" presStyleIdx="4" presStyleCnt="5"/>
      <dgm:spPr/>
    </dgm:pt>
    <dgm:pt modelId="{25D0EDD3-04E5-4285-A288-C37355FD68A1}" type="pres">
      <dgm:prSet presAssocID="{654FEF84-F0CF-470D-97B9-8B8555D9BE9B}" presName="childText" presStyleLbl="bgAcc1" presStyleIdx="4" presStyleCnt="5" custScaleX="256195">
        <dgm:presLayoutVars>
          <dgm:bulletEnabled val="1"/>
        </dgm:presLayoutVars>
      </dgm:prSet>
      <dgm:spPr/>
    </dgm:pt>
  </dgm:ptLst>
  <dgm:cxnLst>
    <dgm:cxn modelId="{D3BE1301-FEAF-4B10-BCC0-EF13D6B13DD4}" type="presOf" srcId="{654FEF84-F0CF-470D-97B9-8B8555D9BE9B}" destId="{25D0EDD3-04E5-4285-A288-C37355FD68A1}" srcOrd="0" destOrd="0" presId="urn:microsoft.com/office/officeart/2005/8/layout/hierarchy3"/>
    <dgm:cxn modelId="{EA8CC30F-12A4-4177-A1A9-33BD71239A77}" srcId="{33A5F6B1-2845-4C1E-BD6E-4AC67ED235B4}" destId="{53C5A656-E128-4C5C-9761-FA968DF6A7C7}" srcOrd="2" destOrd="0" parTransId="{83623BBA-85CE-4794-81AD-271FE49F6B61}" sibTransId="{45FAB371-A84D-4511-AA0A-9337DD35309C}"/>
    <dgm:cxn modelId="{6AFA9520-E4E6-48CB-BE1D-ED229A54B1BA}" srcId="{33A5F6B1-2845-4C1E-BD6E-4AC67ED235B4}" destId="{29145153-DEDE-41B1-8156-53885700C5EE}" srcOrd="0" destOrd="0" parTransId="{E6AC5D3A-6B74-464D-A97E-406CB0742B72}" sibTransId="{327594D6-95C8-4AC3-878E-F246F5E1BB47}"/>
    <dgm:cxn modelId="{C5CC3932-A506-4C2C-AC2D-CC77C032EA6E}" type="presOf" srcId="{E6AC5D3A-6B74-464D-A97E-406CB0742B72}" destId="{06493BD6-6FCB-4249-A6AD-D57AF0DB15BC}" srcOrd="0" destOrd="0" presId="urn:microsoft.com/office/officeart/2005/8/layout/hierarchy3"/>
    <dgm:cxn modelId="{FD1A7334-15E2-4C62-9B5F-BD9F86AC341F}" type="presOf" srcId="{50BE46AA-623A-41ED-97C2-62118BEAB758}" destId="{7E141B4A-5E0A-4E62-AE53-23DA9D001B21}" srcOrd="0" destOrd="0" presId="urn:microsoft.com/office/officeart/2005/8/layout/hierarchy3"/>
    <dgm:cxn modelId="{68D31568-EBB2-4429-A9D8-71880C10FF20}" type="presOf" srcId="{B51AF7AA-F4F9-4DA1-A517-88EB8AC82548}" destId="{9A549139-2754-47EE-8720-230915A85D66}" srcOrd="0" destOrd="0" presId="urn:microsoft.com/office/officeart/2005/8/layout/hierarchy3"/>
    <dgm:cxn modelId="{F5D9536B-1808-458A-B1CE-7712E7DBB8BC}" type="presOf" srcId="{53C5A656-E128-4C5C-9761-FA968DF6A7C7}" destId="{C5E6EFB9-0A6C-48F2-AC56-A968AA39E7E2}" srcOrd="0" destOrd="0" presId="urn:microsoft.com/office/officeart/2005/8/layout/hierarchy3"/>
    <dgm:cxn modelId="{939AB76E-37F5-41C9-A9D6-B5EA1C1691F4}" type="presOf" srcId="{B0AA0623-EF91-41D1-8629-DF8F19FC122F}" destId="{804E3536-1D01-45AB-BEBA-E8925366305C}" srcOrd="0" destOrd="0" presId="urn:microsoft.com/office/officeart/2005/8/layout/hierarchy3"/>
    <dgm:cxn modelId="{05197570-DED9-4C43-BBDC-14D4BA355504}" srcId="{33A5F6B1-2845-4C1E-BD6E-4AC67ED235B4}" destId="{49803668-387E-4BE7-9FF1-7B3B47FF2441}" srcOrd="3" destOrd="0" parTransId="{B0AA0623-EF91-41D1-8629-DF8F19FC122F}" sibTransId="{569EB494-C695-4FD3-9141-A2145DB6E48F}"/>
    <dgm:cxn modelId="{59F02E7F-80BD-4612-AA19-043EE09588CF}" type="presOf" srcId="{49803668-387E-4BE7-9FF1-7B3B47FF2441}" destId="{123DFC1F-C919-41E9-A836-F5A927CF4FDF}" srcOrd="0" destOrd="0" presId="urn:microsoft.com/office/officeart/2005/8/layout/hierarchy3"/>
    <dgm:cxn modelId="{F9B60180-9104-4B44-8A5A-A18F5111D81D}" srcId="{33A5F6B1-2845-4C1E-BD6E-4AC67ED235B4}" destId="{33C983E9-A492-4824-9AB3-04A705EE8D88}" srcOrd="1" destOrd="0" parTransId="{50BE46AA-623A-41ED-97C2-62118BEAB758}" sibTransId="{77616A46-97AF-4327-8502-2E49DDD1D95B}"/>
    <dgm:cxn modelId="{1D4B6598-948F-4841-902A-3557F2F583F6}" type="presOf" srcId="{33A5F6B1-2845-4C1E-BD6E-4AC67ED235B4}" destId="{DB5DAC37-DE2A-4C0B-9E35-C3FACE278E95}" srcOrd="1" destOrd="0" presId="urn:microsoft.com/office/officeart/2005/8/layout/hierarchy3"/>
    <dgm:cxn modelId="{E4BF74B7-F6D0-4F61-B95A-CC1691A322E3}" type="presOf" srcId="{29145153-DEDE-41B1-8156-53885700C5EE}" destId="{A3BEDCC1-BF03-44F2-B1D9-D1DDC1CE2A15}" srcOrd="0" destOrd="0" presId="urn:microsoft.com/office/officeart/2005/8/layout/hierarchy3"/>
    <dgm:cxn modelId="{171573BA-2056-42E2-8B8E-2A70BDBA1A7A}" type="presOf" srcId="{33C983E9-A492-4824-9AB3-04A705EE8D88}" destId="{0B54B761-638B-4FC4-9FAA-1C62C339917D}" srcOrd="0" destOrd="0" presId="urn:microsoft.com/office/officeart/2005/8/layout/hierarchy3"/>
    <dgm:cxn modelId="{EF93AFC5-0A92-4123-93D1-0F28946D0953}" type="presOf" srcId="{33A5F6B1-2845-4C1E-BD6E-4AC67ED235B4}" destId="{5F5BC914-E294-4518-9B3A-F740CDDFF8CB}" srcOrd="0" destOrd="0" presId="urn:microsoft.com/office/officeart/2005/8/layout/hierarchy3"/>
    <dgm:cxn modelId="{D5DB17D4-C862-4190-A430-7918509DB2F8}" type="presOf" srcId="{83623BBA-85CE-4794-81AD-271FE49F6B61}" destId="{4F80C53D-215A-465A-9AEC-6CEBC05612E8}" srcOrd="0" destOrd="0" presId="urn:microsoft.com/office/officeart/2005/8/layout/hierarchy3"/>
    <dgm:cxn modelId="{774D6CEE-340E-4334-9987-43306DD1D410}" srcId="{B51AF7AA-F4F9-4DA1-A517-88EB8AC82548}" destId="{33A5F6B1-2845-4C1E-BD6E-4AC67ED235B4}" srcOrd="0" destOrd="0" parTransId="{47581CEE-DECE-467B-A642-6139FA113E03}" sibTransId="{F3284975-0FB0-400E-B217-1BCF19FA65F8}"/>
    <dgm:cxn modelId="{024324F4-6366-45F7-86C3-24F9CBA9ECFB}" srcId="{33A5F6B1-2845-4C1E-BD6E-4AC67ED235B4}" destId="{654FEF84-F0CF-470D-97B9-8B8555D9BE9B}" srcOrd="4" destOrd="0" parTransId="{ABEA36F9-4AAD-4093-BA9A-61C4424C43DE}" sibTransId="{336EA3FD-2CFD-4442-93C9-EFE15FAF1320}"/>
    <dgm:cxn modelId="{4A8B31F8-ADD9-468B-A0FD-CC6A53B135AB}" type="presOf" srcId="{ABEA36F9-4AAD-4093-BA9A-61C4424C43DE}" destId="{4C628A9D-6826-4BEA-9958-AE1DC07727B6}" srcOrd="0" destOrd="0" presId="urn:microsoft.com/office/officeart/2005/8/layout/hierarchy3"/>
    <dgm:cxn modelId="{BA082B98-3BB1-4476-8F8B-133B78BBE5B7}" type="presParOf" srcId="{9A549139-2754-47EE-8720-230915A85D66}" destId="{30B61DA7-5ADB-42D4-B57F-A24AAAE96A62}" srcOrd="0" destOrd="0" presId="urn:microsoft.com/office/officeart/2005/8/layout/hierarchy3"/>
    <dgm:cxn modelId="{A56147D7-37C9-47C9-8B03-BE4B007BE9F8}" type="presParOf" srcId="{30B61DA7-5ADB-42D4-B57F-A24AAAE96A62}" destId="{CA51837B-766F-41FD-8BED-A41C6B329A73}" srcOrd="0" destOrd="0" presId="urn:microsoft.com/office/officeart/2005/8/layout/hierarchy3"/>
    <dgm:cxn modelId="{118B58FA-0210-4640-B9EB-9C2E26DDB62B}" type="presParOf" srcId="{CA51837B-766F-41FD-8BED-A41C6B329A73}" destId="{5F5BC914-E294-4518-9B3A-F740CDDFF8CB}" srcOrd="0" destOrd="0" presId="urn:microsoft.com/office/officeart/2005/8/layout/hierarchy3"/>
    <dgm:cxn modelId="{A2EFEDE3-53A1-47AD-BFBE-52354580E527}" type="presParOf" srcId="{CA51837B-766F-41FD-8BED-A41C6B329A73}" destId="{DB5DAC37-DE2A-4C0B-9E35-C3FACE278E95}" srcOrd="1" destOrd="0" presId="urn:microsoft.com/office/officeart/2005/8/layout/hierarchy3"/>
    <dgm:cxn modelId="{62927705-A7AB-45CB-B5C6-4FBCEF74EA0E}" type="presParOf" srcId="{30B61DA7-5ADB-42D4-B57F-A24AAAE96A62}" destId="{6DB35F71-E3D4-4B95-92DF-CDCDFBFCAD72}" srcOrd="1" destOrd="0" presId="urn:microsoft.com/office/officeart/2005/8/layout/hierarchy3"/>
    <dgm:cxn modelId="{DA77D72B-3E78-44C8-9E1F-57A438348141}" type="presParOf" srcId="{6DB35F71-E3D4-4B95-92DF-CDCDFBFCAD72}" destId="{06493BD6-6FCB-4249-A6AD-D57AF0DB15BC}" srcOrd="0" destOrd="0" presId="urn:microsoft.com/office/officeart/2005/8/layout/hierarchy3"/>
    <dgm:cxn modelId="{9261E59C-8FB0-4D03-B06D-432BDD5350C5}" type="presParOf" srcId="{6DB35F71-E3D4-4B95-92DF-CDCDFBFCAD72}" destId="{A3BEDCC1-BF03-44F2-B1D9-D1DDC1CE2A15}" srcOrd="1" destOrd="0" presId="urn:microsoft.com/office/officeart/2005/8/layout/hierarchy3"/>
    <dgm:cxn modelId="{CE91F5EE-8DCD-426F-8DB4-5CE60D941FB3}" type="presParOf" srcId="{6DB35F71-E3D4-4B95-92DF-CDCDFBFCAD72}" destId="{7E141B4A-5E0A-4E62-AE53-23DA9D001B21}" srcOrd="2" destOrd="0" presId="urn:microsoft.com/office/officeart/2005/8/layout/hierarchy3"/>
    <dgm:cxn modelId="{B10EB667-B903-4F30-A050-FD5545D32129}" type="presParOf" srcId="{6DB35F71-E3D4-4B95-92DF-CDCDFBFCAD72}" destId="{0B54B761-638B-4FC4-9FAA-1C62C339917D}" srcOrd="3" destOrd="0" presId="urn:microsoft.com/office/officeart/2005/8/layout/hierarchy3"/>
    <dgm:cxn modelId="{08BF370B-763E-4F37-8FF6-15246FD1364C}" type="presParOf" srcId="{6DB35F71-E3D4-4B95-92DF-CDCDFBFCAD72}" destId="{4F80C53D-215A-465A-9AEC-6CEBC05612E8}" srcOrd="4" destOrd="0" presId="urn:microsoft.com/office/officeart/2005/8/layout/hierarchy3"/>
    <dgm:cxn modelId="{36A153A5-2571-4351-BDB4-573F971B4279}" type="presParOf" srcId="{6DB35F71-E3D4-4B95-92DF-CDCDFBFCAD72}" destId="{C5E6EFB9-0A6C-48F2-AC56-A968AA39E7E2}" srcOrd="5" destOrd="0" presId="urn:microsoft.com/office/officeart/2005/8/layout/hierarchy3"/>
    <dgm:cxn modelId="{E26578B1-2C5B-40E2-88A8-704D85EAD36F}" type="presParOf" srcId="{6DB35F71-E3D4-4B95-92DF-CDCDFBFCAD72}" destId="{804E3536-1D01-45AB-BEBA-E8925366305C}" srcOrd="6" destOrd="0" presId="urn:microsoft.com/office/officeart/2005/8/layout/hierarchy3"/>
    <dgm:cxn modelId="{FD545CB7-E7E8-4431-96D2-5A7D8D4BB8E6}" type="presParOf" srcId="{6DB35F71-E3D4-4B95-92DF-CDCDFBFCAD72}" destId="{123DFC1F-C919-41E9-A836-F5A927CF4FDF}" srcOrd="7" destOrd="0" presId="urn:microsoft.com/office/officeart/2005/8/layout/hierarchy3"/>
    <dgm:cxn modelId="{98969910-E0DF-46F3-A548-5F04A07E8C16}" type="presParOf" srcId="{6DB35F71-E3D4-4B95-92DF-CDCDFBFCAD72}" destId="{4C628A9D-6826-4BEA-9958-AE1DC07727B6}" srcOrd="8" destOrd="0" presId="urn:microsoft.com/office/officeart/2005/8/layout/hierarchy3"/>
    <dgm:cxn modelId="{61E9544C-D7B5-4AF7-AAB5-16F3F6627491}" type="presParOf" srcId="{6DB35F71-E3D4-4B95-92DF-CDCDFBFCAD72}" destId="{25D0EDD3-04E5-4285-A288-C37355FD68A1}"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D3987-C8B4-4AA6-936A-CFB5EB5A8503}">
      <dsp:nvSpPr>
        <dsp:cNvPr id="0" name=""/>
        <dsp:cNvSpPr/>
      </dsp:nvSpPr>
      <dsp:spPr>
        <a:xfrm>
          <a:off x="91744" y="476596"/>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en-US" sz="2300" kern="1200" dirty="0" err="1">
              <a:latin typeface="Calisto MT" panose="02040603050505030304" pitchFamily="18" charset="0"/>
            </a:rPr>
            <a:t>Indikator</a:t>
          </a:r>
          <a:r>
            <a:rPr lang="en-US" sz="2300" kern="1200" dirty="0">
              <a:latin typeface="Calisto MT" panose="02040603050505030304" pitchFamily="18" charset="0"/>
            </a:rPr>
            <a:t> </a:t>
          </a:r>
          <a:r>
            <a:rPr lang="en-US" sz="2300" kern="1200" dirty="0" err="1">
              <a:latin typeface="Calisto MT" panose="02040603050505030304" pitchFamily="18" charset="0"/>
            </a:rPr>
            <a:t>Capaian</a:t>
          </a:r>
          <a:r>
            <a:rPr lang="en-US" sz="2300" kern="1200" dirty="0">
              <a:latin typeface="Calisto MT" panose="02040603050505030304" pitchFamily="18" charset="0"/>
            </a:rPr>
            <a:t> </a:t>
          </a:r>
          <a:r>
            <a:rPr lang="en-US" sz="2300" kern="1200" dirty="0" err="1">
              <a:latin typeface="Calisto MT" panose="02040603050505030304" pitchFamily="18" charset="0"/>
            </a:rPr>
            <a:t>Pembelajaran</a:t>
          </a:r>
          <a:r>
            <a:rPr lang="en-US" sz="2300" kern="1200" dirty="0">
              <a:latin typeface="Calisto MT" panose="02040603050505030304" pitchFamily="18" charset="0"/>
            </a:rPr>
            <a:t> 1:</a:t>
          </a:r>
        </a:p>
      </dsp:txBody>
      <dsp:txXfrm>
        <a:off x="91744" y="476596"/>
        <a:ext cx="5486400" cy="498763"/>
      </dsp:txXfrm>
    </dsp:sp>
    <dsp:sp modelId="{E2FCB12C-9FA7-4B14-96E7-500E7FCDCD41}">
      <dsp:nvSpPr>
        <dsp:cNvPr id="0" name=""/>
        <dsp:cNvSpPr/>
      </dsp:nvSpPr>
      <dsp:spPr>
        <a:xfrm>
          <a:off x="72012" y="936101"/>
          <a:ext cx="1283817" cy="1016000"/>
        </a:xfrm>
        <a:prstGeom prst="chevron">
          <a:avLst>
            <a:gd name="adj" fmla="val 70610"/>
          </a:avLst>
        </a:prstGeom>
        <a:solidFill>
          <a:schemeClr val="accent1">
            <a:alpha val="90000"/>
            <a:hueOff val="0"/>
            <a:satOff val="0"/>
            <a:lumOff val="0"/>
            <a:alphaOff val="0"/>
          </a:schemeClr>
        </a:solidFill>
        <a:ln w="9525" cap="flat" cmpd="sng" algn="ctr">
          <a:solidFill>
            <a:schemeClr val="accent1">
              <a:alpha val="90000"/>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A8781A9A-2D83-4ECF-B680-FB4A8FBC4C35}">
      <dsp:nvSpPr>
        <dsp:cNvPr id="0" name=""/>
        <dsp:cNvSpPr/>
      </dsp:nvSpPr>
      <dsp:spPr>
        <a:xfrm>
          <a:off x="862888" y="975359"/>
          <a:ext cx="1283817" cy="1016000"/>
        </a:xfrm>
        <a:prstGeom prst="chevron">
          <a:avLst>
            <a:gd name="adj" fmla="val 70610"/>
          </a:avLst>
        </a:prstGeom>
        <a:solidFill>
          <a:schemeClr val="accent1">
            <a:alpha val="90000"/>
            <a:hueOff val="0"/>
            <a:satOff val="0"/>
            <a:lumOff val="0"/>
            <a:alphaOff val="-3077"/>
          </a:schemeClr>
        </a:solidFill>
        <a:ln w="9525" cap="flat" cmpd="sng" algn="ctr">
          <a:solidFill>
            <a:schemeClr val="accent1">
              <a:alpha val="90000"/>
              <a:hueOff val="0"/>
              <a:satOff val="0"/>
              <a:lumOff val="0"/>
              <a:alphaOff val="-3077"/>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03D0196D-1406-40EF-A64B-A7574D876AC6}">
      <dsp:nvSpPr>
        <dsp:cNvPr id="0" name=""/>
        <dsp:cNvSpPr/>
      </dsp:nvSpPr>
      <dsp:spPr>
        <a:xfrm>
          <a:off x="1634642" y="975359"/>
          <a:ext cx="1283817" cy="1016000"/>
        </a:xfrm>
        <a:prstGeom prst="chevron">
          <a:avLst>
            <a:gd name="adj" fmla="val 70610"/>
          </a:avLst>
        </a:prstGeom>
        <a:solidFill>
          <a:schemeClr val="accent1">
            <a:alpha val="90000"/>
            <a:hueOff val="0"/>
            <a:satOff val="0"/>
            <a:lumOff val="0"/>
            <a:alphaOff val="-6154"/>
          </a:schemeClr>
        </a:solidFill>
        <a:ln w="9525" cap="flat" cmpd="sng" algn="ctr">
          <a:solidFill>
            <a:schemeClr val="accent1">
              <a:alpha val="90000"/>
              <a:hueOff val="0"/>
              <a:satOff val="0"/>
              <a:lumOff val="0"/>
              <a:alphaOff val="-6154"/>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48478D4-719C-442E-9D2C-CD8620F6825E}">
      <dsp:nvSpPr>
        <dsp:cNvPr id="0" name=""/>
        <dsp:cNvSpPr/>
      </dsp:nvSpPr>
      <dsp:spPr>
        <a:xfrm>
          <a:off x="2405786" y="975359"/>
          <a:ext cx="1283817" cy="1016000"/>
        </a:xfrm>
        <a:prstGeom prst="chevron">
          <a:avLst>
            <a:gd name="adj" fmla="val 70610"/>
          </a:avLst>
        </a:prstGeom>
        <a:solidFill>
          <a:schemeClr val="accent1">
            <a:alpha val="90000"/>
            <a:hueOff val="0"/>
            <a:satOff val="0"/>
            <a:lumOff val="0"/>
            <a:alphaOff val="-9231"/>
          </a:schemeClr>
        </a:solidFill>
        <a:ln w="9525" cap="flat" cmpd="sng" algn="ctr">
          <a:solidFill>
            <a:schemeClr val="accent1">
              <a:alpha val="90000"/>
              <a:hueOff val="0"/>
              <a:satOff val="0"/>
              <a:lumOff val="0"/>
              <a:alphaOff val="-9231"/>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33A3531C-48C6-4CF7-951A-6E6D30F0409E}">
      <dsp:nvSpPr>
        <dsp:cNvPr id="0" name=""/>
        <dsp:cNvSpPr/>
      </dsp:nvSpPr>
      <dsp:spPr>
        <a:xfrm>
          <a:off x="3177539" y="975359"/>
          <a:ext cx="1283817" cy="1016000"/>
        </a:xfrm>
        <a:prstGeom prst="chevron">
          <a:avLst>
            <a:gd name="adj" fmla="val 70610"/>
          </a:avLst>
        </a:prstGeom>
        <a:solidFill>
          <a:schemeClr val="accent1">
            <a:alpha val="90000"/>
            <a:hueOff val="0"/>
            <a:satOff val="0"/>
            <a:lumOff val="0"/>
            <a:alphaOff val="-12308"/>
          </a:schemeClr>
        </a:solidFill>
        <a:ln w="9525" cap="flat" cmpd="sng" algn="ctr">
          <a:solidFill>
            <a:schemeClr val="accent1">
              <a:alpha val="90000"/>
              <a:hueOff val="0"/>
              <a:satOff val="0"/>
              <a:lumOff val="0"/>
              <a:alphaOff val="-12308"/>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23C5F93-C1D6-41EA-B377-665C53B5DF1A}">
      <dsp:nvSpPr>
        <dsp:cNvPr id="0" name=""/>
        <dsp:cNvSpPr/>
      </dsp:nvSpPr>
      <dsp:spPr>
        <a:xfrm>
          <a:off x="3948683" y="975359"/>
          <a:ext cx="1283817" cy="1016000"/>
        </a:xfrm>
        <a:prstGeom prst="chevron">
          <a:avLst>
            <a:gd name="adj" fmla="val 70610"/>
          </a:avLst>
        </a:prstGeom>
        <a:solidFill>
          <a:schemeClr val="accent1">
            <a:alpha val="90000"/>
            <a:hueOff val="0"/>
            <a:satOff val="0"/>
            <a:lumOff val="0"/>
            <a:alphaOff val="-15385"/>
          </a:schemeClr>
        </a:solidFill>
        <a:ln w="9525" cap="flat" cmpd="sng" algn="ctr">
          <a:solidFill>
            <a:schemeClr val="accent1">
              <a:alpha val="90000"/>
              <a:hueOff val="0"/>
              <a:satOff val="0"/>
              <a:lumOff val="0"/>
              <a:alphaOff val="-15385"/>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169A6840-1705-4175-A558-217500B3F933}">
      <dsp:nvSpPr>
        <dsp:cNvPr id="0" name=""/>
        <dsp:cNvSpPr/>
      </dsp:nvSpPr>
      <dsp:spPr>
        <a:xfrm>
          <a:off x="4720437" y="975359"/>
          <a:ext cx="1283817" cy="1016000"/>
        </a:xfrm>
        <a:prstGeom prst="chevron">
          <a:avLst>
            <a:gd name="adj" fmla="val 70610"/>
          </a:avLst>
        </a:prstGeom>
        <a:solidFill>
          <a:schemeClr val="accent1">
            <a:alpha val="90000"/>
            <a:hueOff val="0"/>
            <a:satOff val="0"/>
            <a:lumOff val="0"/>
            <a:alphaOff val="-18462"/>
          </a:schemeClr>
        </a:solidFill>
        <a:ln w="9525" cap="flat" cmpd="sng" algn="ctr">
          <a:solidFill>
            <a:schemeClr val="accent1">
              <a:alpha val="90000"/>
              <a:hueOff val="0"/>
              <a:satOff val="0"/>
              <a:lumOff val="0"/>
              <a:alphaOff val="-18462"/>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3B64F6E0-7768-4200-9023-7D6843284760}">
      <dsp:nvSpPr>
        <dsp:cNvPr id="0" name=""/>
        <dsp:cNvSpPr/>
      </dsp:nvSpPr>
      <dsp:spPr>
        <a:xfrm>
          <a:off x="91744" y="1076960"/>
          <a:ext cx="5557723" cy="812800"/>
        </a:xfrm>
        <a:prstGeom prst="rect">
          <a:avLst/>
        </a:prstGeom>
        <a:solidFill>
          <a:schemeClr val="lt1">
            <a:hueOff val="0"/>
            <a:satOff val="0"/>
            <a:lumOff val="0"/>
            <a:alphaOff val="0"/>
          </a:schemeClr>
        </a:solidFill>
        <a:ln w="9525" cap="flat" cmpd="sng" algn="ctr">
          <a:solidFill>
            <a:schemeClr val="accent1">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alisto MT" panose="02040603050505030304" pitchFamily="18" charset="0"/>
            </a:rPr>
            <a:t>Mampu </a:t>
          </a:r>
          <a:r>
            <a:rPr lang="en-US" sz="1600" kern="1200" dirty="0" err="1">
              <a:latin typeface="Calisto MT" panose="02040603050505030304" pitchFamily="18" charset="0"/>
            </a:rPr>
            <a:t>menjelasakan</a:t>
          </a:r>
          <a:r>
            <a:rPr lang="en-US" sz="1600" kern="1200" dirty="0">
              <a:latin typeface="Calisto MT" panose="02040603050505030304" pitchFamily="18" charset="0"/>
            </a:rPr>
            <a:t> </a:t>
          </a:r>
          <a:r>
            <a:rPr lang="en-US" sz="1600" kern="1200" dirty="0" err="1">
              <a:latin typeface="Calisto MT" panose="02040603050505030304" pitchFamily="18" charset="0"/>
            </a:rPr>
            <a:t>perkembangan</a:t>
          </a:r>
          <a:r>
            <a:rPr lang="en-US" sz="1600" kern="1200" dirty="0">
              <a:latin typeface="Calisto MT" panose="02040603050505030304" pitchFamily="18" charset="0"/>
            </a:rPr>
            <a:t> </a:t>
          </a:r>
          <a:r>
            <a:rPr lang="en-US" sz="1600" kern="1200" dirty="0" err="1">
              <a:latin typeface="Calisto MT" panose="02040603050505030304" pitchFamily="18" charset="0"/>
            </a:rPr>
            <a:t>aspek</a:t>
          </a:r>
          <a:r>
            <a:rPr lang="en-US" sz="1600" kern="1200" dirty="0">
              <a:latin typeface="Calisto MT" panose="02040603050505030304" pitchFamily="18" charset="0"/>
            </a:rPr>
            <a:t> </a:t>
          </a:r>
          <a:r>
            <a:rPr lang="en-US" sz="1600" kern="1200" dirty="0" err="1">
              <a:latin typeface="Calisto MT" panose="02040603050505030304" pitchFamily="18" charset="0"/>
            </a:rPr>
            <a:t>sosial</a:t>
          </a:r>
          <a:r>
            <a:rPr lang="en-US" sz="1600" kern="1200" dirty="0">
              <a:latin typeface="Calisto MT" panose="02040603050505030304" pitchFamily="18" charset="0"/>
            </a:rPr>
            <a:t>, </a:t>
          </a:r>
          <a:r>
            <a:rPr lang="en-US" sz="1600" kern="1200" dirty="0" err="1">
              <a:latin typeface="Calisto MT" panose="02040603050505030304" pitchFamily="18" charset="0"/>
            </a:rPr>
            <a:t>emosional</a:t>
          </a:r>
          <a:r>
            <a:rPr lang="en-US" sz="1600" kern="1200" dirty="0">
              <a:latin typeface="Calisto MT" panose="02040603050505030304" pitchFamily="18" charset="0"/>
            </a:rPr>
            <a:t>, dan moral pada </a:t>
          </a:r>
          <a:r>
            <a:rPr lang="en-US" sz="1600" kern="1200" dirty="0" err="1">
              <a:latin typeface="Calisto MT" panose="02040603050505030304" pitchFamily="18" charset="0"/>
            </a:rPr>
            <a:t>tahap</a:t>
          </a:r>
          <a:r>
            <a:rPr lang="en-US" sz="1600" kern="1200" dirty="0">
              <a:latin typeface="Calisto MT" panose="02040603050505030304" pitchFamily="18" charset="0"/>
            </a:rPr>
            <a:t> </a:t>
          </a:r>
          <a:r>
            <a:rPr lang="en-US" sz="1600" kern="1200" dirty="0" err="1">
              <a:latin typeface="Calisto MT" panose="02040603050505030304" pitchFamily="18" charset="0"/>
            </a:rPr>
            <a:t>perkembangan</a:t>
          </a:r>
          <a:r>
            <a:rPr lang="en-US" sz="1600" kern="1200" dirty="0">
              <a:latin typeface="Calisto MT" panose="02040603050505030304" pitchFamily="18" charset="0"/>
            </a:rPr>
            <a:t> </a:t>
          </a:r>
          <a:r>
            <a:rPr lang="en-US" sz="1600" kern="1200" dirty="0" err="1">
              <a:latin typeface="Calisto MT" panose="02040603050505030304" pitchFamily="18" charset="0"/>
            </a:rPr>
            <a:t>anak</a:t>
          </a:r>
          <a:r>
            <a:rPr lang="en-US" sz="1600" kern="1200" dirty="0">
              <a:latin typeface="Calisto MT" panose="02040603050505030304" pitchFamily="18" charset="0"/>
            </a:rPr>
            <a:t> dan </a:t>
          </a:r>
          <a:r>
            <a:rPr lang="en-US" sz="1600" kern="1200" dirty="0" err="1">
              <a:latin typeface="Calisto MT" panose="02040603050505030304" pitchFamily="18" charset="0"/>
            </a:rPr>
            <a:t>remaja</a:t>
          </a:r>
          <a:r>
            <a:rPr lang="en-US" sz="1600" kern="1200" dirty="0">
              <a:latin typeface="Calisto MT" panose="02040603050505030304" pitchFamily="18" charset="0"/>
            </a:rPr>
            <a:t>.</a:t>
          </a:r>
        </a:p>
      </dsp:txBody>
      <dsp:txXfrm>
        <a:off x="91744" y="1076960"/>
        <a:ext cx="5557723" cy="812800"/>
      </dsp:txXfrm>
    </dsp:sp>
    <dsp:sp modelId="{83EFA02D-2D9A-403C-89B4-AF8CF0FF3294}">
      <dsp:nvSpPr>
        <dsp:cNvPr id="0" name=""/>
        <dsp:cNvSpPr/>
      </dsp:nvSpPr>
      <dsp:spPr>
        <a:xfrm>
          <a:off x="91744" y="2072640"/>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en-US" sz="2300" kern="1200" dirty="0" err="1">
              <a:latin typeface="Calisto MT" panose="02040603050505030304" pitchFamily="18" charset="0"/>
            </a:rPr>
            <a:t>Indikator</a:t>
          </a:r>
          <a:r>
            <a:rPr lang="en-US" sz="2300" kern="1200" dirty="0">
              <a:latin typeface="Calisto MT" panose="02040603050505030304" pitchFamily="18" charset="0"/>
            </a:rPr>
            <a:t> </a:t>
          </a:r>
          <a:r>
            <a:rPr lang="en-US" sz="2300" kern="1200" dirty="0" err="1">
              <a:latin typeface="Calisto MT" panose="02040603050505030304" pitchFamily="18" charset="0"/>
            </a:rPr>
            <a:t>Capaian</a:t>
          </a:r>
          <a:r>
            <a:rPr lang="en-US" sz="2300" kern="1200" dirty="0">
              <a:latin typeface="Calisto MT" panose="02040603050505030304" pitchFamily="18" charset="0"/>
            </a:rPr>
            <a:t> </a:t>
          </a:r>
          <a:r>
            <a:rPr lang="en-US" sz="2300" kern="1200" dirty="0" err="1">
              <a:latin typeface="Calisto MT" panose="02040603050505030304" pitchFamily="18" charset="0"/>
            </a:rPr>
            <a:t>Pembelajaran</a:t>
          </a:r>
          <a:r>
            <a:rPr lang="en-US" sz="2300" kern="1200" dirty="0">
              <a:latin typeface="Calisto MT" panose="02040603050505030304" pitchFamily="18" charset="0"/>
            </a:rPr>
            <a:t> 2:</a:t>
          </a:r>
        </a:p>
      </dsp:txBody>
      <dsp:txXfrm>
        <a:off x="91744" y="2072640"/>
        <a:ext cx="5486400" cy="498763"/>
      </dsp:txXfrm>
    </dsp:sp>
    <dsp:sp modelId="{38DE7E96-E0D2-4B8F-A8C0-E512FA617A9B}">
      <dsp:nvSpPr>
        <dsp:cNvPr id="0" name=""/>
        <dsp:cNvSpPr/>
      </dsp:nvSpPr>
      <dsp:spPr>
        <a:xfrm>
          <a:off x="91744" y="2571403"/>
          <a:ext cx="1283817" cy="1016000"/>
        </a:xfrm>
        <a:prstGeom prst="chevron">
          <a:avLst>
            <a:gd name="adj" fmla="val 70610"/>
          </a:avLst>
        </a:prstGeom>
        <a:solidFill>
          <a:schemeClr val="accent1">
            <a:alpha val="90000"/>
            <a:hueOff val="0"/>
            <a:satOff val="0"/>
            <a:lumOff val="0"/>
            <a:alphaOff val="-21538"/>
          </a:schemeClr>
        </a:solidFill>
        <a:ln w="9525" cap="flat" cmpd="sng" algn="ctr">
          <a:solidFill>
            <a:schemeClr val="accent1">
              <a:alpha val="90000"/>
              <a:hueOff val="0"/>
              <a:satOff val="0"/>
              <a:lumOff val="0"/>
              <a:alphaOff val="-21538"/>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087E52BB-5200-4EFD-A4BA-7C85FEA1A9B4}">
      <dsp:nvSpPr>
        <dsp:cNvPr id="0" name=""/>
        <dsp:cNvSpPr/>
      </dsp:nvSpPr>
      <dsp:spPr>
        <a:xfrm>
          <a:off x="862888" y="2571403"/>
          <a:ext cx="1283817" cy="1016000"/>
        </a:xfrm>
        <a:prstGeom prst="chevron">
          <a:avLst>
            <a:gd name="adj" fmla="val 70610"/>
          </a:avLst>
        </a:prstGeom>
        <a:solidFill>
          <a:schemeClr val="accent1">
            <a:alpha val="90000"/>
            <a:hueOff val="0"/>
            <a:satOff val="0"/>
            <a:lumOff val="0"/>
            <a:alphaOff val="-24615"/>
          </a:schemeClr>
        </a:solidFill>
        <a:ln w="9525" cap="flat" cmpd="sng" algn="ctr">
          <a:solidFill>
            <a:schemeClr val="accent1">
              <a:alpha val="90000"/>
              <a:hueOff val="0"/>
              <a:satOff val="0"/>
              <a:lumOff val="0"/>
              <a:alphaOff val="-24615"/>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4E69E20-7863-4903-AD3B-D1DE4C354867}">
      <dsp:nvSpPr>
        <dsp:cNvPr id="0" name=""/>
        <dsp:cNvSpPr/>
      </dsp:nvSpPr>
      <dsp:spPr>
        <a:xfrm>
          <a:off x="1634642" y="2571403"/>
          <a:ext cx="1283817" cy="1016000"/>
        </a:xfrm>
        <a:prstGeom prst="chevron">
          <a:avLst>
            <a:gd name="adj" fmla="val 70610"/>
          </a:avLst>
        </a:prstGeom>
        <a:solidFill>
          <a:schemeClr val="accent1">
            <a:alpha val="90000"/>
            <a:hueOff val="0"/>
            <a:satOff val="0"/>
            <a:lumOff val="0"/>
            <a:alphaOff val="-27692"/>
          </a:schemeClr>
        </a:solidFill>
        <a:ln w="9525" cap="flat" cmpd="sng" algn="ctr">
          <a:solidFill>
            <a:schemeClr val="accent1">
              <a:alpha val="90000"/>
              <a:hueOff val="0"/>
              <a:satOff val="0"/>
              <a:lumOff val="0"/>
              <a:alphaOff val="-27692"/>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150D840-B9C6-482A-A100-C957BEDCE162}">
      <dsp:nvSpPr>
        <dsp:cNvPr id="0" name=""/>
        <dsp:cNvSpPr/>
      </dsp:nvSpPr>
      <dsp:spPr>
        <a:xfrm>
          <a:off x="2405786" y="2571403"/>
          <a:ext cx="1283817" cy="1016000"/>
        </a:xfrm>
        <a:prstGeom prst="chevron">
          <a:avLst>
            <a:gd name="adj" fmla="val 70610"/>
          </a:avLst>
        </a:prstGeom>
        <a:solidFill>
          <a:schemeClr val="accent1">
            <a:alpha val="90000"/>
            <a:hueOff val="0"/>
            <a:satOff val="0"/>
            <a:lumOff val="0"/>
            <a:alphaOff val="-30769"/>
          </a:schemeClr>
        </a:solidFill>
        <a:ln w="9525" cap="flat" cmpd="sng" algn="ctr">
          <a:solidFill>
            <a:schemeClr val="accent1">
              <a:alpha val="90000"/>
              <a:hueOff val="0"/>
              <a:satOff val="0"/>
              <a:lumOff val="0"/>
              <a:alphaOff val="-30769"/>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A62915A2-7C5D-4D06-A356-6686857C465B}">
      <dsp:nvSpPr>
        <dsp:cNvPr id="0" name=""/>
        <dsp:cNvSpPr/>
      </dsp:nvSpPr>
      <dsp:spPr>
        <a:xfrm>
          <a:off x="3177539" y="2571403"/>
          <a:ext cx="1283817" cy="1016000"/>
        </a:xfrm>
        <a:prstGeom prst="chevron">
          <a:avLst>
            <a:gd name="adj" fmla="val 70610"/>
          </a:avLst>
        </a:prstGeom>
        <a:solidFill>
          <a:schemeClr val="accent1">
            <a:alpha val="90000"/>
            <a:hueOff val="0"/>
            <a:satOff val="0"/>
            <a:lumOff val="0"/>
            <a:alphaOff val="-33846"/>
          </a:schemeClr>
        </a:solidFill>
        <a:ln w="9525" cap="flat" cmpd="sng" algn="ctr">
          <a:solidFill>
            <a:schemeClr val="accent1">
              <a:alpha val="90000"/>
              <a:hueOff val="0"/>
              <a:satOff val="0"/>
              <a:lumOff val="0"/>
              <a:alphaOff val="-33846"/>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80A56DD-EDCE-457B-8D9D-0506AE69E8C9}">
      <dsp:nvSpPr>
        <dsp:cNvPr id="0" name=""/>
        <dsp:cNvSpPr/>
      </dsp:nvSpPr>
      <dsp:spPr>
        <a:xfrm>
          <a:off x="3948683" y="2571403"/>
          <a:ext cx="1283817" cy="1016000"/>
        </a:xfrm>
        <a:prstGeom prst="chevron">
          <a:avLst>
            <a:gd name="adj" fmla="val 70610"/>
          </a:avLst>
        </a:prstGeom>
        <a:solidFill>
          <a:schemeClr val="accent1">
            <a:alpha val="90000"/>
            <a:hueOff val="0"/>
            <a:satOff val="0"/>
            <a:lumOff val="0"/>
            <a:alphaOff val="-36923"/>
          </a:schemeClr>
        </a:solidFill>
        <a:ln w="9525" cap="flat" cmpd="sng" algn="ctr">
          <a:solidFill>
            <a:schemeClr val="accent1">
              <a:alpha val="90000"/>
              <a:hueOff val="0"/>
              <a:satOff val="0"/>
              <a:lumOff val="0"/>
              <a:alphaOff val="-36923"/>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47548A2F-C9A3-4A8B-8E95-C2A4D7D78D86}">
      <dsp:nvSpPr>
        <dsp:cNvPr id="0" name=""/>
        <dsp:cNvSpPr/>
      </dsp:nvSpPr>
      <dsp:spPr>
        <a:xfrm>
          <a:off x="4720437" y="2571403"/>
          <a:ext cx="1283817" cy="1016000"/>
        </a:xfrm>
        <a:prstGeom prst="chevron">
          <a:avLst>
            <a:gd name="adj" fmla="val 70610"/>
          </a:avLst>
        </a:prstGeom>
        <a:solidFill>
          <a:schemeClr val="accent1">
            <a:alpha val="90000"/>
            <a:hueOff val="0"/>
            <a:satOff val="0"/>
            <a:lumOff val="0"/>
            <a:alphaOff val="-40000"/>
          </a:schemeClr>
        </a:solidFill>
        <a:ln w="9525" cap="flat" cmpd="sng" algn="ctr">
          <a:solidFill>
            <a:schemeClr val="accent1">
              <a:alpha val="90000"/>
              <a:hueOff val="0"/>
              <a:satOff val="0"/>
              <a:lumOff val="0"/>
              <a:alphaOff val="-4000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152ACEC5-67A9-4D6F-96E4-8506E9C5477A}">
      <dsp:nvSpPr>
        <dsp:cNvPr id="0" name=""/>
        <dsp:cNvSpPr/>
      </dsp:nvSpPr>
      <dsp:spPr>
        <a:xfrm>
          <a:off x="91744" y="2673003"/>
          <a:ext cx="5557723" cy="812800"/>
        </a:xfrm>
        <a:prstGeom prst="rect">
          <a:avLst/>
        </a:prstGeom>
        <a:solidFill>
          <a:schemeClr val="lt1">
            <a:hueOff val="0"/>
            <a:satOff val="0"/>
            <a:lumOff val="0"/>
            <a:alphaOff val="0"/>
          </a:schemeClr>
        </a:solidFill>
        <a:ln w="9525" cap="flat" cmpd="sng" algn="ctr">
          <a:solidFill>
            <a:schemeClr val="accent1">
              <a:alpha val="90000"/>
              <a:hueOff val="0"/>
              <a:satOff val="0"/>
              <a:lumOff val="0"/>
              <a:alphaOff val="-40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err="1">
              <a:latin typeface="Calisto MT" panose="02040603050505030304" pitchFamily="18" charset="0"/>
            </a:rPr>
            <a:t>Mampu</a:t>
          </a:r>
          <a:r>
            <a:rPr lang="en-US" sz="1600" kern="1200" dirty="0">
              <a:latin typeface="Calisto MT" panose="02040603050505030304" pitchFamily="18" charset="0"/>
            </a:rPr>
            <a:t> </a:t>
          </a:r>
          <a:r>
            <a:rPr lang="en-US" sz="1600" kern="1200" dirty="0" err="1">
              <a:latin typeface="Calisto MT" panose="02040603050505030304" pitchFamily="18" charset="0"/>
            </a:rPr>
            <a:t>menjabarkan</a:t>
          </a:r>
          <a:r>
            <a:rPr lang="en-US" sz="1600" kern="1200" dirty="0">
              <a:latin typeface="Calisto MT" panose="02040603050505030304" pitchFamily="18" charset="0"/>
            </a:rPr>
            <a:t> </a:t>
          </a:r>
          <a:r>
            <a:rPr lang="en-US" sz="1600" kern="1200" dirty="0" err="1">
              <a:latin typeface="Calisto MT" panose="02040603050505030304" pitchFamily="18" charset="0"/>
            </a:rPr>
            <a:t>implikasi</a:t>
          </a:r>
          <a:r>
            <a:rPr lang="en-US" sz="1600" kern="1200" dirty="0">
              <a:latin typeface="Calisto MT" panose="02040603050505030304" pitchFamily="18" charset="0"/>
            </a:rPr>
            <a:t> </a:t>
          </a:r>
          <a:r>
            <a:rPr lang="en-US" sz="1600" kern="1200" dirty="0" err="1">
              <a:latin typeface="Calisto MT" panose="02040603050505030304" pitchFamily="18" charset="0"/>
            </a:rPr>
            <a:t>teori</a:t>
          </a:r>
          <a:r>
            <a:rPr lang="en-US" sz="1600" kern="1200" dirty="0">
              <a:latin typeface="Calisto MT" panose="02040603050505030304" pitchFamily="18" charset="0"/>
            </a:rPr>
            <a:t> </a:t>
          </a:r>
          <a:r>
            <a:rPr lang="en-US" sz="1600" kern="1200" dirty="0" err="1">
              <a:latin typeface="Calisto MT" panose="02040603050505030304" pitchFamily="18" charset="0"/>
            </a:rPr>
            <a:t>perkembangan</a:t>
          </a:r>
          <a:r>
            <a:rPr lang="en-US" sz="1600" kern="1200" dirty="0">
              <a:latin typeface="Calisto MT" panose="02040603050505030304" pitchFamily="18" charset="0"/>
            </a:rPr>
            <a:t> </a:t>
          </a:r>
          <a:r>
            <a:rPr lang="en-US" sz="1600" kern="1200" dirty="0" err="1">
              <a:latin typeface="Calisto MT" panose="02040603050505030304" pitchFamily="18" charset="0"/>
            </a:rPr>
            <a:t>sosial</a:t>
          </a:r>
          <a:r>
            <a:rPr lang="en-US" sz="1600" kern="1200" dirty="0">
              <a:latin typeface="Calisto MT" panose="02040603050505030304" pitchFamily="18" charset="0"/>
            </a:rPr>
            <a:t>, </a:t>
          </a:r>
          <a:r>
            <a:rPr lang="en-US" sz="1600" kern="1200" dirty="0" err="1">
              <a:latin typeface="Calisto MT" panose="02040603050505030304" pitchFamily="18" charset="0"/>
            </a:rPr>
            <a:t>emosional</a:t>
          </a:r>
          <a:r>
            <a:rPr lang="en-US" sz="1600" kern="1200" dirty="0">
              <a:latin typeface="Calisto MT" panose="02040603050505030304" pitchFamily="18" charset="0"/>
            </a:rPr>
            <a:t> </a:t>
          </a:r>
          <a:r>
            <a:rPr lang="en-US" sz="1600" kern="1200" dirty="0" err="1">
              <a:latin typeface="Calisto MT" panose="02040603050505030304" pitchFamily="18" charset="0"/>
            </a:rPr>
            <a:t>dan</a:t>
          </a:r>
          <a:r>
            <a:rPr lang="en-US" sz="1600" kern="1200" dirty="0">
              <a:latin typeface="Calisto MT" panose="02040603050505030304" pitchFamily="18" charset="0"/>
            </a:rPr>
            <a:t> moral </a:t>
          </a:r>
          <a:r>
            <a:rPr lang="en-US" sz="1600" kern="1200" dirty="0" err="1">
              <a:latin typeface="Calisto MT" panose="02040603050505030304" pitchFamily="18" charset="0"/>
            </a:rPr>
            <a:t>anak-remaja</a:t>
          </a:r>
          <a:r>
            <a:rPr lang="en-US" sz="1600" kern="1200" dirty="0">
              <a:latin typeface="Calisto MT" panose="02040603050505030304" pitchFamily="18" charset="0"/>
            </a:rPr>
            <a:t> </a:t>
          </a:r>
          <a:r>
            <a:rPr lang="en-US" sz="1600" kern="1200" dirty="0" err="1">
              <a:latin typeface="Calisto MT" panose="02040603050505030304" pitchFamily="18" charset="0"/>
            </a:rPr>
            <a:t>dalam</a:t>
          </a:r>
          <a:r>
            <a:rPr lang="en-US" sz="1600" kern="1200" dirty="0">
              <a:latin typeface="Calisto MT" panose="02040603050505030304" pitchFamily="18" charset="0"/>
            </a:rPr>
            <a:t> </a:t>
          </a:r>
          <a:r>
            <a:rPr lang="en-US" sz="1600" kern="1200" dirty="0" err="1">
              <a:latin typeface="Calisto MT" panose="02040603050505030304" pitchFamily="18" charset="0"/>
            </a:rPr>
            <a:t>konteks</a:t>
          </a:r>
          <a:r>
            <a:rPr lang="en-US" sz="1600" kern="1200" dirty="0">
              <a:latin typeface="Calisto MT" panose="02040603050505030304" pitchFamily="18" charset="0"/>
            </a:rPr>
            <a:t> </a:t>
          </a:r>
          <a:r>
            <a:rPr lang="en-US" sz="1600" kern="1200" dirty="0" err="1">
              <a:latin typeface="Calisto MT" panose="02040603050505030304" pitchFamily="18" charset="0"/>
            </a:rPr>
            <a:t>pembelajaran</a:t>
          </a:r>
          <a:r>
            <a:rPr lang="en-US" sz="1600" kern="1200" dirty="0">
              <a:latin typeface="Calisto MT" panose="02040603050505030304" pitchFamily="18" charset="0"/>
            </a:rPr>
            <a:t>. </a:t>
          </a:r>
        </a:p>
      </dsp:txBody>
      <dsp:txXfrm>
        <a:off x="91744" y="2673003"/>
        <a:ext cx="5557723" cy="81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52629-75F1-4762-9EFA-65763987999A}">
      <dsp:nvSpPr>
        <dsp:cNvPr id="0" name=""/>
        <dsp:cNvSpPr/>
      </dsp:nvSpPr>
      <dsp:spPr>
        <a:xfrm>
          <a:off x="-3825421" y="-587512"/>
          <a:ext cx="4559401" cy="4559401"/>
        </a:xfrm>
        <a:prstGeom prst="blockArc">
          <a:avLst>
            <a:gd name="adj1" fmla="val 18900000"/>
            <a:gd name="adj2" fmla="val 2700000"/>
            <a:gd name="adj3" fmla="val 47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12B4E6-E51E-4342-8698-353980E92356}">
      <dsp:nvSpPr>
        <dsp:cNvPr id="0" name=""/>
        <dsp:cNvSpPr/>
      </dsp:nvSpPr>
      <dsp:spPr>
        <a:xfrm>
          <a:off x="384686" y="260190"/>
          <a:ext cx="8211821" cy="52065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3268"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err="1">
              <a:latin typeface="Calisto MT" panose="02040603050505030304" pitchFamily="18" charset="0"/>
            </a:rPr>
            <a:t>Kemampuan</a:t>
          </a:r>
          <a:r>
            <a:rPr lang="en-US" sz="1400" kern="1200" dirty="0">
              <a:latin typeface="Calisto MT" panose="02040603050505030304" pitchFamily="18" charset="0"/>
            </a:rPr>
            <a:t> </a:t>
          </a:r>
          <a:r>
            <a:rPr lang="en-US" sz="1400" kern="1200" dirty="0" err="1">
              <a:latin typeface="Calisto MT" panose="02040603050505030304" pitchFamily="18" charset="0"/>
            </a:rPr>
            <a:t>mengontrol</a:t>
          </a:r>
          <a:r>
            <a:rPr lang="en-US" sz="1400" kern="1200" dirty="0">
              <a:latin typeface="Calisto MT" panose="02040603050505030304" pitchFamily="18" charset="0"/>
            </a:rPr>
            <a:t> </a:t>
          </a:r>
          <a:r>
            <a:rPr lang="en-US" sz="1400" kern="1200" dirty="0" err="1">
              <a:latin typeface="Calisto MT" panose="02040603050505030304" pitchFamily="18" charset="0"/>
            </a:rPr>
            <a:t>emosi</a:t>
          </a:r>
          <a:r>
            <a:rPr lang="en-US" sz="1400" kern="1200" dirty="0">
              <a:latin typeface="Calisto MT" panose="02040603050505030304" pitchFamily="18" charset="0"/>
            </a:rPr>
            <a:t> </a:t>
          </a:r>
          <a:r>
            <a:rPr lang="en-US" sz="1400" kern="1200" dirty="0" err="1">
              <a:latin typeface="Calisto MT" panose="02040603050505030304" pitchFamily="18" charset="0"/>
            </a:rPr>
            <a:t>melalui</a:t>
          </a:r>
          <a:r>
            <a:rPr lang="en-US" sz="1400" kern="1200" dirty="0">
              <a:latin typeface="Calisto MT" panose="02040603050505030304" pitchFamily="18" charset="0"/>
            </a:rPr>
            <a:t> </a:t>
          </a:r>
          <a:r>
            <a:rPr lang="en-US" sz="1400" kern="1200" dirty="0" err="1">
              <a:latin typeface="Calisto MT" panose="02040603050505030304" pitchFamily="18" charset="0"/>
            </a:rPr>
            <a:t>peniruan</a:t>
          </a:r>
          <a:r>
            <a:rPr lang="en-US" sz="1400" kern="1200" dirty="0">
              <a:latin typeface="Calisto MT" panose="02040603050505030304" pitchFamily="18" charset="0"/>
            </a:rPr>
            <a:t> </a:t>
          </a:r>
          <a:r>
            <a:rPr lang="en-US" sz="1400" kern="1200" dirty="0" err="1">
              <a:latin typeface="Calisto MT" panose="02040603050505030304" pitchFamily="18" charset="0"/>
            </a:rPr>
            <a:t>dan</a:t>
          </a:r>
          <a:r>
            <a:rPr lang="en-US" sz="1400" kern="1200" dirty="0">
              <a:latin typeface="Calisto MT" panose="02040603050505030304" pitchFamily="18" charset="0"/>
            </a:rPr>
            <a:t> </a:t>
          </a:r>
          <a:r>
            <a:rPr lang="en-US" sz="1400" kern="1200" dirty="0" err="1">
              <a:latin typeface="Calisto MT" panose="02040603050505030304" pitchFamily="18" charset="0"/>
            </a:rPr>
            <a:t>pelatihan</a:t>
          </a:r>
          <a:r>
            <a:rPr lang="en-US" sz="1400" kern="1200" dirty="0">
              <a:latin typeface="Calisto MT" panose="02040603050505030304" pitchFamily="18" charset="0"/>
            </a:rPr>
            <a:t> (</a:t>
          </a:r>
          <a:r>
            <a:rPr lang="en-US" sz="1400" kern="1200" dirty="0" err="1">
              <a:latin typeface="Calisto MT" panose="02040603050505030304" pitchFamily="18" charset="0"/>
            </a:rPr>
            <a:t>pembiasaan</a:t>
          </a:r>
          <a:r>
            <a:rPr lang="en-US" sz="1400" kern="1200" dirty="0">
              <a:latin typeface="Calisto MT" panose="02040603050505030304" pitchFamily="18" charset="0"/>
            </a:rPr>
            <a:t>)</a:t>
          </a:r>
        </a:p>
      </dsp:txBody>
      <dsp:txXfrm>
        <a:off x="384686" y="260190"/>
        <a:ext cx="8211821" cy="520652"/>
      </dsp:txXfrm>
    </dsp:sp>
    <dsp:sp modelId="{E1796959-5EFE-4723-B58B-5456DA5202C2}">
      <dsp:nvSpPr>
        <dsp:cNvPr id="0" name=""/>
        <dsp:cNvSpPr/>
      </dsp:nvSpPr>
      <dsp:spPr>
        <a:xfrm>
          <a:off x="59278" y="195109"/>
          <a:ext cx="650815" cy="65081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2DB1604-CCA6-44A0-AEDD-E3C5A6E70DF4}">
      <dsp:nvSpPr>
        <dsp:cNvPr id="0" name=""/>
        <dsp:cNvSpPr/>
      </dsp:nvSpPr>
      <dsp:spPr>
        <a:xfrm>
          <a:off x="683188" y="1041304"/>
          <a:ext cx="7913319" cy="52065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3268"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err="1">
              <a:latin typeface="Calisto MT" panose="02040603050505030304" pitchFamily="18" charset="0"/>
            </a:rPr>
            <a:t>Pikiran</a:t>
          </a:r>
          <a:r>
            <a:rPr lang="en-US" sz="1400" kern="1200" dirty="0">
              <a:latin typeface="Calisto MT" panose="02040603050505030304" pitchFamily="18" charset="0"/>
            </a:rPr>
            <a:t> </a:t>
          </a:r>
          <a:r>
            <a:rPr lang="en-US" sz="1400" kern="1200" dirty="0" err="1">
              <a:latin typeface="Calisto MT" panose="02040603050505030304" pitchFamily="18" charset="0"/>
            </a:rPr>
            <a:t>emosional</a:t>
          </a:r>
          <a:r>
            <a:rPr lang="en-US" sz="1400" kern="1200" dirty="0">
              <a:latin typeface="Calisto MT" panose="02040603050505030304" pitchFamily="18" charset="0"/>
            </a:rPr>
            <a:t> </a:t>
          </a:r>
          <a:r>
            <a:rPr lang="en-US" sz="1400" kern="1200" dirty="0" err="1">
              <a:latin typeface="Calisto MT" panose="02040603050505030304" pitchFamily="18" charset="0"/>
            </a:rPr>
            <a:t>lebih</a:t>
          </a:r>
          <a:r>
            <a:rPr lang="en-US" sz="1400" kern="1200" dirty="0">
              <a:latin typeface="Calisto MT" panose="02040603050505030304" pitchFamily="18" charset="0"/>
            </a:rPr>
            <a:t> </a:t>
          </a:r>
          <a:r>
            <a:rPr lang="en-US" sz="1400" kern="1200" dirty="0" err="1">
              <a:latin typeface="Calisto MT" panose="02040603050505030304" pitchFamily="18" charset="0"/>
            </a:rPr>
            <a:t>dominan</a:t>
          </a:r>
          <a:r>
            <a:rPr lang="en-US" sz="1400" kern="1200" dirty="0">
              <a:latin typeface="Calisto MT" panose="02040603050505030304" pitchFamily="18" charset="0"/>
            </a:rPr>
            <a:t> </a:t>
          </a:r>
          <a:r>
            <a:rPr lang="en-US" sz="1400" kern="1200" dirty="0" err="1">
              <a:latin typeface="Calisto MT" panose="02040603050505030304" pitchFamily="18" charset="0"/>
            </a:rPr>
            <a:t>dari</a:t>
          </a:r>
          <a:r>
            <a:rPr lang="en-US" sz="1400" kern="1200" dirty="0">
              <a:latin typeface="Calisto MT" panose="02040603050505030304" pitchFamily="18" charset="0"/>
            </a:rPr>
            <a:t> </a:t>
          </a:r>
          <a:r>
            <a:rPr lang="en-US" sz="1400" kern="1200" dirty="0" err="1">
              <a:latin typeface="Calisto MT" panose="02040603050505030304" pitchFamily="18" charset="0"/>
            </a:rPr>
            <a:t>pada</a:t>
          </a:r>
          <a:r>
            <a:rPr lang="en-US" sz="1400" kern="1200" dirty="0">
              <a:latin typeface="Calisto MT" panose="02040603050505030304" pitchFamily="18" charset="0"/>
            </a:rPr>
            <a:t> </a:t>
          </a:r>
          <a:r>
            <a:rPr lang="en-US" sz="1400" kern="1200" dirty="0" err="1">
              <a:latin typeface="Calisto MT" panose="02040603050505030304" pitchFamily="18" charset="0"/>
            </a:rPr>
            <a:t>pikiran</a:t>
          </a:r>
          <a:r>
            <a:rPr lang="en-US" sz="1400" kern="1200" dirty="0">
              <a:latin typeface="Calisto MT" panose="02040603050505030304" pitchFamily="18" charset="0"/>
            </a:rPr>
            <a:t> </a:t>
          </a:r>
          <a:r>
            <a:rPr lang="en-US" sz="1400" kern="1200" dirty="0" err="1">
              <a:latin typeface="Calisto MT" panose="02040603050505030304" pitchFamily="18" charset="0"/>
            </a:rPr>
            <a:t>rasional</a:t>
          </a:r>
          <a:r>
            <a:rPr lang="en-US" sz="1400" kern="1200" dirty="0">
              <a:latin typeface="Calisto MT" panose="02040603050505030304" pitchFamily="18" charset="0"/>
            </a:rPr>
            <a:t>.</a:t>
          </a:r>
        </a:p>
      </dsp:txBody>
      <dsp:txXfrm>
        <a:off x="683188" y="1041304"/>
        <a:ext cx="7913319" cy="520652"/>
      </dsp:txXfrm>
    </dsp:sp>
    <dsp:sp modelId="{9C3686A8-6025-40C1-8AE6-33D88429F42C}">
      <dsp:nvSpPr>
        <dsp:cNvPr id="0" name=""/>
        <dsp:cNvSpPr/>
      </dsp:nvSpPr>
      <dsp:spPr>
        <a:xfrm>
          <a:off x="357780" y="976223"/>
          <a:ext cx="650815" cy="65081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726246A-4B35-4BEB-BDCF-2E1128F6417C}">
      <dsp:nvSpPr>
        <dsp:cNvPr id="0" name=""/>
        <dsp:cNvSpPr/>
      </dsp:nvSpPr>
      <dsp:spPr>
        <a:xfrm>
          <a:off x="727640" y="1809152"/>
          <a:ext cx="7913319" cy="52065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3268"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err="1">
              <a:latin typeface="Calisto MT" panose="02040603050505030304" pitchFamily="18" charset="0"/>
            </a:rPr>
            <a:t>Ciri</a:t>
          </a:r>
          <a:r>
            <a:rPr lang="en-US" sz="1400" kern="1200" dirty="0">
              <a:latin typeface="Calisto MT" panose="02040603050505030304" pitchFamily="18" charset="0"/>
            </a:rPr>
            <a:t> </a:t>
          </a:r>
          <a:r>
            <a:rPr lang="en-US" sz="1400" kern="1200" dirty="0" err="1">
              <a:latin typeface="Calisto MT" panose="02040603050505030304" pitchFamily="18" charset="0"/>
            </a:rPr>
            <a:t>tampilan</a:t>
          </a:r>
          <a:r>
            <a:rPr lang="en-US" sz="1400" kern="1200" dirty="0">
              <a:latin typeface="Calisto MT" panose="02040603050505030304" pitchFamily="18" charset="0"/>
            </a:rPr>
            <a:t> </a:t>
          </a:r>
          <a:r>
            <a:rPr lang="en-US" sz="1400" kern="1200" dirty="0" err="1">
              <a:latin typeface="Calisto MT" panose="02040603050505030304" pitchFamily="18" charset="0"/>
            </a:rPr>
            <a:t>emosi</a:t>
          </a:r>
          <a:r>
            <a:rPr lang="en-US" sz="1400" kern="1200" dirty="0">
              <a:latin typeface="Calisto MT" panose="02040603050505030304" pitchFamily="18" charset="0"/>
            </a:rPr>
            <a:t>: (1) </a:t>
          </a:r>
          <a:r>
            <a:rPr lang="en-US" sz="1400" kern="1200" dirty="0" err="1">
              <a:latin typeface="Calisto MT" panose="02040603050505030304" pitchFamily="18" charset="0"/>
            </a:rPr>
            <a:t>emosi</a:t>
          </a:r>
          <a:r>
            <a:rPr lang="en-US" sz="1400" kern="1200" dirty="0">
              <a:latin typeface="Calisto MT" panose="02040603050505030304" pitchFamily="18" charset="0"/>
            </a:rPr>
            <a:t> yang </a:t>
          </a:r>
          <a:r>
            <a:rPr lang="en-US" sz="1400" kern="1200" dirty="0" err="1">
              <a:latin typeface="Calisto MT" panose="02040603050505030304" pitchFamily="18" charset="0"/>
            </a:rPr>
            <a:t>kuat</a:t>
          </a:r>
          <a:r>
            <a:rPr lang="en-US" sz="1400" kern="1200" dirty="0">
              <a:latin typeface="Calisto MT" panose="02040603050505030304" pitchFamily="18" charset="0"/>
            </a:rPr>
            <a:t> </a:t>
          </a:r>
          <a:r>
            <a:rPr lang="en-US" sz="1400" kern="1200" dirty="0" err="1">
              <a:latin typeface="Calisto MT" panose="02040603050505030304" pitchFamily="18" charset="0"/>
            </a:rPr>
            <a:t>terhadap</a:t>
          </a:r>
          <a:r>
            <a:rPr lang="en-US" sz="1400" kern="1200" dirty="0">
              <a:latin typeface="Calisto MT" panose="02040603050505030304" pitchFamily="18" charset="0"/>
            </a:rPr>
            <a:t> </a:t>
          </a:r>
          <a:r>
            <a:rPr lang="en-US" sz="1400" kern="1200" dirty="0" err="1">
              <a:latin typeface="Calisto MT" panose="02040603050505030304" pitchFamily="18" charset="0"/>
            </a:rPr>
            <a:t>hal</a:t>
          </a:r>
          <a:r>
            <a:rPr lang="en-US" sz="1400" kern="1200" dirty="0">
              <a:latin typeface="Calisto MT" panose="02040603050505030304" pitchFamily="18" charset="0"/>
            </a:rPr>
            <a:t> yang </a:t>
          </a:r>
          <a:r>
            <a:rPr lang="en-US" sz="1400" kern="1200" dirty="0" err="1">
              <a:latin typeface="Calisto MT" panose="02040603050505030304" pitchFamily="18" charset="0"/>
            </a:rPr>
            <a:t>sepele</a:t>
          </a:r>
          <a:r>
            <a:rPr lang="en-US" sz="1400" kern="1200" dirty="0">
              <a:latin typeface="Calisto MT" panose="02040603050505030304" pitchFamily="18" charset="0"/>
            </a:rPr>
            <a:t>, (2) </a:t>
          </a:r>
          <a:r>
            <a:rPr lang="en-US" sz="1400" kern="1200" dirty="0" err="1">
              <a:latin typeface="Calisto MT" panose="02040603050505030304" pitchFamily="18" charset="0"/>
            </a:rPr>
            <a:t>emosi</a:t>
          </a:r>
          <a:r>
            <a:rPr lang="en-US" sz="1400" kern="1200" dirty="0">
              <a:latin typeface="Calisto MT" panose="02040603050505030304" pitchFamily="18" charset="0"/>
            </a:rPr>
            <a:t> yang </a:t>
          </a:r>
          <a:r>
            <a:rPr lang="en-US" sz="1400" kern="1200" dirty="0" err="1">
              <a:latin typeface="Calisto MT" panose="02040603050505030304" pitchFamily="18" charset="0"/>
            </a:rPr>
            <a:t>seringkali</a:t>
          </a:r>
          <a:r>
            <a:rPr lang="en-US" sz="1400" kern="1200" dirty="0">
              <a:latin typeface="Calisto MT" panose="02040603050505030304" pitchFamily="18" charset="0"/>
            </a:rPr>
            <a:t> </a:t>
          </a:r>
          <a:r>
            <a:rPr lang="en-US" sz="1400" kern="1200" dirty="0" err="1">
              <a:latin typeface="Calisto MT" panose="02040603050505030304" pitchFamily="18" charset="0"/>
            </a:rPr>
            <a:t>tampak</a:t>
          </a:r>
          <a:r>
            <a:rPr lang="en-US" sz="1400" kern="1200" dirty="0">
              <a:latin typeface="Calisto MT" panose="02040603050505030304" pitchFamily="18" charset="0"/>
            </a:rPr>
            <a:t> (3) </a:t>
          </a:r>
          <a:r>
            <a:rPr lang="en-US" sz="1400" kern="1200" dirty="0" err="1">
              <a:latin typeface="Calisto MT" panose="02040603050505030304" pitchFamily="18" charset="0"/>
            </a:rPr>
            <a:t>emosi</a:t>
          </a:r>
          <a:r>
            <a:rPr lang="en-US" sz="1400" kern="1200" dirty="0">
              <a:latin typeface="Calisto MT" panose="02040603050505030304" pitchFamily="18" charset="0"/>
            </a:rPr>
            <a:t> yang </a:t>
          </a:r>
          <a:r>
            <a:rPr lang="en-US" sz="1400" kern="1200" dirty="0" err="1">
              <a:latin typeface="Calisto MT" panose="02040603050505030304" pitchFamily="18" charset="0"/>
            </a:rPr>
            <a:t>bersifat</a:t>
          </a:r>
          <a:r>
            <a:rPr lang="en-US" sz="1400" kern="1200" dirty="0">
              <a:latin typeface="Calisto MT" panose="02040603050505030304" pitchFamily="18" charset="0"/>
            </a:rPr>
            <a:t> </a:t>
          </a:r>
          <a:r>
            <a:rPr lang="en-US" sz="1400" kern="1200" dirty="0" err="1">
              <a:latin typeface="Calisto MT" panose="02040603050505030304" pitchFamily="18" charset="0"/>
            </a:rPr>
            <a:t>sementara</a:t>
          </a:r>
          <a:r>
            <a:rPr lang="en-US" sz="1400" kern="1200" dirty="0">
              <a:latin typeface="Calisto MT" panose="02040603050505030304" pitchFamily="18" charset="0"/>
            </a:rPr>
            <a:t>, </a:t>
          </a:r>
          <a:r>
            <a:rPr lang="en-US" sz="1400" kern="1200" dirty="0" err="1">
              <a:latin typeface="Calisto MT" panose="02040603050505030304" pitchFamily="18" charset="0"/>
            </a:rPr>
            <a:t>dan</a:t>
          </a:r>
          <a:r>
            <a:rPr lang="en-US" sz="1400" kern="1200" dirty="0">
              <a:latin typeface="Calisto MT" panose="02040603050505030304" pitchFamily="18" charset="0"/>
            </a:rPr>
            <a:t> (4) </a:t>
          </a:r>
          <a:r>
            <a:rPr lang="en-US" sz="1400" kern="1200" dirty="0" err="1">
              <a:latin typeface="Calisto MT" panose="02040603050505030304" pitchFamily="18" charset="0"/>
            </a:rPr>
            <a:t>emosi</a:t>
          </a:r>
          <a:r>
            <a:rPr lang="en-US" sz="1400" kern="1200" dirty="0">
              <a:latin typeface="Calisto MT" panose="02040603050505030304" pitchFamily="18" charset="0"/>
            </a:rPr>
            <a:t> yang </a:t>
          </a:r>
          <a:r>
            <a:rPr lang="en-US" sz="1400" kern="1200" dirty="0" err="1">
              <a:latin typeface="Calisto MT" panose="02040603050505030304" pitchFamily="18" charset="0"/>
            </a:rPr>
            <a:t>diketahui</a:t>
          </a:r>
          <a:r>
            <a:rPr lang="en-US" sz="1400" kern="1200" dirty="0">
              <a:latin typeface="Calisto MT" panose="02040603050505030304" pitchFamily="18" charset="0"/>
            </a:rPr>
            <a:t> </a:t>
          </a:r>
          <a:r>
            <a:rPr lang="en-US" sz="1400" kern="1200" dirty="0" err="1">
              <a:latin typeface="Calisto MT" panose="02040603050505030304" pitchFamily="18" charset="0"/>
            </a:rPr>
            <a:t>melalui</a:t>
          </a:r>
          <a:r>
            <a:rPr lang="en-US" sz="1400" kern="1200" dirty="0">
              <a:latin typeface="Calisto MT" panose="02040603050505030304" pitchFamily="18" charset="0"/>
            </a:rPr>
            <a:t> </a:t>
          </a:r>
          <a:r>
            <a:rPr lang="en-US" sz="1400" kern="1200" dirty="0" err="1">
              <a:latin typeface="Calisto MT" panose="02040603050505030304" pitchFamily="18" charset="0"/>
            </a:rPr>
            <a:t>gejala</a:t>
          </a:r>
          <a:r>
            <a:rPr lang="en-US" sz="1400" kern="1200" dirty="0">
              <a:latin typeface="Calisto MT" panose="02040603050505030304" pitchFamily="18" charset="0"/>
            </a:rPr>
            <a:t> </a:t>
          </a:r>
          <a:r>
            <a:rPr lang="en-US" sz="1400" kern="1200" dirty="0" err="1">
              <a:latin typeface="Calisto MT" panose="02040603050505030304" pitchFamily="18" charset="0"/>
            </a:rPr>
            <a:t>perilaku</a:t>
          </a:r>
          <a:r>
            <a:rPr lang="en-US" sz="1400" kern="1200" dirty="0">
              <a:latin typeface="Calisto MT" panose="02040603050505030304" pitchFamily="18" charset="0"/>
            </a:rPr>
            <a:t>.</a:t>
          </a:r>
        </a:p>
      </dsp:txBody>
      <dsp:txXfrm>
        <a:off x="727640" y="1809152"/>
        <a:ext cx="7913319" cy="520652"/>
      </dsp:txXfrm>
    </dsp:sp>
    <dsp:sp modelId="{129DDB15-ACD3-49C8-93D3-48553F6BE178}">
      <dsp:nvSpPr>
        <dsp:cNvPr id="0" name=""/>
        <dsp:cNvSpPr/>
      </dsp:nvSpPr>
      <dsp:spPr>
        <a:xfrm>
          <a:off x="357780" y="1757337"/>
          <a:ext cx="650815" cy="65081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48EC7AA-0C8C-41D0-857C-2EDDDF9631F4}">
      <dsp:nvSpPr>
        <dsp:cNvPr id="0" name=""/>
        <dsp:cNvSpPr/>
      </dsp:nvSpPr>
      <dsp:spPr>
        <a:xfrm>
          <a:off x="384686" y="2603532"/>
          <a:ext cx="8211821" cy="52065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3268"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err="1">
              <a:latin typeface="Calisto MT" panose="02040603050505030304" pitchFamily="18" charset="0"/>
            </a:rPr>
            <a:t>Timbulnya</a:t>
          </a:r>
          <a:r>
            <a:rPr lang="en-US" sz="1400" kern="1200" dirty="0">
              <a:latin typeface="Calisto MT" panose="02040603050505030304" pitchFamily="18" charset="0"/>
            </a:rPr>
            <a:t> </a:t>
          </a:r>
          <a:r>
            <a:rPr lang="en-US" sz="1400" kern="1200" dirty="0" err="1">
              <a:latin typeface="Calisto MT" panose="02040603050505030304" pitchFamily="18" charset="0"/>
            </a:rPr>
            <a:t>emosi</a:t>
          </a:r>
          <a:r>
            <a:rPr lang="en-US" sz="1400" kern="1200" dirty="0">
              <a:latin typeface="Calisto MT" panose="02040603050505030304" pitchFamily="18" charset="0"/>
            </a:rPr>
            <a:t> </a:t>
          </a:r>
          <a:r>
            <a:rPr lang="en-US" sz="1400" kern="1200" dirty="0" err="1">
              <a:latin typeface="Calisto MT" panose="02040603050505030304" pitchFamily="18" charset="0"/>
            </a:rPr>
            <a:t>positif</a:t>
          </a:r>
          <a:r>
            <a:rPr lang="en-US" sz="1400" kern="1200" dirty="0">
              <a:latin typeface="Calisto MT" panose="02040603050505030304" pitchFamily="18" charset="0"/>
            </a:rPr>
            <a:t> </a:t>
          </a:r>
          <a:r>
            <a:rPr lang="en-US" sz="1400" kern="1200" dirty="0" err="1">
              <a:latin typeface="Calisto MT" panose="02040603050505030304" pitchFamily="18" charset="0"/>
            </a:rPr>
            <a:t>dan</a:t>
          </a:r>
          <a:r>
            <a:rPr lang="en-US" sz="1400" kern="1200" dirty="0">
              <a:latin typeface="Calisto MT" panose="02040603050505030304" pitchFamily="18" charset="0"/>
            </a:rPr>
            <a:t> </a:t>
          </a:r>
          <a:r>
            <a:rPr lang="en-US" sz="1400" kern="1200" dirty="0" err="1">
              <a:latin typeface="Calisto MT" panose="02040603050505030304" pitchFamily="18" charset="0"/>
            </a:rPr>
            <a:t>emosi</a:t>
          </a:r>
          <a:r>
            <a:rPr lang="en-US" sz="1400" kern="1200" dirty="0">
              <a:latin typeface="Calisto MT" panose="02040603050505030304" pitchFamily="18" charset="0"/>
            </a:rPr>
            <a:t> negative.</a:t>
          </a:r>
        </a:p>
      </dsp:txBody>
      <dsp:txXfrm>
        <a:off x="384686" y="2603532"/>
        <a:ext cx="8211821" cy="520652"/>
      </dsp:txXfrm>
    </dsp:sp>
    <dsp:sp modelId="{51A8A319-69CA-4201-AC4F-DE664D00C6E5}">
      <dsp:nvSpPr>
        <dsp:cNvPr id="0" name=""/>
        <dsp:cNvSpPr/>
      </dsp:nvSpPr>
      <dsp:spPr>
        <a:xfrm>
          <a:off x="59278" y="2538451"/>
          <a:ext cx="650815" cy="65081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84077-AAAA-4840-A31C-753EBA0C1BC4}">
      <dsp:nvSpPr>
        <dsp:cNvPr id="0" name=""/>
        <dsp:cNvSpPr/>
      </dsp:nvSpPr>
      <dsp:spPr>
        <a:xfrm rot="10800000">
          <a:off x="1424545" y="776"/>
          <a:ext cx="4995809" cy="664808"/>
        </a:xfrm>
        <a:prstGeom prst="homePlat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2" tIns="53340" rIns="99568" bIns="53340" numCol="1" spcCol="1270" anchor="ctr" anchorCtr="0">
          <a:noAutofit/>
        </a:bodyPr>
        <a:lstStyle/>
        <a:p>
          <a:pPr marL="0" lvl="0" indent="0" algn="l" defTabSz="622300">
            <a:lnSpc>
              <a:spcPct val="90000"/>
            </a:lnSpc>
            <a:spcBef>
              <a:spcPct val="0"/>
            </a:spcBef>
            <a:spcAft>
              <a:spcPct val="35000"/>
            </a:spcAft>
            <a:buNone/>
          </a:pPr>
          <a:r>
            <a:rPr lang="en-US" sz="1400" kern="1200" dirty="0" err="1">
              <a:latin typeface="Calisto MT" panose="02040603050505030304" pitchFamily="18" charset="0"/>
            </a:rPr>
            <a:t>Iklim</a:t>
          </a:r>
          <a:r>
            <a:rPr lang="en-US" sz="1400" kern="1200" dirty="0">
              <a:latin typeface="Calisto MT" panose="02040603050505030304" pitchFamily="18" charset="0"/>
            </a:rPr>
            <a:t> </a:t>
          </a:r>
          <a:r>
            <a:rPr lang="en-US" sz="1400" kern="1200" dirty="0" err="1">
              <a:latin typeface="Calisto MT" panose="02040603050505030304" pitchFamily="18" charset="0"/>
            </a:rPr>
            <a:t>jelas</a:t>
          </a:r>
          <a:r>
            <a:rPr lang="en-US" sz="1400" kern="1200" dirty="0">
              <a:latin typeface="Calisto MT" panose="02040603050505030304" pitchFamily="18" charset="0"/>
            </a:rPr>
            <a:t> yang </a:t>
          </a:r>
          <a:r>
            <a:rPr lang="en-US" sz="1400" kern="1200" dirty="0" err="1">
              <a:latin typeface="Calisto MT" panose="02040603050505030304" pitchFamily="18" charset="0"/>
            </a:rPr>
            <a:t>bebas</a:t>
          </a:r>
          <a:r>
            <a:rPr lang="en-US" sz="1400" kern="1200" dirty="0">
              <a:latin typeface="Calisto MT" panose="02040603050505030304" pitchFamily="18" charset="0"/>
            </a:rPr>
            <a:t> </a:t>
          </a:r>
          <a:r>
            <a:rPr lang="en-US" sz="1400" kern="1200" dirty="0" err="1">
              <a:latin typeface="Calisto MT" panose="02040603050505030304" pitchFamily="18" charset="0"/>
            </a:rPr>
            <a:t>dari</a:t>
          </a:r>
          <a:r>
            <a:rPr lang="en-US" sz="1400" kern="1200" dirty="0">
              <a:latin typeface="Calisto MT" panose="02040603050505030304" pitchFamily="18" charset="0"/>
            </a:rPr>
            <a:t> </a:t>
          </a:r>
          <a:r>
            <a:rPr lang="en-US" sz="1400" kern="1200" dirty="0" err="1">
              <a:latin typeface="Calisto MT" panose="02040603050505030304" pitchFamily="18" charset="0"/>
            </a:rPr>
            <a:t>ketegangan</a:t>
          </a:r>
          <a:endParaRPr lang="en-US" sz="1400" kern="1200" dirty="0">
            <a:latin typeface="Calisto MT" panose="02040603050505030304" pitchFamily="18" charset="0"/>
          </a:endParaRPr>
        </a:p>
      </dsp:txBody>
      <dsp:txXfrm rot="10800000">
        <a:off x="1590747" y="776"/>
        <a:ext cx="4829607" cy="664808"/>
      </dsp:txXfrm>
    </dsp:sp>
    <dsp:sp modelId="{75275F65-A57C-4C25-99FB-9D056C0E68A6}">
      <dsp:nvSpPr>
        <dsp:cNvPr id="0" name=""/>
        <dsp:cNvSpPr/>
      </dsp:nvSpPr>
      <dsp:spPr>
        <a:xfrm>
          <a:off x="1092141" y="776"/>
          <a:ext cx="664808" cy="664808"/>
        </a:xfrm>
        <a:prstGeom prst="ellipse">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8C9EF2-9630-4C8F-9834-5D0F14042396}">
      <dsp:nvSpPr>
        <dsp:cNvPr id="0" name=""/>
        <dsp:cNvSpPr/>
      </dsp:nvSpPr>
      <dsp:spPr>
        <a:xfrm rot="10800000">
          <a:off x="1424545" y="864034"/>
          <a:ext cx="4995809" cy="664808"/>
        </a:xfrm>
        <a:prstGeom prst="homePlat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2" tIns="53340" rIns="99568" bIns="53340" numCol="1" spcCol="1270" anchor="ctr" anchorCtr="0">
          <a:noAutofit/>
        </a:bodyPr>
        <a:lstStyle/>
        <a:p>
          <a:pPr marL="0" lvl="0" indent="0" algn="l" defTabSz="622300">
            <a:lnSpc>
              <a:spcPct val="90000"/>
            </a:lnSpc>
            <a:spcBef>
              <a:spcPct val="0"/>
            </a:spcBef>
            <a:spcAft>
              <a:spcPct val="35000"/>
            </a:spcAft>
            <a:buNone/>
          </a:pPr>
          <a:r>
            <a:rPr lang="en-US" sz="1400" kern="1200" dirty="0" err="1">
              <a:latin typeface="Calisto MT" panose="02040603050505030304" pitchFamily="18" charset="0"/>
            </a:rPr>
            <a:t>Perlakuan</a:t>
          </a:r>
          <a:r>
            <a:rPr lang="en-US" sz="1400" kern="1200" dirty="0">
              <a:latin typeface="Calisto MT" panose="02040603050505030304" pitchFamily="18" charset="0"/>
            </a:rPr>
            <a:t> </a:t>
          </a:r>
          <a:r>
            <a:rPr lang="en-US" sz="1400" kern="1200" dirty="0" err="1">
              <a:latin typeface="Calisto MT" panose="02040603050505030304" pitchFamily="18" charset="0"/>
            </a:rPr>
            <a:t>individu</a:t>
          </a:r>
          <a:r>
            <a:rPr lang="en-US" sz="1400" kern="1200" dirty="0">
              <a:latin typeface="Calisto MT" panose="02040603050505030304" pitchFamily="18" charset="0"/>
            </a:rPr>
            <a:t> </a:t>
          </a:r>
          <a:r>
            <a:rPr lang="en-US" sz="1400" kern="1200" dirty="0" err="1">
              <a:latin typeface="Calisto MT" panose="02040603050505030304" pitchFamily="18" charset="0"/>
            </a:rPr>
            <a:t>dengan</a:t>
          </a:r>
          <a:r>
            <a:rPr lang="en-US" sz="1400" kern="1200" dirty="0">
              <a:latin typeface="Calisto MT" panose="02040603050505030304" pitchFamily="18" charset="0"/>
            </a:rPr>
            <a:t> </a:t>
          </a:r>
          <a:r>
            <a:rPr lang="en-US" sz="1400" kern="1200" dirty="0" err="1">
              <a:latin typeface="Calisto MT" panose="02040603050505030304" pitchFamily="18" charset="0"/>
            </a:rPr>
            <a:t>harga</a:t>
          </a:r>
          <a:r>
            <a:rPr lang="en-US" sz="1400" kern="1200" dirty="0">
              <a:latin typeface="Calisto MT" panose="02040603050505030304" pitchFamily="18" charset="0"/>
            </a:rPr>
            <a:t> </a:t>
          </a:r>
          <a:r>
            <a:rPr lang="en-US" sz="1400" kern="1200" dirty="0" err="1">
              <a:latin typeface="Calisto MT" panose="02040603050505030304" pitchFamily="18" charset="0"/>
            </a:rPr>
            <a:t>dirinya</a:t>
          </a:r>
          <a:r>
            <a:rPr lang="en-US" sz="1400" kern="1200" dirty="0">
              <a:latin typeface="Calisto MT" panose="02040603050505030304" pitchFamily="18" charset="0"/>
            </a:rPr>
            <a:t> </a:t>
          </a:r>
        </a:p>
      </dsp:txBody>
      <dsp:txXfrm rot="10800000">
        <a:off x="1590747" y="864034"/>
        <a:ext cx="4829607" cy="664808"/>
      </dsp:txXfrm>
    </dsp:sp>
    <dsp:sp modelId="{1AA113CF-06D2-4D36-8508-466F194113D0}">
      <dsp:nvSpPr>
        <dsp:cNvPr id="0" name=""/>
        <dsp:cNvSpPr/>
      </dsp:nvSpPr>
      <dsp:spPr>
        <a:xfrm>
          <a:off x="1092141" y="864034"/>
          <a:ext cx="664808" cy="664808"/>
        </a:xfrm>
        <a:prstGeom prst="ellipse">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2E9D7E-197C-46C4-B2AF-80F6A32FD186}">
      <dsp:nvSpPr>
        <dsp:cNvPr id="0" name=""/>
        <dsp:cNvSpPr/>
      </dsp:nvSpPr>
      <dsp:spPr>
        <a:xfrm rot="10800000">
          <a:off x="1424545" y="1727293"/>
          <a:ext cx="4995809" cy="664808"/>
        </a:xfrm>
        <a:prstGeom prst="homePlat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2" tIns="53340" rIns="99568" bIns="53340" numCol="1" spcCol="1270" anchor="ctr" anchorCtr="0">
          <a:noAutofit/>
        </a:bodyPr>
        <a:lstStyle/>
        <a:p>
          <a:pPr marL="0" lvl="0" indent="0" algn="l" defTabSz="622300">
            <a:lnSpc>
              <a:spcPct val="90000"/>
            </a:lnSpc>
            <a:spcBef>
              <a:spcPct val="0"/>
            </a:spcBef>
            <a:spcAft>
              <a:spcPct val="35000"/>
            </a:spcAft>
            <a:buNone/>
          </a:pPr>
          <a:r>
            <a:rPr lang="en-US" sz="1400" kern="1200" dirty="0" err="1">
              <a:latin typeface="Calisto MT" panose="02040603050505030304" pitchFamily="18" charset="0"/>
            </a:rPr>
            <a:t>Menghargai</a:t>
          </a:r>
          <a:r>
            <a:rPr lang="en-US" sz="1400" kern="1200" dirty="0">
              <a:latin typeface="Calisto MT" panose="02040603050505030304" pitchFamily="18" charset="0"/>
            </a:rPr>
            <a:t> </a:t>
          </a:r>
          <a:r>
            <a:rPr lang="en-US" sz="1400" kern="1200" dirty="0" err="1">
              <a:latin typeface="Calisto MT" panose="02040603050505030304" pitchFamily="18" charset="0"/>
            </a:rPr>
            <a:t>hasil</a:t>
          </a:r>
          <a:r>
            <a:rPr lang="en-US" sz="1400" kern="1200" dirty="0">
              <a:latin typeface="Calisto MT" panose="02040603050505030304" pitchFamily="18" charset="0"/>
            </a:rPr>
            <a:t> </a:t>
          </a:r>
          <a:r>
            <a:rPr lang="en-US" sz="1400" kern="1200" dirty="0" err="1">
              <a:latin typeface="Calisto MT" panose="02040603050505030304" pitchFamily="18" charset="0"/>
            </a:rPr>
            <a:t>karya</a:t>
          </a:r>
          <a:r>
            <a:rPr lang="en-US" sz="1400" kern="1200" dirty="0">
              <a:latin typeface="Calisto MT" panose="02040603050505030304" pitchFamily="18" charset="0"/>
            </a:rPr>
            <a:t> </a:t>
          </a:r>
        </a:p>
      </dsp:txBody>
      <dsp:txXfrm rot="10800000">
        <a:off x="1590747" y="1727293"/>
        <a:ext cx="4829607" cy="664808"/>
      </dsp:txXfrm>
    </dsp:sp>
    <dsp:sp modelId="{E07C00D0-A586-45EC-A2A3-A33A28C561B6}">
      <dsp:nvSpPr>
        <dsp:cNvPr id="0" name=""/>
        <dsp:cNvSpPr/>
      </dsp:nvSpPr>
      <dsp:spPr>
        <a:xfrm>
          <a:off x="1092141" y="1727293"/>
          <a:ext cx="664808" cy="664808"/>
        </a:xfrm>
        <a:prstGeom prst="ellipse">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63ADE5-C7D4-44A5-A640-E67349710DA3}">
      <dsp:nvSpPr>
        <dsp:cNvPr id="0" name=""/>
        <dsp:cNvSpPr/>
      </dsp:nvSpPr>
      <dsp:spPr>
        <a:xfrm rot="10800000">
          <a:off x="1424545" y="2590551"/>
          <a:ext cx="4995809" cy="664808"/>
        </a:xfrm>
        <a:prstGeom prst="homePlat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2" tIns="53340" rIns="99568" bIns="53340" numCol="1" spcCol="1270" anchor="ctr" anchorCtr="0">
          <a:noAutofit/>
        </a:bodyPr>
        <a:lstStyle/>
        <a:p>
          <a:pPr marL="0" lvl="0" indent="0" algn="l" defTabSz="622300">
            <a:lnSpc>
              <a:spcPct val="90000"/>
            </a:lnSpc>
            <a:spcBef>
              <a:spcPct val="0"/>
            </a:spcBef>
            <a:spcAft>
              <a:spcPct val="35000"/>
            </a:spcAft>
            <a:buNone/>
          </a:pPr>
          <a:r>
            <a:rPr lang="en-US" sz="1400" kern="1200" dirty="0" err="1">
              <a:latin typeface="Calisto MT" panose="02040603050505030304" pitchFamily="18" charset="0"/>
            </a:rPr>
            <a:t>Tumbuhkan</a:t>
          </a:r>
          <a:r>
            <a:rPr lang="en-US" sz="1400" kern="1200" dirty="0">
              <a:latin typeface="Calisto MT" panose="02040603050505030304" pitchFamily="18" charset="0"/>
            </a:rPr>
            <a:t> </a:t>
          </a:r>
          <a:r>
            <a:rPr lang="en-US" sz="1400" kern="1200" dirty="0" err="1">
              <a:latin typeface="Calisto MT" panose="02040603050505030304" pitchFamily="18" charset="0"/>
            </a:rPr>
            <a:t>kecerdasan</a:t>
          </a:r>
          <a:r>
            <a:rPr lang="en-US" sz="1400" kern="1200" dirty="0">
              <a:latin typeface="Calisto MT" panose="02040603050505030304" pitchFamily="18" charset="0"/>
            </a:rPr>
            <a:t> </a:t>
          </a:r>
          <a:r>
            <a:rPr lang="en-US" sz="1400" kern="1200" dirty="0" err="1">
              <a:latin typeface="Calisto MT" panose="02040603050505030304" pitchFamily="18" charset="0"/>
            </a:rPr>
            <a:t>emosi</a:t>
          </a:r>
          <a:r>
            <a:rPr lang="en-US" sz="1400" kern="1200" dirty="0">
              <a:latin typeface="Calisto MT" panose="02040603050505030304" pitchFamily="18" charset="0"/>
            </a:rPr>
            <a:t> </a:t>
          </a:r>
          <a:r>
            <a:rPr lang="en-US" sz="1400" kern="1200" dirty="0" err="1">
              <a:latin typeface="Calisto MT" panose="02040603050505030304" pitchFamily="18" charset="0"/>
            </a:rPr>
            <a:t>dengan</a:t>
          </a:r>
          <a:r>
            <a:rPr lang="en-US" sz="1400" kern="1200" dirty="0">
              <a:latin typeface="Calisto MT" panose="02040603050505030304" pitchFamily="18" charset="0"/>
            </a:rPr>
            <a:t>: (1) </a:t>
          </a:r>
          <a:r>
            <a:rPr lang="en-US" sz="1400" kern="1200" dirty="0" err="1">
              <a:latin typeface="Calisto MT" panose="02040603050505030304" pitchFamily="18" charset="0"/>
            </a:rPr>
            <a:t>mengenali</a:t>
          </a:r>
          <a:r>
            <a:rPr lang="en-US" sz="1400" kern="1200" dirty="0">
              <a:latin typeface="Calisto MT" panose="02040603050505030304" pitchFamily="18" charset="0"/>
            </a:rPr>
            <a:t> </a:t>
          </a:r>
          <a:r>
            <a:rPr lang="en-US" sz="1400" kern="1200" dirty="0" err="1">
              <a:latin typeface="Calisto MT" panose="02040603050505030304" pitchFamily="18" charset="0"/>
            </a:rPr>
            <a:t>emosi</a:t>
          </a:r>
          <a:r>
            <a:rPr lang="en-US" sz="1400" kern="1200" dirty="0">
              <a:latin typeface="Calisto MT" panose="02040603050505030304" pitchFamily="18" charset="0"/>
            </a:rPr>
            <a:t>, (2) </a:t>
          </a:r>
          <a:r>
            <a:rPr lang="en-US" sz="1400" kern="1200" dirty="0" err="1">
              <a:latin typeface="Calisto MT" panose="02040603050505030304" pitchFamily="18" charset="0"/>
            </a:rPr>
            <a:t>mengelola</a:t>
          </a:r>
          <a:r>
            <a:rPr lang="en-US" sz="1400" kern="1200" dirty="0">
              <a:latin typeface="Calisto MT" panose="02040603050505030304" pitchFamily="18" charset="0"/>
            </a:rPr>
            <a:t> </a:t>
          </a:r>
          <a:r>
            <a:rPr lang="en-US" sz="1400" kern="1200" dirty="0" err="1">
              <a:latin typeface="Calisto MT" panose="02040603050505030304" pitchFamily="18" charset="0"/>
            </a:rPr>
            <a:t>emosi</a:t>
          </a:r>
          <a:r>
            <a:rPr lang="en-US" sz="1400" kern="1200" dirty="0">
              <a:latin typeface="Calisto MT" panose="02040603050505030304" pitchFamily="18" charset="0"/>
            </a:rPr>
            <a:t>, (3) </a:t>
          </a:r>
          <a:r>
            <a:rPr lang="en-US" sz="1400" kern="1200" dirty="0" err="1">
              <a:latin typeface="Calisto MT" panose="02040603050505030304" pitchFamily="18" charset="0"/>
            </a:rPr>
            <a:t>memotivasi</a:t>
          </a:r>
          <a:r>
            <a:rPr lang="en-US" sz="1400" kern="1200" dirty="0">
              <a:latin typeface="Calisto MT" panose="02040603050505030304" pitchFamily="18" charset="0"/>
            </a:rPr>
            <a:t> </a:t>
          </a:r>
          <a:r>
            <a:rPr lang="en-US" sz="1400" kern="1200" dirty="0" err="1">
              <a:latin typeface="Calisto MT" panose="02040603050505030304" pitchFamily="18" charset="0"/>
            </a:rPr>
            <a:t>diri</a:t>
          </a:r>
          <a:r>
            <a:rPr lang="en-US" sz="1400" kern="1200" dirty="0">
              <a:latin typeface="Calisto MT" panose="02040603050505030304" pitchFamily="18" charset="0"/>
            </a:rPr>
            <a:t> </a:t>
          </a:r>
          <a:r>
            <a:rPr lang="en-US" sz="1400" kern="1200" dirty="0" err="1">
              <a:latin typeface="Calisto MT" panose="02040603050505030304" pitchFamily="18" charset="0"/>
            </a:rPr>
            <a:t>sendiri</a:t>
          </a:r>
          <a:r>
            <a:rPr lang="en-US" sz="1400" kern="1200" dirty="0">
              <a:latin typeface="Calisto MT" panose="02040603050505030304" pitchFamily="18" charset="0"/>
            </a:rPr>
            <a:t>, (4) </a:t>
          </a:r>
          <a:r>
            <a:rPr lang="en-US" sz="1400" kern="1200" dirty="0" err="1">
              <a:latin typeface="Calisto MT" panose="02040603050505030304" pitchFamily="18" charset="0"/>
            </a:rPr>
            <a:t>mengenali</a:t>
          </a:r>
          <a:r>
            <a:rPr lang="en-US" sz="1400" kern="1200" dirty="0">
              <a:latin typeface="Calisto MT" panose="02040603050505030304" pitchFamily="18" charset="0"/>
            </a:rPr>
            <a:t> </a:t>
          </a:r>
          <a:r>
            <a:rPr lang="en-US" sz="1400" kern="1200" dirty="0" err="1">
              <a:latin typeface="Calisto MT" panose="02040603050505030304" pitchFamily="18" charset="0"/>
            </a:rPr>
            <a:t>emosi</a:t>
          </a:r>
          <a:r>
            <a:rPr lang="en-US" sz="1400" kern="1200" dirty="0">
              <a:latin typeface="Calisto MT" panose="02040603050505030304" pitchFamily="18" charset="0"/>
            </a:rPr>
            <a:t> orang lain.</a:t>
          </a:r>
        </a:p>
      </dsp:txBody>
      <dsp:txXfrm rot="10800000">
        <a:off x="1590747" y="2590551"/>
        <a:ext cx="4829607" cy="664808"/>
      </dsp:txXfrm>
    </dsp:sp>
    <dsp:sp modelId="{33A4D832-521E-46D8-B447-A37ABFDDE784}">
      <dsp:nvSpPr>
        <dsp:cNvPr id="0" name=""/>
        <dsp:cNvSpPr/>
      </dsp:nvSpPr>
      <dsp:spPr>
        <a:xfrm>
          <a:off x="1092141" y="2590551"/>
          <a:ext cx="664808" cy="664808"/>
        </a:xfrm>
        <a:prstGeom prst="ellipse">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77DB9-ECEE-4665-B82D-DBCC20CA2A39}">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E64003-6336-4E4F-BA6B-0DDDC4FE5521}">
      <dsp:nvSpPr>
        <dsp:cNvPr id="0" name=""/>
        <dsp:cNvSpPr/>
      </dsp:nvSpPr>
      <dsp:spPr>
        <a:xfrm>
          <a:off x="328048" y="214010"/>
          <a:ext cx="5712764" cy="427857"/>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9612"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err="1">
              <a:latin typeface="Calisto MT" panose="02040603050505030304" pitchFamily="18" charset="0"/>
            </a:rPr>
            <a:t>Pemahaman</a:t>
          </a:r>
          <a:r>
            <a:rPr lang="en-US" sz="1300" kern="1200" dirty="0">
              <a:latin typeface="Calisto MT" panose="02040603050505030304" pitchFamily="18" charset="0"/>
            </a:rPr>
            <a:t> </a:t>
          </a:r>
          <a:r>
            <a:rPr lang="en-US" sz="1300" kern="1200" dirty="0" err="1">
              <a:latin typeface="Calisto MT" panose="02040603050505030304" pitchFamily="18" charset="0"/>
            </a:rPr>
            <a:t>tentang</a:t>
          </a:r>
          <a:r>
            <a:rPr lang="en-US" sz="1300" kern="1200" dirty="0">
              <a:latin typeface="Calisto MT" panose="02040603050505030304" pitchFamily="18" charset="0"/>
            </a:rPr>
            <a:t> </a:t>
          </a:r>
          <a:r>
            <a:rPr lang="en-US" sz="1300" kern="1200" dirty="0" err="1">
              <a:latin typeface="Calisto MT" panose="02040603050505030304" pitchFamily="18" charset="0"/>
            </a:rPr>
            <a:t>diri</a:t>
          </a:r>
          <a:r>
            <a:rPr lang="en-US" sz="1300" kern="1200" dirty="0">
              <a:latin typeface="Calisto MT" panose="02040603050505030304" pitchFamily="18" charset="0"/>
            </a:rPr>
            <a:t> (</a:t>
          </a:r>
          <a:r>
            <a:rPr lang="en-US" sz="1300" kern="1200" dirty="0" err="1">
              <a:latin typeface="Calisto MT" panose="02040603050505030304" pitchFamily="18" charset="0"/>
            </a:rPr>
            <a:t>sence</a:t>
          </a:r>
          <a:r>
            <a:rPr lang="en-US" sz="1300" kern="1200" dirty="0">
              <a:latin typeface="Calisto MT" panose="02040603050505030304" pitchFamily="18" charset="0"/>
            </a:rPr>
            <a:t> of self </a:t>
          </a:r>
          <a:r>
            <a:rPr lang="en-US" sz="1300" kern="1200" dirty="0" err="1">
              <a:latin typeface="Calisto MT" panose="02040603050505030304" pitchFamily="18" charset="0"/>
            </a:rPr>
            <a:t>atau</a:t>
          </a:r>
          <a:r>
            <a:rPr lang="en-US" sz="1300" kern="1200" dirty="0">
              <a:latin typeface="Calisto MT" panose="02040603050505030304" pitchFamily="18" charset="0"/>
            </a:rPr>
            <a:t> self concept).</a:t>
          </a:r>
        </a:p>
      </dsp:txBody>
      <dsp:txXfrm>
        <a:off x="328048" y="214010"/>
        <a:ext cx="5712764" cy="427857"/>
      </dsp:txXfrm>
    </dsp:sp>
    <dsp:sp modelId="{FA26274F-21AA-490B-BE31-D2501E9B7E2C}">
      <dsp:nvSpPr>
        <dsp:cNvPr id="0" name=""/>
        <dsp:cNvSpPr/>
      </dsp:nvSpPr>
      <dsp:spPr>
        <a:xfrm>
          <a:off x="60637" y="160528"/>
          <a:ext cx="534822" cy="53482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B9B7A7-D85C-4CE0-AC73-B4A175AE7EA8}">
      <dsp:nvSpPr>
        <dsp:cNvPr id="0" name=""/>
        <dsp:cNvSpPr/>
      </dsp:nvSpPr>
      <dsp:spPr>
        <a:xfrm>
          <a:off x="679991" y="855715"/>
          <a:ext cx="5360822" cy="427857"/>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9612"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a:latin typeface="Calisto MT" panose="02040603050505030304" pitchFamily="18" charset="0"/>
            </a:rPr>
            <a:t>Self concept: body image, ideal self, </a:t>
          </a:r>
          <a:r>
            <a:rPr lang="en-US" sz="1300" kern="1200" dirty="0" err="1">
              <a:latin typeface="Calisto MT" panose="02040603050505030304" pitchFamily="18" charset="0"/>
            </a:rPr>
            <a:t>dan</a:t>
          </a:r>
          <a:r>
            <a:rPr lang="en-US" sz="1300" kern="1200" dirty="0">
              <a:latin typeface="Calisto MT" panose="02040603050505030304" pitchFamily="18" charset="0"/>
            </a:rPr>
            <a:t> social self.</a:t>
          </a:r>
        </a:p>
      </dsp:txBody>
      <dsp:txXfrm>
        <a:off x="679991" y="855715"/>
        <a:ext cx="5360822" cy="427857"/>
      </dsp:txXfrm>
    </dsp:sp>
    <dsp:sp modelId="{8436E54A-592A-4FC4-8D05-54BF745033A3}">
      <dsp:nvSpPr>
        <dsp:cNvPr id="0" name=""/>
        <dsp:cNvSpPr/>
      </dsp:nvSpPr>
      <dsp:spPr>
        <a:xfrm>
          <a:off x="412579" y="802233"/>
          <a:ext cx="534822" cy="53482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1DCA28-A301-4167-9EF0-EEECA789870C}">
      <dsp:nvSpPr>
        <dsp:cNvPr id="0" name=""/>
        <dsp:cNvSpPr/>
      </dsp:nvSpPr>
      <dsp:spPr>
        <a:xfrm>
          <a:off x="840925" y="1497421"/>
          <a:ext cx="5199888" cy="427857"/>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9612"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err="1">
              <a:latin typeface="Calisto MT" panose="02040603050505030304" pitchFamily="18" charset="0"/>
            </a:rPr>
            <a:t>Cendrung</a:t>
          </a:r>
          <a:r>
            <a:rPr lang="en-US" sz="1300" kern="1200" dirty="0">
              <a:latin typeface="Calisto MT" panose="02040603050505030304" pitchFamily="18" charset="0"/>
            </a:rPr>
            <a:t> </a:t>
          </a:r>
          <a:r>
            <a:rPr lang="en-US" sz="1300" kern="1200" dirty="0" err="1">
              <a:latin typeface="Calisto MT" panose="02040603050505030304" pitchFamily="18" charset="0"/>
            </a:rPr>
            <a:t>mendefinisikan</a:t>
          </a:r>
          <a:r>
            <a:rPr lang="en-US" sz="1300" kern="1200" dirty="0">
              <a:latin typeface="Calisto MT" panose="02040603050505030304" pitchFamily="18" charset="0"/>
            </a:rPr>
            <a:t> </a:t>
          </a:r>
          <a:r>
            <a:rPr lang="en-US" sz="1300" kern="1200" dirty="0" err="1">
              <a:latin typeface="Calisto MT" panose="02040603050505030304" pitchFamily="18" charset="0"/>
            </a:rPr>
            <a:t>dirinya</a:t>
          </a:r>
          <a:r>
            <a:rPr lang="en-US" sz="1300" kern="1200" dirty="0">
              <a:latin typeface="Calisto MT" panose="02040603050505030304" pitchFamily="18" charset="0"/>
            </a:rPr>
            <a:t> </a:t>
          </a:r>
          <a:r>
            <a:rPr lang="en-US" sz="1300" kern="1200" dirty="0" err="1">
              <a:latin typeface="Calisto MT" panose="02040603050505030304" pitchFamily="18" charset="0"/>
            </a:rPr>
            <a:t>secara</a:t>
          </a:r>
          <a:r>
            <a:rPr lang="en-US" sz="1300" kern="1200" dirty="0">
              <a:latin typeface="Calisto MT" panose="02040603050505030304" pitchFamily="18" charset="0"/>
            </a:rPr>
            <a:t> </a:t>
          </a:r>
          <a:r>
            <a:rPr lang="en-US" sz="1300" kern="1200" dirty="0" err="1">
              <a:latin typeface="Calisto MT" panose="02040603050505030304" pitchFamily="18" charset="0"/>
            </a:rPr>
            <a:t>subyektif</a:t>
          </a:r>
          <a:r>
            <a:rPr lang="en-US" sz="1300" kern="1200" dirty="0">
              <a:latin typeface="Calisto MT" panose="02040603050505030304" pitchFamily="18" charset="0"/>
            </a:rPr>
            <a:t>.</a:t>
          </a:r>
        </a:p>
      </dsp:txBody>
      <dsp:txXfrm>
        <a:off x="840925" y="1497421"/>
        <a:ext cx="5199888" cy="427857"/>
      </dsp:txXfrm>
    </dsp:sp>
    <dsp:sp modelId="{4B955C74-D029-477D-A94A-46B6D276F31F}">
      <dsp:nvSpPr>
        <dsp:cNvPr id="0" name=""/>
        <dsp:cNvSpPr/>
      </dsp:nvSpPr>
      <dsp:spPr>
        <a:xfrm>
          <a:off x="573514" y="1443939"/>
          <a:ext cx="534822" cy="53482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4CE893-C2CC-4177-9487-D9433372B559}">
      <dsp:nvSpPr>
        <dsp:cNvPr id="0" name=""/>
        <dsp:cNvSpPr/>
      </dsp:nvSpPr>
      <dsp:spPr>
        <a:xfrm>
          <a:off x="840925" y="2138720"/>
          <a:ext cx="5199888" cy="427857"/>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9612"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err="1">
              <a:latin typeface="Calisto MT" panose="02040603050505030304" pitchFamily="18" charset="0"/>
            </a:rPr>
            <a:t>Usia</a:t>
          </a:r>
          <a:r>
            <a:rPr lang="en-US" sz="1300" kern="1200" dirty="0">
              <a:latin typeface="Calisto MT" panose="02040603050505030304" pitchFamily="18" charset="0"/>
            </a:rPr>
            <a:t> 7-11 </a:t>
          </a:r>
          <a:r>
            <a:rPr lang="en-US" sz="1300" kern="1200" dirty="0" err="1">
              <a:latin typeface="Calisto MT" panose="02040603050505030304" pitchFamily="18" charset="0"/>
            </a:rPr>
            <a:t>th</a:t>
          </a:r>
          <a:r>
            <a:rPr lang="en-US" sz="1300" kern="1200" dirty="0">
              <a:latin typeface="Calisto MT" panose="02040603050505030304" pitchFamily="18" charset="0"/>
            </a:rPr>
            <a:t> </a:t>
          </a:r>
          <a:r>
            <a:rPr lang="en-US" sz="1300" kern="1200" dirty="0" err="1">
              <a:latin typeface="Calisto MT" panose="02040603050505030304" pitchFamily="18" charset="0"/>
            </a:rPr>
            <a:t>meluangkan</a:t>
          </a:r>
          <a:r>
            <a:rPr lang="en-US" sz="1300" kern="1200" dirty="0">
              <a:latin typeface="Calisto MT" panose="02040603050505030304" pitchFamily="18" charset="0"/>
            </a:rPr>
            <a:t> </a:t>
          </a:r>
          <a:r>
            <a:rPr lang="en-US" sz="1300" kern="1200" dirty="0" err="1">
              <a:latin typeface="Calisto MT" panose="02040603050505030304" pitchFamily="18" charset="0"/>
            </a:rPr>
            <a:t>waktu</a:t>
          </a:r>
          <a:r>
            <a:rPr lang="en-US" sz="1300" kern="1200" dirty="0">
              <a:latin typeface="Calisto MT" panose="02040603050505030304" pitchFamily="18" charset="0"/>
            </a:rPr>
            <a:t> 40% </a:t>
          </a:r>
          <a:r>
            <a:rPr lang="en-US" sz="1300" kern="1200" dirty="0" err="1">
              <a:latin typeface="Calisto MT" panose="02040603050505030304" pitchFamily="18" charset="0"/>
            </a:rPr>
            <a:t>untuk</a:t>
          </a:r>
          <a:r>
            <a:rPr lang="en-US" sz="1300" kern="1200" dirty="0">
              <a:latin typeface="Calisto MT" panose="02040603050505030304" pitchFamily="18" charset="0"/>
            </a:rPr>
            <a:t> </a:t>
          </a:r>
          <a:r>
            <a:rPr lang="en-US" sz="1300" kern="1200" dirty="0" err="1">
              <a:latin typeface="Calisto MT" panose="02040603050505030304" pitchFamily="18" charset="0"/>
            </a:rPr>
            <a:t>berinteraksi</a:t>
          </a:r>
          <a:r>
            <a:rPr lang="en-US" sz="1300" kern="1200" dirty="0">
              <a:latin typeface="Calisto MT" panose="02040603050505030304" pitchFamily="18" charset="0"/>
            </a:rPr>
            <a:t> </a:t>
          </a:r>
          <a:r>
            <a:rPr lang="en-US" sz="1300" kern="1200" dirty="0" err="1">
              <a:latin typeface="Calisto MT" panose="02040603050505030304" pitchFamily="18" charset="0"/>
            </a:rPr>
            <a:t>denganteman</a:t>
          </a:r>
          <a:r>
            <a:rPr lang="en-US" sz="1300" kern="1200" dirty="0">
              <a:latin typeface="Calisto MT" panose="02040603050505030304" pitchFamily="18" charset="0"/>
            </a:rPr>
            <a:t> </a:t>
          </a:r>
          <a:r>
            <a:rPr lang="en-US" sz="1300" kern="1200" dirty="0" err="1">
              <a:latin typeface="Calisto MT" panose="02040603050505030304" pitchFamily="18" charset="0"/>
            </a:rPr>
            <a:t>sebaya</a:t>
          </a:r>
          <a:r>
            <a:rPr lang="en-US" sz="1300" kern="1200" dirty="0">
              <a:latin typeface="Calisto MT" panose="02040603050505030304" pitchFamily="18" charset="0"/>
            </a:rPr>
            <a:t> </a:t>
          </a:r>
          <a:r>
            <a:rPr lang="en-US" sz="1300" kern="1200" dirty="0" err="1">
              <a:latin typeface="Calisto MT" panose="02040603050505030304" pitchFamily="18" charset="0"/>
            </a:rPr>
            <a:t>atau</a:t>
          </a:r>
          <a:r>
            <a:rPr lang="en-US" sz="1300" kern="1200" dirty="0">
              <a:latin typeface="Calisto MT" panose="02040603050505030304" pitchFamily="18" charset="0"/>
            </a:rPr>
            <a:t> </a:t>
          </a:r>
          <a:r>
            <a:rPr lang="en-US" sz="1300" kern="1200" dirty="0" err="1">
              <a:latin typeface="Calisto MT" panose="02040603050505030304" pitchFamily="18" charset="0"/>
            </a:rPr>
            <a:t>kelompoknya</a:t>
          </a:r>
          <a:r>
            <a:rPr lang="en-US" sz="1300" kern="1200" dirty="0">
              <a:latin typeface="Calisto MT" panose="02040603050505030304" pitchFamily="18" charset="0"/>
            </a:rPr>
            <a:t>.</a:t>
          </a:r>
        </a:p>
      </dsp:txBody>
      <dsp:txXfrm>
        <a:off x="840925" y="2138720"/>
        <a:ext cx="5199888" cy="427857"/>
      </dsp:txXfrm>
    </dsp:sp>
    <dsp:sp modelId="{D1F66ADE-CAD2-4604-95E9-446A3A974B5D}">
      <dsp:nvSpPr>
        <dsp:cNvPr id="0" name=""/>
        <dsp:cNvSpPr/>
      </dsp:nvSpPr>
      <dsp:spPr>
        <a:xfrm>
          <a:off x="573514" y="2085238"/>
          <a:ext cx="534822" cy="53482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4D2DE1-474A-492D-BA51-534AF315E14C}">
      <dsp:nvSpPr>
        <dsp:cNvPr id="0" name=""/>
        <dsp:cNvSpPr/>
      </dsp:nvSpPr>
      <dsp:spPr>
        <a:xfrm>
          <a:off x="679991" y="2780426"/>
          <a:ext cx="5360822" cy="427857"/>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9612"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err="1">
              <a:latin typeface="Calisto MT" panose="02040603050505030304" pitchFamily="18" charset="0"/>
            </a:rPr>
            <a:t>Membentuk</a:t>
          </a:r>
          <a:r>
            <a:rPr lang="en-US" sz="1300" kern="1200" dirty="0">
              <a:latin typeface="Calisto MT" panose="02040603050505030304" pitchFamily="18" charset="0"/>
            </a:rPr>
            <a:t> </a:t>
          </a:r>
          <a:r>
            <a:rPr lang="en-US" sz="1300" kern="1200" dirty="0" err="1">
              <a:latin typeface="Calisto MT" panose="02040603050505030304" pitchFamily="18" charset="0"/>
            </a:rPr>
            <a:t>ikatan</a:t>
          </a:r>
          <a:r>
            <a:rPr lang="en-US" sz="1300" kern="1200" dirty="0">
              <a:latin typeface="Calisto MT" panose="02040603050505030304" pitchFamily="18" charset="0"/>
            </a:rPr>
            <a:t> </a:t>
          </a:r>
          <a:r>
            <a:rPr lang="en-US" sz="1300" kern="1200" dirty="0" err="1">
              <a:latin typeface="Calisto MT" panose="02040603050505030304" pitchFamily="18" charset="0"/>
            </a:rPr>
            <a:t>baru</a:t>
          </a:r>
          <a:r>
            <a:rPr lang="en-US" sz="1300" kern="1200" dirty="0">
              <a:latin typeface="Calisto MT" panose="02040603050505030304" pitchFamily="18" charset="0"/>
            </a:rPr>
            <a:t> </a:t>
          </a:r>
          <a:r>
            <a:rPr lang="en-US" sz="1300" kern="1200" dirty="0" err="1">
              <a:latin typeface="Calisto MT" panose="02040603050505030304" pitchFamily="18" charset="0"/>
            </a:rPr>
            <a:t>denga</a:t>
          </a:r>
          <a:r>
            <a:rPr lang="en-US" sz="1300" kern="1200" dirty="0">
              <a:latin typeface="Calisto MT" panose="02040603050505030304" pitchFamily="18" charset="0"/>
            </a:rPr>
            <a:t> </a:t>
          </a:r>
          <a:r>
            <a:rPr lang="en-US" sz="1300" kern="1200" dirty="0" err="1">
              <a:latin typeface="Calisto MT" panose="02040603050505030304" pitchFamily="18" charset="0"/>
            </a:rPr>
            <a:t>teman</a:t>
          </a:r>
          <a:r>
            <a:rPr lang="en-US" sz="1300" kern="1200" dirty="0">
              <a:latin typeface="Calisto MT" panose="02040603050505030304" pitchFamily="18" charset="0"/>
            </a:rPr>
            <a:t> </a:t>
          </a:r>
          <a:r>
            <a:rPr lang="en-US" sz="1300" kern="1200" dirty="0" err="1">
              <a:latin typeface="Calisto MT" panose="02040603050505030304" pitchFamily="18" charset="0"/>
            </a:rPr>
            <a:t>sebanya</a:t>
          </a:r>
          <a:r>
            <a:rPr lang="en-US" sz="1300" kern="1200" dirty="0">
              <a:latin typeface="Calisto MT" panose="02040603050505030304" pitchFamily="18" charset="0"/>
            </a:rPr>
            <a:t> (peer group).</a:t>
          </a:r>
        </a:p>
      </dsp:txBody>
      <dsp:txXfrm>
        <a:off x="679991" y="2780426"/>
        <a:ext cx="5360822" cy="427857"/>
      </dsp:txXfrm>
    </dsp:sp>
    <dsp:sp modelId="{ED216630-9CD1-403C-B90E-D8A7FC5C6D0E}">
      <dsp:nvSpPr>
        <dsp:cNvPr id="0" name=""/>
        <dsp:cNvSpPr/>
      </dsp:nvSpPr>
      <dsp:spPr>
        <a:xfrm>
          <a:off x="412579" y="2726944"/>
          <a:ext cx="534822" cy="53482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D30A53-1DA0-40EA-8B32-3C1EA2F72937}">
      <dsp:nvSpPr>
        <dsp:cNvPr id="0" name=""/>
        <dsp:cNvSpPr/>
      </dsp:nvSpPr>
      <dsp:spPr>
        <a:xfrm>
          <a:off x="328048" y="3422131"/>
          <a:ext cx="5712764" cy="427857"/>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9612"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err="1">
              <a:latin typeface="Calisto MT" panose="02040603050505030304" pitchFamily="18" charset="0"/>
            </a:rPr>
            <a:t>Timbul</a:t>
          </a:r>
          <a:r>
            <a:rPr lang="en-US" sz="1300" kern="1200" dirty="0">
              <a:latin typeface="Calisto MT" panose="02040603050505030304" pitchFamily="18" charset="0"/>
            </a:rPr>
            <a:t> </a:t>
          </a:r>
          <a:r>
            <a:rPr lang="en-US" sz="1300" kern="1200" dirty="0" err="1">
              <a:latin typeface="Calisto MT" panose="02040603050505030304" pitchFamily="18" charset="0"/>
            </a:rPr>
            <a:t>sikap</a:t>
          </a:r>
          <a:r>
            <a:rPr lang="en-US" sz="1300" kern="1200" dirty="0">
              <a:latin typeface="Calisto MT" panose="02040603050505030304" pitchFamily="18" charset="0"/>
            </a:rPr>
            <a:t> </a:t>
          </a:r>
          <a:r>
            <a:rPr lang="en-US" sz="1300" kern="1200" dirty="0" err="1">
              <a:latin typeface="Calisto MT" panose="02040603050505030304" pitchFamily="18" charset="0"/>
            </a:rPr>
            <a:t>koorperatif</a:t>
          </a:r>
          <a:r>
            <a:rPr lang="en-US" sz="1300" kern="1200" dirty="0">
              <a:latin typeface="Calisto MT" panose="02040603050505030304" pitchFamily="18" charset="0"/>
            </a:rPr>
            <a:t> </a:t>
          </a:r>
          <a:r>
            <a:rPr lang="en-US" sz="1300" kern="1200" dirty="0" err="1">
              <a:latin typeface="Calisto MT" panose="02040603050505030304" pitchFamily="18" charset="0"/>
            </a:rPr>
            <a:t>dan</a:t>
          </a:r>
          <a:r>
            <a:rPr lang="en-US" sz="1300" kern="1200" dirty="0">
              <a:latin typeface="Calisto MT" panose="02040603050505030304" pitchFamily="18" charset="0"/>
            </a:rPr>
            <a:t> </a:t>
          </a:r>
          <a:r>
            <a:rPr lang="en-US" sz="1300" kern="1200" dirty="0" err="1">
              <a:latin typeface="Calisto MT" panose="02040603050505030304" pitchFamily="18" charset="0"/>
            </a:rPr>
            <a:t>sosiosentris</a:t>
          </a:r>
          <a:r>
            <a:rPr lang="en-US" sz="1300" kern="1200" dirty="0">
              <a:latin typeface="Calisto MT" panose="02040603050505030304" pitchFamily="18" charset="0"/>
            </a:rPr>
            <a:t> </a:t>
          </a:r>
          <a:r>
            <a:rPr lang="en-US" sz="1300" kern="1200" dirty="0" err="1">
              <a:latin typeface="Calisto MT" panose="02040603050505030304" pitchFamily="18" charset="0"/>
            </a:rPr>
            <a:t>dalam</a:t>
          </a:r>
          <a:r>
            <a:rPr lang="en-US" sz="1300" kern="1200" dirty="0">
              <a:latin typeface="Calisto MT" panose="02040603050505030304" pitchFamily="18" charset="0"/>
            </a:rPr>
            <a:t> </a:t>
          </a:r>
          <a:r>
            <a:rPr lang="en-US" sz="1300" kern="1200" dirty="0" err="1">
              <a:latin typeface="Calisto MT" panose="02040603050505030304" pitchFamily="18" charset="0"/>
            </a:rPr>
            <a:t>kelompok</a:t>
          </a:r>
          <a:r>
            <a:rPr lang="en-US" sz="1300" kern="1200" dirty="0">
              <a:latin typeface="Calisto MT" panose="02040603050505030304" pitchFamily="18" charset="0"/>
            </a:rPr>
            <a:t> (</a:t>
          </a:r>
          <a:r>
            <a:rPr lang="en-US" sz="1300" kern="1200" dirty="0" err="1">
              <a:latin typeface="Calisto MT" panose="02040603050505030304" pitchFamily="18" charset="0"/>
            </a:rPr>
            <a:t>geng</a:t>
          </a:r>
          <a:r>
            <a:rPr lang="en-US" sz="1300" kern="1200" dirty="0">
              <a:latin typeface="Calisto MT" panose="02040603050505030304" pitchFamily="18" charset="0"/>
            </a:rPr>
            <a:t>)</a:t>
          </a:r>
        </a:p>
      </dsp:txBody>
      <dsp:txXfrm>
        <a:off x="328048" y="3422131"/>
        <a:ext cx="5712764" cy="427857"/>
      </dsp:txXfrm>
    </dsp:sp>
    <dsp:sp modelId="{CED6DE1C-EBBE-46C4-ADFF-124627397194}">
      <dsp:nvSpPr>
        <dsp:cNvPr id="0" name=""/>
        <dsp:cNvSpPr/>
      </dsp:nvSpPr>
      <dsp:spPr>
        <a:xfrm>
          <a:off x="60637" y="3368649"/>
          <a:ext cx="534822" cy="53482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BC914-E294-4518-9B3A-F740CDDFF8CB}">
      <dsp:nvSpPr>
        <dsp:cNvPr id="0" name=""/>
        <dsp:cNvSpPr/>
      </dsp:nvSpPr>
      <dsp:spPr>
        <a:xfrm>
          <a:off x="685128" y="770"/>
          <a:ext cx="977276" cy="4886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Calisto MT" panose="02040603050505030304" pitchFamily="18" charset="0"/>
            </a:rPr>
            <a:t>Usia</a:t>
          </a:r>
          <a:r>
            <a:rPr lang="en-US" sz="1600" kern="1200" dirty="0">
              <a:latin typeface="Calisto MT" panose="02040603050505030304" pitchFamily="18" charset="0"/>
            </a:rPr>
            <a:t> 12-14 </a:t>
          </a:r>
          <a:r>
            <a:rPr lang="en-US" sz="1600" kern="1200" dirty="0" err="1">
              <a:latin typeface="Calisto MT" panose="02040603050505030304" pitchFamily="18" charset="0"/>
            </a:rPr>
            <a:t>th</a:t>
          </a:r>
          <a:endParaRPr lang="en-US" sz="1600" kern="1200" dirty="0">
            <a:latin typeface="Calisto MT" panose="02040603050505030304" pitchFamily="18" charset="0"/>
          </a:endParaRPr>
        </a:p>
      </dsp:txBody>
      <dsp:txXfrm>
        <a:off x="699440" y="15082"/>
        <a:ext cx="948652" cy="460014"/>
      </dsp:txXfrm>
    </dsp:sp>
    <dsp:sp modelId="{06493BD6-6FCB-4249-A6AD-D57AF0DB15BC}">
      <dsp:nvSpPr>
        <dsp:cNvPr id="0" name=""/>
        <dsp:cNvSpPr/>
      </dsp:nvSpPr>
      <dsp:spPr>
        <a:xfrm>
          <a:off x="782856" y="489408"/>
          <a:ext cx="97727" cy="366478"/>
        </a:xfrm>
        <a:custGeom>
          <a:avLst/>
          <a:gdLst/>
          <a:ahLst/>
          <a:cxnLst/>
          <a:rect l="0" t="0" r="0" b="0"/>
          <a:pathLst>
            <a:path>
              <a:moveTo>
                <a:pt x="0" y="0"/>
              </a:moveTo>
              <a:lnTo>
                <a:pt x="0" y="366478"/>
              </a:lnTo>
              <a:lnTo>
                <a:pt x="97727" y="366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BEDCC1-BF03-44F2-B1D9-D1DDC1CE2A15}">
      <dsp:nvSpPr>
        <dsp:cNvPr id="0" name=""/>
        <dsp:cNvSpPr/>
      </dsp:nvSpPr>
      <dsp:spPr>
        <a:xfrm>
          <a:off x="880583" y="611568"/>
          <a:ext cx="2106695" cy="4886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err="1">
              <a:latin typeface="Calisto MT" panose="02040603050505030304" pitchFamily="18" charset="0"/>
            </a:rPr>
            <a:t>Cenderung</a:t>
          </a:r>
          <a:r>
            <a:rPr lang="en-US" sz="1200" kern="1200" dirty="0">
              <a:latin typeface="Calisto MT" panose="02040603050505030304" pitchFamily="18" charset="0"/>
            </a:rPr>
            <a:t> </a:t>
          </a:r>
          <a:r>
            <a:rPr lang="en-US" sz="1200" kern="1200" dirty="0" err="1">
              <a:latin typeface="Calisto MT" panose="02040603050505030304" pitchFamily="18" charset="0"/>
            </a:rPr>
            <a:t>banyak</a:t>
          </a:r>
          <a:r>
            <a:rPr lang="en-US" sz="1200" kern="1200" dirty="0">
              <a:latin typeface="Calisto MT" panose="02040603050505030304" pitchFamily="18" charset="0"/>
            </a:rPr>
            <a:t> </a:t>
          </a:r>
          <a:r>
            <a:rPr lang="en-US" sz="1200" kern="1200" dirty="0" err="1">
              <a:latin typeface="Calisto MT" panose="02040603050505030304" pitchFamily="18" charset="0"/>
            </a:rPr>
            <a:t>murung</a:t>
          </a:r>
          <a:r>
            <a:rPr lang="en-US" sz="1200" kern="1200" dirty="0">
              <a:latin typeface="Calisto MT" panose="02040603050505030304" pitchFamily="18" charset="0"/>
            </a:rPr>
            <a:t> </a:t>
          </a:r>
          <a:r>
            <a:rPr lang="en-US" sz="1200" kern="1200" dirty="0" err="1">
              <a:latin typeface="Calisto MT" panose="02040603050505030304" pitchFamily="18" charset="0"/>
            </a:rPr>
            <a:t>dan</a:t>
          </a:r>
          <a:r>
            <a:rPr lang="en-US" sz="1200" kern="1200" dirty="0">
              <a:latin typeface="Calisto MT" panose="02040603050505030304" pitchFamily="18" charset="0"/>
            </a:rPr>
            <a:t> </a:t>
          </a:r>
          <a:r>
            <a:rPr lang="en-US" sz="1200" kern="1200" dirty="0" err="1">
              <a:latin typeface="Calisto MT" panose="02040603050505030304" pitchFamily="18" charset="0"/>
            </a:rPr>
            <a:t>tidak</a:t>
          </a:r>
          <a:r>
            <a:rPr lang="en-US" sz="1200" kern="1200" dirty="0">
              <a:latin typeface="Calisto MT" panose="02040603050505030304" pitchFamily="18" charset="0"/>
            </a:rPr>
            <a:t> </a:t>
          </a:r>
          <a:r>
            <a:rPr lang="en-US" sz="1200" kern="1200" dirty="0" err="1">
              <a:latin typeface="Calisto MT" panose="02040603050505030304" pitchFamily="18" charset="0"/>
            </a:rPr>
            <a:t>dapat</a:t>
          </a:r>
          <a:r>
            <a:rPr lang="en-US" sz="1200" kern="1200" dirty="0">
              <a:latin typeface="Calisto MT" panose="02040603050505030304" pitchFamily="18" charset="0"/>
            </a:rPr>
            <a:t> </a:t>
          </a:r>
          <a:r>
            <a:rPr lang="en-US" sz="1200" kern="1200" dirty="0" err="1">
              <a:latin typeface="Calisto MT" panose="02040603050505030304" pitchFamily="18" charset="0"/>
            </a:rPr>
            <a:t>diterka</a:t>
          </a:r>
          <a:endParaRPr lang="en-US" sz="1200" kern="1200" dirty="0">
            <a:latin typeface="Calisto MT" panose="02040603050505030304" pitchFamily="18" charset="0"/>
          </a:endParaRPr>
        </a:p>
      </dsp:txBody>
      <dsp:txXfrm>
        <a:off x="894895" y="625880"/>
        <a:ext cx="2078071" cy="460014"/>
      </dsp:txXfrm>
    </dsp:sp>
    <dsp:sp modelId="{7E141B4A-5E0A-4E62-AE53-23DA9D001B21}">
      <dsp:nvSpPr>
        <dsp:cNvPr id="0" name=""/>
        <dsp:cNvSpPr/>
      </dsp:nvSpPr>
      <dsp:spPr>
        <a:xfrm>
          <a:off x="782856" y="489408"/>
          <a:ext cx="97727" cy="977276"/>
        </a:xfrm>
        <a:custGeom>
          <a:avLst/>
          <a:gdLst/>
          <a:ahLst/>
          <a:cxnLst/>
          <a:rect l="0" t="0" r="0" b="0"/>
          <a:pathLst>
            <a:path>
              <a:moveTo>
                <a:pt x="0" y="0"/>
              </a:moveTo>
              <a:lnTo>
                <a:pt x="0" y="977276"/>
              </a:lnTo>
              <a:lnTo>
                <a:pt x="97727" y="9772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54B761-638B-4FC4-9FAA-1C62C339917D}">
      <dsp:nvSpPr>
        <dsp:cNvPr id="0" name=""/>
        <dsp:cNvSpPr/>
      </dsp:nvSpPr>
      <dsp:spPr>
        <a:xfrm>
          <a:off x="880583" y="1222365"/>
          <a:ext cx="2106695" cy="4886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err="1">
              <a:latin typeface="Calisto MT" panose="02040603050505030304" pitchFamily="18" charset="0"/>
            </a:rPr>
            <a:t>Bertingkah</a:t>
          </a:r>
          <a:r>
            <a:rPr lang="en-US" sz="1200" kern="1200" dirty="0">
              <a:latin typeface="Calisto MT" panose="02040603050505030304" pitchFamily="18" charset="0"/>
            </a:rPr>
            <a:t> </a:t>
          </a:r>
          <a:r>
            <a:rPr lang="en-US" sz="1200" kern="1200" dirty="0" err="1">
              <a:latin typeface="Calisto MT" panose="02040603050505030304" pitchFamily="18" charset="0"/>
            </a:rPr>
            <a:t>laku</a:t>
          </a:r>
          <a:r>
            <a:rPr lang="en-US" sz="1200" kern="1200" dirty="0">
              <a:latin typeface="Calisto MT" panose="02040603050505030304" pitchFamily="18" charset="0"/>
            </a:rPr>
            <a:t> </a:t>
          </a:r>
          <a:r>
            <a:rPr lang="en-US" sz="1200" kern="1200" dirty="0" err="1">
              <a:latin typeface="Calisto MT" panose="02040603050505030304" pitchFamily="18" charset="0"/>
            </a:rPr>
            <a:t>kasar</a:t>
          </a:r>
          <a:r>
            <a:rPr lang="en-US" sz="1200" kern="1200" dirty="0">
              <a:latin typeface="Calisto MT" panose="02040603050505030304" pitchFamily="18" charset="0"/>
            </a:rPr>
            <a:t> </a:t>
          </a:r>
          <a:r>
            <a:rPr lang="en-US" sz="1200" kern="1200" dirty="0" err="1">
              <a:latin typeface="Calisto MT" panose="02040603050505030304" pitchFamily="18" charset="0"/>
            </a:rPr>
            <a:t>untuk</a:t>
          </a:r>
          <a:r>
            <a:rPr lang="en-US" sz="1200" kern="1200" dirty="0">
              <a:latin typeface="Calisto MT" panose="02040603050505030304" pitchFamily="18" charset="0"/>
            </a:rPr>
            <a:t> </a:t>
          </a:r>
          <a:r>
            <a:rPr lang="en-US" sz="1200" kern="1200" dirty="0" err="1">
              <a:latin typeface="Calisto MT" panose="02040603050505030304" pitchFamily="18" charset="0"/>
            </a:rPr>
            <a:t>menutupi</a:t>
          </a:r>
          <a:r>
            <a:rPr lang="en-US" sz="1200" kern="1200" dirty="0">
              <a:latin typeface="Calisto MT" panose="02040603050505030304" pitchFamily="18" charset="0"/>
            </a:rPr>
            <a:t> </a:t>
          </a:r>
          <a:r>
            <a:rPr lang="en-US" sz="1200" kern="1200" dirty="0" err="1">
              <a:latin typeface="Calisto MT" panose="02040603050505030304" pitchFamily="18" charset="0"/>
            </a:rPr>
            <a:t>kekurangan</a:t>
          </a:r>
          <a:r>
            <a:rPr lang="en-US" sz="1200" kern="1200" dirty="0">
              <a:latin typeface="Calisto MT" panose="02040603050505030304" pitchFamily="18" charset="0"/>
            </a:rPr>
            <a:t> </a:t>
          </a:r>
          <a:r>
            <a:rPr lang="en-US" sz="1200" kern="1200" dirty="0" err="1">
              <a:latin typeface="Calisto MT" panose="02040603050505030304" pitchFamily="18" charset="0"/>
            </a:rPr>
            <a:t>dalam</a:t>
          </a:r>
          <a:r>
            <a:rPr lang="en-US" sz="1200" kern="1200" dirty="0">
              <a:latin typeface="Calisto MT" panose="02040603050505030304" pitchFamily="18" charset="0"/>
            </a:rPr>
            <a:t> </a:t>
          </a:r>
          <a:r>
            <a:rPr lang="en-US" sz="1200" kern="1200" dirty="0" err="1">
              <a:latin typeface="Calisto MT" panose="02040603050505030304" pitchFamily="18" charset="0"/>
            </a:rPr>
            <a:t>hal</a:t>
          </a:r>
          <a:r>
            <a:rPr lang="en-US" sz="1200" kern="1200" dirty="0">
              <a:latin typeface="Calisto MT" panose="02040603050505030304" pitchFamily="18" charset="0"/>
            </a:rPr>
            <a:t> rasa </a:t>
          </a:r>
          <a:r>
            <a:rPr lang="en-US" sz="1200" kern="1200" dirty="0" err="1">
              <a:latin typeface="Calisto MT" panose="02040603050505030304" pitchFamily="18" charset="0"/>
            </a:rPr>
            <a:t>percaya</a:t>
          </a:r>
          <a:r>
            <a:rPr lang="en-US" sz="1200" kern="1200" dirty="0">
              <a:latin typeface="Calisto MT" panose="02040603050505030304" pitchFamily="18" charset="0"/>
            </a:rPr>
            <a:t> </a:t>
          </a:r>
          <a:r>
            <a:rPr lang="en-US" sz="1200" kern="1200" dirty="0" err="1">
              <a:latin typeface="Calisto MT" panose="02040603050505030304" pitchFamily="18" charset="0"/>
            </a:rPr>
            <a:t>diri</a:t>
          </a:r>
          <a:endParaRPr lang="en-US" sz="1200" kern="1200" dirty="0">
            <a:latin typeface="Calisto MT" panose="02040603050505030304" pitchFamily="18" charset="0"/>
          </a:endParaRPr>
        </a:p>
      </dsp:txBody>
      <dsp:txXfrm>
        <a:off x="894895" y="1236677"/>
        <a:ext cx="2078071" cy="460014"/>
      </dsp:txXfrm>
    </dsp:sp>
    <dsp:sp modelId="{4F80C53D-215A-465A-9AEC-6CEBC05612E8}">
      <dsp:nvSpPr>
        <dsp:cNvPr id="0" name=""/>
        <dsp:cNvSpPr/>
      </dsp:nvSpPr>
      <dsp:spPr>
        <a:xfrm>
          <a:off x="782856" y="489408"/>
          <a:ext cx="97727" cy="1588074"/>
        </a:xfrm>
        <a:custGeom>
          <a:avLst/>
          <a:gdLst/>
          <a:ahLst/>
          <a:cxnLst/>
          <a:rect l="0" t="0" r="0" b="0"/>
          <a:pathLst>
            <a:path>
              <a:moveTo>
                <a:pt x="0" y="0"/>
              </a:moveTo>
              <a:lnTo>
                <a:pt x="0" y="1588074"/>
              </a:lnTo>
              <a:lnTo>
                <a:pt x="97727" y="15880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EFB9-0A6C-48F2-AC56-A968AA39E7E2}">
      <dsp:nvSpPr>
        <dsp:cNvPr id="0" name=""/>
        <dsp:cNvSpPr/>
      </dsp:nvSpPr>
      <dsp:spPr>
        <a:xfrm>
          <a:off x="880583" y="1833163"/>
          <a:ext cx="2084820" cy="4886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err="1">
              <a:latin typeface="Calisto MT" panose="02040603050505030304" pitchFamily="18" charset="0"/>
            </a:rPr>
            <a:t>Mulai</a:t>
          </a:r>
          <a:r>
            <a:rPr lang="en-US" sz="1200" kern="1200" dirty="0">
              <a:latin typeface="Calisto MT" panose="02040603050505030304" pitchFamily="18" charset="0"/>
            </a:rPr>
            <a:t> </a:t>
          </a:r>
          <a:r>
            <a:rPr lang="en-US" sz="1200" kern="1200" dirty="0" err="1">
              <a:latin typeface="Calisto MT" panose="02040603050505030304" pitchFamily="18" charset="0"/>
            </a:rPr>
            <a:t>mengamati</a:t>
          </a:r>
          <a:r>
            <a:rPr lang="en-US" sz="1200" kern="1200" dirty="0">
              <a:latin typeface="Calisto MT" panose="02040603050505030304" pitchFamily="18" charset="0"/>
            </a:rPr>
            <a:t> orang </a:t>
          </a:r>
          <a:r>
            <a:rPr lang="en-US" sz="1200" kern="1200" dirty="0" err="1">
              <a:latin typeface="Calisto MT" panose="02040603050505030304" pitchFamily="18" charset="0"/>
            </a:rPr>
            <a:t>tua</a:t>
          </a:r>
          <a:r>
            <a:rPr lang="en-US" sz="1200" kern="1200" dirty="0">
              <a:latin typeface="Calisto MT" panose="02040603050505030304" pitchFamily="18" charset="0"/>
            </a:rPr>
            <a:t> </a:t>
          </a:r>
          <a:r>
            <a:rPr lang="en-US" sz="1200" kern="1200" dirty="0" err="1">
              <a:latin typeface="Calisto MT" panose="02040603050505030304" pitchFamily="18" charset="0"/>
            </a:rPr>
            <a:t>dan</a:t>
          </a:r>
          <a:r>
            <a:rPr lang="en-US" sz="1200" kern="1200" dirty="0">
              <a:latin typeface="Calisto MT" panose="02040603050505030304" pitchFamily="18" charset="0"/>
            </a:rPr>
            <a:t> guru-guru </a:t>
          </a:r>
          <a:r>
            <a:rPr lang="en-US" sz="1200" kern="1200" dirty="0" err="1">
              <a:latin typeface="Calisto MT" panose="02040603050505030304" pitchFamily="18" charset="0"/>
            </a:rPr>
            <a:t>mereka</a:t>
          </a:r>
          <a:r>
            <a:rPr lang="en-US" sz="1200" kern="1200" dirty="0">
              <a:latin typeface="Calisto MT" panose="02040603050505030304" pitchFamily="18" charset="0"/>
            </a:rPr>
            <a:t> </a:t>
          </a:r>
          <a:r>
            <a:rPr lang="en-US" sz="1200" kern="1200" dirty="0" err="1">
              <a:latin typeface="Calisto MT" panose="02040603050505030304" pitchFamily="18" charset="0"/>
            </a:rPr>
            <a:t>secara</a:t>
          </a:r>
          <a:r>
            <a:rPr lang="en-US" sz="1200" kern="1200" dirty="0">
              <a:latin typeface="Calisto MT" panose="02040603050505030304" pitchFamily="18" charset="0"/>
            </a:rPr>
            <a:t> </a:t>
          </a:r>
          <a:r>
            <a:rPr lang="en-US" sz="1200" kern="1200" dirty="0" err="1">
              <a:latin typeface="Calisto MT" panose="02040603050505030304" pitchFamily="18" charset="0"/>
            </a:rPr>
            <a:t>objektif</a:t>
          </a:r>
          <a:endParaRPr lang="en-US" sz="1200" kern="1200" dirty="0">
            <a:latin typeface="Calisto MT" panose="02040603050505030304" pitchFamily="18" charset="0"/>
          </a:endParaRPr>
        </a:p>
      </dsp:txBody>
      <dsp:txXfrm>
        <a:off x="894895" y="1847475"/>
        <a:ext cx="2056196" cy="460014"/>
      </dsp:txXfrm>
    </dsp:sp>
    <dsp:sp modelId="{804E3536-1D01-45AB-BEBA-E8925366305C}">
      <dsp:nvSpPr>
        <dsp:cNvPr id="0" name=""/>
        <dsp:cNvSpPr/>
      </dsp:nvSpPr>
      <dsp:spPr>
        <a:xfrm>
          <a:off x="782856" y="489408"/>
          <a:ext cx="97727" cy="2198872"/>
        </a:xfrm>
        <a:custGeom>
          <a:avLst/>
          <a:gdLst/>
          <a:ahLst/>
          <a:cxnLst/>
          <a:rect l="0" t="0" r="0" b="0"/>
          <a:pathLst>
            <a:path>
              <a:moveTo>
                <a:pt x="0" y="0"/>
              </a:moveTo>
              <a:lnTo>
                <a:pt x="0" y="2198872"/>
              </a:lnTo>
              <a:lnTo>
                <a:pt x="97727" y="21988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3DFC1F-C919-41E9-A836-F5A927CF4FDF}">
      <dsp:nvSpPr>
        <dsp:cNvPr id="0" name=""/>
        <dsp:cNvSpPr/>
      </dsp:nvSpPr>
      <dsp:spPr>
        <a:xfrm>
          <a:off x="880583" y="2443961"/>
          <a:ext cx="2035964" cy="4886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err="1">
              <a:latin typeface="Calisto MT" panose="02040603050505030304" pitchFamily="18" charset="0"/>
            </a:rPr>
            <a:t>Cenderung</a:t>
          </a:r>
          <a:r>
            <a:rPr lang="en-US" sz="1200" kern="1200" dirty="0">
              <a:latin typeface="Calisto MT" panose="02040603050505030304" pitchFamily="18" charset="0"/>
            </a:rPr>
            <a:t> </a:t>
          </a:r>
          <a:r>
            <a:rPr lang="en-US" sz="1200" kern="1200" dirty="0" err="1">
              <a:latin typeface="Calisto MT" panose="02040603050505030304" pitchFamily="18" charset="0"/>
            </a:rPr>
            <a:t>tidak</a:t>
          </a:r>
          <a:r>
            <a:rPr lang="en-US" sz="1200" kern="1200" dirty="0">
              <a:latin typeface="Calisto MT" panose="02040603050505030304" pitchFamily="18" charset="0"/>
            </a:rPr>
            <a:t> </a:t>
          </a:r>
          <a:r>
            <a:rPr lang="en-US" sz="1200" kern="1200" dirty="0" err="1">
              <a:latin typeface="Calisto MT" panose="02040603050505030304" pitchFamily="18" charset="0"/>
            </a:rPr>
            <a:t>toleran</a:t>
          </a:r>
          <a:r>
            <a:rPr lang="en-US" sz="1200" kern="1200" dirty="0">
              <a:latin typeface="Calisto MT" panose="02040603050505030304" pitchFamily="18" charset="0"/>
            </a:rPr>
            <a:t> </a:t>
          </a:r>
          <a:r>
            <a:rPr lang="en-US" sz="1200" kern="1200" dirty="0" err="1">
              <a:latin typeface="Calisto MT" panose="02040603050505030304" pitchFamily="18" charset="0"/>
            </a:rPr>
            <a:t>terhadap</a:t>
          </a:r>
          <a:r>
            <a:rPr lang="en-US" sz="1200" kern="1200" dirty="0">
              <a:latin typeface="Calisto MT" panose="02040603050505030304" pitchFamily="18" charset="0"/>
            </a:rPr>
            <a:t> orang lain </a:t>
          </a:r>
          <a:r>
            <a:rPr lang="en-US" sz="1200" kern="1200" dirty="0" err="1">
              <a:latin typeface="Calisto MT" panose="02040603050505030304" pitchFamily="18" charset="0"/>
            </a:rPr>
            <a:t>dan</a:t>
          </a:r>
          <a:r>
            <a:rPr lang="en-US" sz="1200" kern="1200" dirty="0">
              <a:latin typeface="Calisto MT" panose="02040603050505030304" pitchFamily="18" charset="0"/>
            </a:rPr>
            <a:t> </a:t>
          </a:r>
          <a:r>
            <a:rPr lang="en-US" sz="1200" kern="1200" dirty="0" err="1">
              <a:latin typeface="Calisto MT" panose="02040603050505030304" pitchFamily="18" charset="0"/>
            </a:rPr>
            <a:t>ingin</a:t>
          </a:r>
          <a:r>
            <a:rPr lang="en-US" sz="1200" kern="1200" dirty="0">
              <a:latin typeface="Calisto MT" panose="02040603050505030304" pitchFamily="18" charset="0"/>
            </a:rPr>
            <a:t> </a:t>
          </a:r>
          <a:r>
            <a:rPr lang="en-US" sz="1200" kern="1200" dirty="0" err="1">
              <a:latin typeface="Calisto MT" panose="02040603050505030304" pitchFamily="18" charset="0"/>
            </a:rPr>
            <a:t>selalu</a:t>
          </a:r>
          <a:r>
            <a:rPr lang="en-US" sz="1200" kern="1200" dirty="0">
              <a:latin typeface="Calisto MT" panose="02040603050505030304" pitchFamily="18" charset="0"/>
            </a:rPr>
            <a:t> </a:t>
          </a:r>
          <a:r>
            <a:rPr lang="en-US" sz="1200" kern="1200" dirty="0" err="1">
              <a:latin typeface="Calisto MT" panose="02040603050505030304" pitchFamily="18" charset="0"/>
            </a:rPr>
            <a:t>menang</a:t>
          </a:r>
          <a:r>
            <a:rPr lang="en-US" sz="1200" kern="1200" dirty="0">
              <a:latin typeface="Calisto MT" panose="02040603050505030304" pitchFamily="18" charset="0"/>
            </a:rPr>
            <a:t> </a:t>
          </a:r>
          <a:r>
            <a:rPr lang="en-US" sz="1200" kern="1200" dirty="0" err="1">
              <a:latin typeface="Calisto MT" panose="02040603050505030304" pitchFamily="18" charset="0"/>
            </a:rPr>
            <a:t>sendiri</a:t>
          </a:r>
          <a:endParaRPr lang="en-US" sz="1200" kern="1200" dirty="0">
            <a:latin typeface="Calisto MT" panose="02040603050505030304" pitchFamily="18" charset="0"/>
          </a:endParaRPr>
        </a:p>
      </dsp:txBody>
      <dsp:txXfrm>
        <a:off x="894895" y="2458273"/>
        <a:ext cx="2007340" cy="460014"/>
      </dsp:txXfrm>
    </dsp:sp>
    <dsp:sp modelId="{4C628A9D-6826-4BEA-9958-AE1DC07727B6}">
      <dsp:nvSpPr>
        <dsp:cNvPr id="0" name=""/>
        <dsp:cNvSpPr/>
      </dsp:nvSpPr>
      <dsp:spPr>
        <a:xfrm>
          <a:off x="782856" y="489408"/>
          <a:ext cx="97727" cy="2809670"/>
        </a:xfrm>
        <a:custGeom>
          <a:avLst/>
          <a:gdLst/>
          <a:ahLst/>
          <a:cxnLst/>
          <a:rect l="0" t="0" r="0" b="0"/>
          <a:pathLst>
            <a:path>
              <a:moveTo>
                <a:pt x="0" y="0"/>
              </a:moveTo>
              <a:lnTo>
                <a:pt x="0" y="2809670"/>
              </a:lnTo>
              <a:lnTo>
                <a:pt x="97727" y="28096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D0EDD3-04E5-4285-A288-C37355FD68A1}">
      <dsp:nvSpPr>
        <dsp:cNvPr id="0" name=""/>
        <dsp:cNvSpPr/>
      </dsp:nvSpPr>
      <dsp:spPr>
        <a:xfrm>
          <a:off x="880583" y="3054759"/>
          <a:ext cx="2002986" cy="4886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Calisto MT" panose="02040603050505030304" pitchFamily="18" charset="0"/>
            </a:rPr>
            <a:t>Kemarahan biasa terjadi</a:t>
          </a:r>
          <a:endParaRPr lang="en-US" sz="1200" kern="1200" dirty="0">
            <a:latin typeface="Calisto MT" panose="02040603050505030304" pitchFamily="18" charset="0"/>
          </a:endParaRPr>
        </a:p>
      </dsp:txBody>
      <dsp:txXfrm>
        <a:off x="894895" y="3069071"/>
        <a:ext cx="1974362" cy="460014"/>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7A7F8-B858-457B-85B0-EA9E1D6D9E77}" type="datetimeFigureOut">
              <a:rPr lang="en-US" smtClean="0"/>
              <a:t>12/22/24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E9959-FE4C-40B2-A887-79581397D0A4}" type="slidenum">
              <a:rPr lang="en-US" smtClean="0"/>
              <a:t>‹#›</a:t>
            </a:fld>
            <a:endParaRPr lang="en-US"/>
          </a:p>
        </p:txBody>
      </p:sp>
    </p:spTree>
    <p:extLst>
      <p:ext uri="{BB962C8B-B14F-4D97-AF65-F5344CB8AC3E}">
        <p14:creationId xmlns:p14="http://schemas.microsoft.com/office/powerpoint/2010/main" val="11896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851920" y="1794902"/>
            <a:ext cx="5292080" cy="1080121"/>
          </a:xfrm>
          <a:prstGeom prst="rect">
            <a:avLst/>
          </a:prstGeom>
        </p:spPr>
        <p:txBody>
          <a:bodyPr anchor="ctr"/>
          <a:lstStyle>
            <a:lvl1pPr marL="0" indent="0" algn="l">
              <a:lnSpc>
                <a:spcPct val="100000"/>
              </a:lnSpc>
              <a:buNone/>
              <a:defRPr b="0" baseline="0">
                <a:solidFill>
                  <a:schemeClr val="bg1"/>
                </a:solidFill>
                <a:latin typeface="+mj-lt"/>
                <a:cs typeface="Arial" pitchFamily="34" charset="0"/>
              </a:defRPr>
            </a:lvl1pPr>
          </a:lstStyle>
          <a:p>
            <a:r>
              <a:rPr lang="en-US" altLang="ko-KR" dirty="0">
                <a:ea typeface="맑은 고딕" pitchFamily="50" charset="-127"/>
              </a:rPr>
              <a:t>FREE </a:t>
            </a:r>
          </a:p>
          <a:p>
            <a:r>
              <a:rPr lang="en-US" altLang="ko-KR" dirty="0">
                <a:ea typeface="맑은 고딕" pitchFamily="50" charset="-127"/>
              </a:rPr>
              <a:t>PPT TEMPLATES</a:t>
            </a:r>
            <a:endParaRPr lang="en-US" altLang="ko-KR" dirty="0"/>
          </a:p>
        </p:txBody>
      </p:sp>
      <p:sp>
        <p:nvSpPr>
          <p:cNvPr id="11" name="Text Placeholder 9"/>
          <p:cNvSpPr>
            <a:spLocks noGrp="1"/>
          </p:cNvSpPr>
          <p:nvPr>
            <p:ph type="body" sz="quarter" idx="11" hasCustomPrompt="1"/>
          </p:nvPr>
        </p:nvSpPr>
        <p:spPr>
          <a:xfrm>
            <a:off x="3851772" y="2947030"/>
            <a:ext cx="5292080" cy="488816"/>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pic>
        <p:nvPicPr>
          <p:cNvPr id="1026" name="Picture 2" descr="E:\002-KIMS BUSINESS\007-02-Fullslidesppt-Contents\20161228\02-edu\bulb-item.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2640" y="657349"/>
            <a:ext cx="1765300" cy="391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1759754"/>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23208" y="1042230"/>
            <a:ext cx="2869272" cy="347463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7380312" y="1175233"/>
            <a:ext cx="1008112"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643269" y="1261134"/>
            <a:ext cx="1654766"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0013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4860032" y="0"/>
            <a:ext cx="36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4896032" y="1311750"/>
            <a:ext cx="180000" cy="25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3440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307657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95063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131840" y="181632"/>
            <a:ext cx="601216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131840" y="757696"/>
            <a:ext cx="601216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146470" y="1131590"/>
            <a:ext cx="3059832" cy="401191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8887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411510"/>
            <a:ext cx="6444208" cy="4320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icture Placeholder 2"/>
          <p:cNvSpPr>
            <a:spLocks noGrp="1"/>
          </p:cNvSpPr>
          <p:nvPr>
            <p:ph type="pic" idx="1" hasCustomPrompt="1"/>
          </p:nvPr>
        </p:nvSpPr>
        <p:spPr>
          <a:xfrm>
            <a:off x="135622"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2223854"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4312086"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42137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444208"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6444208"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3986213"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3986213"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09397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3291830"/>
            <a:ext cx="8748464"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95536" y="3867894"/>
            <a:ext cx="8748464"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2" hasCustomPrompt="1"/>
          </p:nvPr>
        </p:nvSpPr>
        <p:spPr>
          <a:xfrm>
            <a:off x="467544" y="339502"/>
            <a:ext cx="3312128" cy="280807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3995936" y="339502"/>
            <a:ext cx="468052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399593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561619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723645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52426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3106909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2571750"/>
            <a:ext cx="9144000" cy="257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p:cNvSpPr/>
          <p:nvPr userDrawn="1"/>
        </p:nvSpPr>
        <p:spPr>
          <a:xfrm>
            <a:off x="2116108" y="843558"/>
            <a:ext cx="4896544" cy="3456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Rectangle 4"/>
          <p:cNvSpPr/>
          <p:nvPr userDrawn="1"/>
        </p:nvSpPr>
        <p:spPr>
          <a:xfrm>
            <a:off x="2116108" y="0"/>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2116108" y="4948014"/>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116108" y="3049518"/>
            <a:ext cx="4896544"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2116108" y="3625582"/>
            <a:ext cx="4896544"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4155985" y="1156325"/>
            <a:ext cx="816788" cy="181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572242"/>
            <a:ext cx="9144000" cy="576063"/>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14830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3311860" y="737642"/>
            <a:ext cx="2520280" cy="25202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62351" y="1139211"/>
            <a:ext cx="819298" cy="181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484" y="938231"/>
            <a:ext cx="1584176" cy="351595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0000"/>
          <a:stretch/>
        </p:blipFill>
        <p:spPr bwMode="auto">
          <a:xfrm>
            <a:off x="789484" y="938231"/>
            <a:ext cx="792088" cy="35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735" y="2931790"/>
            <a:ext cx="945499" cy="209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99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3399842"/>
            <a:ext cx="9144000" cy="174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4043561" y="2859782"/>
            <a:ext cx="1080120" cy="1080120"/>
          </a:xfrm>
          <a:prstGeom prst="ellipse">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8057" y="3010192"/>
            <a:ext cx="351128" cy="77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86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6085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43508" y="92609"/>
            <a:ext cx="8856984" cy="49582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232792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465584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98376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2328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userDrawn="1"/>
        </p:nvSpPr>
        <p:spPr>
          <a:xfrm>
            <a:off x="4656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6984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1596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2932113"/>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5776" y="1131590"/>
            <a:ext cx="7230270" cy="367743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513480" y="1626257"/>
            <a:ext cx="3465217" cy="256260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467544" y="3363838"/>
            <a:ext cx="30243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26058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72" r:id="rId2"/>
    <p:sldLayoutId id="2147483670" r:id="rId3"/>
    <p:sldLayoutId id="2147483652" r:id="rId4"/>
    <p:sldLayoutId id="2147483671" r:id="rId5"/>
    <p:sldLayoutId id="2147483655" r:id="rId6"/>
    <p:sldLayoutId id="2147483662" r:id="rId7"/>
    <p:sldLayoutId id="2147483663" r:id="rId8"/>
    <p:sldLayoutId id="2147483665" r:id="rId9"/>
    <p:sldLayoutId id="2147483666" r:id="rId10"/>
    <p:sldLayoutId id="2147483667" r:id="rId11"/>
    <p:sldLayoutId id="2147483664" r:id="rId12"/>
    <p:sldLayoutId id="2147483668" r:id="rId13"/>
    <p:sldLayoutId id="2147483669" r:id="rId14"/>
    <p:sldLayoutId id="2147483673" r:id="rId15"/>
    <p:sldLayoutId id="2147483656" r:id="rId1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71800" y="699542"/>
            <a:ext cx="6264696" cy="3312368"/>
          </a:xfrm>
        </p:spPr>
        <p:txBody>
          <a:bodyPr/>
          <a:lstStyle/>
          <a:p>
            <a:pPr algn="ctr"/>
            <a:r>
              <a:rPr lang="en-US" altLang="ko-KR" dirty="0">
                <a:latin typeface="Calisto MT" panose="02040603050505030304" pitchFamily="18" charset="0"/>
                <a:ea typeface="맑은 고딕" pitchFamily="50" charset="-127"/>
              </a:rPr>
              <a:t>PERKEMBANGAN SOSIAL-EMOSIONAL DAN MORAL PADA ANAK-REMAJA</a:t>
            </a:r>
          </a:p>
        </p:txBody>
      </p:sp>
      <p:sp>
        <p:nvSpPr>
          <p:cNvPr id="4" name="Text Placeholder 3"/>
          <p:cNvSpPr>
            <a:spLocks noGrp="1"/>
          </p:cNvSpPr>
          <p:nvPr>
            <p:ph type="body" sz="quarter" idx="11"/>
          </p:nvPr>
        </p:nvSpPr>
        <p:spPr>
          <a:xfrm>
            <a:off x="2987824" y="3147814"/>
            <a:ext cx="5292080" cy="488816"/>
          </a:xfrm>
        </p:spPr>
        <p:txBody>
          <a:bodyPr/>
          <a:lstStyle/>
          <a:p>
            <a:pPr algn="ctr">
              <a:spcBef>
                <a:spcPts val="0"/>
              </a:spcBef>
              <a:defRPr/>
            </a:pPr>
            <a:endParaRPr lang="en-US" altLang="ko-KR" b="1" dirty="0">
              <a:latin typeface="Calisto MT" panose="02040603050505030304" pitchFamily="18" charset="0"/>
            </a:endParaRPr>
          </a:p>
          <a:p>
            <a:pPr algn="ctr">
              <a:spcBef>
                <a:spcPts val="0"/>
              </a:spcBef>
              <a:defRPr/>
            </a:pPr>
            <a:endParaRPr lang="en-US" altLang="ko-KR" b="1" dirty="0">
              <a:latin typeface="Calisto MT" panose="02040603050505030304" pitchFamily="18" charset="0"/>
            </a:endParaRPr>
          </a:p>
          <a:p>
            <a:pPr algn="ctr">
              <a:spcBef>
                <a:spcPts val="0"/>
              </a:spcBef>
              <a:defRPr/>
            </a:pPr>
            <a:endParaRPr lang="en-US" altLang="ko-KR" b="1" dirty="0">
              <a:latin typeface="Calisto MT" panose="02040603050505030304" pitchFamily="18" charset="0"/>
            </a:endParaRPr>
          </a:p>
          <a:p>
            <a:pPr algn="ctr">
              <a:spcBef>
                <a:spcPts val="0"/>
              </a:spcBef>
              <a:defRPr/>
            </a:pPr>
            <a:endParaRPr lang="en-US" altLang="ko-KR" b="1" dirty="0">
              <a:latin typeface="Calisto MT" panose="02040603050505030304" pitchFamily="18" charset="0"/>
            </a:endParaRPr>
          </a:p>
          <a:p>
            <a:pPr algn="ctr">
              <a:spcBef>
                <a:spcPts val="0"/>
              </a:spcBef>
              <a:defRPr/>
            </a:pPr>
            <a:endParaRPr lang="en-US" altLang="ko-KR" b="1" dirty="0">
              <a:latin typeface="Calisto MT" panose="02040603050505030304" pitchFamily="18" charset="0"/>
            </a:endParaRPr>
          </a:p>
        </p:txBody>
      </p:sp>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FB61A9-054C-46D8-BECF-E50CC316C2AA}"/>
              </a:ext>
            </a:extLst>
          </p:cNvPr>
          <p:cNvSpPr>
            <a:spLocks noGrp="1"/>
          </p:cNvSpPr>
          <p:nvPr>
            <p:ph type="body" sz="quarter" idx="10"/>
          </p:nvPr>
        </p:nvSpPr>
        <p:spPr>
          <a:xfrm>
            <a:off x="-30945" y="411510"/>
            <a:ext cx="9144000" cy="576064"/>
          </a:xfrm>
        </p:spPr>
        <p:txBody>
          <a:bodyPr/>
          <a:lstStyle/>
          <a:p>
            <a:r>
              <a:rPr lang="en-US" altLang="ko-KR" dirty="0" err="1">
                <a:latin typeface="Calisto MT" panose="02040603050505030304" pitchFamily="18" charset="0"/>
              </a:rPr>
              <a:t>Profil</a:t>
            </a:r>
            <a:r>
              <a:rPr lang="en-US" altLang="ko-KR" dirty="0">
                <a:latin typeface="Calisto MT" panose="02040603050505030304" pitchFamily="18" charset="0"/>
              </a:rPr>
              <a:t> </a:t>
            </a:r>
            <a:r>
              <a:rPr lang="en-US" altLang="ko-KR" dirty="0" err="1">
                <a:latin typeface="Calisto MT" panose="02040603050505030304" pitchFamily="18" charset="0"/>
              </a:rPr>
              <a:t>Perkembangan</a:t>
            </a:r>
            <a:r>
              <a:rPr lang="en-US" altLang="ko-KR" dirty="0">
                <a:latin typeface="Calisto MT" panose="02040603050505030304" pitchFamily="18" charset="0"/>
              </a:rPr>
              <a:t> </a:t>
            </a:r>
            <a:r>
              <a:rPr lang="en-US" altLang="ko-KR" dirty="0" err="1">
                <a:latin typeface="Calisto MT" panose="02040603050505030304" pitchFamily="18" charset="0"/>
              </a:rPr>
              <a:t>Emosi</a:t>
            </a:r>
            <a:r>
              <a:rPr lang="en-US" altLang="ko-KR" dirty="0">
                <a:latin typeface="Calisto MT" panose="02040603050505030304" pitchFamily="18" charset="0"/>
              </a:rPr>
              <a:t> Anak</a:t>
            </a:r>
            <a:endParaRPr lang="ko-KR" altLang="en-US" dirty="0">
              <a:latin typeface="Calisto MT" panose="02040603050505030304" pitchFamily="18" charset="0"/>
            </a:endParaRPr>
          </a:p>
          <a:p>
            <a:endParaRPr lang="en-US" dirty="0">
              <a:latin typeface="Calisto MT" panose="02040603050505030304" pitchFamily="18" charset="0"/>
            </a:endParaRPr>
          </a:p>
        </p:txBody>
      </p:sp>
      <p:sp>
        <p:nvSpPr>
          <p:cNvPr id="3" name="Text Placeholder 2">
            <a:extLst>
              <a:ext uri="{FF2B5EF4-FFF2-40B4-BE49-F238E27FC236}">
                <a16:creationId xmlns:a16="http://schemas.microsoft.com/office/drawing/2014/main" id="{79D95338-6536-45A5-94C8-500BF561B5A3}"/>
              </a:ext>
            </a:extLst>
          </p:cNvPr>
          <p:cNvSpPr>
            <a:spLocks noGrp="1"/>
          </p:cNvSpPr>
          <p:nvPr>
            <p:ph type="body" sz="quarter" idx="11"/>
          </p:nvPr>
        </p:nvSpPr>
        <p:spPr>
          <a:xfrm>
            <a:off x="531825" y="525460"/>
            <a:ext cx="8545814" cy="4159312"/>
          </a:xfrm>
        </p:spPr>
        <p:txBody>
          <a:bodyPr/>
          <a:lstStyle/>
          <a:p>
            <a:pPr algn="l"/>
            <a:r>
              <a:rPr lang="en-ID" sz="1600" dirty="0" err="1">
                <a:effectLst/>
                <a:latin typeface="Calisto MT" panose="02040603050505030304" pitchFamily="18" charset="0"/>
                <a:ea typeface="Calibri" panose="020F0502020204030204" pitchFamily="34" charset="0"/>
                <a:cs typeface="Times New Roman" panose="02020603050405020304" pitchFamily="18" charset="0"/>
              </a:rPr>
              <a:t>Karaktristik</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emosi</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pada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anak</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berbeda</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dengan</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karakteristik</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yang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terjadi</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pada orang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dewasa</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p>
          <a:p>
            <a:pPr algn="l"/>
            <a:r>
              <a:rPr lang="en-ID" sz="1600" dirty="0" err="1">
                <a:effectLst/>
                <a:latin typeface="Calisto MT" panose="02040603050505030304" pitchFamily="18" charset="0"/>
                <a:ea typeface="Calibri" panose="020F0502020204030204" pitchFamily="34" charset="0"/>
                <a:cs typeface="Times New Roman" panose="02020603050405020304" pitchFamily="18" charset="0"/>
              </a:rPr>
              <a:t>dimana</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karekteristik</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emosi</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pada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anak</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itu</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biasanya</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berlangsung</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singkat</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dan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berakhir</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tiba-tiba</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p>
          <a:p>
            <a:pPr algn="l"/>
            <a:r>
              <a:rPr lang="en-ID" sz="1600" dirty="0" err="1">
                <a:effectLst/>
                <a:latin typeface="Calisto MT" panose="02040603050505030304" pitchFamily="18" charset="0"/>
                <a:ea typeface="Calibri" panose="020F0502020204030204" pitchFamily="34" charset="0"/>
                <a:cs typeface="Times New Roman" panose="02020603050405020304" pitchFamily="18" charset="0"/>
              </a:rPr>
              <a:t>dapat</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diketahui</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dengan</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jelas</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dari</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tingkah</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lakunya</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terlihat</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lebih</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hebat</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atau</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kuat</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bersifat</a:t>
            </a:r>
            <a:endParaRPr lang="en-ID" sz="1600" dirty="0">
              <a:effectLst/>
              <a:latin typeface="Calisto MT" panose="02040603050505030304" pitchFamily="18" charset="0"/>
              <a:ea typeface="Calibri" panose="020F0502020204030204" pitchFamily="34" charset="0"/>
              <a:cs typeface="Times New Roman" panose="02020603050405020304" pitchFamily="18" charset="0"/>
            </a:endParaRPr>
          </a:p>
          <a:p>
            <a:pPr algn="l"/>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sementara</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lebih</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sering</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terjadi</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dan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reaksinya</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mencerminkan</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individualitas</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p>
          <a:p>
            <a:pPr algn="l"/>
            <a:endParaRPr lang="en-ID" sz="1600" dirty="0">
              <a:latin typeface="Calisto MT" panose="02040603050505030304" pitchFamily="18" charset="0"/>
              <a:ea typeface="Calibri" panose="020F0502020204030204" pitchFamily="34" charset="0"/>
              <a:cs typeface="Times New Roman" panose="02020603050405020304" pitchFamily="18" charset="0"/>
            </a:endParaRPr>
          </a:p>
          <a:p>
            <a:pPr algn="l"/>
            <a:endParaRPr lang="en-ID" sz="1600" dirty="0">
              <a:effectLst/>
              <a:latin typeface="Calisto MT" panose="02040603050505030304" pitchFamily="18" charset="0"/>
              <a:ea typeface="Calibri" panose="020F0502020204030204" pitchFamily="34" charset="0"/>
              <a:cs typeface="Times New Roman" panose="02020603050405020304" pitchFamily="18" charset="0"/>
            </a:endParaRPr>
          </a:p>
          <a:p>
            <a:pPr algn="l"/>
            <a:r>
              <a:rPr lang="en-ID" sz="1600" dirty="0" err="1">
                <a:effectLst/>
                <a:latin typeface="Calisto MT" panose="02040603050505030304" pitchFamily="18" charset="0"/>
                <a:ea typeface="Calibri" panose="020F0502020204030204" pitchFamily="34" charset="0"/>
                <a:cs typeface="Times New Roman" panose="02020603050405020304" pitchFamily="18" charset="0"/>
              </a:rPr>
              <a:t>Emosi</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dipengaruhi</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oleh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dasar</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biologis</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dan juga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pengalaman</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masa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lalu</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Emosi</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memiliki</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peranan</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yang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sangat</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penting</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dalam</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perkembangan</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anak</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baik</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pada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usia</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prasekolah</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maupun</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pada </a:t>
            </a:r>
          </a:p>
          <a:p>
            <a:pPr algn="l"/>
            <a:r>
              <a:rPr lang="en-ID" sz="1600" dirty="0" err="1">
                <a:effectLst/>
                <a:latin typeface="Calisto MT" panose="02040603050505030304" pitchFamily="18" charset="0"/>
                <a:ea typeface="Calibri" panose="020F0502020204030204" pitchFamily="34" charset="0"/>
                <a:cs typeface="Times New Roman" panose="02020603050405020304" pitchFamily="18" charset="0"/>
              </a:rPr>
              <a:t>tahap-tahap</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perkembangan</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selanjutnya</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karena</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memiliki</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pengaruh</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terhadap</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perilaku</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anak</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p>
          <a:p>
            <a:pPr algn="l"/>
            <a:r>
              <a:rPr lang="en-ID" sz="1600" dirty="0">
                <a:effectLst/>
                <a:latin typeface="Calisto MT" panose="02040603050505030304" pitchFamily="18" charset="0"/>
                <a:ea typeface="Calibri" panose="020F0502020204030204" pitchFamily="34" charset="0"/>
                <a:cs typeface="Times New Roman" panose="02020603050405020304" pitchFamily="18" charset="0"/>
              </a:rPr>
              <a:t>Anak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memiliki</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kebutuhan</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emosional</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seperti</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ingin</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dicintai</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dihargai</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rasa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aman</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merasa</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p>
          <a:p>
            <a:pPr algn="l"/>
            <a:r>
              <a:rPr lang="en-ID" sz="1600" dirty="0" err="1">
                <a:effectLst/>
                <a:latin typeface="Calisto MT" panose="02040603050505030304" pitchFamily="18" charset="0"/>
                <a:ea typeface="Calibri" panose="020F0502020204030204" pitchFamily="34" charset="0"/>
                <a:cs typeface="Times New Roman" panose="02020603050405020304" pitchFamily="18" charset="0"/>
              </a:rPr>
              <a:t>kompeten</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danmengoptimalkan</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r>
              <a:rPr lang="en-ID" sz="1600" dirty="0" err="1">
                <a:effectLst/>
                <a:latin typeface="Calisto MT" panose="02040603050505030304" pitchFamily="18" charset="0"/>
                <a:ea typeface="Calibri" panose="020F0502020204030204" pitchFamily="34" charset="0"/>
                <a:cs typeface="Times New Roman" panose="02020603050405020304" pitchFamily="18" charset="0"/>
              </a:rPr>
              <a:t>kompetensinya</a:t>
            </a:r>
            <a:r>
              <a:rPr lang="en-ID" sz="1600" dirty="0">
                <a:effectLst/>
                <a:latin typeface="Calisto MT" panose="02040603050505030304" pitchFamily="18" charset="0"/>
                <a:ea typeface="Calibri" panose="020F0502020204030204" pitchFamily="34" charset="0"/>
                <a:cs typeface="Times New Roman" panose="02020603050405020304" pitchFamily="18" charset="0"/>
              </a:rPr>
              <a:t>. </a:t>
            </a:r>
            <a:endParaRPr lang="en-US" sz="1600" dirty="0">
              <a:effectLst/>
              <a:latin typeface="Calisto MT" panose="02040603050505030304" pitchFamily="18" charset="0"/>
              <a:ea typeface="Calibri" panose="020F0502020204030204" pitchFamily="34" charset="0"/>
              <a:cs typeface="Times New Roman" panose="02020603050405020304" pitchFamily="18" charset="0"/>
            </a:endParaRPr>
          </a:p>
          <a:p>
            <a:endParaRPr lang="en-US" sz="1600" dirty="0">
              <a:effectLst/>
              <a:latin typeface="Calisto MT" panose="02040603050505030304" pitchFamily="18" charset="0"/>
              <a:ea typeface="Calibri" panose="020F0502020204030204" pitchFamily="34" charset="0"/>
              <a:cs typeface="Times New Roman" panose="02020603050405020304" pitchFamily="18" charset="0"/>
            </a:endParaRPr>
          </a:p>
          <a:p>
            <a:endParaRPr lang="en-US" sz="1200" dirty="0">
              <a:latin typeface="Calisto MT" panose="02040603050505030304" pitchFamily="18" charset="0"/>
            </a:endParaRPr>
          </a:p>
        </p:txBody>
      </p:sp>
      <p:sp>
        <p:nvSpPr>
          <p:cNvPr id="7" name="Freeform 20">
            <a:extLst>
              <a:ext uri="{FF2B5EF4-FFF2-40B4-BE49-F238E27FC236}">
                <a16:creationId xmlns:a16="http://schemas.microsoft.com/office/drawing/2014/main" id="{8A5B6D3C-5A40-424E-A4C5-5D2DAE2E9F0D}"/>
              </a:ext>
            </a:extLst>
          </p:cNvPr>
          <p:cNvSpPr/>
          <p:nvPr/>
        </p:nvSpPr>
        <p:spPr>
          <a:xfrm>
            <a:off x="8388424" y="4329430"/>
            <a:ext cx="376670" cy="402560"/>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Freeform 20">
            <a:extLst>
              <a:ext uri="{FF2B5EF4-FFF2-40B4-BE49-F238E27FC236}">
                <a16:creationId xmlns:a16="http://schemas.microsoft.com/office/drawing/2014/main" id="{6E64F8C2-9BFF-49A7-A00E-6A45D03E5F72}"/>
              </a:ext>
            </a:extLst>
          </p:cNvPr>
          <p:cNvSpPr/>
          <p:nvPr/>
        </p:nvSpPr>
        <p:spPr>
          <a:xfrm>
            <a:off x="190571" y="4329430"/>
            <a:ext cx="376670" cy="402560"/>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 name="Right Arrow 3"/>
          <p:cNvSpPr/>
          <p:nvPr/>
        </p:nvSpPr>
        <p:spPr>
          <a:xfrm>
            <a:off x="190571" y="915566"/>
            <a:ext cx="376670" cy="432048"/>
          </a:xfrm>
          <a:prstGeom prst="rightArrow">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90571" y="2787774"/>
            <a:ext cx="376670" cy="432048"/>
          </a:xfrm>
          <a:prstGeom prst="rightArrow">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526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latin typeface="Calisto MT" panose="02040603050505030304" pitchFamily="18" charset="0"/>
              </a:rPr>
              <a:t>Karakter</a:t>
            </a:r>
            <a:r>
              <a:rPr lang="en-US" dirty="0">
                <a:latin typeface="Calisto MT" panose="02040603050505030304" pitchFamily="18" charset="0"/>
              </a:rPr>
              <a:t> </a:t>
            </a:r>
            <a:r>
              <a:rPr lang="en-US" dirty="0" err="1">
                <a:latin typeface="Calisto MT" panose="02040603050505030304" pitchFamily="18" charset="0"/>
              </a:rPr>
              <a:t>Perkembangan</a:t>
            </a:r>
            <a:r>
              <a:rPr lang="en-US" dirty="0">
                <a:latin typeface="Calisto MT" panose="02040603050505030304" pitchFamily="18" charset="0"/>
              </a:rPr>
              <a:t> </a:t>
            </a:r>
            <a:r>
              <a:rPr lang="en-US" dirty="0" err="1">
                <a:latin typeface="Calisto MT" panose="02040603050505030304" pitchFamily="18" charset="0"/>
              </a:rPr>
              <a:t>Emosi</a:t>
            </a:r>
            <a:endParaRPr lang="en-US" dirty="0">
              <a:latin typeface="Calisto MT" panose="02040603050505030304" pitchFamily="18" charset="0"/>
            </a:endParaRPr>
          </a:p>
        </p:txBody>
      </p:sp>
      <p:graphicFrame>
        <p:nvGraphicFramePr>
          <p:cNvPr id="4" name="Diagram 3"/>
          <p:cNvGraphicFramePr/>
          <p:nvPr>
            <p:extLst>
              <p:ext uri="{D42A27DB-BD31-4B8C-83A1-F6EECF244321}">
                <p14:modId xmlns:p14="http://schemas.microsoft.com/office/powerpoint/2010/main" val="380157958"/>
              </p:ext>
            </p:extLst>
          </p:nvPr>
        </p:nvGraphicFramePr>
        <p:xfrm>
          <a:off x="251520" y="1059582"/>
          <a:ext cx="8640960"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2726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051720" y="267494"/>
            <a:ext cx="6300192"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2800" dirty="0" err="1">
                <a:latin typeface="Calisto MT" panose="02040603050505030304" pitchFamily="18" charset="0"/>
                <a:cs typeface="Arial" pitchFamily="34" charset="0"/>
              </a:rPr>
              <a:t>Tugas</a:t>
            </a:r>
            <a:r>
              <a:rPr lang="en-US" sz="2800" dirty="0">
                <a:latin typeface="Calisto MT" panose="02040603050505030304" pitchFamily="18" charset="0"/>
                <a:cs typeface="Arial" pitchFamily="34" charset="0"/>
              </a:rPr>
              <a:t> </a:t>
            </a:r>
            <a:r>
              <a:rPr lang="en-US" sz="2800" dirty="0" err="1">
                <a:latin typeface="Calisto MT" panose="02040603050505030304" pitchFamily="18" charset="0"/>
                <a:cs typeface="Arial" pitchFamily="34" charset="0"/>
              </a:rPr>
              <a:t>Pendidik</a:t>
            </a:r>
            <a:r>
              <a:rPr lang="en-US" sz="2800" dirty="0">
                <a:latin typeface="Calisto MT" panose="02040603050505030304" pitchFamily="18" charset="0"/>
                <a:cs typeface="Arial" pitchFamily="34" charset="0"/>
              </a:rPr>
              <a:t> </a:t>
            </a:r>
            <a:r>
              <a:rPr lang="en-US" sz="2800" dirty="0" err="1">
                <a:latin typeface="Calisto MT" panose="02040603050505030304" pitchFamily="18" charset="0"/>
                <a:cs typeface="Arial" pitchFamily="34" charset="0"/>
              </a:rPr>
              <a:t>sebagai</a:t>
            </a:r>
            <a:r>
              <a:rPr lang="en-US" sz="2800" dirty="0">
                <a:latin typeface="Calisto MT" panose="02040603050505030304" pitchFamily="18" charset="0"/>
                <a:cs typeface="Arial" pitchFamily="34" charset="0"/>
              </a:rPr>
              <a:t> </a:t>
            </a:r>
            <a:r>
              <a:rPr lang="en-US" sz="2800" dirty="0" err="1">
                <a:latin typeface="Calisto MT" panose="02040603050505030304" pitchFamily="18" charset="0"/>
                <a:cs typeface="Arial" pitchFamily="34" charset="0"/>
              </a:rPr>
              <a:t>Implikasi</a:t>
            </a:r>
            <a:r>
              <a:rPr lang="en-US" sz="2800" dirty="0">
                <a:latin typeface="Calisto MT" panose="02040603050505030304" pitchFamily="18" charset="0"/>
                <a:cs typeface="Arial" pitchFamily="34" charset="0"/>
              </a:rPr>
              <a:t> </a:t>
            </a:r>
            <a:r>
              <a:rPr lang="en-US" sz="2800" dirty="0" err="1">
                <a:latin typeface="Calisto MT" panose="02040603050505030304" pitchFamily="18" charset="0"/>
                <a:cs typeface="Arial" pitchFamily="34" charset="0"/>
              </a:rPr>
              <a:t>dalam</a:t>
            </a:r>
            <a:r>
              <a:rPr lang="en-US" sz="2800" dirty="0">
                <a:latin typeface="Calisto MT" panose="02040603050505030304" pitchFamily="18" charset="0"/>
                <a:cs typeface="Arial" pitchFamily="34" charset="0"/>
              </a:rPr>
              <a:t> </a:t>
            </a:r>
            <a:r>
              <a:rPr lang="en-US" sz="2800" dirty="0" err="1">
                <a:latin typeface="Calisto MT" panose="02040603050505030304" pitchFamily="18" charset="0"/>
                <a:cs typeface="Arial" pitchFamily="34" charset="0"/>
              </a:rPr>
              <a:t>Kegiatan</a:t>
            </a:r>
            <a:r>
              <a:rPr lang="en-US" sz="2800" dirty="0">
                <a:latin typeface="Calisto MT" panose="02040603050505030304" pitchFamily="18" charset="0"/>
                <a:cs typeface="Arial" pitchFamily="34" charset="0"/>
              </a:rPr>
              <a:t> </a:t>
            </a:r>
            <a:r>
              <a:rPr lang="en-US" sz="2800" dirty="0" err="1">
                <a:latin typeface="Calisto MT" panose="02040603050505030304" pitchFamily="18" charset="0"/>
                <a:cs typeface="Arial" pitchFamily="34" charset="0"/>
              </a:rPr>
              <a:t>Pembelajaran</a:t>
            </a:r>
            <a:endParaRPr lang="en-US" sz="2800" dirty="0">
              <a:latin typeface="Calisto MT" panose="02040603050505030304" pitchFamily="18" charset="0"/>
              <a:cs typeface="Arial" pitchFamily="34" charset="0"/>
            </a:endParaRPr>
          </a:p>
        </p:txBody>
      </p:sp>
      <p:graphicFrame>
        <p:nvGraphicFramePr>
          <p:cNvPr id="32" name="Diagram 31"/>
          <p:cNvGraphicFramePr/>
          <p:nvPr>
            <p:extLst>
              <p:ext uri="{D42A27DB-BD31-4B8C-83A1-F6EECF244321}">
                <p14:modId xmlns:p14="http://schemas.microsoft.com/office/powerpoint/2010/main" val="2682135237"/>
              </p:ext>
            </p:extLst>
          </p:nvPr>
        </p:nvGraphicFramePr>
        <p:xfrm>
          <a:off x="1524000" y="1347614"/>
          <a:ext cx="7512496" cy="3256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1632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p:txBody>
          <a:bodyPr/>
          <a:lstStyle/>
          <a:p>
            <a:r>
              <a:rPr lang="en-US" altLang="ko-KR" dirty="0" err="1">
                <a:latin typeface="Calisto MT" panose="02040603050505030304" pitchFamily="18" charset="0"/>
              </a:rPr>
              <a:t>Profil</a:t>
            </a:r>
            <a:r>
              <a:rPr lang="en-US" altLang="ko-KR" dirty="0">
                <a:latin typeface="Calisto MT" panose="02040603050505030304" pitchFamily="18" charset="0"/>
              </a:rPr>
              <a:t> </a:t>
            </a:r>
            <a:r>
              <a:rPr lang="en-US" altLang="ko-KR" dirty="0" err="1">
                <a:latin typeface="Calisto MT" panose="02040603050505030304" pitchFamily="18" charset="0"/>
              </a:rPr>
              <a:t>Perkembangan</a:t>
            </a:r>
            <a:r>
              <a:rPr lang="en-US" altLang="ko-KR" dirty="0">
                <a:latin typeface="Calisto MT" panose="02040603050505030304" pitchFamily="18" charset="0"/>
              </a:rPr>
              <a:t> Moral Anak</a:t>
            </a:r>
            <a:endParaRPr lang="ko-KR" altLang="en-US" dirty="0">
              <a:latin typeface="Calisto MT" panose="02040603050505030304" pitchFamily="18" charset="0"/>
            </a:endParaRPr>
          </a:p>
        </p:txBody>
      </p:sp>
    </p:spTree>
    <p:extLst>
      <p:ext uri="{BB962C8B-B14F-4D97-AF65-F5344CB8AC3E}">
        <p14:creationId xmlns:p14="http://schemas.microsoft.com/office/powerpoint/2010/main" val="587798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32446B-3231-457C-958E-BD0B8026FEE4}"/>
              </a:ext>
            </a:extLst>
          </p:cNvPr>
          <p:cNvSpPr>
            <a:spLocks noGrp="1"/>
          </p:cNvSpPr>
          <p:nvPr>
            <p:ph type="body" sz="quarter" idx="10"/>
          </p:nvPr>
        </p:nvSpPr>
        <p:spPr/>
        <p:txBody>
          <a:bodyPr/>
          <a:lstStyle/>
          <a:p>
            <a:r>
              <a:rPr lang="en-US" dirty="0" err="1">
                <a:latin typeface="Calisto MT" panose="02040603050505030304" pitchFamily="18" charset="0"/>
              </a:rPr>
              <a:t>Profil</a:t>
            </a:r>
            <a:r>
              <a:rPr lang="en-US" dirty="0">
                <a:latin typeface="Calisto MT" panose="02040603050505030304" pitchFamily="18" charset="0"/>
              </a:rPr>
              <a:t> </a:t>
            </a:r>
            <a:r>
              <a:rPr lang="en-US" dirty="0" err="1">
                <a:latin typeface="Calisto MT" panose="02040603050505030304" pitchFamily="18" charset="0"/>
              </a:rPr>
              <a:t>Perkembangan</a:t>
            </a:r>
            <a:r>
              <a:rPr lang="en-US" dirty="0">
                <a:latin typeface="Calisto MT" panose="02040603050505030304" pitchFamily="18" charset="0"/>
              </a:rPr>
              <a:t> Moral pada Anak</a:t>
            </a:r>
          </a:p>
        </p:txBody>
      </p:sp>
      <p:sp>
        <p:nvSpPr>
          <p:cNvPr id="3" name="Text Placeholder 2">
            <a:extLst>
              <a:ext uri="{FF2B5EF4-FFF2-40B4-BE49-F238E27FC236}">
                <a16:creationId xmlns:a16="http://schemas.microsoft.com/office/drawing/2014/main" id="{2B5C6809-0B77-4505-8464-81FBAABCF291}"/>
              </a:ext>
            </a:extLst>
          </p:cNvPr>
          <p:cNvSpPr>
            <a:spLocks noGrp="1"/>
          </p:cNvSpPr>
          <p:nvPr>
            <p:ph type="body" sz="quarter" idx="11"/>
          </p:nvPr>
        </p:nvSpPr>
        <p:spPr>
          <a:xfrm>
            <a:off x="1103739" y="851942"/>
            <a:ext cx="7614592" cy="3282196"/>
          </a:xfrm>
        </p:spPr>
        <p:txBody>
          <a:bodyPr/>
          <a:lstStyle/>
          <a:p>
            <a:pPr algn="l"/>
            <a:r>
              <a:rPr lang="en-US" dirty="0" err="1">
                <a:effectLst/>
                <a:latin typeface="Calisto MT" panose="02040603050505030304" pitchFamily="18" charset="0"/>
                <a:ea typeface="Calibri" panose="020F0502020204030204" pitchFamily="34" charset="0"/>
              </a:rPr>
              <a:t>Perkembangan</a:t>
            </a:r>
            <a:r>
              <a:rPr lang="en-US" dirty="0">
                <a:effectLst/>
                <a:latin typeface="Calisto MT" panose="02040603050505030304" pitchFamily="18" charset="0"/>
                <a:ea typeface="Calibri" panose="020F0502020204030204" pitchFamily="34" charset="0"/>
              </a:rPr>
              <a:t> moral </a:t>
            </a:r>
            <a:r>
              <a:rPr lang="en-US" dirty="0" err="1">
                <a:effectLst/>
                <a:latin typeface="Calisto MT" panose="02040603050505030304" pitchFamily="18" charset="0"/>
                <a:ea typeface="Calibri" panose="020F0502020204030204" pitchFamily="34" charset="0"/>
              </a:rPr>
              <a:t>anak-anak</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berkembang</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sejak</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mereka</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berusia</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dini</a:t>
            </a:r>
            <a:r>
              <a:rPr lang="en-US" dirty="0">
                <a:effectLst/>
                <a:latin typeface="Calisto MT" panose="02040603050505030304" pitchFamily="18" charset="0"/>
                <a:ea typeface="Calibri" panose="020F0502020204030204" pitchFamily="34" charset="0"/>
              </a:rPr>
              <a:t>. </a:t>
            </a:r>
            <a:r>
              <a:rPr lang="en-US" dirty="0">
                <a:latin typeface="Calisto MT" panose="02040603050505030304" pitchFamily="18" charset="0"/>
                <a:ea typeface="Calibri" panose="020F0502020204030204" pitchFamily="34" charset="0"/>
              </a:rPr>
              <a:t>Pada</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usia</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dini</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ini</a:t>
            </a:r>
            <a:r>
              <a:rPr lang="en-US" dirty="0">
                <a:effectLst/>
                <a:latin typeface="Calisto MT" panose="02040603050505030304" pitchFamily="18" charset="0"/>
                <a:ea typeface="Calibri" panose="020F0502020204030204" pitchFamily="34" charset="0"/>
              </a:rPr>
              <a:t>, </a:t>
            </a:r>
          </a:p>
          <a:p>
            <a:pPr algn="l"/>
            <a:r>
              <a:rPr lang="en-US" dirty="0" err="1">
                <a:effectLst/>
                <a:latin typeface="Calisto MT" panose="02040603050505030304" pitchFamily="18" charset="0"/>
                <a:ea typeface="Calibri" panose="020F0502020204030204" pitchFamily="34" charset="0"/>
              </a:rPr>
              <a:t>anak-anak</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berada</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dalam</a:t>
            </a:r>
            <a:r>
              <a:rPr lang="en-US" dirty="0">
                <a:effectLst/>
                <a:latin typeface="Calisto MT" panose="02040603050505030304" pitchFamily="18" charset="0"/>
                <a:ea typeface="Calibri" panose="020F0502020204030204" pitchFamily="34" charset="0"/>
              </a:rPr>
              <a:t> proses </a:t>
            </a:r>
            <a:r>
              <a:rPr lang="en-US" dirty="0" err="1">
                <a:effectLst/>
                <a:latin typeface="Calisto MT" panose="02040603050505030304" pitchFamily="18" charset="0"/>
                <a:ea typeface="Calibri" panose="020F0502020204030204" pitchFamily="34" charset="0"/>
              </a:rPr>
              <a:t>menirukan</a:t>
            </a:r>
            <a:r>
              <a:rPr lang="en-US" dirty="0">
                <a:effectLst/>
                <a:latin typeface="Calisto MT" panose="02040603050505030304" pitchFamily="18" charset="0"/>
                <a:ea typeface="Calibri" panose="020F0502020204030204" pitchFamily="34" charset="0"/>
              </a:rPr>
              <a:t> dan </a:t>
            </a:r>
            <a:r>
              <a:rPr lang="en-US" dirty="0" err="1">
                <a:effectLst/>
                <a:latin typeface="Calisto MT" panose="02040603050505030304" pitchFamily="18" charset="0"/>
                <a:ea typeface="Calibri" panose="020F0502020204030204" pitchFamily="34" charset="0"/>
              </a:rPr>
              <a:t>akan</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sangat</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terikat</a:t>
            </a:r>
            <a:r>
              <a:rPr lang="en-US" dirty="0">
                <a:effectLst/>
                <a:latin typeface="Calisto MT" panose="02040603050505030304" pitchFamily="18" charset="0"/>
                <a:ea typeface="Calibri" panose="020F0502020204030204" pitchFamily="34" charset="0"/>
              </a:rPr>
              <a:t> pada </a:t>
            </a:r>
            <a:r>
              <a:rPr lang="en-US" dirty="0" err="1">
                <a:effectLst/>
                <a:latin typeface="Calisto MT" panose="02040603050505030304" pitchFamily="18" charset="0"/>
                <a:ea typeface="Calibri" panose="020F0502020204030204" pitchFamily="34" charset="0"/>
              </a:rPr>
              <a:t>lingkungan</a:t>
            </a:r>
            <a:r>
              <a:rPr lang="en-US" dirty="0">
                <a:effectLst/>
                <a:latin typeface="Calisto MT" panose="02040603050505030304" pitchFamily="18" charset="0"/>
                <a:ea typeface="Calibri" panose="020F0502020204030204" pitchFamily="34" charset="0"/>
              </a:rPr>
              <a:t>. Anak-</a:t>
            </a:r>
            <a:r>
              <a:rPr lang="en-US" dirty="0" err="1">
                <a:effectLst/>
                <a:latin typeface="Calisto MT" panose="02040603050505030304" pitchFamily="18" charset="0"/>
                <a:ea typeface="Calibri" panose="020F0502020204030204" pitchFamily="34" charset="0"/>
              </a:rPr>
              <a:t>anak</a:t>
            </a:r>
            <a:r>
              <a:rPr lang="en-US" dirty="0">
                <a:effectLst/>
                <a:latin typeface="Calisto MT" panose="02040603050505030304" pitchFamily="18" charset="0"/>
                <a:ea typeface="Calibri" panose="020F0502020204030204" pitchFamily="34" charset="0"/>
              </a:rPr>
              <a:t> </a:t>
            </a:r>
          </a:p>
          <a:p>
            <a:pPr algn="l"/>
            <a:r>
              <a:rPr lang="en-US" dirty="0" err="1">
                <a:effectLst/>
                <a:latin typeface="Calisto MT" panose="02040603050505030304" pitchFamily="18" charset="0"/>
                <a:ea typeface="Calibri" panose="020F0502020204030204" pitchFamily="34" charset="0"/>
              </a:rPr>
              <a:t>usia</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dini</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akan</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cenderung</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meniru</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perilaku</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atau</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kebiasaan-kebiasaan</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dari</a:t>
            </a:r>
            <a:r>
              <a:rPr lang="en-US" dirty="0">
                <a:effectLst/>
                <a:latin typeface="Calisto MT" panose="02040603050505030304" pitchFamily="18" charset="0"/>
                <a:ea typeface="Calibri" panose="020F0502020204030204" pitchFamily="34" charset="0"/>
              </a:rPr>
              <a:t> orang lain </a:t>
            </a:r>
            <a:r>
              <a:rPr lang="en-US" dirty="0" err="1">
                <a:effectLst/>
                <a:latin typeface="Calisto MT" panose="02040603050505030304" pitchFamily="18" charset="0"/>
                <a:ea typeface="Calibri" panose="020F0502020204030204" pitchFamily="34" charset="0"/>
              </a:rPr>
              <a:t>atau</a:t>
            </a:r>
            <a:r>
              <a:rPr lang="en-US" dirty="0">
                <a:effectLst/>
                <a:latin typeface="Calisto MT" panose="02040603050505030304" pitchFamily="18" charset="0"/>
                <a:ea typeface="Calibri" panose="020F0502020204030204" pitchFamily="34" charset="0"/>
              </a:rPr>
              <a:t> orang </a:t>
            </a:r>
          </a:p>
          <a:p>
            <a:pPr algn="l"/>
            <a:r>
              <a:rPr lang="en-US" dirty="0">
                <a:effectLst/>
                <a:latin typeface="Calisto MT" panose="02040603050505030304" pitchFamily="18" charset="0"/>
                <a:ea typeface="Calibri" panose="020F0502020204030204" pitchFamily="34" charset="0"/>
              </a:rPr>
              <a:t>yang </a:t>
            </a:r>
            <a:r>
              <a:rPr lang="en-US" dirty="0" err="1">
                <a:effectLst/>
                <a:latin typeface="Calisto MT" panose="02040603050505030304" pitchFamily="18" charset="0"/>
                <a:ea typeface="Calibri" panose="020F0502020204030204" pitchFamily="34" charset="0"/>
              </a:rPr>
              <a:t>lebih</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tua</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keluarga</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maupun</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temannya</a:t>
            </a:r>
            <a:r>
              <a:rPr lang="en-US" dirty="0">
                <a:effectLst/>
                <a:latin typeface="Calisto MT" panose="02040603050505030304" pitchFamily="18" charset="0"/>
                <a:ea typeface="Calibri" panose="020F0502020204030204" pitchFamily="34" charset="0"/>
              </a:rPr>
              <a:t>. Moral pada </a:t>
            </a:r>
            <a:r>
              <a:rPr lang="en-US" dirty="0" err="1">
                <a:effectLst/>
                <a:latin typeface="Calisto MT" panose="02040603050505030304" pitchFamily="18" charset="0"/>
                <a:ea typeface="Calibri" panose="020F0502020204030204" pitchFamily="34" charset="0"/>
              </a:rPr>
              <a:t>anak</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dapat</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terbentuk</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melalui</a:t>
            </a:r>
            <a:endParaRPr lang="en-US" dirty="0">
              <a:effectLst/>
              <a:latin typeface="Calisto MT" panose="02040603050505030304" pitchFamily="18" charset="0"/>
              <a:ea typeface="Calibri" panose="020F0502020204030204" pitchFamily="34" charset="0"/>
            </a:endParaRPr>
          </a:p>
          <a:p>
            <a:pPr algn="l"/>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kebiasan-kebiasaan</a:t>
            </a:r>
            <a:r>
              <a:rPr lang="en-US" dirty="0">
                <a:effectLst/>
                <a:latin typeface="Calisto MT" panose="02040603050505030304" pitchFamily="18" charset="0"/>
                <a:ea typeface="Calibri" panose="020F0502020204030204" pitchFamily="34" charset="0"/>
              </a:rPr>
              <a:t> yang </a:t>
            </a:r>
            <a:r>
              <a:rPr lang="en-US" dirty="0" err="1">
                <a:effectLst/>
                <a:latin typeface="Calisto MT" panose="02040603050505030304" pitchFamily="18" charset="0"/>
                <a:ea typeface="Calibri" panose="020F0502020204030204" pitchFamily="34" charset="0"/>
              </a:rPr>
              <a:t>dia</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kerjakan</a:t>
            </a:r>
            <a:r>
              <a:rPr lang="en-US" dirty="0">
                <a:effectLst/>
                <a:latin typeface="Calisto MT" panose="02040603050505030304" pitchFamily="18" charset="0"/>
                <a:ea typeface="Calibri" panose="020F0502020204030204" pitchFamily="34" charset="0"/>
              </a:rPr>
              <a:t>. </a:t>
            </a:r>
          </a:p>
          <a:p>
            <a:pPr algn="l"/>
            <a:endParaRPr lang="en-US" dirty="0">
              <a:latin typeface="Calisto MT" panose="02040603050505030304" pitchFamily="18" charset="0"/>
            </a:endParaRPr>
          </a:p>
          <a:p>
            <a:pPr algn="l"/>
            <a:r>
              <a:rPr lang="en-US" dirty="0">
                <a:effectLst/>
                <a:latin typeface="Calisto MT" panose="02040603050505030304" pitchFamily="18" charset="0"/>
                <a:ea typeface="Calibri" panose="020F0502020204030204" pitchFamily="34" charset="0"/>
              </a:rPr>
              <a:t>Pada </a:t>
            </a:r>
            <a:r>
              <a:rPr lang="en-US" dirty="0" err="1">
                <a:effectLst/>
                <a:latin typeface="Calisto MT" panose="02040603050505030304" pitchFamily="18" charset="0"/>
                <a:ea typeface="Calibri" panose="020F0502020204030204" pitchFamily="34" charset="0"/>
              </a:rPr>
              <a:t>usia</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akhir</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dini</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atau</a:t>
            </a:r>
            <a:r>
              <a:rPr lang="en-US" dirty="0">
                <a:effectLst/>
                <a:latin typeface="Calisto MT" panose="02040603050505030304" pitchFamily="18" charset="0"/>
                <a:ea typeface="Calibri" panose="020F0502020204030204" pitchFamily="34" charset="0"/>
              </a:rPr>
              <a:t> di </a:t>
            </a:r>
            <a:r>
              <a:rPr lang="en-US" dirty="0" err="1">
                <a:effectLst/>
                <a:latin typeface="Calisto MT" panose="02040603050505030304" pitchFamily="18" charset="0"/>
                <a:ea typeface="Calibri" panose="020F0502020204030204" pitchFamily="34" charset="0"/>
              </a:rPr>
              <a:t>usia</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anak</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beranjak</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menjadi</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remaja</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mereka</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sudah</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mulai</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dapat</a:t>
            </a:r>
            <a:r>
              <a:rPr lang="en-US" dirty="0">
                <a:effectLst/>
                <a:latin typeface="Calisto MT" panose="02040603050505030304" pitchFamily="18" charset="0"/>
                <a:ea typeface="Calibri" panose="020F0502020204030204" pitchFamily="34" charset="0"/>
              </a:rPr>
              <a:t> </a:t>
            </a:r>
          </a:p>
          <a:p>
            <a:pPr algn="l"/>
            <a:r>
              <a:rPr lang="en-US" dirty="0" err="1">
                <a:effectLst/>
                <a:latin typeface="Calisto MT" panose="02040603050505030304" pitchFamily="18" charset="0"/>
                <a:ea typeface="Calibri" panose="020F0502020204030204" pitchFamily="34" charset="0"/>
              </a:rPr>
              <a:t>membuat</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keputusan</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untuk</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dirinya</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sendiri</a:t>
            </a:r>
            <a:r>
              <a:rPr lang="en-US" dirty="0">
                <a:effectLst/>
                <a:latin typeface="Calisto MT" panose="02040603050505030304" pitchFamily="18" charset="0"/>
                <a:ea typeface="Calibri" panose="020F0502020204030204" pitchFamily="34" charset="0"/>
              </a:rPr>
              <a:t> dan </a:t>
            </a:r>
            <a:r>
              <a:rPr lang="en-US" dirty="0" err="1">
                <a:effectLst/>
                <a:latin typeface="Calisto MT" panose="02040603050505030304" pitchFamily="18" charset="0"/>
                <a:ea typeface="Calibri" panose="020F0502020204030204" pitchFamily="34" charset="0"/>
              </a:rPr>
              <a:t>lebih</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sedikit</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untuk</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menirukan</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Mereka</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akan</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mulai</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mengekspresikan</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hal-hal</a:t>
            </a:r>
            <a:r>
              <a:rPr lang="en-US" dirty="0">
                <a:effectLst/>
                <a:latin typeface="Calisto MT" panose="02040603050505030304" pitchFamily="18" charset="0"/>
                <a:ea typeface="Calibri" panose="020F0502020204030204" pitchFamily="34" charset="0"/>
              </a:rPr>
              <a:t> yang </a:t>
            </a:r>
            <a:r>
              <a:rPr lang="en-US" dirty="0" err="1">
                <a:effectLst/>
                <a:latin typeface="Calisto MT" panose="02040603050505030304" pitchFamily="18" charset="0"/>
                <a:ea typeface="Calibri" panose="020F0502020204030204" pitchFamily="34" charset="0"/>
              </a:rPr>
              <a:t>anak-anak</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tersebut</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alami</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Ekspresi</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tersebut</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bisa</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berupa</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amarah</a:t>
            </a:r>
            <a:r>
              <a:rPr lang="en-US" dirty="0">
                <a:effectLst/>
                <a:latin typeface="Calisto MT" panose="02040603050505030304" pitchFamily="18" charset="0"/>
                <a:ea typeface="Calibri" panose="020F0502020204030204" pitchFamily="34" charset="0"/>
              </a:rPr>
              <a:t>,</a:t>
            </a:r>
          </a:p>
          <a:p>
            <a:pPr algn="l"/>
            <a:r>
              <a:rPr lang="en-US" dirty="0" err="1">
                <a:effectLst/>
                <a:latin typeface="Calisto MT" panose="02040603050505030304" pitchFamily="18" charset="0"/>
                <a:ea typeface="Calibri" panose="020F0502020204030204" pitchFamily="34" charset="0"/>
              </a:rPr>
              <a:t>kekecewaan</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senyuman</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atau</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tertawa</a:t>
            </a:r>
            <a:r>
              <a:rPr lang="en-US" dirty="0">
                <a:effectLst/>
                <a:latin typeface="Calisto MT" panose="02040603050505030304" pitchFamily="18" charset="0"/>
                <a:ea typeface="Calibri" panose="020F0502020204030204" pitchFamily="34" charset="0"/>
              </a:rPr>
              <a:t>.</a:t>
            </a:r>
            <a:endParaRPr lang="en-US" sz="1100" dirty="0">
              <a:latin typeface="Calisto MT" panose="02040603050505030304" pitchFamily="18" charset="0"/>
            </a:endParaRPr>
          </a:p>
        </p:txBody>
      </p:sp>
      <p:sp>
        <p:nvSpPr>
          <p:cNvPr id="5" name="Rectangle 9">
            <a:extLst>
              <a:ext uri="{FF2B5EF4-FFF2-40B4-BE49-F238E27FC236}">
                <a16:creationId xmlns:a16="http://schemas.microsoft.com/office/drawing/2014/main" id="{0AC5BF84-773E-4372-BB00-3FAD7B4CB316}"/>
              </a:ext>
            </a:extLst>
          </p:cNvPr>
          <p:cNvSpPr/>
          <p:nvPr/>
        </p:nvSpPr>
        <p:spPr>
          <a:xfrm>
            <a:off x="733671" y="2699649"/>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Rectangle 9">
            <a:extLst>
              <a:ext uri="{FF2B5EF4-FFF2-40B4-BE49-F238E27FC236}">
                <a16:creationId xmlns:a16="http://schemas.microsoft.com/office/drawing/2014/main" id="{0AC5BF84-773E-4372-BB00-3FAD7B4CB316}"/>
              </a:ext>
            </a:extLst>
          </p:cNvPr>
          <p:cNvSpPr/>
          <p:nvPr/>
        </p:nvSpPr>
        <p:spPr>
          <a:xfrm>
            <a:off x="731957" y="1203598"/>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4042949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2C196A-39F6-412F-8E80-AA7875ED0A1E}"/>
              </a:ext>
            </a:extLst>
          </p:cNvPr>
          <p:cNvSpPr>
            <a:spLocks noGrp="1"/>
          </p:cNvSpPr>
          <p:nvPr>
            <p:ph type="body" sz="quarter" idx="11"/>
          </p:nvPr>
        </p:nvSpPr>
        <p:spPr>
          <a:xfrm>
            <a:off x="683568" y="699542"/>
            <a:ext cx="8208912" cy="4248472"/>
          </a:xfrm>
        </p:spPr>
        <p:txBody>
          <a:bodyPr/>
          <a:lstStyle/>
          <a:p>
            <a:pPr algn="l"/>
            <a:r>
              <a:rPr lang="en-US" dirty="0">
                <a:effectLst/>
                <a:latin typeface="Calisto MT" panose="02040603050505030304" pitchFamily="18" charset="0"/>
                <a:ea typeface="Calibri" panose="020F0502020204030204" pitchFamily="34" charset="0"/>
              </a:rPr>
              <a:t>Di </a:t>
            </a:r>
            <a:r>
              <a:rPr lang="en-US" dirty="0" err="1">
                <a:effectLst/>
                <a:latin typeface="Calisto MT" panose="02040603050505030304" pitchFamily="18" charset="0"/>
                <a:ea typeface="Calibri" panose="020F0502020204030204" pitchFamily="34" charset="0"/>
              </a:rPr>
              <a:t>usia</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remaja</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anak-anak</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akan</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menunjukkan</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sikap</a:t>
            </a:r>
            <a:r>
              <a:rPr lang="en-US" dirty="0">
                <a:effectLst/>
                <a:latin typeface="Calisto MT" panose="02040603050505030304" pitchFamily="18" charset="0"/>
                <a:ea typeface="Calibri" panose="020F0502020204030204" pitchFamily="34" charset="0"/>
              </a:rPr>
              <a:t> yang </a:t>
            </a:r>
            <a:r>
              <a:rPr lang="en-US" dirty="0" err="1">
                <a:effectLst/>
                <a:latin typeface="Calisto MT" panose="02040603050505030304" pitchFamily="18" charset="0"/>
                <a:ea typeface="Calibri" panose="020F0502020204030204" pitchFamily="34" charset="0"/>
              </a:rPr>
              <a:t>berubah-ubah</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Pengekspresian</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persaaannya</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mulai</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kompleks</a:t>
            </a:r>
            <a:r>
              <a:rPr lang="en-US" dirty="0">
                <a:effectLst/>
                <a:latin typeface="Calisto MT" panose="02040603050505030304" pitchFamily="18" charset="0"/>
                <a:ea typeface="Calibri" panose="020F0502020204030204" pitchFamily="34" charset="0"/>
              </a:rPr>
              <a:t>. Pada masa </a:t>
            </a:r>
            <a:r>
              <a:rPr lang="en-US" dirty="0" err="1">
                <a:effectLst/>
                <a:latin typeface="Calisto MT" panose="02040603050505030304" pitchFamily="18" charset="0"/>
                <a:ea typeface="Calibri" panose="020F0502020204030204" pitchFamily="34" charset="0"/>
              </a:rPr>
              <a:t>ini</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terjadi</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penurunan</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rPr>
              <a:t>sikap</a:t>
            </a:r>
            <a:r>
              <a:rPr lang="en-US" dirty="0">
                <a:effectLst/>
                <a:latin typeface="Calisto MT" panose="02040603050505030304" pitchFamily="18" charset="0"/>
                <a:ea typeface="Calibri" panose="020F0502020204030204" pitchFamily="34"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Anak-anak</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usia</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remaja</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akan</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cenderung</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mempelajari</a:t>
            </a:r>
            <a:r>
              <a:rPr lang="en-US" dirty="0">
                <a:effectLst/>
                <a:latin typeface="Calisto MT" panose="02040603050505030304" pitchFamily="18" charset="0"/>
                <a:ea typeface="Calibri" panose="020F0502020204030204" pitchFamily="34" charset="0"/>
                <a:cs typeface="Times New Roman" panose="02020603050405020304" pitchFamily="18" charset="0"/>
              </a:rPr>
              <a:t> dan </a:t>
            </a:r>
            <a:r>
              <a:rPr lang="en-US" dirty="0" err="1">
                <a:effectLst/>
                <a:latin typeface="Calisto MT" panose="02040603050505030304" pitchFamily="18" charset="0"/>
                <a:ea typeface="Calibri" panose="020F0502020204030204" pitchFamily="34" charset="0"/>
                <a:cs typeface="Times New Roman" panose="02020603050405020304" pitchFamily="18" charset="0"/>
              </a:rPr>
              <a:t>menunjukkan</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sikap-sikap</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atau</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perilaku</a:t>
            </a:r>
            <a:r>
              <a:rPr lang="en-US" dirty="0">
                <a:effectLst/>
                <a:latin typeface="Calisto MT" panose="02040603050505030304" pitchFamily="18" charset="0"/>
                <a:ea typeface="Calibri" panose="020F0502020204030204" pitchFamily="34" charset="0"/>
                <a:cs typeface="Times New Roman" panose="02020603050405020304" pitchFamily="18" charset="0"/>
              </a:rPr>
              <a:t> yang </a:t>
            </a:r>
            <a:r>
              <a:rPr lang="en-US" dirty="0" err="1">
                <a:effectLst/>
                <a:latin typeface="Calisto MT" panose="02040603050505030304" pitchFamily="18" charset="0"/>
                <a:ea typeface="Calibri" panose="020F0502020204030204" pitchFamily="34" charset="0"/>
                <a:cs typeface="Times New Roman" panose="02020603050405020304" pitchFamily="18" charset="0"/>
              </a:rPr>
              <a:t>akan</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membuat</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mereka</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cocok</a:t>
            </a:r>
            <a:r>
              <a:rPr lang="en-US" dirty="0">
                <a:effectLst/>
                <a:latin typeface="Calisto MT" panose="02040603050505030304" pitchFamily="18" charset="0"/>
                <a:ea typeface="Calibri" panose="020F0502020204030204" pitchFamily="34" charset="0"/>
                <a:cs typeface="Times New Roman" panose="02020603050405020304" pitchFamily="18" charset="0"/>
              </a:rPr>
              <a:t> di </a:t>
            </a:r>
            <a:r>
              <a:rPr lang="en-US" dirty="0" err="1">
                <a:effectLst/>
                <a:latin typeface="Calisto MT" panose="02040603050505030304" pitchFamily="18" charset="0"/>
                <a:ea typeface="Calibri" panose="020F0502020204030204" pitchFamily="34" charset="0"/>
                <a:cs typeface="Times New Roman" panose="02020603050405020304" pitchFamily="18" charset="0"/>
              </a:rPr>
              <a:t>lingkungan</a:t>
            </a:r>
            <a:r>
              <a:rPr lang="en-US" dirty="0">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sekitarnya</a:t>
            </a:r>
            <a:r>
              <a:rPr lang="en-US" dirty="0">
                <a:effectLst/>
                <a:latin typeface="Calisto MT" panose="02040603050505030304" pitchFamily="18" charset="0"/>
                <a:ea typeface="Calibri" panose="020F0502020204030204" pitchFamily="34" charset="0"/>
                <a:cs typeface="Times New Roman" panose="02020603050405020304" pitchFamily="18" charset="0"/>
              </a:rPr>
              <a:t>. Di </a:t>
            </a:r>
            <a:r>
              <a:rPr lang="en-US" dirty="0" err="1">
                <a:effectLst/>
                <a:latin typeface="Calisto MT" panose="02040603050505030304" pitchFamily="18" charset="0"/>
                <a:ea typeface="Calibri" panose="020F0502020204030204" pitchFamily="34" charset="0"/>
                <a:cs typeface="Times New Roman" panose="02020603050405020304" pitchFamily="18" charset="0"/>
              </a:rPr>
              <a:t>usia</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remaja</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ini</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akan</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menentukan</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sikap</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akhir</a:t>
            </a:r>
            <a:r>
              <a:rPr lang="en-US" dirty="0">
                <a:effectLst/>
                <a:latin typeface="Calisto MT" panose="02040603050505030304" pitchFamily="18" charset="0"/>
                <a:ea typeface="Calibri" panose="020F0502020204030204" pitchFamily="34" charset="0"/>
                <a:cs typeface="Times New Roman" panose="02020603050405020304" pitchFamily="18" charset="0"/>
              </a:rPr>
              <a:t> yang </a:t>
            </a:r>
            <a:r>
              <a:rPr lang="en-US" dirty="0" err="1">
                <a:effectLst/>
                <a:latin typeface="Calisto MT" panose="02040603050505030304" pitchFamily="18" charset="0"/>
                <a:ea typeface="Calibri" panose="020F0502020204030204" pitchFamily="34" charset="0"/>
                <a:cs typeface="Times New Roman" panose="02020603050405020304" pitchFamily="18" charset="0"/>
              </a:rPr>
              <a:t>dia</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akan</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bawa</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sampai</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tua</a:t>
            </a:r>
            <a:r>
              <a:rPr lang="en-US" dirty="0">
                <a:effectLst/>
                <a:latin typeface="Calisto MT" panose="02040603050505030304" pitchFamily="18" charset="0"/>
                <a:ea typeface="Calibri" panose="020F0502020204030204" pitchFamily="34" charset="0"/>
                <a:cs typeface="Times New Roman" panose="02020603050405020304" pitchFamily="18" charset="0"/>
              </a:rPr>
              <a:t>.</a:t>
            </a:r>
          </a:p>
          <a:p>
            <a:pPr algn="l"/>
            <a:endParaRPr lang="en-US" dirty="0">
              <a:effectLst/>
              <a:latin typeface="Calisto MT" panose="02040603050505030304" pitchFamily="18" charset="0"/>
              <a:ea typeface="Calibri" panose="020F0502020204030204" pitchFamily="34" charset="0"/>
              <a:cs typeface="Times New Roman" panose="02020603050405020304" pitchFamily="18" charset="0"/>
            </a:endParaRPr>
          </a:p>
          <a:p>
            <a:pPr algn="l"/>
            <a:r>
              <a:rPr lang="en-US" dirty="0">
                <a:effectLst/>
                <a:latin typeface="Calisto MT" panose="02040603050505030304" pitchFamily="18" charset="0"/>
                <a:ea typeface="Calibri" panose="020F0502020204030204" pitchFamily="34" charset="0"/>
                <a:cs typeface="Times New Roman" panose="02020603050405020304" pitchFamily="18" charset="0"/>
              </a:rPr>
              <a:t>Ketika </a:t>
            </a:r>
            <a:r>
              <a:rPr lang="en-US" dirty="0" err="1">
                <a:effectLst/>
                <a:latin typeface="Calisto MT" panose="02040603050505030304" pitchFamily="18" charset="0"/>
                <a:ea typeface="Calibri" panose="020F0502020204030204" pitchFamily="34" charset="0"/>
                <a:cs typeface="Times New Roman" panose="02020603050405020304" pitchFamily="18" charset="0"/>
              </a:rPr>
              <a:t>anak-anak</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sudah</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mencapai</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usia</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dewas</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berarti</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sifat</a:t>
            </a:r>
            <a:r>
              <a:rPr lang="en-US" dirty="0">
                <a:effectLst/>
                <a:latin typeface="Calisto MT" panose="02040603050505030304" pitchFamily="18" charset="0"/>
                <a:ea typeface="Calibri" panose="020F0502020204030204" pitchFamily="34" charset="0"/>
                <a:cs typeface="Times New Roman" panose="02020603050405020304" pitchFamily="18" charset="0"/>
              </a:rPr>
              <a:t> dan </a:t>
            </a:r>
            <a:r>
              <a:rPr lang="en-US" dirty="0" err="1">
                <a:effectLst/>
                <a:latin typeface="Calisto MT" panose="02040603050505030304" pitchFamily="18" charset="0"/>
                <a:ea typeface="Calibri" panose="020F0502020204030204" pitchFamily="34" charset="0"/>
                <a:cs typeface="Times New Roman" panose="02020603050405020304" pitchFamily="18" charset="0"/>
              </a:rPr>
              <a:t>perilakunya</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sudah</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mencapai</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akhir</a:t>
            </a:r>
            <a:r>
              <a:rPr lang="en-US" dirty="0">
                <a:effectLst/>
                <a:latin typeface="Calisto MT" panose="02040603050505030304" pitchFamily="18" charset="0"/>
                <a:ea typeface="Calibri" panose="020F0502020204030204" pitchFamily="34" charset="0"/>
                <a:cs typeface="Times New Roman" panose="02020603050405020304" pitchFamily="18" charset="0"/>
              </a:rPr>
              <a:t> dan </a:t>
            </a:r>
            <a:r>
              <a:rPr lang="en-US" dirty="0" err="1">
                <a:effectLst/>
                <a:latin typeface="Calisto MT" panose="02040603050505030304" pitchFamily="18" charset="0"/>
                <a:ea typeface="Calibri" panose="020F0502020204030204" pitchFamily="34" charset="0"/>
                <a:cs typeface="Times New Roman" panose="02020603050405020304" pitchFamily="18" charset="0"/>
              </a:rPr>
              <a:t>sedikit</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sulit</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untuk</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dirubah</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Anak-anak</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itulah</a:t>
            </a:r>
            <a:r>
              <a:rPr lang="en-US" dirty="0">
                <a:effectLst/>
                <a:latin typeface="Calisto MT" panose="02040603050505030304" pitchFamily="18" charset="0"/>
                <a:ea typeface="Calibri" panose="020F0502020204030204" pitchFamily="34" charset="0"/>
                <a:cs typeface="Times New Roman" panose="02020603050405020304" pitchFamily="18" charset="0"/>
              </a:rPr>
              <a:t> yang </a:t>
            </a:r>
            <a:r>
              <a:rPr lang="en-US" dirty="0" err="1">
                <a:effectLst/>
                <a:latin typeface="Calisto MT" panose="02040603050505030304" pitchFamily="18" charset="0"/>
                <a:ea typeface="Calibri" panose="020F0502020204030204" pitchFamily="34" charset="0"/>
                <a:cs typeface="Times New Roman" panose="02020603050405020304" pitchFamily="18" charset="0"/>
              </a:rPr>
              <a:t>akan</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menentukan</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akan</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menjadikan</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lebih</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baik</a:t>
            </a:r>
            <a:r>
              <a:rPr lang="en-US" dirty="0">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atau</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buruk</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Mereka</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tidak</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lagi</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meniru</a:t>
            </a:r>
            <a:r>
              <a:rPr lang="en-US" dirty="0">
                <a:effectLst/>
                <a:latin typeface="Calisto MT" panose="02040603050505030304" pitchFamily="18" charset="0"/>
                <a:ea typeface="Calibri" panose="020F0502020204030204" pitchFamily="34" charset="0"/>
                <a:cs typeface="Times New Roman" panose="02020603050405020304" pitchFamily="18" charset="0"/>
              </a:rPr>
              <a:t> dan </a:t>
            </a:r>
            <a:r>
              <a:rPr lang="en-US" dirty="0" err="1">
                <a:effectLst/>
                <a:latin typeface="Calisto MT" panose="02040603050505030304" pitchFamily="18" charset="0"/>
                <a:ea typeface="Calibri" panose="020F0502020204030204" pitchFamily="34" charset="0"/>
                <a:cs typeface="Times New Roman" panose="02020603050405020304" pitchFamily="18" charset="0"/>
              </a:rPr>
              <a:t>hanya</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ikut-ikutan</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Anak-anak</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itu</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menentukan</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apa</a:t>
            </a:r>
            <a:r>
              <a:rPr lang="en-US" dirty="0">
                <a:effectLst/>
                <a:latin typeface="Calisto MT" panose="02040603050505030304" pitchFamily="18" charset="0"/>
                <a:ea typeface="Calibri" panose="020F0502020204030204" pitchFamily="34" charset="0"/>
                <a:cs typeface="Times New Roman" panose="02020603050405020304" pitchFamily="18" charset="0"/>
              </a:rPr>
              <a:t> yang </a:t>
            </a:r>
            <a:r>
              <a:rPr lang="en-US" dirty="0" err="1">
                <a:effectLst/>
                <a:latin typeface="Calisto MT" panose="02040603050505030304" pitchFamily="18" charset="0"/>
                <a:ea typeface="Calibri" panose="020F0502020204030204" pitchFamily="34" charset="0"/>
                <a:cs typeface="Times New Roman" panose="02020603050405020304" pitchFamily="18" charset="0"/>
              </a:rPr>
              <a:t>akan</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mereka</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perbuat</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secara</a:t>
            </a:r>
            <a:r>
              <a:rPr lang="en-US" dirty="0">
                <a:effectLst/>
                <a:latin typeface="Calisto MT" panose="02040603050505030304" pitchFamily="18" charset="0"/>
                <a:ea typeface="Calibri" panose="020F0502020204030204" pitchFamily="34" charset="0"/>
                <a:cs typeface="Times New Roman" panose="02020603050405020304" pitchFamily="18" charset="0"/>
              </a:rPr>
              <a:t> </a:t>
            </a:r>
            <a:r>
              <a:rPr lang="en-US" dirty="0" err="1">
                <a:effectLst/>
                <a:latin typeface="Calisto MT" panose="02040603050505030304" pitchFamily="18" charset="0"/>
                <a:ea typeface="Calibri" panose="020F0502020204030204" pitchFamily="34" charset="0"/>
                <a:cs typeface="Times New Roman" panose="02020603050405020304" pitchFamily="18" charset="0"/>
              </a:rPr>
              <a:t>mandiri</a:t>
            </a:r>
            <a:r>
              <a:rPr lang="en-US" dirty="0">
                <a:effectLst/>
                <a:latin typeface="Calisto MT" panose="02040603050505030304" pitchFamily="18" charset="0"/>
                <a:ea typeface="Calibri" panose="020F0502020204030204" pitchFamily="34" charset="0"/>
                <a:cs typeface="Times New Roman" panose="02020603050405020304" pitchFamily="18" charset="0"/>
              </a:rPr>
              <a:t>.</a:t>
            </a:r>
          </a:p>
          <a:p>
            <a:pPr algn="l"/>
            <a:endParaRPr lang="en-US" sz="1200" dirty="0">
              <a:effectLst/>
              <a:latin typeface="Calisto MT" panose="02040603050505030304" pitchFamily="18" charset="0"/>
              <a:ea typeface="Calibri" panose="020F0502020204030204" pitchFamily="34" charset="0"/>
              <a:cs typeface="Times New Roman" panose="02020603050405020304" pitchFamily="18" charset="0"/>
            </a:endParaRPr>
          </a:p>
          <a:p>
            <a:pPr algn="l"/>
            <a:endParaRPr lang="en-US" sz="1200" dirty="0">
              <a:latin typeface="Calisto MT" panose="02040603050505030304" pitchFamily="18" charset="0"/>
            </a:endParaRPr>
          </a:p>
        </p:txBody>
      </p:sp>
      <p:sp>
        <p:nvSpPr>
          <p:cNvPr id="6" name="Rectangle 9">
            <a:extLst>
              <a:ext uri="{FF2B5EF4-FFF2-40B4-BE49-F238E27FC236}">
                <a16:creationId xmlns:a16="http://schemas.microsoft.com/office/drawing/2014/main" id="{0AC5BF84-773E-4372-BB00-3FAD7B4CB316}"/>
              </a:ext>
            </a:extLst>
          </p:cNvPr>
          <p:cNvSpPr/>
          <p:nvPr/>
        </p:nvSpPr>
        <p:spPr>
          <a:xfrm>
            <a:off x="316856" y="1491630"/>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Rectangle 9">
            <a:extLst>
              <a:ext uri="{FF2B5EF4-FFF2-40B4-BE49-F238E27FC236}">
                <a16:creationId xmlns:a16="http://schemas.microsoft.com/office/drawing/2014/main" id="{0AC5BF84-773E-4372-BB00-3FAD7B4CB316}"/>
              </a:ext>
            </a:extLst>
          </p:cNvPr>
          <p:cNvSpPr/>
          <p:nvPr/>
        </p:nvSpPr>
        <p:spPr>
          <a:xfrm>
            <a:off x="316856" y="2638189"/>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190595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627784" y="267494"/>
            <a:ext cx="604669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2800" dirty="0" err="1">
                <a:latin typeface="Calisto MT" panose="02040603050505030304" pitchFamily="18" charset="0"/>
                <a:cs typeface="Arial" pitchFamily="34" charset="0"/>
              </a:rPr>
              <a:t>Karakteristik</a:t>
            </a:r>
            <a:r>
              <a:rPr lang="en-US" sz="2800" dirty="0">
                <a:latin typeface="Calisto MT" panose="02040603050505030304" pitchFamily="18" charset="0"/>
                <a:cs typeface="Arial" pitchFamily="34" charset="0"/>
              </a:rPr>
              <a:t> </a:t>
            </a:r>
            <a:r>
              <a:rPr lang="en-US" sz="2800" dirty="0" err="1">
                <a:latin typeface="Calisto MT" panose="02040603050505030304" pitchFamily="18" charset="0"/>
                <a:cs typeface="Arial" pitchFamily="34" charset="0"/>
              </a:rPr>
              <a:t>Perkembangan</a:t>
            </a:r>
            <a:r>
              <a:rPr lang="en-US" sz="2800" dirty="0">
                <a:latin typeface="Calisto MT" panose="02040603050505030304" pitchFamily="18" charset="0"/>
                <a:cs typeface="Arial" pitchFamily="34" charset="0"/>
              </a:rPr>
              <a:t> Moral:</a:t>
            </a:r>
          </a:p>
        </p:txBody>
      </p:sp>
      <p:grpSp>
        <p:nvGrpSpPr>
          <p:cNvPr id="3" name="Group 2"/>
          <p:cNvGrpSpPr/>
          <p:nvPr/>
        </p:nvGrpSpPr>
        <p:grpSpPr>
          <a:xfrm>
            <a:off x="2662314" y="1203598"/>
            <a:ext cx="5256584" cy="720000"/>
            <a:chOff x="3131840" y="1491630"/>
            <a:chExt cx="5256584" cy="576064"/>
          </a:xfrm>
        </p:grpSpPr>
        <p:sp>
          <p:nvSpPr>
            <p:cNvPr id="4" name="Rectangle 3"/>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latin typeface="Calisto MT" panose="02040603050505030304" pitchFamily="18" charset="0"/>
              </a:endParaRPr>
            </a:p>
          </p:txBody>
        </p:sp>
        <p:sp>
          <p:nvSpPr>
            <p:cNvPr id="5" name="Right Triangle 4"/>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dirty="0">
                <a:latin typeface="Calisto MT" panose="02040603050505030304" pitchFamily="18" charset="0"/>
              </a:endParaRPr>
            </a:p>
          </p:txBody>
        </p:sp>
      </p:grpSp>
      <p:grpSp>
        <p:nvGrpSpPr>
          <p:cNvPr id="6" name="Group 5"/>
          <p:cNvGrpSpPr/>
          <p:nvPr/>
        </p:nvGrpSpPr>
        <p:grpSpPr>
          <a:xfrm>
            <a:off x="2656559" y="2091697"/>
            <a:ext cx="5256584" cy="720000"/>
            <a:chOff x="3131840" y="1491630"/>
            <a:chExt cx="5256584" cy="576064"/>
          </a:xfrm>
        </p:grpSpPr>
        <p:sp>
          <p:nvSpPr>
            <p:cNvPr id="7" name="Rectangle 6"/>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latin typeface="Calisto MT" panose="02040603050505030304" pitchFamily="18" charset="0"/>
              </a:endParaRPr>
            </a:p>
          </p:txBody>
        </p:sp>
        <p:sp>
          <p:nvSpPr>
            <p:cNvPr id="8" name="Right Triangle 7"/>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latin typeface="Calisto MT" panose="02040603050505030304" pitchFamily="18" charset="0"/>
              </a:endParaRPr>
            </a:p>
          </p:txBody>
        </p:sp>
      </p:grpSp>
      <p:grpSp>
        <p:nvGrpSpPr>
          <p:cNvPr id="9" name="Group 8"/>
          <p:cNvGrpSpPr/>
          <p:nvPr/>
        </p:nvGrpSpPr>
        <p:grpSpPr>
          <a:xfrm>
            <a:off x="2650804" y="2979796"/>
            <a:ext cx="5256584" cy="720000"/>
            <a:chOff x="3131840" y="1491630"/>
            <a:chExt cx="5256584" cy="576064"/>
          </a:xfrm>
        </p:grpSpPr>
        <p:sp>
          <p:nvSpPr>
            <p:cNvPr id="10" name="Rectangle 9"/>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latin typeface="Calisto MT" panose="02040603050505030304" pitchFamily="18" charset="0"/>
              </a:endParaRPr>
            </a:p>
          </p:txBody>
        </p:sp>
        <p:sp>
          <p:nvSpPr>
            <p:cNvPr id="11" name="Right Triangle 10"/>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latin typeface="Calisto MT" panose="02040603050505030304" pitchFamily="18" charset="0"/>
              </a:endParaRPr>
            </a:p>
          </p:txBody>
        </p:sp>
      </p:grpSp>
      <p:grpSp>
        <p:nvGrpSpPr>
          <p:cNvPr id="12" name="Group 11"/>
          <p:cNvGrpSpPr/>
          <p:nvPr/>
        </p:nvGrpSpPr>
        <p:grpSpPr>
          <a:xfrm>
            <a:off x="2645049" y="3867894"/>
            <a:ext cx="5256584" cy="720000"/>
            <a:chOff x="3131840" y="1491630"/>
            <a:chExt cx="5256584" cy="576064"/>
          </a:xfrm>
        </p:grpSpPr>
        <p:sp>
          <p:nvSpPr>
            <p:cNvPr id="13" name="Rectangle 12"/>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latin typeface="Calisto MT" panose="02040603050505030304" pitchFamily="18" charset="0"/>
              </a:endParaRPr>
            </a:p>
          </p:txBody>
        </p:sp>
        <p:sp>
          <p:nvSpPr>
            <p:cNvPr id="14" name="Right Triangle 13"/>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latin typeface="Calisto MT" panose="02040603050505030304" pitchFamily="18" charset="0"/>
              </a:endParaRPr>
            </a:p>
          </p:txBody>
        </p:sp>
      </p:grpSp>
      <p:sp>
        <p:nvSpPr>
          <p:cNvPr id="15" name="TextBox 14"/>
          <p:cNvSpPr txBox="1"/>
          <p:nvPr/>
        </p:nvSpPr>
        <p:spPr>
          <a:xfrm>
            <a:off x="2662314" y="1203598"/>
            <a:ext cx="533164" cy="307777"/>
          </a:xfrm>
          <a:prstGeom prst="rect">
            <a:avLst/>
          </a:prstGeom>
          <a:noFill/>
        </p:spPr>
        <p:txBody>
          <a:bodyPr wrap="square" rtlCol="0">
            <a:spAutoFit/>
          </a:bodyPr>
          <a:lstStyle/>
          <a:p>
            <a:r>
              <a:rPr lang="en-US" altLang="ko-KR" sz="1400" b="1" dirty="0">
                <a:solidFill>
                  <a:schemeClr val="bg1"/>
                </a:solidFill>
                <a:latin typeface="Calisto MT" panose="02040603050505030304" pitchFamily="18" charset="0"/>
                <a:cs typeface="Arial" pitchFamily="34" charset="0"/>
              </a:rPr>
              <a:t>01</a:t>
            </a:r>
            <a:endParaRPr lang="ko-KR" altLang="en-US" sz="1400" b="1" dirty="0">
              <a:solidFill>
                <a:schemeClr val="bg1"/>
              </a:solidFill>
              <a:latin typeface="Calisto MT" panose="02040603050505030304" pitchFamily="18" charset="0"/>
              <a:cs typeface="Arial" pitchFamily="34" charset="0"/>
            </a:endParaRPr>
          </a:p>
        </p:txBody>
      </p:sp>
      <p:sp>
        <p:nvSpPr>
          <p:cNvPr id="16" name="TextBox 15"/>
          <p:cNvSpPr txBox="1"/>
          <p:nvPr/>
        </p:nvSpPr>
        <p:spPr>
          <a:xfrm>
            <a:off x="2650804" y="2091697"/>
            <a:ext cx="533164" cy="307777"/>
          </a:xfrm>
          <a:prstGeom prst="rect">
            <a:avLst/>
          </a:prstGeom>
          <a:noFill/>
        </p:spPr>
        <p:txBody>
          <a:bodyPr wrap="square" rtlCol="0">
            <a:spAutoFit/>
          </a:bodyPr>
          <a:lstStyle/>
          <a:p>
            <a:r>
              <a:rPr lang="en-US" altLang="ko-KR" sz="1400" b="1" dirty="0">
                <a:solidFill>
                  <a:schemeClr val="bg1"/>
                </a:solidFill>
                <a:latin typeface="Calisto MT" panose="02040603050505030304" pitchFamily="18" charset="0"/>
                <a:cs typeface="Arial" pitchFamily="34" charset="0"/>
              </a:rPr>
              <a:t>02</a:t>
            </a:r>
            <a:endParaRPr lang="ko-KR" altLang="en-US" sz="1400" b="1" dirty="0">
              <a:solidFill>
                <a:schemeClr val="bg1"/>
              </a:solidFill>
              <a:latin typeface="Calisto MT" panose="02040603050505030304" pitchFamily="18" charset="0"/>
              <a:cs typeface="Arial" pitchFamily="34" charset="0"/>
            </a:endParaRPr>
          </a:p>
        </p:txBody>
      </p:sp>
      <p:sp>
        <p:nvSpPr>
          <p:cNvPr id="17" name="TextBox 16"/>
          <p:cNvSpPr txBox="1"/>
          <p:nvPr/>
        </p:nvSpPr>
        <p:spPr>
          <a:xfrm>
            <a:off x="2639294" y="2979796"/>
            <a:ext cx="533164" cy="307777"/>
          </a:xfrm>
          <a:prstGeom prst="rect">
            <a:avLst/>
          </a:prstGeom>
          <a:noFill/>
        </p:spPr>
        <p:txBody>
          <a:bodyPr wrap="square" rtlCol="0">
            <a:spAutoFit/>
          </a:bodyPr>
          <a:lstStyle/>
          <a:p>
            <a:r>
              <a:rPr lang="en-US" altLang="ko-KR" sz="1400" b="1" dirty="0">
                <a:solidFill>
                  <a:schemeClr val="bg1"/>
                </a:solidFill>
                <a:latin typeface="Calisto MT" panose="02040603050505030304" pitchFamily="18" charset="0"/>
                <a:cs typeface="Arial" pitchFamily="34" charset="0"/>
              </a:rPr>
              <a:t>03</a:t>
            </a:r>
            <a:endParaRPr lang="ko-KR" altLang="en-US" sz="1400" b="1" dirty="0">
              <a:solidFill>
                <a:schemeClr val="bg1"/>
              </a:solidFill>
              <a:latin typeface="Calisto MT" panose="02040603050505030304" pitchFamily="18" charset="0"/>
              <a:cs typeface="Arial" pitchFamily="34" charset="0"/>
            </a:endParaRPr>
          </a:p>
        </p:txBody>
      </p:sp>
      <p:sp>
        <p:nvSpPr>
          <p:cNvPr id="18" name="TextBox 17"/>
          <p:cNvSpPr txBox="1"/>
          <p:nvPr/>
        </p:nvSpPr>
        <p:spPr>
          <a:xfrm>
            <a:off x="2627784" y="3867895"/>
            <a:ext cx="533164" cy="307777"/>
          </a:xfrm>
          <a:prstGeom prst="rect">
            <a:avLst/>
          </a:prstGeom>
          <a:noFill/>
        </p:spPr>
        <p:txBody>
          <a:bodyPr wrap="square" rtlCol="0">
            <a:spAutoFit/>
          </a:bodyPr>
          <a:lstStyle/>
          <a:p>
            <a:r>
              <a:rPr lang="en-US" altLang="ko-KR" sz="1400" b="1" dirty="0">
                <a:solidFill>
                  <a:schemeClr val="bg1"/>
                </a:solidFill>
                <a:latin typeface="Calisto MT" panose="02040603050505030304" pitchFamily="18" charset="0"/>
                <a:cs typeface="Arial" pitchFamily="34" charset="0"/>
              </a:rPr>
              <a:t>04</a:t>
            </a:r>
            <a:endParaRPr lang="ko-KR" altLang="en-US" sz="1400" b="1" dirty="0">
              <a:solidFill>
                <a:schemeClr val="bg1"/>
              </a:solidFill>
              <a:latin typeface="Calisto MT" panose="02040603050505030304" pitchFamily="18" charset="0"/>
              <a:cs typeface="Arial" pitchFamily="34" charset="0"/>
            </a:endParaRPr>
          </a:p>
        </p:txBody>
      </p:sp>
      <p:grpSp>
        <p:nvGrpSpPr>
          <p:cNvPr id="19" name="Group 18"/>
          <p:cNvGrpSpPr/>
          <p:nvPr/>
        </p:nvGrpSpPr>
        <p:grpSpPr>
          <a:xfrm>
            <a:off x="3365050" y="1229264"/>
            <a:ext cx="4429710" cy="559110"/>
            <a:chOff x="3851840" y="1316030"/>
            <a:chExt cx="4429710" cy="559110"/>
          </a:xfrm>
        </p:grpSpPr>
        <p:sp>
          <p:nvSpPr>
            <p:cNvPr id="20" name="TextBox 19"/>
            <p:cNvSpPr txBox="1"/>
            <p:nvPr/>
          </p:nvSpPr>
          <p:spPr>
            <a:xfrm>
              <a:off x="3851840" y="1316030"/>
              <a:ext cx="4392567" cy="307777"/>
            </a:xfrm>
            <a:prstGeom prst="rect">
              <a:avLst/>
            </a:prstGeom>
            <a:noFill/>
          </p:spPr>
          <p:txBody>
            <a:bodyPr wrap="square" rtlCol="0">
              <a:spAutoFit/>
            </a:bodyPr>
            <a:lstStyle/>
            <a:p>
              <a:endParaRPr lang="ko-KR" altLang="en-US" sz="1400" b="1" dirty="0">
                <a:solidFill>
                  <a:schemeClr val="tx1">
                    <a:lumMod val="75000"/>
                    <a:lumOff val="25000"/>
                  </a:schemeClr>
                </a:solidFill>
                <a:latin typeface="Calisto MT" panose="02040603050505030304" pitchFamily="18" charset="0"/>
                <a:cs typeface="Arial" pitchFamily="34" charset="0"/>
              </a:endParaRPr>
            </a:p>
          </p:txBody>
        </p:sp>
        <p:sp>
          <p:nvSpPr>
            <p:cNvPr id="21" name="TextBox 20"/>
            <p:cNvSpPr txBox="1"/>
            <p:nvPr/>
          </p:nvSpPr>
          <p:spPr>
            <a:xfrm>
              <a:off x="3888982" y="1351920"/>
              <a:ext cx="4392568" cy="523220"/>
            </a:xfrm>
            <a:prstGeom prst="rect">
              <a:avLst/>
            </a:prstGeom>
            <a:noFill/>
          </p:spPr>
          <p:txBody>
            <a:bodyPr wrap="square" rtlCol="0">
              <a:spAutoFit/>
            </a:bodyPr>
            <a:lstStyle/>
            <a:p>
              <a:r>
                <a:rPr lang="en-US" altLang="ko-KR" sz="1400" dirty="0" err="1">
                  <a:solidFill>
                    <a:schemeClr val="tx1">
                      <a:lumMod val="75000"/>
                      <a:lumOff val="25000"/>
                    </a:schemeClr>
                  </a:solidFill>
                  <a:latin typeface="Calisto MT" panose="02040603050505030304" pitchFamily="18" charset="0"/>
                  <a:cs typeface="Arial" pitchFamily="34" charset="0"/>
                </a:rPr>
                <a:t>Mulai</a:t>
              </a:r>
              <a:r>
                <a:rPr lang="en-US" altLang="ko-KR" sz="1400" dirty="0">
                  <a:solidFill>
                    <a:schemeClr val="tx1">
                      <a:lumMod val="75000"/>
                      <a:lumOff val="25000"/>
                    </a:schemeClr>
                  </a:solidFill>
                  <a:latin typeface="Calisto MT" panose="02040603050505030304" pitchFamily="18" charset="0"/>
                  <a:cs typeface="Arial" pitchFamily="34" charset="0"/>
                </a:rPr>
                <a:t> </a:t>
              </a:r>
              <a:r>
                <a:rPr lang="en-US" altLang="ko-KR" sz="1400" dirty="0" err="1">
                  <a:solidFill>
                    <a:schemeClr val="tx1">
                      <a:lumMod val="75000"/>
                      <a:lumOff val="25000"/>
                    </a:schemeClr>
                  </a:solidFill>
                  <a:latin typeface="Calisto MT" panose="02040603050505030304" pitchFamily="18" charset="0"/>
                  <a:cs typeface="Arial" pitchFamily="34" charset="0"/>
                </a:rPr>
                <a:t>mengenal</a:t>
              </a:r>
              <a:r>
                <a:rPr lang="en-US" altLang="ko-KR" sz="1400" dirty="0">
                  <a:solidFill>
                    <a:schemeClr val="tx1">
                      <a:lumMod val="75000"/>
                      <a:lumOff val="25000"/>
                    </a:schemeClr>
                  </a:solidFill>
                  <a:latin typeface="Calisto MT" panose="02040603050505030304" pitchFamily="18" charset="0"/>
                  <a:cs typeface="Arial" pitchFamily="34" charset="0"/>
                </a:rPr>
                <a:t> </a:t>
              </a:r>
              <a:r>
                <a:rPr lang="en-US" altLang="ko-KR" sz="1400" dirty="0" err="1">
                  <a:solidFill>
                    <a:schemeClr val="tx1">
                      <a:lumMod val="75000"/>
                      <a:lumOff val="25000"/>
                    </a:schemeClr>
                  </a:solidFill>
                  <a:latin typeface="Calisto MT" panose="02040603050505030304" pitchFamily="18" charset="0"/>
                  <a:cs typeface="Arial" pitchFamily="34" charset="0"/>
                </a:rPr>
                <a:t>konsep</a:t>
              </a:r>
              <a:r>
                <a:rPr lang="en-US" altLang="ko-KR" sz="1400">
                  <a:solidFill>
                    <a:schemeClr val="tx1">
                      <a:lumMod val="75000"/>
                      <a:lumOff val="25000"/>
                    </a:schemeClr>
                  </a:solidFill>
                  <a:latin typeface="Calisto MT" panose="02040603050505030304" pitchFamily="18" charset="0"/>
                  <a:cs typeface="Arial" pitchFamily="34" charset="0"/>
                </a:rPr>
                <a:t> moral </a:t>
              </a:r>
              <a:r>
                <a:rPr lang="en-US" altLang="ko-KR" sz="1400" dirty="0">
                  <a:solidFill>
                    <a:schemeClr val="tx1">
                      <a:lumMod val="75000"/>
                      <a:lumOff val="25000"/>
                    </a:schemeClr>
                  </a:solidFill>
                  <a:latin typeface="Calisto MT" panose="02040603050505030304" pitchFamily="18" charset="0"/>
                  <a:cs typeface="Arial" pitchFamily="34" charset="0"/>
                </a:rPr>
                <a:t>(</a:t>
              </a:r>
              <a:r>
                <a:rPr lang="en-US" altLang="ko-KR" sz="1400" dirty="0" err="1">
                  <a:solidFill>
                    <a:schemeClr val="tx1">
                      <a:lumMod val="75000"/>
                      <a:lumOff val="25000"/>
                    </a:schemeClr>
                  </a:solidFill>
                  <a:latin typeface="Calisto MT" panose="02040603050505030304" pitchFamily="18" charset="0"/>
                  <a:cs typeface="Arial" pitchFamily="34" charset="0"/>
                </a:rPr>
                <a:t>mengenai</a:t>
              </a:r>
              <a:r>
                <a:rPr lang="en-US" altLang="ko-KR" sz="1400" dirty="0">
                  <a:solidFill>
                    <a:schemeClr val="tx1">
                      <a:lumMod val="75000"/>
                      <a:lumOff val="25000"/>
                    </a:schemeClr>
                  </a:solidFill>
                  <a:latin typeface="Calisto MT" panose="02040603050505030304" pitchFamily="18" charset="0"/>
                  <a:cs typeface="Arial" pitchFamily="34" charset="0"/>
                </a:rPr>
                <a:t> </a:t>
              </a:r>
              <a:r>
                <a:rPr lang="en-US" altLang="ko-KR" sz="1400" dirty="0" err="1">
                  <a:solidFill>
                    <a:schemeClr val="tx1">
                      <a:lumMod val="75000"/>
                      <a:lumOff val="25000"/>
                    </a:schemeClr>
                  </a:solidFill>
                  <a:latin typeface="Calisto MT" panose="02040603050505030304" pitchFamily="18" charset="0"/>
                  <a:cs typeface="Arial" pitchFamily="34" charset="0"/>
                </a:rPr>
                <a:t>benar</a:t>
              </a:r>
              <a:r>
                <a:rPr lang="en-US" altLang="ko-KR" sz="1400" dirty="0">
                  <a:solidFill>
                    <a:schemeClr val="tx1">
                      <a:lumMod val="75000"/>
                      <a:lumOff val="25000"/>
                    </a:schemeClr>
                  </a:solidFill>
                  <a:latin typeface="Calisto MT" panose="02040603050505030304" pitchFamily="18" charset="0"/>
                  <a:cs typeface="Arial" pitchFamily="34" charset="0"/>
                </a:rPr>
                <a:t> salah </a:t>
              </a:r>
              <a:r>
                <a:rPr lang="en-US" altLang="ko-KR" sz="1400" dirty="0" err="1">
                  <a:solidFill>
                    <a:schemeClr val="tx1">
                      <a:lumMod val="75000"/>
                      <a:lumOff val="25000"/>
                    </a:schemeClr>
                  </a:solidFill>
                  <a:latin typeface="Calisto MT" panose="02040603050505030304" pitchFamily="18" charset="0"/>
                  <a:cs typeface="Arial" pitchFamily="34" charset="0"/>
                </a:rPr>
                <a:t>atau</a:t>
              </a:r>
              <a:r>
                <a:rPr lang="en-US" altLang="ko-KR" sz="1400" dirty="0">
                  <a:solidFill>
                    <a:schemeClr val="tx1">
                      <a:lumMod val="75000"/>
                      <a:lumOff val="25000"/>
                    </a:schemeClr>
                  </a:solidFill>
                  <a:latin typeface="Calisto MT" panose="02040603050505030304" pitchFamily="18" charset="0"/>
                  <a:cs typeface="Arial" pitchFamily="34" charset="0"/>
                </a:rPr>
                <a:t> </a:t>
              </a:r>
              <a:r>
                <a:rPr lang="en-US" altLang="ko-KR" sz="1400" dirty="0" err="1">
                  <a:solidFill>
                    <a:schemeClr val="tx1">
                      <a:lumMod val="75000"/>
                      <a:lumOff val="25000"/>
                    </a:schemeClr>
                  </a:solidFill>
                  <a:latin typeface="Calisto MT" panose="02040603050505030304" pitchFamily="18" charset="0"/>
                  <a:cs typeface="Arial" pitchFamily="34" charset="0"/>
                </a:rPr>
                <a:t>baik</a:t>
              </a:r>
              <a:r>
                <a:rPr lang="en-US" altLang="ko-KR" sz="1400" dirty="0">
                  <a:solidFill>
                    <a:schemeClr val="tx1">
                      <a:lumMod val="75000"/>
                      <a:lumOff val="25000"/>
                    </a:schemeClr>
                  </a:solidFill>
                  <a:latin typeface="Calisto MT" panose="02040603050505030304" pitchFamily="18" charset="0"/>
                  <a:cs typeface="Arial" pitchFamily="34" charset="0"/>
                </a:rPr>
                <a:t> </a:t>
              </a:r>
              <a:r>
                <a:rPr lang="en-US" altLang="ko-KR" sz="1400" dirty="0" err="1">
                  <a:solidFill>
                    <a:schemeClr val="tx1">
                      <a:lumMod val="75000"/>
                      <a:lumOff val="25000"/>
                    </a:schemeClr>
                  </a:solidFill>
                  <a:latin typeface="Calisto MT" panose="02040603050505030304" pitchFamily="18" charset="0"/>
                  <a:cs typeface="Arial" pitchFamily="34" charset="0"/>
                </a:rPr>
                <a:t>buruk</a:t>
              </a:r>
              <a:r>
                <a:rPr lang="en-US" altLang="ko-KR" sz="1400" dirty="0">
                  <a:solidFill>
                    <a:schemeClr val="tx1">
                      <a:lumMod val="75000"/>
                      <a:lumOff val="25000"/>
                    </a:schemeClr>
                  </a:solidFill>
                  <a:latin typeface="Calisto MT" panose="02040603050505030304" pitchFamily="18" charset="0"/>
                  <a:cs typeface="Arial" pitchFamily="34" charset="0"/>
                </a:rPr>
                <a:t>).</a:t>
              </a:r>
              <a:endParaRPr lang="ko-KR" altLang="en-US" sz="1400" dirty="0">
                <a:solidFill>
                  <a:schemeClr val="tx1">
                    <a:lumMod val="75000"/>
                    <a:lumOff val="25000"/>
                  </a:schemeClr>
                </a:solidFill>
                <a:latin typeface="Calisto MT" panose="02040603050505030304" pitchFamily="18" charset="0"/>
                <a:cs typeface="Arial" pitchFamily="34" charset="0"/>
              </a:endParaRPr>
            </a:p>
          </p:txBody>
        </p:sp>
      </p:grpSp>
      <p:grpSp>
        <p:nvGrpSpPr>
          <p:cNvPr id="22" name="Group 21"/>
          <p:cNvGrpSpPr/>
          <p:nvPr/>
        </p:nvGrpSpPr>
        <p:grpSpPr>
          <a:xfrm>
            <a:off x="3336524" y="2178662"/>
            <a:ext cx="4438356" cy="536550"/>
            <a:chOff x="3806051" y="1356248"/>
            <a:chExt cx="4438356" cy="536550"/>
          </a:xfrm>
        </p:grpSpPr>
        <p:sp>
          <p:nvSpPr>
            <p:cNvPr id="23" name="TextBox 22"/>
            <p:cNvSpPr txBox="1"/>
            <p:nvPr/>
          </p:nvSpPr>
          <p:spPr>
            <a:xfrm>
              <a:off x="3851840" y="1356248"/>
              <a:ext cx="4392567" cy="307777"/>
            </a:xfrm>
            <a:prstGeom prst="rect">
              <a:avLst/>
            </a:prstGeom>
            <a:noFill/>
          </p:spPr>
          <p:txBody>
            <a:bodyPr wrap="square" rtlCol="0">
              <a:spAutoFit/>
            </a:bodyPr>
            <a:lstStyle/>
            <a:p>
              <a:endParaRPr lang="ko-KR" altLang="en-US" sz="1400" b="1" dirty="0">
                <a:solidFill>
                  <a:schemeClr val="tx1">
                    <a:lumMod val="75000"/>
                    <a:lumOff val="25000"/>
                  </a:schemeClr>
                </a:solidFill>
                <a:latin typeface="Calisto MT" panose="02040603050505030304" pitchFamily="18" charset="0"/>
                <a:cs typeface="Arial" pitchFamily="34" charset="0"/>
              </a:endParaRPr>
            </a:p>
          </p:txBody>
        </p:sp>
        <p:sp>
          <p:nvSpPr>
            <p:cNvPr id="24" name="TextBox 23"/>
            <p:cNvSpPr txBox="1"/>
            <p:nvPr/>
          </p:nvSpPr>
          <p:spPr>
            <a:xfrm>
              <a:off x="3806051" y="1369578"/>
              <a:ext cx="4392568" cy="523220"/>
            </a:xfrm>
            <a:prstGeom prst="rect">
              <a:avLst/>
            </a:prstGeom>
            <a:noFill/>
          </p:spPr>
          <p:txBody>
            <a:bodyPr wrap="square" rtlCol="0">
              <a:spAutoFit/>
            </a:bodyPr>
            <a:lstStyle/>
            <a:p>
              <a:r>
                <a:rPr lang="en-US" sz="1400" dirty="0" err="1">
                  <a:latin typeface="Calisto MT" panose="02040603050505030304" pitchFamily="18" charset="0"/>
                  <a:ea typeface="Calibri" panose="020F0502020204030204" pitchFamily="34" charset="0"/>
                  <a:cs typeface="Times New Roman" panose="02020603050405020304" pitchFamily="18" charset="0"/>
                </a:rPr>
                <a:t>Dapat</a:t>
              </a:r>
              <a:r>
                <a:rPr lang="en-US" sz="1400" dirty="0">
                  <a:latin typeface="Calisto MT" panose="02040603050505030304" pitchFamily="18" charset="0"/>
                  <a:ea typeface="Calibri" panose="020F0502020204030204" pitchFamily="34" charset="0"/>
                  <a:cs typeface="Times New Roman" panose="02020603050405020304" pitchFamily="18" charset="0"/>
                </a:rPr>
                <a:t> </a:t>
              </a:r>
              <a:r>
                <a:rPr lang="en-US" sz="1400" dirty="0" err="1">
                  <a:latin typeface="Calisto MT" panose="02040603050505030304" pitchFamily="18" charset="0"/>
                  <a:ea typeface="Calibri" panose="020F0502020204030204" pitchFamily="34" charset="0"/>
                  <a:cs typeface="Times New Roman" panose="02020603050405020304" pitchFamily="18" charset="0"/>
                </a:rPr>
                <a:t>mengikuti</a:t>
              </a:r>
              <a:r>
                <a:rPr lang="en-US" sz="1400" dirty="0">
                  <a:latin typeface="Calisto MT" panose="02040603050505030304" pitchFamily="18" charset="0"/>
                  <a:ea typeface="Calibri" panose="020F0502020204030204" pitchFamily="34" charset="0"/>
                  <a:cs typeface="Times New Roman" panose="02020603050405020304" pitchFamily="18" charset="0"/>
                </a:rPr>
                <a:t> </a:t>
              </a:r>
              <a:r>
                <a:rPr lang="en-US" sz="1400" dirty="0" err="1">
                  <a:latin typeface="Calisto MT" panose="02040603050505030304" pitchFamily="18" charset="0"/>
                  <a:ea typeface="Calibri" panose="020F0502020204030204" pitchFamily="34" charset="0"/>
                  <a:cs typeface="Times New Roman" panose="02020603050405020304" pitchFamily="18" charset="0"/>
                </a:rPr>
                <a:t>peraturan</a:t>
              </a:r>
              <a:r>
                <a:rPr lang="en-US" sz="1400" dirty="0">
                  <a:latin typeface="Calisto MT" panose="02040603050505030304" pitchFamily="18" charset="0"/>
                  <a:ea typeface="Calibri" panose="020F0502020204030204" pitchFamily="34" charset="0"/>
                  <a:cs typeface="Times New Roman" panose="02020603050405020304" pitchFamily="18" charset="0"/>
                </a:rPr>
                <a:t>/</a:t>
              </a:r>
              <a:r>
                <a:rPr lang="en-US" sz="1400" dirty="0" err="1">
                  <a:latin typeface="Calisto MT" panose="02040603050505030304" pitchFamily="18" charset="0"/>
                  <a:ea typeface="Calibri" panose="020F0502020204030204" pitchFamily="34" charset="0"/>
                  <a:cs typeface="Times New Roman" panose="02020603050405020304" pitchFamily="18" charset="0"/>
                </a:rPr>
                <a:t>tuntutan</a:t>
              </a:r>
              <a:r>
                <a:rPr lang="en-US" sz="1400" dirty="0">
                  <a:latin typeface="Calisto MT" panose="02040603050505030304" pitchFamily="18" charset="0"/>
                  <a:ea typeface="Calibri" panose="020F0502020204030204" pitchFamily="34" charset="0"/>
                  <a:cs typeface="Times New Roman" panose="02020603050405020304" pitchFamily="18" charset="0"/>
                </a:rPr>
                <a:t> </a:t>
              </a:r>
              <a:r>
                <a:rPr lang="en-US" sz="1400" dirty="0" err="1">
                  <a:latin typeface="Calisto MT" panose="02040603050505030304" pitchFamily="18" charset="0"/>
                  <a:ea typeface="Calibri" panose="020F0502020204030204" pitchFamily="34" charset="0"/>
                  <a:cs typeface="Times New Roman" panose="02020603050405020304" pitchFamily="18" charset="0"/>
                </a:rPr>
                <a:t>dar</a:t>
              </a:r>
              <a:r>
                <a:rPr lang="en-US" sz="1400" dirty="0">
                  <a:latin typeface="Calisto MT" panose="02040603050505030304" pitchFamily="18" charset="0"/>
                  <a:ea typeface="Calibri" panose="020F0502020204030204" pitchFamily="34" charset="0"/>
                  <a:cs typeface="Times New Roman" panose="02020603050405020304" pitchFamily="18" charset="0"/>
                </a:rPr>
                <a:t> orang </a:t>
              </a:r>
              <a:r>
                <a:rPr lang="en-US" sz="1400" dirty="0" err="1">
                  <a:latin typeface="Calisto MT" panose="02040603050505030304" pitchFamily="18" charset="0"/>
                  <a:ea typeface="Calibri" panose="020F0502020204030204" pitchFamily="34" charset="0"/>
                  <a:cs typeface="Times New Roman" panose="02020603050405020304" pitchFamily="18" charset="0"/>
                </a:rPr>
                <a:t>tua</a:t>
              </a:r>
              <a:r>
                <a:rPr lang="en-US" sz="1400" dirty="0">
                  <a:latin typeface="Calisto MT" panose="02040603050505030304" pitchFamily="18" charset="0"/>
                  <a:ea typeface="Calibri" panose="020F0502020204030204" pitchFamily="34" charset="0"/>
                  <a:cs typeface="Times New Roman" panose="02020603050405020304" pitchFamily="18" charset="0"/>
                </a:rPr>
                <a:t>       </a:t>
              </a:r>
              <a:r>
                <a:rPr lang="en-US" sz="1400" dirty="0" err="1">
                  <a:latin typeface="Calisto MT" panose="02040603050505030304" pitchFamily="18" charset="0"/>
                  <a:ea typeface="Calibri" panose="020F0502020204030204" pitchFamily="34" charset="0"/>
                  <a:cs typeface="Times New Roman" panose="02020603050405020304" pitchFamily="18" charset="0"/>
                </a:rPr>
                <a:t>atau</a:t>
              </a:r>
              <a:r>
                <a:rPr lang="en-US" sz="1400" dirty="0">
                  <a:latin typeface="Calisto MT" panose="02040603050505030304" pitchFamily="18" charset="0"/>
                  <a:ea typeface="Calibri" panose="020F0502020204030204" pitchFamily="34" charset="0"/>
                  <a:cs typeface="Times New Roman" panose="02020603050405020304" pitchFamily="18" charset="0"/>
                </a:rPr>
                <a:t> </a:t>
              </a:r>
              <a:r>
                <a:rPr lang="en-US" sz="1400" dirty="0" err="1">
                  <a:latin typeface="Calisto MT" panose="02040603050505030304" pitchFamily="18" charset="0"/>
                  <a:ea typeface="Calibri" panose="020F0502020204030204" pitchFamily="34" charset="0"/>
                  <a:cs typeface="Times New Roman" panose="02020603050405020304" pitchFamily="18" charset="0"/>
                </a:rPr>
                <a:t>lingkungan</a:t>
              </a:r>
              <a:r>
                <a:rPr lang="en-US" sz="1400" dirty="0">
                  <a:latin typeface="Calisto MT" panose="02040603050505030304" pitchFamily="18" charset="0"/>
                  <a:ea typeface="Calibri" panose="020F0502020204030204" pitchFamily="34" charset="0"/>
                  <a:cs typeface="Times New Roman" panose="02020603050405020304" pitchFamily="18" charset="0"/>
                </a:rPr>
                <a:t> </a:t>
              </a:r>
              <a:r>
                <a:rPr lang="en-US" sz="1400" dirty="0" err="1">
                  <a:latin typeface="Calisto MT" panose="02040603050505030304" pitchFamily="18" charset="0"/>
                  <a:ea typeface="Calibri" panose="020F0502020204030204" pitchFamily="34" charset="0"/>
                  <a:cs typeface="Times New Roman" panose="02020603050405020304" pitchFamily="18" charset="0"/>
                </a:rPr>
                <a:t>sosialnya</a:t>
              </a:r>
              <a:r>
                <a:rPr lang="en-US" sz="1400" dirty="0">
                  <a:latin typeface="Calisto MT" panose="02040603050505030304" pitchFamily="18" charset="0"/>
                  <a:ea typeface="Calibri" panose="020F0502020204030204" pitchFamily="34" charset="0"/>
                  <a:cs typeface="Times New Roman" panose="02020603050405020304" pitchFamily="18" charset="0"/>
                </a:rPr>
                <a:t>.</a:t>
              </a:r>
              <a:endParaRPr lang="en-US" sz="1400" dirty="0">
                <a:effectLst/>
                <a:latin typeface="Calisto MT" panose="02040603050505030304" pitchFamily="18" charset="0"/>
                <a:ea typeface="Calibri" panose="020F0502020204030204" pitchFamily="34" charset="0"/>
                <a:cs typeface="Times New Roman" panose="02020603050405020304" pitchFamily="18" charset="0"/>
              </a:endParaRPr>
            </a:p>
          </p:txBody>
        </p:sp>
      </p:grpSp>
      <p:sp>
        <p:nvSpPr>
          <p:cNvPr id="26" name="TextBox 25"/>
          <p:cNvSpPr txBox="1"/>
          <p:nvPr/>
        </p:nvSpPr>
        <p:spPr>
          <a:xfrm>
            <a:off x="3382314" y="3072850"/>
            <a:ext cx="4392567" cy="523220"/>
          </a:xfrm>
          <a:prstGeom prst="rect">
            <a:avLst/>
          </a:prstGeom>
          <a:noFill/>
        </p:spPr>
        <p:txBody>
          <a:bodyPr wrap="square" rtlCol="0">
            <a:spAutoFit/>
          </a:bodyPr>
          <a:lstStyle/>
          <a:p>
            <a:r>
              <a:rPr lang="en-US" sz="1400" dirty="0" err="1">
                <a:effectLst/>
                <a:latin typeface="Calisto MT" panose="02040603050505030304" pitchFamily="18" charset="0"/>
                <a:ea typeface="Calibri" panose="020F0502020204030204" pitchFamily="34" charset="0"/>
                <a:cs typeface="Times New Roman" panose="02020603050405020304" pitchFamily="18" charset="0"/>
              </a:rPr>
              <a:t>Akhir</a:t>
            </a:r>
            <a:r>
              <a:rPr lang="en-US" sz="1400" dirty="0">
                <a:effectLst/>
                <a:latin typeface="Calisto MT" panose="02040603050505030304" pitchFamily="18" charset="0"/>
                <a:ea typeface="Calibri" panose="020F0502020204030204" pitchFamily="34" charset="0"/>
                <a:cs typeface="Times New Roman" panose="02020603050405020304" pitchFamily="18" charset="0"/>
              </a:rPr>
              <a:t> </a:t>
            </a:r>
            <a:r>
              <a:rPr lang="en-US" sz="1400" dirty="0" err="1">
                <a:effectLst/>
                <a:latin typeface="Calisto MT" panose="02040603050505030304" pitchFamily="18" charset="0"/>
                <a:ea typeface="Calibri" panose="020F0502020204030204" pitchFamily="34" charset="0"/>
                <a:cs typeface="Times New Roman" panose="02020603050405020304" pitchFamily="18" charset="0"/>
              </a:rPr>
              <a:t>usia</a:t>
            </a:r>
            <a:r>
              <a:rPr lang="en-US" sz="1400" dirty="0">
                <a:effectLst/>
                <a:latin typeface="Calisto MT" panose="02040603050505030304" pitchFamily="18" charset="0"/>
                <a:ea typeface="Calibri" panose="020F0502020204030204" pitchFamily="34" charset="0"/>
                <a:cs typeface="Times New Roman" panose="02020603050405020304" pitchFamily="18" charset="0"/>
              </a:rPr>
              <a:t> </a:t>
            </a:r>
            <a:r>
              <a:rPr lang="en-US" sz="1400" dirty="0" err="1">
                <a:effectLst/>
                <a:latin typeface="Calisto MT" panose="02040603050505030304" pitchFamily="18" charset="0"/>
                <a:ea typeface="Calibri" panose="020F0502020204030204" pitchFamily="34" charset="0"/>
                <a:cs typeface="Times New Roman" panose="02020603050405020304" pitchFamily="18" charset="0"/>
              </a:rPr>
              <a:t>sekola</a:t>
            </a:r>
            <a:r>
              <a:rPr lang="en-US" sz="1400" dirty="0" err="1">
                <a:latin typeface="Calisto MT" panose="02040603050505030304" pitchFamily="18" charset="0"/>
                <a:ea typeface="Calibri" panose="020F0502020204030204" pitchFamily="34" charset="0"/>
                <a:cs typeface="Times New Roman" panose="02020603050405020304" pitchFamily="18" charset="0"/>
              </a:rPr>
              <a:t>h</a:t>
            </a:r>
            <a:r>
              <a:rPr lang="en-US" sz="1400" dirty="0">
                <a:latin typeface="Calisto MT" panose="02040603050505030304" pitchFamily="18" charset="0"/>
                <a:ea typeface="Calibri" panose="020F0502020204030204" pitchFamily="34" charset="0"/>
                <a:cs typeface="Times New Roman" panose="02020603050405020304" pitchFamily="18" charset="0"/>
              </a:rPr>
              <a:t> </a:t>
            </a:r>
            <a:r>
              <a:rPr lang="en-US" sz="1400" dirty="0" err="1">
                <a:latin typeface="Calisto MT" panose="02040603050505030304" pitchFamily="18" charset="0"/>
                <a:ea typeface="Calibri" panose="020F0502020204030204" pitchFamily="34" charset="0"/>
                <a:cs typeface="Times New Roman" panose="02020603050405020304" pitchFamily="18" charset="0"/>
              </a:rPr>
              <a:t>dapat</a:t>
            </a:r>
            <a:r>
              <a:rPr lang="en-US" sz="1400" dirty="0">
                <a:latin typeface="Calisto MT" panose="02040603050505030304" pitchFamily="18" charset="0"/>
                <a:ea typeface="Calibri" panose="020F0502020204030204" pitchFamily="34" charset="0"/>
                <a:cs typeface="Times New Roman" panose="02020603050405020304" pitchFamily="18" charset="0"/>
              </a:rPr>
              <a:t> </a:t>
            </a:r>
            <a:r>
              <a:rPr lang="en-US" sz="1400" dirty="0" err="1">
                <a:latin typeface="Calisto MT" panose="02040603050505030304" pitchFamily="18" charset="0"/>
                <a:ea typeface="Calibri" panose="020F0502020204030204" pitchFamily="34" charset="0"/>
                <a:cs typeface="Times New Roman" panose="02020603050405020304" pitchFamily="18" charset="0"/>
              </a:rPr>
              <a:t>memahami</a:t>
            </a:r>
            <a:r>
              <a:rPr lang="en-US" sz="1400" dirty="0">
                <a:latin typeface="Calisto MT" panose="02040603050505030304" pitchFamily="18" charset="0"/>
                <a:ea typeface="Calibri" panose="020F0502020204030204" pitchFamily="34" charset="0"/>
                <a:cs typeface="Times New Roman" panose="02020603050405020304" pitchFamily="18" charset="0"/>
              </a:rPr>
              <a:t> </a:t>
            </a:r>
            <a:r>
              <a:rPr lang="en-US" sz="1400" dirty="0" err="1">
                <a:latin typeface="Calisto MT" panose="02040603050505030304" pitchFamily="18" charset="0"/>
                <a:ea typeface="Calibri" panose="020F0502020204030204" pitchFamily="34" charset="0"/>
                <a:cs typeface="Times New Roman" panose="02020603050405020304" pitchFamily="18" charset="0"/>
              </a:rPr>
              <a:t>alasan</a:t>
            </a:r>
            <a:r>
              <a:rPr lang="en-US" sz="1400" dirty="0">
                <a:latin typeface="Calisto MT" panose="02040603050505030304" pitchFamily="18" charset="0"/>
                <a:ea typeface="Calibri" panose="020F0502020204030204" pitchFamily="34" charset="0"/>
                <a:cs typeface="Times New Roman" panose="02020603050405020304" pitchFamily="18" charset="0"/>
              </a:rPr>
              <a:t> yang        </a:t>
            </a:r>
            <a:r>
              <a:rPr lang="en-US" sz="1400" dirty="0" err="1">
                <a:latin typeface="Calisto MT" panose="02040603050505030304" pitchFamily="18" charset="0"/>
                <a:ea typeface="Calibri" panose="020F0502020204030204" pitchFamily="34" charset="0"/>
                <a:cs typeface="Times New Roman" panose="02020603050405020304" pitchFamily="18" charset="0"/>
              </a:rPr>
              <a:t>mendasar</a:t>
            </a:r>
            <a:r>
              <a:rPr lang="en-US" sz="1400" dirty="0">
                <a:latin typeface="Calisto MT" panose="02040603050505030304" pitchFamily="18" charset="0"/>
                <a:ea typeface="Calibri" panose="020F0502020204030204" pitchFamily="34" charset="0"/>
                <a:cs typeface="Times New Roman" panose="02020603050405020304" pitchFamily="18" charset="0"/>
              </a:rPr>
              <a:t> </a:t>
            </a:r>
            <a:r>
              <a:rPr lang="en-US" sz="1400" dirty="0" err="1">
                <a:latin typeface="Calisto MT" panose="02040603050505030304" pitchFamily="18" charset="0"/>
                <a:ea typeface="Calibri" panose="020F0502020204030204" pitchFamily="34" charset="0"/>
                <a:cs typeface="Times New Roman" panose="02020603050405020304" pitchFamily="18" charset="0"/>
              </a:rPr>
              <a:t>terhadap</a:t>
            </a:r>
            <a:r>
              <a:rPr lang="en-US" sz="1400" dirty="0">
                <a:latin typeface="Calisto MT" panose="02040603050505030304" pitchFamily="18" charset="0"/>
                <a:ea typeface="Calibri" panose="020F0502020204030204" pitchFamily="34" charset="0"/>
                <a:cs typeface="Times New Roman" panose="02020603050405020304" pitchFamily="18" charset="0"/>
              </a:rPr>
              <a:t> </a:t>
            </a:r>
            <a:r>
              <a:rPr lang="en-US" sz="1400" dirty="0" err="1">
                <a:latin typeface="Calisto MT" panose="02040603050505030304" pitchFamily="18" charset="0"/>
                <a:ea typeface="Calibri" panose="020F0502020204030204" pitchFamily="34" charset="0"/>
                <a:cs typeface="Times New Roman" panose="02020603050405020304" pitchFamily="18" charset="0"/>
              </a:rPr>
              <a:t>peraturan</a:t>
            </a:r>
            <a:r>
              <a:rPr lang="en-US" sz="1400" dirty="0">
                <a:latin typeface="Calisto MT" panose="02040603050505030304" pitchFamily="18" charset="0"/>
                <a:ea typeface="Calibri" panose="020F0502020204030204" pitchFamily="34" charset="0"/>
                <a:cs typeface="Times New Roman" panose="02020603050405020304" pitchFamily="18" charset="0"/>
              </a:rPr>
              <a:t>.</a:t>
            </a:r>
            <a:endParaRPr lang="ko-KR" altLang="en-US" sz="1400" b="1" dirty="0">
              <a:solidFill>
                <a:schemeClr val="tx1">
                  <a:lumMod val="75000"/>
                  <a:lumOff val="25000"/>
                </a:schemeClr>
              </a:solidFill>
              <a:latin typeface="Calisto MT" panose="02040603050505030304" pitchFamily="18" charset="0"/>
              <a:cs typeface="Arial" pitchFamily="34" charset="0"/>
            </a:endParaRPr>
          </a:p>
        </p:txBody>
      </p:sp>
      <p:sp>
        <p:nvSpPr>
          <p:cNvPr id="29" name="TextBox 28"/>
          <p:cNvSpPr txBox="1"/>
          <p:nvPr/>
        </p:nvSpPr>
        <p:spPr>
          <a:xfrm>
            <a:off x="3382314" y="3967155"/>
            <a:ext cx="4392567" cy="307777"/>
          </a:xfrm>
          <a:prstGeom prst="rect">
            <a:avLst/>
          </a:prstGeom>
          <a:noFill/>
        </p:spPr>
        <p:txBody>
          <a:bodyPr wrap="square" rtlCol="0">
            <a:spAutoFit/>
          </a:bodyPr>
          <a:lstStyle/>
          <a:p>
            <a:endParaRPr lang="ko-KR" altLang="en-US" sz="1400" b="1" dirty="0">
              <a:solidFill>
                <a:schemeClr val="tx1">
                  <a:lumMod val="75000"/>
                  <a:lumOff val="25000"/>
                </a:schemeClr>
              </a:solidFill>
              <a:latin typeface="Calisto MT" panose="02040603050505030304" pitchFamily="18" charset="0"/>
              <a:cs typeface="Arial" pitchFamily="34" charset="0"/>
            </a:endParaRPr>
          </a:p>
        </p:txBody>
      </p:sp>
      <p:sp>
        <p:nvSpPr>
          <p:cNvPr id="31" name="TextBox 30">
            <a:extLst>
              <a:ext uri="{FF2B5EF4-FFF2-40B4-BE49-F238E27FC236}">
                <a16:creationId xmlns:a16="http://schemas.microsoft.com/office/drawing/2014/main" id="{0A56B3B9-AF66-449D-8EEC-18FF4823BE15}"/>
              </a:ext>
            </a:extLst>
          </p:cNvPr>
          <p:cNvSpPr txBox="1"/>
          <p:nvPr/>
        </p:nvSpPr>
        <p:spPr>
          <a:xfrm>
            <a:off x="3292597" y="3872717"/>
            <a:ext cx="4572000" cy="553357"/>
          </a:xfrm>
          <a:prstGeom prst="rect">
            <a:avLst/>
          </a:prstGeom>
          <a:noFill/>
        </p:spPr>
        <p:txBody>
          <a:bodyPr wrap="square">
            <a:spAutoFit/>
          </a:bodyPr>
          <a:lstStyle/>
          <a:p>
            <a:pPr marR="0" lvl="0" algn="just">
              <a:lnSpc>
                <a:spcPct val="107000"/>
              </a:lnSpc>
              <a:spcBef>
                <a:spcPts val="0"/>
              </a:spcBef>
              <a:spcAft>
                <a:spcPts val="800"/>
              </a:spcAft>
            </a:pPr>
            <a:r>
              <a:rPr lang="en-US" sz="1400" dirty="0" err="1">
                <a:latin typeface="Calisto MT" panose="02040603050505030304" pitchFamily="18" charset="0"/>
                <a:ea typeface="Calibri" panose="020F0502020204030204" pitchFamily="34" charset="0"/>
                <a:cs typeface="Times New Roman" panose="02020603050405020304" pitchFamily="18" charset="0"/>
              </a:rPr>
              <a:t>Dapat</a:t>
            </a:r>
            <a:r>
              <a:rPr lang="en-US" sz="1400" dirty="0">
                <a:latin typeface="Calisto MT" panose="02040603050505030304" pitchFamily="18" charset="0"/>
                <a:ea typeface="Calibri" panose="020F0502020204030204" pitchFamily="34" charset="0"/>
                <a:cs typeface="Times New Roman" panose="02020603050405020304" pitchFamily="18" charset="0"/>
              </a:rPr>
              <a:t> </a:t>
            </a:r>
            <a:r>
              <a:rPr lang="en-US" sz="1400" dirty="0" err="1">
                <a:latin typeface="Calisto MT" panose="02040603050505030304" pitchFamily="18" charset="0"/>
                <a:ea typeface="Calibri" panose="020F0502020204030204" pitchFamily="34" charset="0"/>
                <a:cs typeface="Times New Roman" panose="02020603050405020304" pitchFamily="18" charset="0"/>
              </a:rPr>
              <a:t>mengasosiasikan</a:t>
            </a:r>
            <a:r>
              <a:rPr lang="en-US" sz="1400" dirty="0">
                <a:latin typeface="Calisto MT" panose="02040603050505030304" pitchFamily="18" charset="0"/>
                <a:ea typeface="Calibri" panose="020F0502020204030204" pitchFamily="34" charset="0"/>
                <a:cs typeface="Times New Roman" panose="02020603050405020304" pitchFamily="18" charset="0"/>
              </a:rPr>
              <a:t> </a:t>
            </a:r>
            <a:r>
              <a:rPr lang="en-US" sz="1400" dirty="0" err="1">
                <a:latin typeface="Calisto MT" panose="02040603050505030304" pitchFamily="18" charset="0"/>
                <a:ea typeface="Calibri" panose="020F0502020204030204" pitchFamily="34" charset="0"/>
                <a:cs typeface="Times New Roman" panose="02020603050405020304" pitchFamily="18" charset="0"/>
              </a:rPr>
              <a:t>bentuk</a:t>
            </a:r>
            <a:r>
              <a:rPr lang="en-US" sz="1400" dirty="0">
                <a:latin typeface="Calisto MT" panose="02040603050505030304" pitchFamily="18" charset="0"/>
                <a:ea typeface="Calibri" panose="020F0502020204030204" pitchFamily="34" charset="0"/>
                <a:cs typeface="Times New Roman" panose="02020603050405020304" pitchFamily="18" charset="0"/>
              </a:rPr>
              <a:t> </a:t>
            </a:r>
            <a:r>
              <a:rPr lang="en-US" sz="1400" dirty="0" err="1">
                <a:latin typeface="Calisto MT" panose="02040603050505030304" pitchFamily="18" charset="0"/>
                <a:ea typeface="Calibri" panose="020F0502020204030204" pitchFamily="34" charset="0"/>
                <a:cs typeface="Times New Roman" panose="02020603050405020304" pitchFamily="18" charset="0"/>
              </a:rPr>
              <a:t>perilaku</a:t>
            </a:r>
            <a:r>
              <a:rPr lang="en-US" sz="1400" dirty="0">
                <a:latin typeface="Calisto MT" panose="02040603050505030304" pitchFamily="18" charset="0"/>
                <a:ea typeface="Calibri" panose="020F0502020204030204" pitchFamily="34" charset="0"/>
                <a:cs typeface="Times New Roman" panose="02020603050405020304" pitchFamily="18" charset="0"/>
              </a:rPr>
              <a:t> </a:t>
            </a:r>
            <a:r>
              <a:rPr lang="en-US" sz="1400" dirty="0" err="1">
                <a:latin typeface="Calisto MT" panose="02040603050505030304" pitchFamily="18" charset="0"/>
                <a:ea typeface="Calibri" panose="020F0502020204030204" pitchFamily="34" charset="0"/>
                <a:cs typeface="Times New Roman" panose="02020603050405020304" pitchFamily="18" charset="0"/>
              </a:rPr>
              <a:t>dengan</a:t>
            </a:r>
            <a:r>
              <a:rPr lang="en-US" sz="1400" dirty="0">
                <a:latin typeface="Calisto MT" panose="02040603050505030304" pitchFamily="18" charset="0"/>
                <a:ea typeface="Calibri" panose="020F0502020204030204" pitchFamily="34" charset="0"/>
                <a:cs typeface="Times New Roman" panose="02020603050405020304" pitchFamily="18" charset="0"/>
              </a:rPr>
              <a:t> </a:t>
            </a:r>
            <a:r>
              <a:rPr lang="en-US" sz="1400" dirty="0" err="1">
                <a:latin typeface="Calisto MT" panose="02040603050505030304" pitchFamily="18" charset="0"/>
                <a:ea typeface="Calibri" panose="020F0502020204030204" pitchFamily="34" charset="0"/>
                <a:cs typeface="Times New Roman" panose="02020603050405020304" pitchFamily="18" charset="0"/>
              </a:rPr>
              <a:t>konsep</a:t>
            </a:r>
            <a:r>
              <a:rPr lang="en-US" sz="1400" dirty="0">
                <a:latin typeface="Calisto MT" panose="02040603050505030304" pitchFamily="18" charset="0"/>
                <a:ea typeface="Calibri" panose="020F0502020204030204" pitchFamily="34" charset="0"/>
                <a:cs typeface="Times New Roman" panose="02020603050405020304" pitchFamily="18" charset="0"/>
              </a:rPr>
              <a:t>   </a:t>
            </a:r>
            <a:r>
              <a:rPr lang="en-US" sz="1400" dirty="0" err="1">
                <a:latin typeface="Calisto MT" panose="02040603050505030304" pitchFamily="18" charset="0"/>
                <a:ea typeface="Calibri" panose="020F0502020204030204" pitchFamily="34" charset="0"/>
                <a:cs typeface="Times New Roman" panose="02020603050405020304" pitchFamily="18" charset="0"/>
              </a:rPr>
              <a:t>benar</a:t>
            </a:r>
            <a:r>
              <a:rPr lang="en-US" sz="1400" dirty="0">
                <a:latin typeface="Calisto MT" panose="02040603050505030304" pitchFamily="18" charset="0"/>
                <a:ea typeface="Calibri" panose="020F0502020204030204" pitchFamily="34" charset="0"/>
                <a:cs typeface="Times New Roman" panose="02020603050405020304" pitchFamily="18" charset="0"/>
              </a:rPr>
              <a:t> </a:t>
            </a:r>
            <a:r>
              <a:rPr lang="en-US" sz="1400" dirty="0" err="1">
                <a:latin typeface="Calisto MT" panose="02040603050505030304" pitchFamily="18" charset="0"/>
                <a:ea typeface="Calibri" panose="020F0502020204030204" pitchFamily="34" charset="0"/>
                <a:cs typeface="Times New Roman" panose="02020603050405020304" pitchFamily="18" charset="0"/>
              </a:rPr>
              <a:t>salah</a:t>
            </a:r>
            <a:r>
              <a:rPr lang="en-US" sz="1400" dirty="0">
                <a:latin typeface="Calisto MT" panose="02040603050505030304" pitchFamily="18" charset="0"/>
                <a:ea typeface="Calibri" panose="020F0502020204030204" pitchFamily="34" charset="0"/>
                <a:cs typeface="Times New Roman" panose="02020603050405020304" pitchFamily="18" charset="0"/>
              </a:rPr>
              <a:t> / </a:t>
            </a:r>
            <a:r>
              <a:rPr lang="en-US" sz="1400" dirty="0" err="1">
                <a:latin typeface="Calisto MT" panose="02040603050505030304" pitchFamily="18" charset="0"/>
                <a:ea typeface="Calibri" panose="020F0502020204030204" pitchFamily="34" charset="0"/>
                <a:cs typeface="Times New Roman" panose="02020603050405020304" pitchFamily="18" charset="0"/>
              </a:rPr>
              <a:t>baik</a:t>
            </a:r>
            <a:r>
              <a:rPr lang="en-US" sz="1400" dirty="0">
                <a:latin typeface="Calisto MT" panose="02040603050505030304" pitchFamily="18" charset="0"/>
                <a:ea typeface="Calibri" panose="020F0502020204030204" pitchFamily="34" charset="0"/>
                <a:cs typeface="Times New Roman" panose="02020603050405020304" pitchFamily="18" charset="0"/>
              </a:rPr>
              <a:t> </a:t>
            </a:r>
            <a:r>
              <a:rPr lang="en-US" sz="1400" dirty="0" err="1">
                <a:latin typeface="Calisto MT" panose="02040603050505030304" pitchFamily="18" charset="0"/>
                <a:ea typeface="Calibri" panose="020F0502020204030204" pitchFamily="34" charset="0"/>
                <a:cs typeface="Times New Roman" panose="02020603050405020304" pitchFamily="18" charset="0"/>
              </a:rPr>
              <a:t>buruk</a:t>
            </a:r>
            <a:r>
              <a:rPr lang="en-US" sz="1400" dirty="0">
                <a:latin typeface="Calisto MT" panose="02040603050505030304" pitchFamily="18" charset="0"/>
                <a:ea typeface="Calibri" panose="020F0502020204030204" pitchFamily="34" charset="0"/>
                <a:cs typeface="Times New Roman" panose="02020603050405020304" pitchFamily="18" charset="0"/>
              </a:rPr>
              <a:t>.</a:t>
            </a:r>
            <a:endParaRPr lang="en-US" sz="1400" dirty="0">
              <a:effectLst/>
              <a:latin typeface="Calisto MT" panose="02040603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1226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2267744" y="3147814"/>
            <a:ext cx="4896544"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err="1">
                <a:latin typeface="Calisto MT" panose="02040603050505030304" pitchFamily="18" charset="0"/>
              </a:rPr>
              <a:t>Profil</a:t>
            </a:r>
            <a:r>
              <a:rPr lang="en-US" altLang="ko-KR" dirty="0">
                <a:latin typeface="Calisto MT" panose="02040603050505030304" pitchFamily="18" charset="0"/>
              </a:rPr>
              <a:t> </a:t>
            </a:r>
            <a:r>
              <a:rPr lang="en-US" altLang="ko-KR" dirty="0" err="1">
                <a:latin typeface="Calisto MT" panose="02040603050505030304" pitchFamily="18" charset="0"/>
              </a:rPr>
              <a:t>Perkembangan</a:t>
            </a:r>
            <a:r>
              <a:rPr lang="en-US" altLang="ko-KR" dirty="0">
                <a:latin typeface="Calisto MT" panose="02040603050505030304" pitchFamily="18" charset="0"/>
              </a:rPr>
              <a:t> </a:t>
            </a:r>
            <a:r>
              <a:rPr lang="en-US" altLang="ko-KR" dirty="0" err="1">
                <a:latin typeface="Calisto MT" panose="02040603050505030304" pitchFamily="18" charset="0"/>
              </a:rPr>
              <a:t>Sosial</a:t>
            </a:r>
            <a:r>
              <a:rPr lang="en-US" altLang="ko-KR" dirty="0">
                <a:latin typeface="Calisto MT" panose="02040603050505030304" pitchFamily="18" charset="0"/>
              </a:rPr>
              <a:t> </a:t>
            </a:r>
            <a:r>
              <a:rPr lang="en-US" altLang="ko-KR" dirty="0" err="1">
                <a:latin typeface="Calisto MT" panose="02040603050505030304" pitchFamily="18" charset="0"/>
              </a:rPr>
              <a:t>Anak</a:t>
            </a:r>
            <a:endParaRPr lang="ko-KR" altLang="en-US" dirty="0">
              <a:latin typeface="Calisto MT" panose="02040603050505030304" pitchFamily="18" charset="0"/>
            </a:endParaRPr>
          </a:p>
        </p:txBody>
      </p:sp>
    </p:spTree>
    <p:extLst>
      <p:ext uri="{BB962C8B-B14F-4D97-AF65-F5344CB8AC3E}">
        <p14:creationId xmlns:p14="http://schemas.microsoft.com/office/powerpoint/2010/main" val="2608826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26C25D1-9615-4686-AFD1-C6C33C00CC4D}"/>
              </a:ext>
            </a:extLst>
          </p:cNvPr>
          <p:cNvSpPr>
            <a:spLocks noGrp="1"/>
          </p:cNvSpPr>
          <p:nvPr>
            <p:ph type="body" sz="quarter" idx="10"/>
          </p:nvPr>
        </p:nvSpPr>
        <p:spPr/>
        <p:txBody>
          <a:bodyPr/>
          <a:lstStyle/>
          <a:p>
            <a:r>
              <a:rPr lang="en-US" dirty="0" err="1">
                <a:latin typeface="Calisto MT" panose="02040603050505030304" pitchFamily="18" charset="0"/>
              </a:rPr>
              <a:t>Profil</a:t>
            </a:r>
            <a:r>
              <a:rPr lang="en-US" dirty="0">
                <a:latin typeface="Calisto MT" panose="02040603050505030304" pitchFamily="18" charset="0"/>
              </a:rPr>
              <a:t> </a:t>
            </a:r>
            <a:r>
              <a:rPr lang="en-US" dirty="0" err="1">
                <a:latin typeface="Calisto MT" panose="02040603050505030304" pitchFamily="18" charset="0"/>
              </a:rPr>
              <a:t>Perkembangan</a:t>
            </a:r>
            <a:r>
              <a:rPr lang="en-US" dirty="0">
                <a:latin typeface="Calisto MT" panose="02040603050505030304" pitchFamily="18" charset="0"/>
              </a:rPr>
              <a:t> </a:t>
            </a:r>
            <a:r>
              <a:rPr lang="en-US" dirty="0" err="1">
                <a:latin typeface="Calisto MT" panose="02040603050505030304" pitchFamily="18" charset="0"/>
              </a:rPr>
              <a:t>Sosial</a:t>
            </a:r>
            <a:r>
              <a:rPr lang="en-US" dirty="0">
                <a:latin typeface="Calisto MT" panose="02040603050505030304" pitchFamily="18" charset="0"/>
              </a:rPr>
              <a:t> Anak</a:t>
            </a:r>
          </a:p>
        </p:txBody>
      </p:sp>
      <p:sp>
        <p:nvSpPr>
          <p:cNvPr id="5" name="Text Placeholder 4">
            <a:extLst>
              <a:ext uri="{FF2B5EF4-FFF2-40B4-BE49-F238E27FC236}">
                <a16:creationId xmlns:a16="http://schemas.microsoft.com/office/drawing/2014/main" id="{BAA554A4-1FFF-4F3D-9B1B-18AB8C9E4344}"/>
              </a:ext>
            </a:extLst>
          </p:cNvPr>
          <p:cNvSpPr>
            <a:spLocks noGrp="1"/>
          </p:cNvSpPr>
          <p:nvPr>
            <p:ph type="body" sz="quarter" idx="11"/>
          </p:nvPr>
        </p:nvSpPr>
        <p:spPr>
          <a:xfrm>
            <a:off x="0" y="699542"/>
            <a:ext cx="9144000" cy="2664296"/>
          </a:xfrm>
        </p:spPr>
        <p:txBody>
          <a:bodyPr/>
          <a:lstStyle/>
          <a:p>
            <a:r>
              <a:rPr lang="en-US" sz="1800" dirty="0" err="1">
                <a:effectLst/>
                <a:latin typeface="Calisto MT" panose="02040603050505030304" pitchFamily="18" charset="0"/>
                <a:ea typeface="Calibri" panose="020F0502020204030204" pitchFamily="34" charset="0"/>
                <a:cs typeface="Times New Roman" panose="02020603050405020304" pitchFamily="18" charset="0"/>
              </a:rPr>
              <a:t>Perkembangan</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sosial</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anak</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sangat</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bergantung</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pada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lingkungan</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di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sekitarnya</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p>
          <a:p>
            <a:r>
              <a:rPr lang="en-US" sz="1800" dirty="0" err="1">
                <a:effectLst/>
                <a:latin typeface="Calisto MT" panose="02040603050505030304" pitchFamily="18" charset="0"/>
                <a:ea typeface="Calibri" panose="020F0502020204030204" pitchFamily="34" charset="0"/>
                <a:cs typeface="Times New Roman" panose="02020603050405020304" pitchFamily="18" charset="0"/>
              </a:rPr>
              <a:t>bagaimana</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mereka</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berinteraksi</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Perkembangan</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perilaku</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sosial</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anak</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ditandai</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dengan</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p>
          <a:p>
            <a:r>
              <a:rPr lang="en-US" sz="1800" dirty="0" err="1">
                <a:effectLst/>
                <a:latin typeface="Calisto MT" panose="02040603050505030304" pitchFamily="18" charset="0"/>
                <a:ea typeface="Calibri" panose="020F0502020204030204" pitchFamily="34" charset="0"/>
                <a:cs typeface="Times New Roman" panose="02020603050405020304" pitchFamily="18" charset="0"/>
              </a:rPr>
              <a:t>keingin</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untuk</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bisa</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diterima</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dalam</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suatu</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kelompok</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pertemanan</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Perkembangan</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sosial</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p>
          <a:p>
            <a:r>
              <a:rPr lang="en-US" sz="1800" dirty="0" err="1">
                <a:effectLst/>
                <a:latin typeface="Calisto MT" panose="02040603050505030304" pitchFamily="18" charset="0"/>
                <a:ea typeface="Calibri" panose="020F0502020204030204" pitchFamily="34" charset="0"/>
                <a:cs typeface="Times New Roman" panose="02020603050405020304" pitchFamily="18" charset="0"/>
              </a:rPr>
              <a:t>anak</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yang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baik</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dapat</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dilihat</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dari</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kemauannya</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untuk</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berinteraksi</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dengan</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orang lain </a:t>
            </a:r>
          </a:p>
          <a:p>
            <a:r>
              <a:rPr lang="en-US" sz="1800" dirty="0" err="1">
                <a:effectLst/>
                <a:latin typeface="Calisto MT" panose="02040603050505030304" pitchFamily="18" charset="0"/>
                <a:ea typeface="Calibri" panose="020F0502020204030204" pitchFamily="34" charset="0"/>
                <a:cs typeface="Times New Roman" panose="02020603050405020304" pitchFamily="18" charset="0"/>
              </a:rPr>
              <a:t>seperti</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bermain</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dengan</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cs typeface="Times New Roman" panose="02020603050405020304" pitchFamily="18" charset="0"/>
              </a:rPr>
              <a:t>temannya</a:t>
            </a:r>
            <a:r>
              <a:rPr lang="en-US" sz="1800" dirty="0">
                <a:effectLst/>
                <a:latin typeface="Calisto MT" panose="02040603050505030304" pitchFamily="18" charset="0"/>
                <a:ea typeface="Calibri" panose="020F0502020204030204" pitchFamily="34" charset="0"/>
                <a:cs typeface="Times New Roman" panose="02020603050405020304" pitchFamily="18" charset="0"/>
              </a:rPr>
              <a:t>. </a:t>
            </a:r>
            <a:r>
              <a:rPr lang="en-US" sz="1800" dirty="0" err="1">
                <a:effectLst/>
                <a:latin typeface="Calisto MT" panose="02040603050505030304" pitchFamily="18" charset="0"/>
                <a:ea typeface="Calibri" panose="020F0502020204030204" pitchFamily="34" charset="0"/>
              </a:rPr>
              <a:t>Perkembangan</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sosial</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anak</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terpengaruh</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dari</a:t>
            </a:r>
            <a:r>
              <a:rPr lang="en-US" sz="1800" dirty="0">
                <a:effectLst/>
                <a:latin typeface="Calisto MT" panose="02040603050505030304" pitchFamily="18" charset="0"/>
                <a:ea typeface="Calibri" panose="020F0502020204030204" pitchFamily="34" charset="0"/>
              </a:rPr>
              <a:t> </a:t>
            </a:r>
          </a:p>
          <a:p>
            <a:r>
              <a:rPr lang="en-US" sz="1800" dirty="0" err="1">
                <a:effectLst/>
                <a:latin typeface="Calisto MT" panose="02040603050505030304" pitchFamily="18" charset="0"/>
                <a:ea typeface="Calibri" panose="020F0502020204030204" pitchFamily="34" charset="0"/>
              </a:rPr>
              <a:t>statunya</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dalam</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keluarga</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kebiasaan</a:t>
            </a:r>
            <a:r>
              <a:rPr lang="en-US" sz="1800" dirty="0">
                <a:effectLst/>
                <a:latin typeface="Calisto MT" panose="02040603050505030304" pitchFamily="18" charset="0"/>
                <a:ea typeface="Calibri" panose="020F0502020204030204" pitchFamily="34" charset="0"/>
              </a:rPr>
              <a:t> orang </a:t>
            </a:r>
            <a:r>
              <a:rPr lang="en-US" sz="1800" dirty="0" err="1">
                <a:effectLst/>
                <a:latin typeface="Calisto MT" panose="02040603050505030304" pitchFamily="18" charset="0"/>
                <a:ea typeface="Calibri" panose="020F0502020204030204" pitchFamily="34" charset="0"/>
              </a:rPr>
              <a:t>tuanya</a:t>
            </a:r>
            <a:r>
              <a:rPr lang="en-US" sz="1800" dirty="0">
                <a:effectLst/>
                <a:latin typeface="Calisto MT" panose="02040603050505030304" pitchFamily="18" charset="0"/>
                <a:ea typeface="Calibri" panose="020F0502020204030204" pitchFamily="34" charset="0"/>
              </a:rPr>
              <a:t>, dan </a:t>
            </a:r>
            <a:r>
              <a:rPr lang="en-US" sz="1800" dirty="0" err="1">
                <a:effectLst/>
                <a:latin typeface="Calisto MT" panose="02040603050505030304" pitchFamily="18" charset="0"/>
                <a:ea typeface="Calibri" panose="020F0502020204030204" pitchFamily="34" charset="0"/>
              </a:rPr>
              <a:t>lingkungan</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sekitar</a:t>
            </a:r>
            <a:r>
              <a:rPr lang="en-US" sz="1800" dirty="0">
                <a:effectLst/>
                <a:latin typeface="Calisto MT" panose="02040603050505030304" pitchFamily="18" charset="0"/>
                <a:ea typeface="Calibri" panose="020F0502020204030204" pitchFamily="34" charset="0"/>
              </a:rPr>
              <a:t>.</a:t>
            </a:r>
            <a:endParaRPr lang="en-US" sz="1800" dirty="0">
              <a:effectLst/>
              <a:latin typeface="Calisto MT" panose="02040603050505030304" pitchFamily="18" charset="0"/>
              <a:ea typeface="Calibri" panose="020F0502020204030204" pitchFamily="34" charset="0"/>
              <a:cs typeface="Times New Roman" panose="02020603050405020304" pitchFamily="18" charset="0"/>
            </a:endParaRPr>
          </a:p>
          <a:p>
            <a:endParaRPr lang="en-US" dirty="0">
              <a:latin typeface="Calisto MT" panose="02040603050505030304" pitchFamily="18" charset="0"/>
            </a:endParaRPr>
          </a:p>
        </p:txBody>
      </p:sp>
      <p:sp>
        <p:nvSpPr>
          <p:cNvPr id="9" name="Round Same Side Corner Rectangle 8">
            <a:extLst>
              <a:ext uri="{FF2B5EF4-FFF2-40B4-BE49-F238E27FC236}">
                <a16:creationId xmlns:a16="http://schemas.microsoft.com/office/drawing/2014/main" id="{5885AB43-E9C3-4AAF-8F4B-07F98BB68C1A}"/>
              </a:ext>
            </a:extLst>
          </p:cNvPr>
          <p:cNvSpPr/>
          <p:nvPr/>
        </p:nvSpPr>
        <p:spPr>
          <a:xfrm>
            <a:off x="8676456" y="4664486"/>
            <a:ext cx="354992" cy="355536"/>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sto MT" panose="02040603050505030304" pitchFamily="18" charset="0"/>
            </a:endParaRPr>
          </a:p>
        </p:txBody>
      </p:sp>
      <p:sp>
        <p:nvSpPr>
          <p:cNvPr id="11" name="Round Same Side Corner Rectangle 8">
            <a:extLst>
              <a:ext uri="{FF2B5EF4-FFF2-40B4-BE49-F238E27FC236}">
                <a16:creationId xmlns:a16="http://schemas.microsoft.com/office/drawing/2014/main" id="{7FC60939-F424-4982-84E3-51285FB077BB}"/>
              </a:ext>
            </a:extLst>
          </p:cNvPr>
          <p:cNvSpPr/>
          <p:nvPr/>
        </p:nvSpPr>
        <p:spPr>
          <a:xfrm>
            <a:off x="74025" y="4664486"/>
            <a:ext cx="354992" cy="355536"/>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sto MT" panose="02040603050505030304" pitchFamily="18" charset="0"/>
            </a:endParaRPr>
          </a:p>
        </p:txBody>
      </p:sp>
    </p:spTree>
    <p:extLst>
      <p:ext uri="{BB962C8B-B14F-4D97-AF65-F5344CB8AC3E}">
        <p14:creationId xmlns:p14="http://schemas.microsoft.com/office/powerpoint/2010/main" val="3273289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24BFAE9-4D09-4404-BC9B-081757DA08FA}"/>
              </a:ext>
            </a:extLst>
          </p:cNvPr>
          <p:cNvSpPr>
            <a:spLocks noGrp="1"/>
          </p:cNvSpPr>
          <p:nvPr>
            <p:ph type="body" sz="quarter" idx="10"/>
          </p:nvPr>
        </p:nvSpPr>
        <p:spPr/>
        <p:txBody>
          <a:bodyPr/>
          <a:lstStyle/>
          <a:p>
            <a:r>
              <a:rPr lang="en-US" dirty="0" err="1">
                <a:latin typeface="Calisto MT" panose="02040603050505030304" pitchFamily="18" charset="0"/>
              </a:rPr>
              <a:t>Profil</a:t>
            </a:r>
            <a:r>
              <a:rPr lang="en-US" dirty="0">
                <a:latin typeface="Calisto MT" panose="02040603050505030304" pitchFamily="18" charset="0"/>
              </a:rPr>
              <a:t> </a:t>
            </a:r>
            <a:r>
              <a:rPr lang="en-US" dirty="0" err="1">
                <a:latin typeface="Calisto MT" panose="02040603050505030304" pitchFamily="18" charset="0"/>
              </a:rPr>
              <a:t>Perkembangan</a:t>
            </a:r>
            <a:r>
              <a:rPr lang="en-US" dirty="0">
                <a:latin typeface="Calisto MT" panose="02040603050505030304" pitchFamily="18" charset="0"/>
              </a:rPr>
              <a:t> </a:t>
            </a:r>
            <a:r>
              <a:rPr lang="en-US" dirty="0" err="1">
                <a:latin typeface="Calisto MT" panose="02040603050505030304" pitchFamily="18" charset="0"/>
              </a:rPr>
              <a:t>Sosial</a:t>
            </a:r>
            <a:r>
              <a:rPr lang="en-US" dirty="0">
                <a:latin typeface="Calisto MT" panose="02040603050505030304" pitchFamily="18" charset="0"/>
              </a:rPr>
              <a:t> Anak</a:t>
            </a:r>
          </a:p>
        </p:txBody>
      </p:sp>
      <p:sp>
        <p:nvSpPr>
          <p:cNvPr id="6" name="Text Placeholder 5">
            <a:extLst>
              <a:ext uri="{FF2B5EF4-FFF2-40B4-BE49-F238E27FC236}">
                <a16:creationId xmlns:a16="http://schemas.microsoft.com/office/drawing/2014/main" id="{C7F70D83-140D-4C96-87D5-6A066041BCCE}"/>
              </a:ext>
            </a:extLst>
          </p:cNvPr>
          <p:cNvSpPr>
            <a:spLocks noGrp="1"/>
          </p:cNvSpPr>
          <p:nvPr>
            <p:ph type="body" sz="quarter" idx="11"/>
          </p:nvPr>
        </p:nvSpPr>
        <p:spPr>
          <a:xfrm>
            <a:off x="0" y="699542"/>
            <a:ext cx="9144000" cy="4320480"/>
          </a:xfrm>
        </p:spPr>
        <p:txBody>
          <a:bodyPr/>
          <a:lstStyle/>
          <a:p>
            <a:r>
              <a:rPr lang="en-US" sz="1800" dirty="0" err="1">
                <a:effectLst/>
                <a:latin typeface="Calisto MT" panose="02040603050505030304" pitchFamily="18" charset="0"/>
                <a:ea typeface="Calibri" panose="020F0502020204030204" pitchFamily="34" charset="0"/>
              </a:rPr>
              <a:t>Interaksi</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sosial</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antara</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anak</a:t>
            </a:r>
            <a:r>
              <a:rPr lang="en-US" sz="1800" dirty="0">
                <a:effectLst/>
                <a:latin typeface="Calisto MT" panose="02040603050505030304" pitchFamily="18" charset="0"/>
                <a:ea typeface="Calibri" panose="020F0502020204030204" pitchFamily="34" charset="0"/>
              </a:rPr>
              <a:t> dan </a:t>
            </a:r>
            <a:r>
              <a:rPr lang="en-US" sz="1800" dirty="0" err="1">
                <a:effectLst/>
                <a:latin typeface="Calisto MT" panose="02040603050505030304" pitchFamily="18" charset="0"/>
                <a:ea typeface="Calibri" panose="020F0502020204030204" pitchFamily="34" charset="0"/>
              </a:rPr>
              <a:t>keluarganya</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sangat</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penting</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dikarenakan</a:t>
            </a:r>
            <a:r>
              <a:rPr lang="en-US" sz="1800" dirty="0">
                <a:effectLst/>
                <a:latin typeface="Calisto MT" panose="02040603050505030304" pitchFamily="18" charset="0"/>
                <a:ea typeface="Calibri" panose="020F0502020204030204" pitchFamily="34" charset="0"/>
              </a:rPr>
              <a:t> proses </a:t>
            </a:r>
            <a:r>
              <a:rPr lang="en-US" sz="1800" dirty="0" err="1">
                <a:effectLst/>
                <a:latin typeface="Calisto MT" panose="02040603050505030304" pitchFamily="18" charset="0"/>
                <a:ea typeface="Calibri" panose="020F0502020204030204" pitchFamily="34" charset="0"/>
              </a:rPr>
              <a:t>sosial</a:t>
            </a:r>
            <a:r>
              <a:rPr lang="en-US" sz="1800" dirty="0">
                <a:effectLst/>
                <a:latin typeface="Calisto MT" panose="02040603050505030304" pitchFamily="18" charset="0"/>
                <a:ea typeface="Calibri" panose="020F0502020204030204" pitchFamily="34" charset="0"/>
              </a:rPr>
              <a:t> </a:t>
            </a:r>
            <a:endParaRPr lang="id-ID" sz="1800" dirty="0">
              <a:effectLst/>
              <a:latin typeface="Calisto MT" panose="02040603050505030304" pitchFamily="18" charset="0"/>
              <a:ea typeface="Calibri" panose="020F0502020204030204" pitchFamily="34" charset="0"/>
            </a:endParaRPr>
          </a:p>
          <a:p>
            <a:r>
              <a:rPr lang="en-US" sz="1800" dirty="0" err="1">
                <a:effectLst/>
                <a:latin typeface="Calisto MT" panose="02040603050505030304" pitchFamily="18" charset="0"/>
                <a:ea typeface="Calibri" panose="020F0502020204030204" pitchFamily="34" charset="0"/>
              </a:rPr>
              <a:t>pertama</a:t>
            </a:r>
            <a:r>
              <a:rPr lang="en-US" sz="1800" dirty="0">
                <a:effectLst/>
                <a:latin typeface="Calisto MT" panose="02040603050505030304" pitchFamily="18" charset="0"/>
                <a:ea typeface="Calibri" panose="020F0502020204030204" pitchFamily="34" charset="0"/>
              </a:rPr>
              <a:t> yang </a:t>
            </a:r>
            <a:r>
              <a:rPr lang="en-US" sz="1800" dirty="0" err="1">
                <a:effectLst/>
                <a:latin typeface="Calisto MT" panose="02040603050505030304" pitchFamily="18" charset="0"/>
                <a:ea typeface="Calibri" panose="020F0502020204030204" pitchFamily="34" charset="0"/>
              </a:rPr>
              <a:t>dialami</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atau</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diterima</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anak</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berawal</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dari</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keluarganya</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Interaksi</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sosial</a:t>
            </a:r>
            <a:r>
              <a:rPr lang="en-US" sz="1800" dirty="0">
                <a:effectLst/>
                <a:latin typeface="Calisto MT" panose="02040603050505030304" pitchFamily="18" charset="0"/>
                <a:ea typeface="Calibri" panose="020F0502020204030204" pitchFamily="34" charset="0"/>
              </a:rPr>
              <a:t> </a:t>
            </a:r>
          </a:p>
          <a:p>
            <a:r>
              <a:rPr lang="en-US" sz="1800" dirty="0" err="1">
                <a:effectLst/>
                <a:latin typeface="Calisto MT" panose="02040603050505030304" pitchFamily="18" charset="0"/>
                <a:ea typeface="Calibri" panose="020F0502020204030204" pitchFamily="34" charset="0"/>
              </a:rPr>
              <a:t>seperti</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bermain</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dengan</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anak</a:t>
            </a:r>
            <a:r>
              <a:rPr lang="en-US" sz="1800" dirty="0">
                <a:effectLst/>
                <a:latin typeface="Calisto MT" panose="02040603050505030304" pitchFamily="18" charset="0"/>
                <a:ea typeface="Calibri" panose="020F0502020204030204" pitchFamily="34" charset="0"/>
              </a:rPr>
              <a:t> dan </a:t>
            </a:r>
            <a:r>
              <a:rPr lang="en-US" sz="1800" dirty="0" err="1">
                <a:effectLst/>
                <a:latin typeface="Calisto MT" panose="02040603050505030304" pitchFamily="18" charset="0"/>
                <a:ea typeface="Calibri" panose="020F0502020204030204" pitchFamily="34" charset="0"/>
              </a:rPr>
              <a:t>berbicara</a:t>
            </a:r>
            <a:r>
              <a:rPr lang="en-US" sz="1800" dirty="0">
                <a:effectLst/>
                <a:latin typeface="Calisto MT" panose="02040603050505030304" pitchFamily="18" charset="0"/>
                <a:ea typeface="Calibri" panose="020F0502020204030204" pitchFamily="34" charset="0"/>
              </a:rPr>
              <a:t> pada </a:t>
            </a:r>
            <a:r>
              <a:rPr lang="en-US" sz="1800" dirty="0" err="1">
                <a:effectLst/>
                <a:latin typeface="Calisto MT" panose="02040603050505030304" pitchFamily="18" charset="0"/>
                <a:ea typeface="Calibri" panose="020F0502020204030204" pitchFamily="34" charset="0"/>
              </a:rPr>
              <a:t>anak</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sangat</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berpengaruh</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nanti</a:t>
            </a:r>
            <a:r>
              <a:rPr lang="id-ID" sz="1800" dirty="0">
                <a:latin typeface="Calisto MT" panose="02040603050505030304" pitchFamily="18" charset="0"/>
                <a:ea typeface="Calibri" panose="020F0502020204030204" pitchFamily="34" charset="0"/>
              </a:rPr>
              <a:t>nya</a:t>
            </a:r>
            <a:endParaRPr lang="en-US" sz="1800" dirty="0">
              <a:effectLst/>
              <a:latin typeface="Calisto MT" panose="02040603050505030304" pitchFamily="18" charset="0"/>
              <a:ea typeface="Calibri" panose="020F0502020204030204" pitchFamily="34" charset="0"/>
            </a:endParaRPr>
          </a:p>
          <a:p>
            <a:r>
              <a:rPr lang="en-US" sz="1800" dirty="0" err="1">
                <a:effectLst/>
                <a:latin typeface="Calisto MT" panose="02040603050505030304" pitchFamily="18" charset="0"/>
                <a:ea typeface="Calibri" panose="020F0502020204030204" pitchFamily="34" charset="0"/>
              </a:rPr>
              <a:t>bagaimana</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dia</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akan</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berinteraksi</a:t>
            </a:r>
            <a:r>
              <a:rPr lang="en-US" sz="1800" dirty="0">
                <a:effectLst/>
                <a:latin typeface="Calisto MT" panose="02040603050505030304" pitchFamily="18" charset="0"/>
                <a:ea typeface="Calibri" panose="020F0502020204030204" pitchFamily="34" charset="0"/>
              </a:rPr>
              <a:t> pada </a:t>
            </a:r>
            <a:r>
              <a:rPr lang="en-US" sz="1800" dirty="0" err="1">
                <a:effectLst/>
                <a:latin typeface="Calisto MT" panose="02040603050505030304" pitchFamily="18" charset="0"/>
                <a:ea typeface="Calibri" panose="020F0502020204030204" pitchFamily="34" charset="0"/>
              </a:rPr>
              <a:t>lingkungan</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diluar</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keluarganya</a:t>
            </a:r>
            <a:r>
              <a:rPr lang="en-US" sz="1800" dirty="0">
                <a:effectLst/>
                <a:latin typeface="Calisto MT" panose="02040603050505030304" pitchFamily="18" charset="0"/>
                <a:ea typeface="Calibri" panose="020F0502020204030204" pitchFamily="34" charset="0"/>
              </a:rPr>
              <a:t>. </a:t>
            </a:r>
          </a:p>
          <a:p>
            <a:r>
              <a:rPr lang="en-US" sz="1800" dirty="0" err="1">
                <a:effectLst/>
                <a:latin typeface="Calisto MT" panose="02040603050505030304" pitchFamily="18" charset="0"/>
                <a:ea typeface="Calibri" panose="020F0502020204030204" pitchFamily="34" charset="0"/>
              </a:rPr>
              <a:t>Pengenalan</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lingkungan</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luar</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dari</a:t>
            </a:r>
            <a:r>
              <a:rPr lang="en-US" sz="1800" dirty="0">
                <a:effectLst/>
                <a:latin typeface="Calisto MT" panose="02040603050505030304" pitchFamily="18" charset="0"/>
                <a:ea typeface="Calibri" panose="020F0502020204030204" pitchFamily="34" charset="0"/>
              </a:rPr>
              <a:t> orang </a:t>
            </a:r>
            <a:r>
              <a:rPr lang="en-US" sz="1800" dirty="0" err="1">
                <a:effectLst/>
                <a:latin typeface="Calisto MT" panose="02040603050505030304" pitchFamily="18" charset="0"/>
                <a:ea typeface="Calibri" panose="020F0502020204030204" pitchFamily="34" charset="0"/>
              </a:rPr>
              <a:t>tua</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sangat</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penting</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dalam</a:t>
            </a:r>
            <a:r>
              <a:rPr lang="en-US" sz="1800" dirty="0">
                <a:effectLst/>
                <a:latin typeface="Calisto MT" panose="02040603050505030304" pitchFamily="18" charset="0"/>
                <a:ea typeface="Calibri" panose="020F0502020204030204" pitchFamily="34" charset="0"/>
              </a:rPr>
              <a:t> </a:t>
            </a:r>
          </a:p>
          <a:p>
            <a:r>
              <a:rPr lang="en-US" sz="1800" dirty="0" err="1">
                <a:effectLst/>
                <a:latin typeface="Calisto MT" panose="02040603050505030304" pitchFamily="18" charset="0"/>
                <a:ea typeface="Calibri" panose="020F0502020204030204" pitchFamily="34" charset="0"/>
              </a:rPr>
              <a:t>perkembangan</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sosial</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anak</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Sebaliknya</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hal</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itu</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akan</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menjadi</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buruk</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jika</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pengenalan</a:t>
            </a:r>
            <a:r>
              <a:rPr lang="en-US" sz="1800" dirty="0">
                <a:effectLst/>
                <a:latin typeface="Calisto MT" panose="02040603050505030304" pitchFamily="18" charset="0"/>
                <a:ea typeface="Calibri" panose="020F0502020204030204" pitchFamily="34" charset="0"/>
              </a:rPr>
              <a:t> </a:t>
            </a:r>
          </a:p>
          <a:p>
            <a:r>
              <a:rPr lang="en-US" sz="1800" dirty="0" err="1">
                <a:effectLst/>
                <a:latin typeface="Calisto MT" panose="02040603050505030304" pitchFamily="18" charset="0"/>
                <a:ea typeface="Calibri" panose="020F0502020204030204" pitchFamily="34" charset="0"/>
              </a:rPr>
              <a:t>interaksi</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sosial</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dilingkungan</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luar</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terganggu</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seperti</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tidak</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diperbolehkannya</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anak</a:t>
            </a:r>
            <a:r>
              <a:rPr lang="en-US" sz="1800" dirty="0">
                <a:effectLst/>
                <a:latin typeface="Calisto MT" panose="02040603050505030304" pitchFamily="18" charset="0"/>
                <a:ea typeface="Calibri" panose="020F0502020204030204" pitchFamily="34" charset="0"/>
              </a:rPr>
              <a:t> </a:t>
            </a:r>
          </a:p>
          <a:p>
            <a:r>
              <a:rPr lang="en-US" sz="1800" dirty="0" err="1">
                <a:effectLst/>
                <a:latin typeface="Calisto MT" panose="02040603050505030304" pitchFamily="18" charset="0"/>
                <a:ea typeface="Calibri" panose="020F0502020204030204" pitchFamily="34" charset="0"/>
              </a:rPr>
              <a:t>bermain</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diluar</a:t>
            </a:r>
            <a:r>
              <a:rPr lang="en-US" sz="1800" dirty="0">
                <a:effectLst/>
                <a:latin typeface="Calisto MT" panose="02040603050505030304" pitchFamily="18" charset="0"/>
                <a:ea typeface="Calibri" panose="020F0502020204030204" pitchFamily="34" charset="0"/>
              </a:rPr>
              <a:t> </a:t>
            </a:r>
            <a:r>
              <a:rPr lang="en-US" sz="1800" dirty="0" err="1">
                <a:effectLst/>
                <a:latin typeface="Calisto MT" panose="02040603050505030304" pitchFamily="18" charset="0"/>
                <a:ea typeface="Calibri" panose="020F0502020204030204" pitchFamily="34" charset="0"/>
              </a:rPr>
              <a:t>rumah</a:t>
            </a:r>
            <a:r>
              <a:rPr lang="en-US" sz="1800" dirty="0">
                <a:effectLst/>
                <a:latin typeface="Calisto MT" panose="02040603050505030304" pitchFamily="18" charset="0"/>
                <a:ea typeface="Calibri" panose="020F0502020204030204" pitchFamily="34" charset="0"/>
              </a:rPr>
              <a:t>.</a:t>
            </a:r>
            <a:endParaRPr lang="en-US" sz="1800" dirty="0">
              <a:latin typeface="Calisto MT" panose="02040603050505030304" pitchFamily="18" charset="0"/>
            </a:endParaRPr>
          </a:p>
        </p:txBody>
      </p:sp>
      <p:sp>
        <p:nvSpPr>
          <p:cNvPr id="2" name="Rounded Rectangle 51">
            <a:extLst>
              <a:ext uri="{FF2B5EF4-FFF2-40B4-BE49-F238E27FC236}">
                <a16:creationId xmlns:a16="http://schemas.microsoft.com/office/drawing/2014/main" id="{9AC36646-A149-46CF-802D-E2E2ED964D2B}"/>
              </a:ext>
            </a:extLst>
          </p:cNvPr>
          <p:cNvSpPr/>
          <p:nvPr/>
        </p:nvSpPr>
        <p:spPr>
          <a:xfrm rot="16200000" flipH="1">
            <a:off x="8161685" y="756387"/>
            <a:ext cx="367987" cy="34655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latin typeface="Calisto MT" panose="02040603050505030304" pitchFamily="18" charset="0"/>
            </a:endParaRPr>
          </a:p>
        </p:txBody>
      </p:sp>
      <p:sp>
        <p:nvSpPr>
          <p:cNvPr id="3" name="Rounded Rectangle 51">
            <a:extLst>
              <a:ext uri="{FF2B5EF4-FFF2-40B4-BE49-F238E27FC236}">
                <a16:creationId xmlns:a16="http://schemas.microsoft.com/office/drawing/2014/main" id="{BAFA846E-493E-4C35-A40D-EBF54A4BFF17}"/>
              </a:ext>
            </a:extLst>
          </p:cNvPr>
          <p:cNvSpPr/>
          <p:nvPr/>
        </p:nvSpPr>
        <p:spPr>
          <a:xfrm rot="16200000" flipH="1">
            <a:off x="441049" y="795988"/>
            <a:ext cx="367987" cy="34655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latin typeface="Calisto MT" panose="02040603050505030304" pitchFamily="18" charset="0"/>
            </a:endParaRPr>
          </a:p>
        </p:txBody>
      </p:sp>
    </p:spTree>
    <p:extLst>
      <p:ext uri="{BB962C8B-B14F-4D97-AF65-F5344CB8AC3E}">
        <p14:creationId xmlns:p14="http://schemas.microsoft.com/office/powerpoint/2010/main" val="4176403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62249597"/>
              </p:ext>
            </p:extLst>
          </p:nvPr>
        </p:nvGraphicFramePr>
        <p:xfrm>
          <a:off x="2411760" y="7715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129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627784" y="267494"/>
            <a:ext cx="604669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2800" dirty="0" err="1">
                <a:latin typeface="Calisto MT" panose="02040603050505030304" pitchFamily="18" charset="0"/>
                <a:cs typeface="Arial" pitchFamily="34" charset="0"/>
              </a:rPr>
              <a:t>Karakteristik</a:t>
            </a:r>
            <a:r>
              <a:rPr lang="en-US" sz="2800" dirty="0">
                <a:latin typeface="Calisto MT" panose="02040603050505030304" pitchFamily="18" charset="0"/>
                <a:cs typeface="Arial" pitchFamily="34" charset="0"/>
              </a:rPr>
              <a:t> </a:t>
            </a:r>
            <a:r>
              <a:rPr lang="en-US" sz="2800" dirty="0" err="1">
                <a:latin typeface="Calisto MT" panose="02040603050505030304" pitchFamily="18" charset="0"/>
                <a:cs typeface="Arial" pitchFamily="34" charset="0"/>
              </a:rPr>
              <a:t>Perkembangan</a:t>
            </a:r>
            <a:r>
              <a:rPr lang="en-US" sz="2800" dirty="0">
                <a:latin typeface="Calisto MT" panose="02040603050505030304" pitchFamily="18" charset="0"/>
                <a:cs typeface="Arial" pitchFamily="34" charset="0"/>
              </a:rPr>
              <a:t> </a:t>
            </a:r>
            <a:r>
              <a:rPr lang="en-US" sz="2800" dirty="0" err="1">
                <a:latin typeface="Calisto MT" panose="02040603050505030304" pitchFamily="18" charset="0"/>
                <a:cs typeface="Arial" pitchFamily="34" charset="0"/>
              </a:rPr>
              <a:t>Sosial</a:t>
            </a:r>
            <a:r>
              <a:rPr lang="en-US" sz="2800" dirty="0">
                <a:latin typeface="Calisto MT" panose="02040603050505030304" pitchFamily="18" charset="0"/>
                <a:cs typeface="Arial" pitchFamily="34" charset="0"/>
              </a:rPr>
              <a:t>:</a:t>
            </a:r>
          </a:p>
        </p:txBody>
      </p:sp>
      <p:graphicFrame>
        <p:nvGraphicFramePr>
          <p:cNvPr id="3" name="Diagram 2"/>
          <p:cNvGraphicFramePr/>
          <p:nvPr>
            <p:extLst>
              <p:ext uri="{D42A27DB-BD31-4B8C-83A1-F6EECF244321}">
                <p14:modId xmlns:p14="http://schemas.microsoft.com/office/powerpoint/2010/main" val="315488546"/>
              </p:ext>
            </p:extLst>
          </p:nvPr>
        </p:nvGraphicFramePr>
        <p:xfrm>
          <a:off x="2267744" y="91556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3601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899592" y="411510"/>
            <a:ext cx="7535136"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a:latin typeface="Calisto MT" panose="02040603050505030304" pitchFamily="18" charset="0"/>
              </a:rPr>
              <a:t>PERKEMBANGAN SOSIAL-EMOSIONAL-MORAL PADA MASA REMAJA</a:t>
            </a:r>
          </a:p>
        </p:txBody>
      </p:sp>
      <p:pic>
        <p:nvPicPr>
          <p:cNvPr id="1026" name="Picture 2" descr="Nostalgia Masa Remaja di Film 'Beb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563638"/>
            <a:ext cx="5461614" cy="30663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794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latin typeface="Calisto MT" panose="02040603050505030304" pitchFamily="18" charset="0"/>
              </a:rPr>
              <a:t>Definisi</a:t>
            </a:r>
            <a:r>
              <a:rPr lang="en-US" dirty="0">
                <a:latin typeface="Calisto MT" panose="02040603050505030304" pitchFamily="18" charset="0"/>
              </a:rPr>
              <a:t> </a:t>
            </a:r>
            <a:r>
              <a:rPr lang="en-US" dirty="0" err="1">
                <a:latin typeface="Calisto MT" panose="02040603050505030304" pitchFamily="18" charset="0"/>
              </a:rPr>
              <a:t>Perkembangan</a:t>
            </a:r>
            <a:r>
              <a:rPr lang="en-US" dirty="0">
                <a:latin typeface="Calisto MT" panose="02040603050505030304" pitchFamily="18" charset="0"/>
              </a:rPr>
              <a:t> </a:t>
            </a:r>
            <a:r>
              <a:rPr lang="en-US" dirty="0" err="1">
                <a:latin typeface="Calisto MT" panose="02040603050505030304" pitchFamily="18" charset="0"/>
              </a:rPr>
              <a:t>Remaja</a:t>
            </a:r>
            <a:endParaRPr lang="en-US" dirty="0">
              <a:latin typeface="Calisto MT" panose="02040603050505030304" pitchFamily="18" charset="0"/>
            </a:endParaRPr>
          </a:p>
        </p:txBody>
      </p:sp>
      <p:sp>
        <p:nvSpPr>
          <p:cNvPr id="7" name="Content Placeholder 6"/>
          <p:cNvSpPr txBox="1">
            <a:spLocks/>
          </p:cNvSpPr>
          <p:nvPr/>
        </p:nvSpPr>
        <p:spPr>
          <a:xfrm>
            <a:off x="313184" y="1131590"/>
            <a:ext cx="8517632" cy="3568765"/>
          </a:xfrm>
          <a:prstGeom prst="rect">
            <a:avLst/>
          </a:prstGeom>
        </p:spPr>
        <p:txBody>
          <a:bodyPr>
            <a:no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id-ID" sz="1800" dirty="0">
                <a:latin typeface="Calisto MT" panose="02040603050505030304" pitchFamily="18" charset="0"/>
              </a:rPr>
              <a:t>Remaja </a:t>
            </a:r>
            <a:r>
              <a:rPr lang="en-US" sz="1800" dirty="0">
                <a:latin typeface="Calisto MT" panose="02040603050505030304" pitchFamily="18" charset="0"/>
              </a:rPr>
              <a:t>= </a:t>
            </a:r>
            <a:r>
              <a:rPr lang="id-ID" sz="1800" dirty="0">
                <a:latin typeface="Calisto MT" panose="02040603050505030304" pitchFamily="18" charset="0"/>
              </a:rPr>
              <a:t>adolescence </a:t>
            </a:r>
            <a:r>
              <a:rPr lang="en-US" sz="1800" dirty="0">
                <a:latin typeface="Calisto MT" panose="02040603050505030304" pitchFamily="18" charset="0"/>
              </a:rPr>
              <a:t>= </a:t>
            </a:r>
            <a:r>
              <a:rPr lang="id-ID" sz="1800" dirty="0">
                <a:latin typeface="Calisto MT" panose="02040603050505030304" pitchFamily="18" charset="0"/>
              </a:rPr>
              <a:t>tumbuh kearah kematangan fisik, sosial, dan psikologis</a:t>
            </a:r>
            <a:r>
              <a:rPr lang="en-US" sz="1800" dirty="0">
                <a:latin typeface="Calisto MT" panose="02040603050505030304" pitchFamily="18" charset="0"/>
              </a:rPr>
              <a:t>.</a:t>
            </a:r>
          </a:p>
          <a:p>
            <a:r>
              <a:rPr lang="id-ID" sz="1800" dirty="0">
                <a:latin typeface="Calisto MT" panose="02040603050505030304" pitchFamily="18" charset="0"/>
              </a:rPr>
              <a:t>Peraturan Menteri Kesehatan RI nomor 25 tahun 2014, remaja adalah seseorang </a:t>
            </a:r>
            <a:r>
              <a:rPr lang="en-US" sz="1800" dirty="0">
                <a:latin typeface="Calisto MT" panose="02040603050505030304" pitchFamily="18" charset="0"/>
              </a:rPr>
              <a:t> </a:t>
            </a:r>
            <a:r>
              <a:rPr lang="id-ID" sz="1800" dirty="0">
                <a:latin typeface="Calisto MT" panose="02040603050505030304" pitchFamily="18" charset="0"/>
              </a:rPr>
              <a:t>dalam rentang usia 10- 18 tahun. </a:t>
            </a:r>
            <a:endParaRPr lang="en-US" sz="1800" dirty="0">
              <a:latin typeface="Calisto MT" panose="02040603050505030304" pitchFamily="18" charset="0"/>
            </a:endParaRPr>
          </a:p>
          <a:p>
            <a:r>
              <a:rPr lang="en-US" sz="1800" dirty="0">
                <a:latin typeface="Calisto MT" panose="02040603050505030304" pitchFamily="18" charset="0"/>
              </a:rPr>
              <a:t>M</a:t>
            </a:r>
            <a:r>
              <a:rPr lang="id-ID" sz="1800" dirty="0">
                <a:latin typeface="Calisto MT" panose="02040603050505030304" pitchFamily="18" charset="0"/>
              </a:rPr>
              <a:t>enurut WHO, remaja adalah penduduk dalam rentang usia 10-19 tahun.</a:t>
            </a:r>
            <a:endParaRPr lang="en-US" sz="1800" dirty="0">
              <a:latin typeface="Calisto MT" panose="02040603050505030304" pitchFamily="18" charset="0"/>
            </a:endParaRPr>
          </a:p>
          <a:p>
            <a:r>
              <a:rPr lang="en-US" sz="1800" dirty="0" err="1">
                <a:latin typeface="Calisto MT" panose="02040603050505030304" pitchFamily="18" charset="0"/>
              </a:rPr>
              <a:t>Remaja</a:t>
            </a:r>
            <a:r>
              <a:rPr lang="en-US" sz="1800" dirty="0">
                <a:latin typeface="Calisto MT" panose="02040603050505030304" pitchFamily="18" charset="0"/>
              </a:rPr>
              <a:t> </a:t>
            </a:r>
            <a:r>
              <a:rPr lang="en-US" sz="1800" dirty="0" err="1">
                <a:latin typeface="Calisto MT" panose="02040603050505030304" pitchFamily="18" charset="0"/>
              </a:rPr>
              <a:t>adalah</a:t>
            </a:r>
            <a:r>
              <a:rPr lang="en-US" sz="1800" dirty="0">
                <a:latin typeface="Calisto MT" panose="02040603050505030304" pitchFamily="18" charset="0"/>
              </a:rPr>
              <a:t> </a:t>
            </a:r>
            <a:r>
              <a:rPr lang="en-US" sz="1800" dirty="0" err="1">
                <a:latin typeface="Calisto MT" panose="02040603050505030304" pitchFamily="18" charset="0"/>
              </a:rPr>
              <a:t>masa</a:t>
            </a:r>
            <a:r>
              <a:rPr lang="en-US" sz="1800" dirty="0">
                <a:latin typeface="Calisto MT" panose="02040603050505030304" pitchFamily="18" charset="0"/>
              </a:rPr>
              <a:t> </a:t>
            </a:r>
            <a:r>
              <a:rPr lang="en-US" sz="1800" dirty="0" err="1">
                <a:latin typeface="Calisto MT" panose="02040603050505030304" pitchFamily="18" charset="0"/>
              </a:rPr>
              <a:t>peralihan</a:t>
            </a:r>
            <a:r>
              <a:rPr lang="en-US" sz="1800" dirty="0">
                <a:latin typeface="Calisto MT" panose="02040603050505030304" pitchFamily="18" charset="0"/>
              </a:rPr>
              <a:t> </a:t>
            </a:r>
            <a:r>
              <a:rPr lang="en-US" sz="1800" dirty="0" err="1">
                <a:latin typeface="Calisto MT" panose="02040603050505030304" pitchFamily="18" charset="0"/>
              </a:rPr>
              <a:t>diri</a:t>
            </a:r>
            <a:r>
              <a:rPr lang="en-US" sz="1800" dirty="0">
                <a:latin typeface="Calisto MT" panose="02040603050505030304" pitchFamily="18" charset="0"/>
              </a:rPr>
              <a:t> </a:t>
            </a:r>
            <a:r>
              <a:rPr lang="en-US" sz="1800" dirty="0" err="1">
                <a:latin typeface="Calisto MT" panose="02040603050505030304" pitchFamily="18" charset="0"/>
              </a:rPr>
              <a:t>anak</a:t>
            </a:r>
            <a:r>
              <a:rPr lang="en-US" sz="1800" dirty="0">
                <a:latin typeface="Calisto MT" panose="02040603050505030304" pitchFamily="18" charset="0"/>
              </a:rPr>
              <a:t> </a:t>
            </a:r>
            <a:r>
              <a:rPr lang="en-US" sz="1800" dirty="0" err="1">
                <a:latin typeface="Calisto MT" panose="02040603050505030304" pitchFamily="18" charset="0"/>
              </a:rPr>
              <a:t>menuju</a:t>
            </a:r>
            <a:r>
              <a:rPr lang="en-US" sz="1800" dirty="0">
                <a:latin typeface="Calisto MT" panose="02040603050505030304" pitchFamily="18" charset="0"/>
              </a:rPr>
              <a:t> </a:t>
            </a:r>
            <a:r>
              <a:rPr lang="en-US" sz="1800" dirty="0" err="1">
                <a:latin typeface="Calisto MT" panose="02040603050505030304" pitchFamily="18" charset="0"/>
              </a:rPr>
              <a:t>dewasa</a:t>
            </a:r>
            <a:r>
              <a:rPr lang="en-US" sz="1800" dirty="0">
                <a:latin typeface="Calisto MT" panose="02040603050505030304" pitchFamily="18" charset="0"/>
              </a:rPr>
              <a:t>, </a:t>
            </a:r>
            <a:r>
              <a:rPr lang="en-US" sz="1800" dirty="0" err="1">
                <a:latin typeface="Calisto MT" panose="02040603050505030304" pitchFamily="18" charset="0"/>
              </a:rPr>
              <a:t>pada</a:t>
            </a:r>
            <a:r>
              <a:rPr lang="en-US" sz="1800" dirty="0">
                <a:latin typeface="Calisto MT" panose="02040603050505030304" pitchFamily="18" charset="0"/>
              </a:rPr>
              <a:t> </a:t>
            </a:r>
            <a:r>
              <a:rPr lang="en-US" sz="1800" dirty="0" err="1">
                <a:latin typeface="Calisto MT" panose="02040603050505030304" pitchFamily="18" charset="0"/>
              </a:rPr>
              <a:t>masa</a:t>
            </a:r>
            <a:r>
              <a:rPr lang="en-US" sz="1800" dirty="0">
                <a:latin typeface="Calisto MT" panose="02040603050505030304" pitchFamily="18" charset="0"/>
              </a:rPr>
              <a:t> </a:t>
            </a:r>
            <a:r>
              <a:rPr lang="en-US" sz="1800" dirty="0" err="1">
                <a:latin typeface="Calisto MT" panose="02040603050505030304" pitchFamily="18" charset="0"/>
              </a:rPr>
              <a:t>ini</a:t>
            </a:r>
            <a:r>
              <a:rPr lang="en-US" sz="1800" dirty="0">
                <a:latin typeface="Calisto MT" panose="02040603050505030304" pitchFamily="18" charset="0"/>
              </a:rPr>
              <a:t> </a:t>
            </a:r>
            <a:r>
              <a:rPr lang="en-US" sz="1800" dirty="0" err="1">
                <a:latin typeface="Calisto MT" panose="02040603050505030304" pitchFamily="18" charset="0"/>
              </a:rPr>
              <a:t>terjadi</a:t>
            </a:r>
            <a:r>
              <a:rPr lang="en-US" sz="1800" dirty="0">
                <a:latin typeface="Calisto MT" panose="02040603050505030304" pitchFamily="18" charset="0"/>
              </a:rPr>
              <a:t>     </a:t>
            </a:r>
            <a:r>
              <a:rPr lang="en-US" sz="1800" dirty="0" err="1">
                <a:latin typeface="Calisto MT" panose="02040603050505030304" pitchFamily="18" charset="0"/>
              </a:rPr>
              <a:t>berbagai</a:t>
            </a:r>
            <a:r>
              <a:rPr lang="en-US" sz="1800" dirty="0">
                <a:latin typeface="Calisto MT" panose="02040603050505030304" pitchFamily="18" charset="0"/>
              </a:rPr>
              <a:t> </a:t>
            </a:r>
            <a:r>
              <a:rPr lang="en-US" sz="1800" dirty="0" err="1">
                <a:latin typeface="Calisto MT" panose="02040603050505030304" pitchFamily="18" charset="0"/>
              </a:rPr>
              <a:t>macam</a:t>
            </a:r>
            <a:r>
              <a:rPr lang="en-US" sz="1800" dirty="0">
                <a:latin typeface="Calisto MT" panose="02040603050505030304" pitchFamily="18" charset="0"/>
              </a:rPr>
              <a:t> </a:t>
            </a:r>
            <a:r>
              <a:rPr lang="en-US" sz="1800" dirty="0" err="1">
                <a:latin typeface="Calisto MT" panose="02040603050505030304" pitchFamily="18" charset="0"/>
              </a:rPr>
              <a:t>perubahan</a:t>
            </a:r>
            <a:r>
              <a:rPr lang="en-US" sz="1800" dirty="0">
                <a:latin typeface="Calisto MT" panose="02040603050505030304" pitchFamily="18" charset="0"/>
              </a:rPr>
              <a:t> yang </a:t>
            </a:r>
            <a:r>
              <a:rPr lang="en-US" sz="1800" dirty="0" err="1">
                <a:latin typeface="Calisto MT" panose="02040603050505030304" pitchFamily="18" charset="0"/>
              </a:rPr>
              <a:t>cukup</a:t>
            </a:r>
            <a:r>
              <a:rPr lang="en-US" sz="1800" dirty="0">
                <a:latin typeface="Calisto MT" panose="02040603050505030304" pitchFamily="18" charset="0"/>
              </a:rPr>
              <a:t> </a:t>
            </a:r>
            <a:r>
              <a:rPr lang="en-US" sz="1800" dirty="0" err="1">
                <a:latin typeface="Calisto MT" panose="02040603050505030304" pitchFamily="18" charset="0"/>
              </a:rPr>
              <a:t>bermakna</a:t>
            </a:r>
            <a:r>
              <a:rPr lang="en-US" sz="1800" dirty="0">
                <a:latin typeface="Calisto MT" panose="02040603050505030304" pitchFamily="18" charset="0"/>
              </a:rPr>
              <a:t> </a:t>
            </a:r>
            <a:r>
              <a:rPr lang="en-US" sz="1800" dirty="0" err="1">
                <a:latin typeface="Calisto MT" panose="02040603050505030304" pitchFamily="18" charset="0"/>
              </a:rPr>
              <a:t>baik</a:t>
            </a:r>
            <a:r>
              <a:rPr lang="en-US" sz="1800" dirty="0">
                <a:latin typeface="Calisto MT" panose="02040603050505030304" pitchFamily="18" charset="0"/>
              </a:rPr>
              <a:t> </a:t>
            </a:r>
            <a:r>
              <a:rPr lang="en-US" sz="1800" dirty="0" err="1">
                <a:latin typeface="Calisto MT" panose="02040603050505030304" pitchFamily="18" charset="0"/>
              </a:rPr>
              <a:t>secara</a:t>
            </a:r>
            <a:r>
              <a:rPr lang="en-US" sz="1800" dirty="0">
                <a:latin typeface="Calisto MT" panose="02040603050505030304" pitchFamily="18" charset="0"/>
              </a:rPr>
              <a:t> </a:t>
            </a:r>
            <a:r>
              <a:rPr lang="en-US" sz="1800" dirty="0" err="1">
                <a:latin typeface="Calisto MT" panose="02040603050505030304" pitchFamily="18" charset="0"/>
              </a:rPr>
              <a:t>fisik</a:t>
            </a:r>
            <a:r>
              <a:rPr lang="en-US" sz="1800" dirty="0">
                <a:latin typeface="Calisto MT" panose="02040603050505030304" pitchFamily="18" charset="0"/>
              </a:rPr>
              <a:t>, </a:t>
            </a:r>
            <a:r>
              <a:rPr lang="en-US" sz="1800" dirty="0" err="1">
                <a:latin typeface="Calisto MT" panose="02040603050505030304" pitchFamily="18" charset="0"/>
              </a:rPr>
              <a:t>biologis</a:t>
            </a:r>
            <a:r>
              <a:rPr lang="en-US" sz="1800" dirty="0">
                <a:latin typeface="Calisto MT" panose="02040603050505030304" pitchFamily="18" charset="0"/>
              </a:rPr>
              <a:t>,          mental </a:t>
            </a:r>
            <a:r>
              <a:rPr lang="en-US" sz="1800" dirty="0" err="1">
                <a:latin typeface="Calisto MT" panose="02040603050505030304" pitchFamily="18" charset="0"/>
              </a:rPr>
              <a:t>dan</a:t>
            </a:r>
            <a:r>
              <a:rPr lang="en-US" sz="1800" dirty="0">
                <a:latin typeface="Calisto MT" panose="02040603050505030304" pitchFamily="18" charset="0"/>
              </a:rPr>
              <a:t> </a:t>
            </a:r>
            <a:r>
              <a:rPr lang="en-US" sz="1800" dirty="0" err="1">
                <a:latin typeface="Calisto MT" panose="02040603050505030304" pitchFamily="18" charset="0"/>
              </a:rPr>
              <a:t>emosional</a:t>
            </a:r>
            <a:r>
              <a:rPr lang="en-US" sz="1800" dirty="0">
                <a:latin typeface="Calisto MT" panose="02040603050505030304" pitchFamily="18" charset="0"/>
              </a:rPr>
              <a:t> </a:t>
            </a:r>
            <a:r>
              <a:rPr lang="en-US" sz="1800" dirty="0" err="1">
                <a:latin typeface="Calisto MT" panose="02040603050505030304" pitchFamily="18" charset="0"/>
              </a:rPr>
              <a:t>serta</a:t>
            </a:r>
            <a:r>
              <a:rPr lang="en-US" sz="1800" dirty="0">
                <a:latin typeface="Calisto MT" panose="02040603050505030304" pitchFamily="18" charset="0"/>
              </a:rPr>
              <a:t> </a:t>
            </a:r>
            <a:r>
              <a:rPr lang="en-US" sz="1800" dirty="0" err="1">
                <a:latin typeface="Calisto MT" panose="02040603050505030304" pitchFamily="18" charset="0"/>
              </a:rPr>
              <a:t>psikososial</a:t>
            </a:r>
            <a:r>
              <a:rPr lang="en-US" sz="1800" dirty="0">
                <a:latin typeface="Calisto MT" panose="02040603050505030304" pitchFamily="18" charset="0"/>
              </a:rPr>
              <a:t>. </a:t>
            </a:r>
          </a:p>
          <a:p>
            <a:r>
              <a:rPr lang="en-US" sz="1800" dirty="0" err="1">
                <a:latin typeface="Calisto MT" panose="02040603050505030304" pitchFamily="18" charset="0"/>
              </a:rPr>
              <a:t>Perkembangan</a:t>
            </a:r>
            <a:r>
              <a:rPr lang="en-US" sz="1800" dirty="0">
                <a:latin typeface="Calisto MT" panose="02040603050505030304" pitchFamily="18" charset="0"/>
              </a:rPr>
              <a:t> </a:t>
            </a:r>
            <a:r>
              <a:rPr lang="en-US" sz="1800" dirty="0" err="1">
                <a:latin typeface="Calisto MT" panose="02040603050505030304" pitchFamily="18" charset="0"/>
              </a:rPr>
              <a:t>remaja</a:t>
            </a:r>
            <a:r>
              <a:rPr lang="en-US" sz="1800" dirty="0">
                <a:latin typeface="Calisto MT" panose="02040603050505030304" pitchFamily="18" charset="0"/>
              </a:rPr>
              <a:t> </a:t>
            </a:r>
            <a:r>
              <a:rPr lang="en-US" sz="1800" dirty="0" err="1">
                <a:latin typeface="Calisto MT" panose="02040603050505030304" pitchFamily="18" charset="0"/>
              </a:rPr>
              <a:t>adalah</a:t>
            </a:r>
            <a:r>
              <a:rPr lang="en-US" sz="1800" dirty="0">
                <a:latin typeface="Calisto MT" panose="02040603050505030304" pitchFamily="18" charset="0"/>
              </a:rPr>
              <a:t> </a:t>
            </a:r>
            <a:r>
              <a:rPr lang="en-US" sz="1800" dirty="0" err="1">
                <a:latin typeface="Calisto MT" panose="02040603050505030304" pitchFamily="18" charset="0"/>
              </a:rPr>
              <a:t>bertambahnya</a:t>
            </a:r>
            <a:r>
              <a:rPr lang="en-US" sz="1800" dirty="0">
                <a:latin typeface="Calisto MT" panose="02040603050505030304" pitchFamily="18" charset="0"/>
              </a:rPr>
              <a:t> </a:t>
            </a:r>
            <a:r>
              <a:rPr lang="en-US" sz="1800" dirty="0" err="1">
                <a:latin typeface="Calisto MT" panose="02040603050505030304" pitchFamily="18" charset="0"/>
              </a:rPr>
              <a:t>kemampuan</a:t>
            </a:r>
            <a:r>
              <a:rPr lang="en-US" sz="1800" dirty="0">
                <a:latin typeface="Calisto MT" panose="02040603050505030304" pitchFamily="18" charset="0"/>
              </a:rPr>
              <a:t> (skill) </a:t>
            </a:r>
            <a:r>
              <a:rPr lang="en-US" sz="1800" dirty="0" err="1">
                <a:latin typeface="Calisto MT" panose="02040603050505030304" pitchFamily="18" charset="0"/>
              </a:rPr>
              <a:t>dan</a:t>
            </a:r>
            <a:r>
              <a:rPr lang="en-US" sz="1800" dirty="0">
                <a:latin typeface="Calisto MT" panose="02040603050505030304" pitchFamily="18" charset="0"/>
              </a:rPr>
              <a:t> </a:t>
            </a:r>
            <a:r>
              <a:rPr lang="en-US" sz="1800" dirty="0" err="1">
                <a:latin typeface="Calisto MT" panose="02040603050505030304" pitchFamily="18" charset="0"/>
              </a:rPr>
              <a:t>fungsi</a:t>
            </a:r>
            <a:r>
              <a:rPr lang="en-US" sz="1800" dirty="0">
                <a:latin typeface="Calisto MT" panose="02040603050505030304" pitchFamily="18" charset="0"/>
              </a:rPr>
              <a:t> </a:t>
            </a:r>
            <a:r>
              <a:rPr lang="en-US" sz="1800" dirty="0" err="1">
                <a:latin typeface="Calisto MT" panose="02040603050505030304" pitchFamily="18" charset="0"/>
              </a:rPr>
              <a:t>tubuh</a:t>
            </a:r>
            <a:r>
              <a:rPr lang="en-US" sz="1800" dirty="0">
                <a:latin typeface="Calisto MT" panose="02040603050505030304" pitchFamily="18" charset="0"/>
              </a:rPr>
              <a:t> </a:t>
            </a:r>
            <a:r>
              <a:rPr lang="en-US" sz="1800" dirty="0" err="1">
                <a:latin typeface="Calisto MT" panose="02040603050505030304" pitchFamily="18" charset="0"/>
              </a:rPr>
              <a:t>dalam</a:t>
            </a:r>
            <a:r>
              <a:rPr lang="en-US" sz="1800" dirty="0">
                <a:latin typeface="Calisto MT" panose="02040603050505030304" pitchFamily="18" charset="0"/>
              </a:rPr>
              <a:t> </a:t>
            </a:r>
            <a:r>
              <a:rPr lang="en-US" sz="1800" dirty="0" err="1">
                <a:latin typeface="Calisto MT" panose="02040603050505030304" pitchFamily="18" charset="0"/>
              </a:rPr>
              <a:t>struktur</a:t>
            </a:r>
            <a:r>
              <a:rPr lang="en-US" sz="1800" dirty="0">
                <a:latin typeface="Calisto MT" panose="02040603050505030304" pitchFamily="18" charset="0"/>
              </a:rPr>
              <a:t> </a:t>
            </a:r>
            <a:r>
              <a:rPr lang="en-US" sz="1800" dirty="0" err="1">
                <a:latin typeface="Calisto MT" panose="02040603050505030304" pitchFamily="18" charset="0"/>
              </a:rPr>
              <a:t>dan</a:t>
            </a:r>
            <a:r>
              <a:rPr lang="en-US" sz="1800" dirty="0">
                <a:latin typeface="Calisto MT" panose="02040603050505030304" pitchFamily="18" charset="0"/>
              </a:rPr>
              <a:t> </a:t>
            </a:r>
            <a:r>
              <a:rPr lang="en-US" sz="1800" dirty="0" err="1">
                <a:latin typeface="Calisto MT" panose="02040603050505030304" pitchFamily="18" charset="0"/>
              </a:rPr>
              <a:t>fungsi</a:t>
            </a:r>
            <a:r>
              <a:rPr lang="en-US" sz="1800" dirty="0">
                <a:latin typeface="Calisto MT" panose="02040603050505030304" pitchFamily="18" charset="0"/>
              </a:rPr>
              <a:t> yang </a:t>
            </a:r>
            <a:r>
              <a:rPr lang="en-US" sz="1800" dirty="0" err="1">
                <a:latin typeface="Calisto MT" panose="02040603050505030304" pitchFamily="18" charset="0"/>
              </a:rPr>
              <a:t>lebih</a:t>
            </a:r>
            <a:r>
              <a:rPr lang="en-US" sz="1800" dirty="0">
                <a:latin typeface="Calisto MT" panose="02040603050505030304" pitchFamily="18" charset="0"/>
              </a:rPr>
              <a:t> </a:t>
            </a:r>
            <a:r>
              <a:rPr lang="en-US" sz="1800" dirty="0" err="1">
                <a:latin typeface="Calisto MT" panose="02040603050505030304" pitchFamily="18" charset="0"/>
              </a:rPr>
              <a:t>kompleks</a:t>
            </a:r>
            <a:r>
              <a:rPr lang="en-US" sz="1800" dirty="0">
                <a:latin typeface="Calisto MT" panose="02040603050505030304" pitchFamily="18" charset="0"/>
              </a:rPr>
              <a:t> </a:t>
            </a:r>
            <a:r>
              <a:rPr lang="en-US" sz="1800" dirty="0" err="1">
                <a:latin typeface="Calisto MT" panose="02040603050505030304" pitchFamily="18" charset="0"/>
              </a:rPr>
              <a:t>dalam</a:t>
            </a:r>
            <a:r>
              <a:rPr lang="en-US" sz="1800" dirty="0">
                <a:latin typeface="Calisto MT" panose="02040603050505030304" pitchFamily="18" charset="0"/>
              </a:rPr>
              <a:t> </a:t>
            </a:r>
            <a:r>
              <a:rPr lang="en-US" sz="1800" dirty="0" err="1">
                <a:latin typeface="Calisto MT" panose="02040603050505030304" pitchFamily="18" charset="0"/>
              </a:rPr>
              <a:t>pola</a:t>
            </a:r>
            <a:r>
              <a:rPr lang="en-US" sz="1800" dirty="0">
                <a:latin typeface="Calisto MT" panose="02040603050505030304" pitchFamily="18" charset="0"/>
              </a:rPr>
              <a:t> yang </a:t>
            </a:r>
            <a:r>
              <a:rPr lang="en-US" sz="1800" dirty="0" err="1">
                <a:latin typeface="Calisto MT" panose="02040603050505030304" pitchFamily="18" charset="0"/>
              </a:rPr>
              <a:t>teratur</a:t>
            </a:r>
            <a:r>
              <a:rPr lang="en-US" sz="1800" dirty="0">
                <a:latin typeface="Calisto MT" panose="02040603050505030304" pitchFamily="18" charset="0"/>
              </a:rPr>
              <a:t> </a:t>
            </a:r>
            <a:r>
              <a:rPr lang="en-US" sz="1800" dirty="0" err="1">
                <a:latin typeface="Calisto MT" panose="02040603050505030304" pitchFamily="18" charset="0"/>
              </a:rPr>
              <a:t>dan</a:t>
            </a:r>
            <a:r>
              <a:rPr lang="en-US" sz="1800" dirty="0">
                <a:latin typeface="Calisto MT" panose="02040603050505030304" pitchFamily="18" charset="0"/>
              </a:rPr>
              <a:t>          </a:t>
            </a:r>
            <a:r>
              <a:rPr lang="en-US" sz="1800" dirty="0" err="1">
                <a:latin typeface="Calisto MT" panose="02040603050505030304" pitchFamily="18" charset="0"/>
              </a:rPr>
              <a:t>dapat</a:t>
            </a:r>
            <a:r>
              <a:rPr lang="en-US" sz="1800" dirty="0">
                <a:latin typeface="Calisto MT" panose="02040603050505030304" pitchFamily="18" charset="0"/>
              </a:rPr>
              <a:t> </a:t>
            </a:r>
            <a:r>
              <a:rPr lang="en-US" sz="1800" dirty="0" err="1">
                <a:latin typeface="Calisto MT" panose="02040603050505030304" pitchFamily="18" charset="0"/>
              </a:rPr>
              <a:t>diramalkan</a:t>
            </a:r>
            <a:r>
              <a:rPr lang="en-US" sz="1800" dirty="0">
                <a:latin typeface="Calisto MT" panose="02040603050505030304" pitchFamily="18" charset="0"/>
              </a:rPr>
              <a:t>, </a:t>
            </a:r>
            <a:r>
              <a:rPr lang="en-US" sz="1800" dirty="0" err="1">
                <a:latin typeface="Calisto MT" panose="02040603050505030304" pitchFamily="18" charset="0"/>
              </a:rPr>
              <a:t>sebagai</a:t>
            </a:r>
            <a:r>
              <a:rPr lang="en-US" sz="1800" dirty="0">
                <a:latin typeface="Calisto MT" panose="02040603050505030304" pitchFamily="18" charset="0"/>
              </a:rPr>
              <a:t> </a:t>
            </a:r>
            <a:r>
              <a:rPr lang="en-US" sz="1800" dirty="0" err="1">
                <a:latin typeface="Calisto MT" panose="02040603050505030304" pitchFamily="18" charset="0"/>
              </a:rPr>
              <a:t>hasil</a:t>
            </a:r>
            <a:r>
              <a:rPr lang="en-US" sz="1800" dirty="0">
                <a:latin typeface="Calisto MT" panose="02040603050505030304" pitchFamily="18" charset="0"/>
              </a:rPr>
              <a:t> </a:t>
            </a:r>
            <a:r>
              <a:rPr lang="en-US" sz="1800" dirty="0" err="1">
                <a:latin typeface="Calisto MT" panose="02040603050505030304" pitchFamily="18" charset="0"/>
              </a:rPr>
              <a:t>dari</a:t>
            </a:r>
            <a:r>
              <a:rPr lang="en-US" sz="1800" dirty="0">
                <a:latin typeface="Calisto MT" panose="02040603050505030304" pitchFamily="18" charset="0"/>
              </a:rPr>
              <a:t> </a:t>
            </a:r>
            <a:r>
              <a:rPr lang="en-US" sz="1800" dirty="0" err="1">
                <a:latin typeface="Calisto MT" panose="02040603050505030304" pitchFamily="18" charset="0"/>
              </a:rPr>
              <a:t>kematangan</a:t>
            </a:r>
            <a:r>
              <a:rPr lang="en-US" sz="1800" dirty="0">
                <a:latin typeface="Calisto MT" panose="02040603050505030304" pitchFamily="18" charset="0"/>
              </a:rPr>
              <a:t>.</a:t>
            </a:r>
            <a:br>
              <a:rPr lang="id-ID" sz="1800" dirty="0">
                <a:latin typeface="Calisto MT" panose="02040603050505030304" pitchFamily="18" charset="0"/>
              </a:rPr>
            </a:br>
            <a:endParaRPr lang="en-US" sz="1800" dirty="0">
              <a:latin typeface="Calisto MT" panose="02040603050505030304" pitchFamily="18" charset="0"/>
            </a:endParaRPr>
          </a:p>
        </p:txBody>
      </p:sp>
      <p:cxnSp>
        <p:nvCxnSpPr>
          <p:cNvPr id="8" name="Straight Connector 7"/>
          <p:cNvCxnSpPr/>
          <p:nvPr/>
        </p:nvCxnSpPr>
        <p:spPr>
          <a:xfrm>
            <a:off x="40032" y="843558"/>
            <a:ext cx="914048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068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0"/>
          </p:nvPr>
        </p:nvSpPr>
        <p:spPr>
          <a:xfrm>
            <a:off x="0" y="123478"/>
            <a:ext cx="9144000" cy="576064"/>
          </a:xfrm>
        </p:spPr>
        <p:txBody>
          <a:bodyPr/>
          <a:lstStyle/>
          <a:p>
            <a:r>
              <a:rPr lang="en-US" dirty="0" err="1">
                <a:latin typeface="Calisto MT" panose="02040603050505030304" pitchFamily="18" charset="0"/>
              </a:rPr>
              <a:t>Pengertian</a:t>
            </a:r>
            <a:r>
              <a:rPr lang="en-US" dirty="0">
                <a:latin typeface="Calisto MT" panose="02040603050505030304" pitchFamily="18" charset="0"/>
              </a:rPr>
              <a:t> </a:t>
            </a:r>
            <a:r>
              <a:rPr lang="en-US" dirty="0" err="1">
                <a:latin typeface="Calisto MT" panose="02040603050505030304" pitchFamily="18" charset="0"/>
              </a:rPr>
              <a:t>Remaja</a:t>
            </a:r>
            <a:r>
              <a:rPr lang="en-US" dirty="0">
                <a:latin typeface="Calisto MT" panose="02040603050505030304" pitchFamily="18" charset="0"/>
              </a:rPr>
              <a:t> </a:t>
            </a:r>
            <a:r>
              <a:rPr lang="en-US" dirty="0" err="1">
                <a:latin typeface="Calisto MT" panose="02040603050505030304" pitchFamily="18" charset="0"/>
              </a:rPr>
              <a:t>Menurut</a:t>
            </a:r>
            <a:r>
              <a:rPr lang="en-US" dirty="0">
                <a:latin typeface="Calisto MT" panose="02040603050505030304" pitchFamily="18" charset="0"/>
              </a:rPr>
              <a:t> Para </a:t>
            </a:r>
            <a:r>
              <a:rPr lang="en-US" dirty="0" err="1">
                <a:latin typeface="Calisto MT" panose="02040603050505030304" pitchFamily="18" charset="0"/>
              </a:rPr>
              <a:t>Ahli</a:t>
            </a:r>
            <a:endParaRPr lang="en-US" dirty="0">
              <a:latin typeface="Calisto MT" panose="02040603050505030304" pitchFamily="18" charset="0"/>
            </a:endParaRPr>
          </a:p>
        </p:txBody>
      </p:sp>
      <p:sp>
        <p:nvSpPr>
          <p:cNvPr id="7" name="Content Placeholder 2"/>
          <p:cNvSpPr txBox="1">
            <a:spLocks/>
          </p:cNvSpPr>
          <p:nvPr/>
        </p:nvSpPr>
        <p:spPr>
          <a:xfrm>
            <a:off x="367944" y="1059582"/>
            <a:ext cx="8772536" cy="5248622"/>
          </a:xfrm>
          <a:prstGeom prst="rect">
            <a:avLst/>
          </a:prstGeom>
        </p:spPr>
        <p:txBody>
          <a:bodyPr>
            <a:norm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Font typeface="+mj-lt"/>
              <a:buAutoNum type="arabicParenR"/>
            </a:pPr>
            <a:r>
              <a:rPr lang="id-ID" sz="1800" dirty="0">
                <a:latin typeface="Calisto MT" panose="02040603050505030304" pitchFamily="18" charset="0"/>
              </a:rPr>
              <a:t>Zakiah Darajat (1982)</a:t>
            </a:r>
            <a:r>
              <a:rPr lang="en-US" sz="1800" dirty="0">
                <a:latin typeface="Calisto MT" panose="02040603050505030304" pitchFamily="18" charset="0"/>
              </a:rPr>
              <a:t> :  </a:t>
            </a:r>
            <a:r>
              <a:rPr lang="id-ID" sz="1800" dirty="0">
                <a:latin typeface="Calisto MT" panose="02040603050505030304" pitchFamily="18" charset="0"/>
              </a:rPr>
              <a:t>remaja adalah masa yang menjembatani antara usia anak-</a:t>
            </a:r>
            <a:r>
              <a:rPr lang="en-US" sz="1800" dirty="0">
                <a:latin typeface="Calisto MT" panose="02040603050505030304" pitchFamily="18" charset="0"/>
              </a:rPr>
              <a:t>   </a:t>
            </a:r>
            <a:r>
              <a:rPr lang="id-ID" sz="1800" dirty="0">
                <a:latin typeface="Calisto MT" panose="02040603050505030304" pitchFamily="18" charset="0"/>
              </a:rPr>
              <a:t>anak dan dewasa.</a:t>
            </a:r>
            <a:endParaRPr lang="en-US" sz="1800" dirty="0">
              <a:latin typeface="Calisto MT" panose="02040603050505030304" pitchFamily="18" charset="0"/>
            </a:endParaRPr>
          </a:p>
          <a:p>
            <a:pPr>
              <a:buFont typeface="+mj-lt"/>
              <a:buAutoNum type="arabicParenR"/>
            </a:pPr>
            <a:r>
              <a:rPr lang="id-ID" sz="1800" dirty="0">
                <a:latin typeface="Calisto MT" panose="02040603050505030304" pitchFamily="18" charset="0"/>
              </a:rPr>
              <a:t>Santrock</a:t>
            </a:r>
            <a:r>
              <a:rPr lang="en-US" sz="1800" dirty="0">
                <a:latin typeface="Calisto MT" panose="02040603050505030304" pitchFamily="18" charset="0"/>
              </a:rPr>
              <a:t> : r</a:t>
            </a:r>
            <a:r>
              <a:rPr lang="id-ID" sz="1800" dirty="0">
                <a:latin typeface="Calisto MT" panose="02040603050505030304" pitchFamily="18" charset="0"/>
              </a:rPr>
              <a:t>emaja diartikan sebagai masa perkembangan transisi antara masa anak </a:t>
            </a:r>
            <a:r>
              <a:rPr lang="en-US" sz="1800" dirty="0">
                <a:latin typeface="Calisto MT" panose="02040603050505030304" pitchFamily="18" charset="0"/>
              </a:rPr>
              <a:t>  </a:t>
            </a:r>
            <a:r>
              <a:rPr lang="id-ID" sz="1800" dirty="0">
                <a:latin typeface="Calisto MT" panose="02040603050505030304" pitchFamily="18" charset="0"/>
              </a:rPr>
              <a:t>dan dewasa yang mencakup perubahan biologis, kognitif dan emosional.</a:t>
            </a:r>
            <a:endParaRPr lang="en-US" sz="1800" dirty="0">
              <a:latin typeface="Calisto MT" panose="02040603050505030304" pitchFamily="18" charset="0"/>
            </a:endParaRPr>
          </a:p>
          <a:p>
            <a:pPr>
              <a:buFont typeface="+mj-lt"/>
              <a:buAutoNum type="arabicParenR"/>
            </a:pPr>
            <a:r>
              <a:rPr lang="id-ID" sz="1800" dirty="0">
                <a:latin typeface="Calisto MT" panose="02040603050505030304" pitchFamily="18" charset="0"/>
              </a:rPr>
              <a:t>Monks Dkk, (1989)</a:t>
            </a:r>
            <a:r>
              <a:rPr lang="en-US" sz="1800" dirty="0">
                <a:latin typeface="Calisto MT" panose="02040603050505030304" pitchFamily="18" charset="0"/>
              </a:rPr>
              <a:t> : </a:t>
            </a:r>
            <a:r>
              <a:rPr lang="id-ID" sz="1800" dirty="0">
                <a:latin typeface="Calisto MT" panose="02040603050505030304" pitchFamily="18" charset="0"/>
              </a:rPr>
              <a:t>remaja adalah fase “ mencari jati diri” atau fase “ topan dan</a:t>
            </a:r>
            <a:r>
              <a:rPr lang="en-US" sz="1800" dirty="0">
                <a:latin typeface="Calisto MT" panose="02040603050505030304" pitchFamily="18" charset="0"/>
              </a:rPr>
              <a:t>    </a:t>
            </a:r>
            <a:r>
              <a:rPr lang="id-ID" sz="1800" dirty="0">
                <a:latin typeface="Calisto MT" panose="02040603050505030304" pitchFamily="18" charset="0"/>
              </a:rPr>
              <a:t> badai”.</a:t>
            </a:r>
            <a:endParaRPr lang="en-US" sz="1800" dirty="0">
              <a:latin typeface="Calisto MT" panose="02040603050505030304" pitchFamily="18" charset="0"/>
            </a:endParaRPr>
          </a:p>
          <a:p>
            <a:pPr>
              <a:buFont typeface="+mj-lt"/>
              <a:buAutoNum type="arabicParenR"/>
            </a:pPr>
            <a:r>
              <a:rPr lang="id-ID" sz="1800" dirty="0">
                <a:latin typeface="Calisto MT" panose="02040603050505030304" pitchFamily="18" charset="0"/>
              </a:rPr>
              <a:t>Elizabeth B. Hurlock (1999)</a:t>
            </a:r>
            <a:r>
              <a:rPr lang="en-US" sz="1800" dirty="0">
                <a:latin typeface="Calisto MT" panose="02040603050505030304" pitchFamily="18" charset="0"/>
              </a:rPr>
              <a:t> : r</a:t>
            </a:r>
            <a:r>
              <a:rPr lang="id-ID" sz="1800" dirty="0">
                <a:latin typeface="Calisto MT" panose="02040603050505030304" pitchFamily="18" charset="0"/>
              </a:rPr>
              <a:t>emaja adalah masa peralihan dari anak – anak menuju dewasa yang mencakup kematangan mental, emosional,  sosial dan fisik.</a:t>
            </a:r>
            <a:endParaRPr lang="en-US" sz="1800" dirty="0">
              <a:latin typeface="Calisto MT" panose="02040603050505030304" pitchFamily="18" charset="0"/>
            </a:endParaRPr>
          </a:p>
          <a:p>
            <a:pPr>
              <a:buFont typeface="+mj-lt"/>
              <a:buAutoNum type="arabicParenR"/>
            </a:pPr>
            <a:r>
              <a:rPr lang="id-ID" sz="1800" dirty="0">
                <a:latin typeface="Calisto MT" panose="02040603050505030304" pitchFamily="18" charset="0"/>
              </a:rPr>
              <a:t>Soetjiningsih (2004)</a:t>
            </a:r>
            <a:r>
              <a:rPr lang="en-US" sz="1800" dirty="0">
                <a:latin typeface="Calisto MT" panose="02040603050505030304" pitchFamily="18" charset="0"/>
              </a:rPr>
              <a:t> :  </a:t>
            </a:r>
            <a:r>
              <a:rPr lang="id-ID" sz="1800" dirty="0">
                <a:latin typeface="Calisto MT" panose="02040603050505030304" pitchFamily="18" charset="0"/>
              </a:rPr>
              <a:t>remaja merupakan masa peralihan antara   masa kanak – kanak dan masa  dewasa, yang dimulai saat terjadinya kematangan seksual, yaitu usia 11 atau 12 tahun sampai dengan 20 tahun.</a:t>
            </a:r>
            <a:endParaRPr lang="en-US" sz="1800" dirty="0">
              <a:latin typeface="Calisto MT" panose="02040603050505030304" pitchFamily="18" charset="0"/>
            </a:endParaRPr>
          </a:p>
        </p:txBody>
      </p:sp>
      <p:cxnSp>
        <p:nvCxnSpPr>
          <p:cNvPr id="9" name="Straight Connector 8"/>
          <p:cNvCxnSpPr/>
          <p:nvPr/>
        </p:nvCxnSpPr>
        <p:spPr>
          <a:xfrm>
            <a:off x="-36512" y="843558"/>
            <a:ext cx="914048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094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0"/>
            <a:ext cx="7884368" cy="627534"/>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solidFill>
                  <a:schemeClr val="tx1"/>
                </a:solidFill>
                <a:latin typeface="Calisto MT" panose="02040603050505030304" pitchFamily="18" charset="0"/>
              </a:rPr>
              <a:t>Masa Remaja Dibagi </a:t>
            </a:r>
            <a:r>
              <a:rPr lang="en-US" sz="2800" dirty="0">
                <a:solidFill>
                  <a:schemeClr val="tx1"/>
                </a:solidFill>
                <a:latin typeface="Calisto MT" panose="02040603050505030304" pitchFamily="18" charset="0"/>
              </a:rPr>
              <a:t>m</a:t>
            </a:r>
            <a:r>
              <a:rPr lang="id-ID" sz="2800" dirty="0">
                <a:solidFill>
                  <a:schemeClr val="tx1"/>
                </a:solidFill>
                <a:latin typeface="Calisto MT" panose="02040603050505030304" pitchFamily="18" charset="0"/>
              </a:rPr>
              <a:t>enjadi Tiga Tahapan </a:t>
            </a:r>
            <a:r>
              <a:rPr lang="en-US" sz="2800" dirty="0">
                <a:solidFill>
                  <a:schemeClr val="tx1"/>
                </a:solidFill>
                <a:latin typeface="Calisto MT" panose="02040603050505030304" pitchFamily="18" charset="0"/>
              </a:rPr>
              <a:t>y</a:t>
            </a:r>
            <a:r>
              <a:rPr lang="id-ID" sz="2800" dirty="0">
                <a:solidFill>
                  <a:schemeClr val="tx1"/>
                </a:solidFill>
                <a:latin typeface="Calisto MT" panose="02040603050505030304" pitchFamily="18" charset="0"/>
              </a:rPr>
              <a:t>aitu:</a:t>
            </a:r>
            <a:endParaRPr lang="en-US" sz="2800" dirty="0">
              <a:latin typeface="Calisto MT" panose="02040603050505030304" pitchFamily="18" charset="0"/>
            </a:endParaRPr>
          </a:p>
        </p:txBody>
      </p:sp>
      <p:sp>
        <p:nvSpPr>
          <p:cNvPr id="3" name="Content Placeholder 2"/>
          <p:cNvSpPr txBox="1">
            <a:spLocks/>
          </p:cNvSpPr>
          <p:nvPr/>
        </p:nvSpPr>
        <p:spPr>
          <a:xfrm>
            <a:off x="2483768" y="1635646"/>
            <a:ext cx="6294313" cy="205659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id-ID" sz="1800" dirty="0">
                <a:latin typeface="Calisto MT" panose="02040603050505030304" pitchFamily="18" charset="0"/>
              </a:rPr>
              <a:t>Masa remaja awal : </a:t>
            </a:r>
            <a:r>
              <a:rPr lang="en-US" sz="1800" dirty="0">
                <a:latin typeface="Calisto MT" panose="02040603050505030304" pitchFamily="18" charset="0"/>
              </a:rPr>
              <a:t>p</a:t>
            </a:r>
            <a:r>
              <a:rPr lang="id-ID" sz="1800" dirty="0">
                <a:latin typeface="Calisto MT" panose="02040603050505030304" pitchFamily="18" charset="0"/>
              </a:rPr>
              <a:t>erempuan</a:t>
            </a:r>
            <a:r>
              <a:rPr lang="en-US" sz="1800" dirty="0">
                <a:latin typeface="Calisto MT" panose="02040603050505030304" pitchFamily="18" charset="0"/>
              </a:rPr>
              <a:t> (</a:t>
            </a:r>
            <a:r>
              <a:rPr lang="id-ID" sz="1800" dirty="0">
                <a:latin typeface="Calisto MT" panose="02040603050505030304" pitchFamily="18" charset="0"/>
              </a:rPr>
              <a:t>13-15 tahun</a:t>
            </a:r>
            <a:r>
              <a:rPr lang="en-US" sz="1800" dirty="0">
                <a:latin typeface="Calisto MT" panose="02040603050505030304" pitchFamily="18" charset="0"/>
              </a:rPr>
              <a:t>)</a:t>
            </a:r>
            <a:r>
              <a:rPr lang="id-ID" sz="1800" dirty="0">
                <a:latin typeface="Calisto MT" panose="02040603050505030304" pitchFamily="18" charset="0"/>
              </a:rPr>
              <a:t> dan laki-laki </a:t>
            </a:r>
            <a:r>
              <a:rPr lang="en-US" sz="1800" dirty="0">
                <a:latin typeface="Calisto MT" panose="02040603050505030304" pitchFamily="18" charset="0"/>
              </a:rPr>
              <a:t>(</a:t>
            </a:r>
            <a:r>
              <a:rPr lang="id-ID" sz="1800" dirty="0">
                <a:latin typeface="Calisto MT" panose="02040603050505030304" pitchFamily="18" charset="0"/>
              </a:rPr>
              <a:t>15-17 tahun</a:t>
            </a:r>
            <a:r>
              <a:rPr lang="en-US" sz="1800" dirty="0">
                <a:latin typeface="Calisto MT" panose="02040603050505030304" pitchFamily="18" charset="0"/>
              </a:rPr>
              <a:t>).</a:t>
            </a:r>
          </a:p>
          <a:p>
            <a:r>
              <a:rPr lang="id-ID" sz="1800" dirty="0">
                <a:latin typeface="Calisto MT" panose="02040603050505030304" pitchFamily="18" charset="0"/>
              </a:rPr>
              <a:t>Masa remaja pertengahan </a:t>
            </a:r>
            <a:r>
              <a:rPr lang="en-US" sz="1800" dirty="0">
                <a:latin typeface="Calisto MT" panose="02040603050505030304" pitchFamily="18" charset="0"/>
              </a:rPr>
              <a:t>: </a:t>
            </a:r>
            <a:r>
              <a:rPr lang="id-ID" sz="1800" dirty="0">
                <a:latin typeface="Calisto MT" panose="02040603050505030304" pitchFamily="18" charset="0"/>
              </a:rPr>
              <a:t>perempuan </a:t>
            </a:r>
            <a:r>
              <a:rPr lang="en-US" sz="1800" dirty="0">
                <a:latin typeface="Calisto MT" panose="02040603050505030304" pitchFamily="18" charset="0"/>
              </a:rPr>
              <a:t>(</a:t>
            </a:r>
            <a:r>
              <a:rPr lang="id-ID" sz="1800" dirty="0">
                <a:latin typeface="Calisto MT" panose="02040603050505030304" pitchFamily="18" charset="0"/>
              </a:rPr>
              <a:t>15-18 tahun</a:t>
            </a:r>
            <a:r>
              <a:rPr lang="en-US" sz="1800" dirty="0">
                <a:latin typeface="Calisto MT" panose="02040603050505030304" pitchFamily="18" charset="0"/>
              </a:rPr>
              <a:t>) </a:t>
            </a:r>
            <a:r>
              <a:rPr lang="id-ID" sz="1800" dirty="0">
                <a:latin typeface="Calisto MT" panose="02040603050505030304" pitchFamily="18" charset="0"/>
              </a:rPr>
              <a:t>dan </a:t>
            </a:r>
            <a:r>
              <a:rPr lang="en-US" sz="1800" dirty="0">
                <a:latin typeface="Calisto MT" panose="02040603050505030304" pitchFamily="18" charset="0"/>
              </a:rPr>
              <a:t>  </a:t>
            </a:r>
            <a:r>
              <a:rPr lang="id-ID" sz="1800" dirty="0">
                <a:latin typeface="Calisto MT" panose="02040603050505030304" pitchFamily="18" charset="0"/>
              </a:rPr>
              <a:t>laki-laki </a:t>
            </a:r>
            <a:r>
              <a:rPr lang="en-US" sz="1800" dirty="0">
                <a:latin typeface="Calisto MT" panose="02040603050505030304" pitchFamily="18" charset="0"/>
              </a:rPr>
              <a:t>(</a:t>
            </a:r>
            <a:r>
              <a:rPr lang="id-ID" sz="1800" dirty="0">
                <a:latin typeface="Calisto MT" panose="02040603050505030304" pitchFamily="18" charset="0"/>
              </a:rPr>
              <a:t>17-19 tahun</a:t>
            </a:r>
            <a:r>
              <a:rPr lang="en-US" sz="1800" dirty="0">
                <a:latin typeface="Calisto MT" panose="02040603050505030304" pitchFamily="18" charset="0"/>
              </a:rPr>
              <a:t>).</a:t>
            </a:r>
          </a:p>
          <a:p>
            <a:r>
              <a:rPr lang="id-ID" sz="1800" dirty="0">
                <a:latin typeface="Calisto MT" panose="02040603050505030304" pitchFamily="18" charset="0"/>
              </a:rPr>
              <a:t>Masa remaja akhir</a:t>
            </a:r>
            <a:r>
              <a:rPr lang="en-US" sz="1800" dirty="0">
                <a:latin typeface="Calisto MT" panose="02040603050505030304" pitchFamily="18" charset="0"/>
              </a:rPr>
              <a:t> : </a:t>
            </a:r>
            <a:r>
              <a:rPr lang="id-ID" sz="1800" dirty="0">
                <a:latin typeface="Calisto MT" panose="02040603050505030304" pitchFamily="18" charset="0"/>
              </a:rPr>
              <a:t>perempuan </a:t>
            </a:r>
            <a:r>
              <a:rPr lang="en-US" sz="1800" dirty="0">
                <a:latin typeface="Calisto MT" panose="02040603050505030304" pitchFamily="18" charset="0"/>
              </a:rPr>
              <a:t>(</a:t>
            </a:r>
            <a:r>
              <a:rPr lang="id-ID" sz="1800" dirty="0">
                <a:latin typeface="Calisto MT" panose="02040603050505030304" pitchFamily="18" charset="0"/>
              </a:rPr>
              <a:t>18-21 tahun</a:t>
            </a:r>
            <a:r>
              <a:rPr lang="en-US" sz="1800" dirty="0">
                <a:latin typeface="Calisto MT" panose="02040603050505030304" pitchFamily="18" charset="0"/>
              </a:rPr>
              <a:t>)</a:t>
            </a:r>
            <a:r>
              <a:rPr lang="id-ID" sz="1800" dirty="0">
                <a:latin typeface="Calisto MT" panose="02040603050505030304" pitchFamily="18" charset="0"/>
              </a:rPr>
              <a:t> dan laki-laki </a:t>
            </a:r>
            <a:r>
              <a:rPr lang="en-US" sz="1800" dirty="0">
                <a:latin typeface="Calisto MT" panose="02040603050505030304" pitchFamily="18" charset="0"/>
              </a:rPr>
              <a:t>(</a:t>
            </a:r>
            <a:r>
              <a:rPr lang="id-ID" sz="1800" dirty="0">
                <a:latin typeface="Calisto MT" panose="02040603050505030304" pitchFamily="18" charset="0"/>
              </a:rPr>
              <a:t>19-21 tahun</a:t>
            </a:r>
            <a:r>
              <a:rPr lang="en-US" sz="1800" dirty="0">
                <a:latin typeface="Calisto MT" panose="02040603050505030304" pitchFamily="18" charset="0"/>
              </a:rPr>
              <a:t>).</a:t>
            </a:r>
          </a:p>
        </p:txBody>
      </p:sp>
    </p:spTree>
    <p:extLst>
      <p:ext uri="{BB962C8B-B14F-4D97-AF65-F5344CB8AC3E}">
        <p14:creationId xmlns:p14="http://schemas.microsoft.com/office/powerpoint/2010/main" val="1745743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1760" y="3219822"/>
            <a:ext cx="4543103" cy="954107"/>
          </a:xfrm>
          <a:prstGeom prst="rect">
            <a:avLst/>
          </a:prstGeom>
        </p:spPr>
        <p:txBody>
          <a:bodyPr wrap="none">
            <a:spAutoFit/>
          </a:bodyPr>
          <a:lstStyle/>
          <a:p>
            <a:pPr algn="ctr"/>
            <a:r>
              <a:rPr lang="en-US" altLang="ko-KR" sz="2800" dirty="0" err="1">
                <a:latin typeface="Calisto MT" panose="02040603050505030304" pitchFamily="18" charset="0"/>
              </a:rPr>
              <a:t>Profil</a:t>
            </a:r>
            <a:r>
              <a:rPr lang="en-US" altLang="ko-KR" sz="2800" dirty="0">
                <a:latin typeface="Calisto MT" panose="02040603050505030304" pitchFamily="18" charset="0"/>
              </a:rPr>
              <a:t> </a:t>
            </a:r>
            <a:r>
              <a:rPr lang="en-US" altLang="ko-KR" sz="2800" dirty="0" err="1">
                <a:latin typeface="Calisto MT" panose="02040603050505030304" pitchFamily="18" charset="0"/>
              </a:rPr>
              <a:t>Perkembangan</a:t>
            </a:r>
            <a:r>
              <a:rPr lang="en-US" altLang="ko-KR" sz="2800" dirty="0">
                <a:latin typeface="Calisto MT" panose="02040603050505030304" pitchFamily="18" charset="0"/>
              </a:rPr>
              <a:t> </a:t>
            </a:r>
            <a:r>
              <a:rPr lang="en-US" altLang="ko-KR" sz="2800" dirty="0" err="1">
                <a:latin typeface="Calisto MT" panose="02040603050505030304" pitchFamily="18" charset="0"/>
              </a:rPr>
              <a:t>Emosi</a:t>
            </a:r>
            <a:r>
              <a:rPr lang="en-US" altLang="ko-KR" sz="2800" dirty="0">
                <a:latin typeface="Calisto MT" panose="02040603050505030304" pitchFamily="18" charset="0"/>
              </a:rPr>
              <a:t> </a:t>
            </a:r>
          </a:p>
          <a:p>
            <a:pPr algn="ctr"/>
            <a:r>
              <a:rPr lang="en-US" altLang="ko-KR" sz="2800" dirty="0" err="1">
                <a:latin typeface="Calisto MT" panose="02040603050505030304" pitchFamily="18" charset="0"/>
              </a:rPr>
              <a:t>Remaja</a:t>
            </a:r>
            <a:endParaRPr lang="ko-KR" altLang="en-US" sz="2800" dirty="0">
              <a:latin typeface="Calisto MT" panose="02040603050505030304" pitchFamily="18" charset="0"/>
            </a:endParaRPr>
          </a:p>
        </p:txBody>
      </p:sp>
    </p:spTree>
    <p:extLst>
      <p:ext uri="{BB962C8B-B14F-4D97-AF65-F5344CB8AC3E}">
        <p14:creationId xmlns:p14="http://schemas.microsoft.com/office/powerpoint/2010/main" val="4024683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0"/>
            <a:ext cx="7596336" cy="699542"/>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lumMod val="95000"/>
                    <a:lumOff val="5000"/>
                  </a:schemeClr>
                </a:solidFill>
                <a:latin typeface="Calisto MT" panose="02040603050505030304" pitchFamily="18" charset="0"/>
              </a:rPr>
              <a:t>Profil</a:t>
            </a:r>
            <a:r>
              <a:rPr lang="en-US" sz="3200" b="1" dirty="0">
                <a:solidFill>
                  <a:schemeClr val="tx1">
                    <a:lumMod val="95000"/>
                    <a:lumOff val="5000"/>
                  </a:schemeClr>
                </a:solidFill>
                <a:latin typeface="Calisto MT" panose="02040603050505030304" pitchFamily="18" charset="0"/>
              </a:rPr>
              <a:t> </a:t>
            </a:r>
            <a:r>
              <a:rPr lang="en-US" sz="3200" b="1" dirty="0" err="1">
                <a:solidFill>
                  <a:schemeClr val="tx1">
                    <a:lumMod val="95000"/>
                    <a:lumOff val="5000"/>
                  </a:schemeClr>
                </a:solidFill>
                <a:latin typeface="Calisto MT" panose="02040603050505030304" pitchFamily="18" charset="0"/>
              </a:rPr>
              <a:t>Perkembangan</a:t>
            </a:r>
            <a:r>
              <a:rPr lang="en-US" sz="3200" b="1" dirty="0">
                <a:solidFill>
                  <a:schemeClr val="tx1">
                    <a:lumMod val="95000"/>
                    <a:lumOff val="5000"/>
                  </a:schemeClr>
                </a:solidFill>
                <a:latin typeface="Calisto MT" panose="02040603050505030304" pitchFamily="18" charset="0"/>
              </a:rPr>
              <a:t> </a:t>
            </a:r>
            <a:r>
              <a:rPr lang="en-US" sz="3200" b="1" dirty="0" err="1">
                <a:solidFill>
                  <a:schemeClr val="tx1">
                    <a:lumMod val="95000"/>
                    <a:lumOff val="5000"/>
                  </a:schemeClr>
                </a:solidFill>
                <a:latin typeface="Calisto MT" panose="02040603050505030304" pitchFamily="18" charset="0"/>
              </a:rPr>
              <a:t>Emosi</a:t>
            </a:r>
            <a:r>
              <a:rPr lang="en-US" sz="3200" b="1" dirty="0">
                <a:solidFill>
                  <a:schemeClr val="tx1">
                    <a:lumMod val="95000"/>
                    <a:lumOff val="5000"/>
                  </a:schemeClr>
                </a:solidFill>
                <a:latin typeface="Calisto MT" panose="02040603050505030304" pitchFamily="18" charset="0"/>
              </a:rPr>
              <a:t> </a:t>
            </a:r>
            <a:r>
              <a:rPr lang="en-US" sz="3200" b="1" dirty="0" err="1">
                <a:solidFill>
                  <a:schemeClr val="tx1">
                    <a:lumMod val="95000"/>
                    <a:lumOff val="5000"/>
                  </a:schemeClr>
                </a:solidFill>
                <a:latin typeface="Calisto MT" panose="02040603050505030304" pitchFamily="18" charset="0"/>
              </a:rPr>
              <a:t>pada</a:t>
            </a:r>
            <a:r>
              <a:rPr lang="en-US" sz="3200" b="1" dirty="0">
                <a:solidFill>
                  <a:schemeClr val="tx1">
                    <a:lumMod val="95000"/>
                    <a:lumOff val="5000"/>
                  </a:schemeClr>
                </a:solidFill>
                <a:latin typeface="Calisto MT" panose="02040603050505030304" pitchFamily="18" charset="0"/>
              </a:rPr>
              <a:t> </a:t>
            </a:r>
            <a:r>
              <a:rPr lang="en-US" sz="3200" b="1" dirty="0" err="1">
                <a:solidFill>
                  <a:schemeClr val="tx1">
                    <a:lumMod val="95000"/>
                    <a:lumOff val="5000"/>
                  </a:schemeClr>
                </a:solidFill>
                <a:latin typeface="Calisto MT" panose="02040603050505030304" pitchFamily="18" charset="0"/>
              </a:rPr>
              <a:t>Remaja</a:t>
            </a:r>
            <a:endParaRPr lang="en-US" sz="3200" b="1" dirty="0">
              <a:solidFill>
                <a:schemeClr val="tx1">
                  <a:lumMod val="95000"/>
                  <a:lumOff val="5000"/>
                </a:schemeClr>
              </a:solidFill>
              <a:latin typeface="Calisto MT" panose="02040603050505030304" pitchFamily="18" charset="0"/>
            </a:endParaRPr>
          </a:p>
        </p:txBody>
      </p:sp>
      <p:sp>
        <p:nvSpPr>
          <p:cNvPr id="3" name="Content Placeholder 2"/>
          <p:cNvSpPr txBox="1">
            <a:spLocks/>
          </p:cNvSpPr>
          <p:nvPr/>
        </p:nvSpPr>
        <p:spPr>
          <a:xfrm>
            <a:off x="1925452" y="1203598"/>
            <a:ext cx="6840760" cy="288032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id-ID" sz="1800" dirty="0">
                <a:latin typeface="Calisto MT" panose="02040603050505030304" pitchFamily="18" charset="0"/>
              </a:rPr>
              <a:t>Emosi</a:t>
            </a:r>
            <a:r>
              <a:rPr lang="en-US" sz="1800" dirty="0">
                <a:latin typeface="Calisto MT" panose="02040603050505030304" pitchFamily="18" charset="0"/>
              </a:rPr>
              <a:t> = </a:t>
            </a:r>
            <a:r>
              <a:rPr lang="id-ID" sz="1800" dirty="0">
                <a:latin typeface="Calisto MT" panose="02040603050505030304" pitchFamily="18" charset="0"/>
              </a:rPr>
              <a:t>emotion</a:t>
            </a:r>
            <a:r>
              <a:rPr lang="en-US" sz="1800" dirty="0">
                <a:latin typeface="Calisto MT" panose="02040603050505030304" pitchFamily="18" charset="0"/>
              </a:rPr>
              <a:t> = </a:t>
            </a:r>
            <a:r>
              <a:rPr lang="id-ID" sz="1800" dirty="0">
                <a:latin typeface="Calisto MT" panose="02040603050505030304" pitchFamily="18" charset="0"/>
              </a:rPr>
              <a:t> perasaan hati</a:t>
            </a:r>
            <a:endParaRPr lang="en-US" sz="1800" dirty="0">
              <a:latin typeface="Calisto MT" panose="02040603050505030304" pitchFamily="18" charset="0"/>
            </a:endParaRPr>
          </a:p>
          <a:p>
            <a:r>
              <a:rPr lang="id-ID" sz="1800" dirty="0">
                <a:latin typeface="Calisto MT" panose="02040603050505030304" pitchFamily="18" charset="0"/>
              </a:rPr>
              <a:t>Emosi </a:t>
            </a:r>
            <a:r>
              <a:rPr lang="en-US" sz="1800" dirty="0">
                <a:latin typeface="Calisto MT" panose="02040603050505030304" pitchFamily="18" charset="0"/>
              </a:rPr>
              <a:t>: </a:t>
            </a:r>
            <a:r>
              <a:rPr lang="id-ID" sz="1800" dirty="0">
                <a:latin typeface="Calisto MT" panose="02040603050505030304" pitchFamily="18" charset="0"/>
              </a:rPr>
              <a:t>perasaan intens yang ditujukan kepada seseorang atau </a:t>
            </a:r>
            <a:r>
              <a:rPr lang="en-US" sz="1800" dirty="0">
                <a:latin typeface="Calisto MT" panose="02040603050505030304" pitchFamily="18" charset="0"/>
              </a:rPr>
              <a:t>   </a:t>
            </a:r>
            <a:r>
              <a:rPr lang="id-ID" sz="1800" dirty="0">
                <a:latin typeface="Calisto MT" panose="02040603050505030304" pitchFamily="18" charset="0"/>
              </a:rPr>
              <a:t>sesuatu serta reaksi terhadap seseorang atau kejadian.</a:t>
            </a:r>
            <a:endParaRPr lang="en-US" sz="1800" dirty="0">
              <a:latin typeface="Calisto MT" panose="02040603050505030304" pitchFamily="18" charset="0"/>
            </a:endParaRPr>
          </a:p>
          <a:p>
            <a:r>
              <a:rPr lang="en-US" sz="1800" dirty="0">
                <a:latin typeface="Calisto MT" panose="02040603050505030304" pitchFamily="18" charset="0"/>
              </a:rPr>
              <a:t>P</a:t>
            </a:r>
            <a:r>
              <a:rPr lang="id-ID" sz="1800" dirty="0">
                <a:latin typeface="Calisto MT" panose="02040603050505030304" pitchFamily="18" charset="0"/>
              </a:rPr>
              <a:t>erkembangan emosi </a:t>
            </a:r>
            <a:r>
              <a:rPr lang="en-US" sz="1800" dirty="0">
                <a:latin typeface="Calisto MT" panose="02040603050505030304" pitchFamily="18" charset="0"/>
              </a:rPr>
              <a:t>: </a:t>
            </a:r>
            <a:r>
              <a:rPr lang="id-ID" sz="1800" dirty="0">
                <a:latin typeface="Calisto MT" panose="02040603050505030304" pitchFamily="18" charset="0"/>
              </a:rPr>
              <a:t>suatu perubahan kualitas pada perasaan </a:t>
            </a:r>
            <a:r>
              <a:rPr lang="en-US" sz="1800" dirty="0">
                <a:latin typeface="Calisto MT" panose="02040603050505030304" pitchFamily="18" charset="0"/>
              </a:rPr>
              <a:t> </a:t>
            </a:r>
            <a:r>
              <a:rPr lang="id-ID" sz="1800" dirty="0">
                <a:latin typeface="Calisto MT" panose="02040603050505030304" pitchFamily="18" charset="0"/>
              </a:rPr>
              <a:t>hati seorang individu. </a:t>
            </a:r>
            <a:endParaRPr lang="en-US" sz="1800" dirty="0">
              <a:latin typeface="Calisto MT" panose="02040603050505030304" pitchFamily="18" charset="0"/>
            </a:endParaRPr>
          </a:p>
          <a:p>
            <a:r>
              <a:rPr lang="id-ID" sz="1800" dirty="0">
                <a:latin typeface="Calisto MT" panose="02040603050505030304" pitchFamily="18" charset="0"/>
              </a:rPr>
              <a:t>Umumnya perkembangan emosi mencapai puncaknya pada saat remaja. Pada masa remaja,muncul emosi yang berbeda jika </a:t>
            </a:r>
            <a:r>
              <a:rPr lang="en-US" sz="1800" dirty="0">
                <a:latin typeface="Calisto MT" panose="02040603050505030304" pitchFamily="18" charset="0"/>
              </a:rPr>
              <a:t>       </a:t>
            </a:r>
            <a:r>
              <a:rPr lang="id-ID" sz="1800" dirty="0">
                <a:latin typeface="Calisto MT" panose="02040603050505030304" pitchFamily="18" charset="0"/>
              </a:rPr>
              <a:t>dibandingkan dengan masa anak-anak maupun orang dewasa. </a:t>
            </a:r>
            <a:endParaRPr lang="en-US" sz="1800" dirty="0">
              <a:latin typeface="Calisto MT" panose="02040603050505030304" pitchFamily="18" charset="0"/>
            </a:endParaRPr>
          </a:p>
          <a:p>
            <a:endParaRPr lang="en-US" sz="1800" dirty="0">
              <a:latin typeface="Calisto MT" panose="02040603050505030304" pitchFamily="18" charset="0"/>
            </a:endParaRPr>
          </a:p>
        </p:txBody>
      </p:sp>
    </p:spTree>
    <p:extLst>
      <p:ext uri="{BB962C8B-B14F-4D97-AF65-F5344CB8AC3E}">
        <p14:creationId xmlns:p14="http://schemas.microsoft.com/office/powerpoint/2010/main" val="1564992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37774"/>
            <a:ext cx="9144000" cy="576064"/>
          </a:xfrm>
        </p:spPr>
        <p:txBody>
          <a:bodyPr/>
          <a:lstStyle/>
          <a:p>
            <a:r>
              <a:rPr lang="en-US" b="1" dirty="0" err="1">
                <a:latin typeface="Calisto MT" panose="02040603050505030304" pitchFamily="18" charset="0"/>
              </a:rPr>
              <a:t>Ciri</a:t>
            </a:r>
            <a:r>
              <a:rPr lang="en-US" b="1" dirty="0">
                <a:latin typeface="Calisto MT" panose="02040603050505030304" pitchFamily="18" charset="0"/>
              </a:rPr>
              <a:t> – </a:t>
            </a:r>
            <a:r>
              <a:rPr lang="en-US" b="1" dirty="0" err="1">
                <a:latin typeface="Calisto MT" panose="02040603050505030304" pitchFamily="18" charset="0"/>
              </a:rPr>
              <a:t>Ciri</a:t>
            </a:r>
            <a:r>
              <a:rPr lang="en-US" b="1" dirty="0">
                <a:latin typeface="Calisto MT" panose="02040603050505030304" pitchFamily="18" charset="0"/>
              </a:rPr>
              <a:t> </a:t>
            </a:r>
            <a:r>
              <a:rPr lang="en-US" b="1" dirty="0" err="1">
                <a:latin typeface="Calisto MT" panose="02040603050505030304" pitchFamily="18" charset="0"/>
              </a:rPr>
              <a:t>Emosi</a:t>
            </a:r>
            <a:r>
              <a:rPr lang="en-US" b="1" dirty="0">
                <a:latin typeface="Calisto MT" panose="02040603050505030304" pitchFamily="18" charset="0"/>
              </a:rPr>
              <a:t> </a:t>
            </a:r>
            <a:r>
              <a:rPr lang="en-US" b="1" dirty="0" err="1">
                <a:latin typeface="Calisto MT" panose="02040603050505030304" pitchFamily="18" charset="0"/>
              </a:rPr>
              <a:t>pada</a:t>
            </a:r>
            <a:r>
              <a:rPr lang="en-US" b="1" dirty="0">
                <a:latin typeface="Calisto MT" panose="02040603050505030304" pitchFamily="18" charset="0"/>
              </a:rPr>
              <a:t> </a:t>
            </a:r>
            <a:r>
              <a:rPr lang="en-US" b="1" dirty="0" err="1">
                <a:latin typeface="Calisto MT" panose="02040603050505030304" pitchFamily="18" charset="0"/>
              </a:rPr>
              <a:t>Remaja</a:t>
            </a:r>
            <a:endParaRPr lang="en-US" b="1" dirty="0">
              <a:latin typeface="Calisto MT" panose="02040603050505030304" pitchFamily="18" charset="0"/>
            </a:endParaRPr>
          </a:p>
        </p:txBody>
      </p:sp>
      <p:graphicFrame>
        <p:nvGraphicFramePr>
          <p:cNvPr id="5" name="Diagram 4"/>
          <p:cNvGraphicFramePr/>
          <p:nvPr>
            <p:extLst>
              <p:ext uri="{D42A27DB-BD31-4B8C-83A1-F6EECF244321}">
                <p14:modId xmlns:p14="http://schemas.microsoft.com/office/powerpoint/2010/main" val="1417968277"/>
              </p:ext>
            </p:extLst>
          </p:nvPr>
        </p:nvGraphicFramePr>
        <p:xfrm>
          <a:off x="323528" y="1059582"/>
          <a:ext cx="3672408" cy="3544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 name="Group 16"/>
          <p:cNvGrpSpPr/>
          <p:nvPr/>
        </p:nvGrpSpPr>
        <p:grpSpPr>
          <a:xfrm>
            <a:off x="3789199" y="991057"/>
            <a:ext cx="976977" cy="488488"/>
            <a:chOff x="4150493" y="1311"/>
            <a:chExt cx="976977" cy="488488"/>
          </a:xfrm>
        </p:grpSpPr>
        <p:sp>
          <p:nvSpPr>
            <p:cNvPr id="30" name="Rounded Rectangle 29"/>
            <p:cNvSpPr/>
            <p:nvPr/>
          </p:nvSpPr>
          <p:spPr>
            <a:xfrm>
              <a:off x="4150493" y="1311"/>
              <a:ext cx="976977" cy="48848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1" name="Rounded Rectangle 21"/>
            <p:cNvSpPr/>
            <p:nvPr/>
          </p:nvSpPr>
          <p:spPr>
            <a:xfrm>
              <a:off x="4164800" y="15618"/>
              <a:ext cx="948363" cy="4598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err="1">
                  <a:latin typeface="Calisto MT" panose="02040603050505030304" pitchFamily="18" charset="0"/>
                </a:rPr>
                <a:t>Usia</a:t>
              </a:r>
              <a:r>
                <a:rPr lang="en-US" sz="1400" kern="1200" dirty="0">
                  <a:latin typeface="Calisto MT" panose="02040603050505030304" pitchFamily="18" charset="0"/>
                </a:rPr>
                <a:t> 15 – 18 </a:t>
              </a:r>
              <a:r>
                <a:rPr lang="en-US" sz="1400" kern="1200" dirty="0" err="1">
                  <a:latin typeface="Calisto MT" panose="02040603050505030304" pitchFamily="18" charset="0"/>
                </a:rPr>
                <a:t>th</a:t>
              </a:r>
              <a:endParaRPr lang="en-US" sz="1400" kern="1200" dirty="0">
                <a:latin typeface="Calisto MT" panose="02040603050505030304" pitchFamily="18" charset="0"/>
              </a:endParaRPr>
            </a:p>
          </p:txBody>
        </p:sp>
      </p:grpSp>
      <p:sp>
        <p:nvSpPr>
          <p:cNvPr id="18" name="Straight Connector 22"/>
          <p:cNvSpPr/>
          <p:nvPr/>
        </p:nvSpPr>
        <p:spPr>
          <a:xfrm>
            <a:off x="4617665" y="1481171"/>
            <a:ext cx="94055" cy="333808"/>
          </a:xfrm>
          <a:custGeom>
            <a:avLst/>
            <a:gdLst/>
            <a:ahLst/>
            <a:cxnLst/>
            <a:rect l="0" t="0" r="0" b="0"/>
            <a:pathLst>
              <a:path>
                <a:moveTo>
                  <a:pt x="0" y="0"/>
                </a:moveTo>
                <a:lnTo>
                  <a:pt x="0" y="333808"/>
                </a:lnTo>
                <a:lnTo>
                  <a:pt x="94055" y="33380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grpSp>
        <p:nvGrpSpPr>
          <p:cNvPr id="19" name="Group 18"/>
          <p:cNvGrpSpPr/>
          <p:nvPr/>
        </p:nvGrpSpPr>
        <p:grpSpPr>
          <a:xfrm>
            <a:off x="4820632" y="1376606"/>
            <a:ext cx="3351767" cy="867747"/>
            <a:chOff x="4342246" y="579365"/>
            <a:chExt cx="2286135" cy="488488"/>
          </a:xfrm>
        </p:grpSpPr>
        <p:sp>
          <p:nvSpPr>
            <p:cNvPr id="28" name="Rounded Rectangle 27"/>
            <p:cNvSpPr/>
            <p:nvPr/>
          </p:nvSpPr>
          <p:spPr>
            <a:xfrm>
              <a:off x="4342246" y="579365"/>
              <a:ext cx="2286135" cy="48848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9" name="Rounded Rectangle 24"/>
            <p:cNvSpPr/>
            <p:nvPr/>
          </p:nvSpPr>
          <p:spPr>
            <a:xfrm>
              <a:off x="4356553" y="593672"/>
              <a:ext cx="2257521" cy="4598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a:latin typeface="Calisto MT" panose="02040603050505030304" pitchFamily="18" charset="0"/>
                </a:rPr>
                <a:t>“</a:t>
              </a:r>
              <a:r>
                <a:rPr lang="en-US" sz="1200" kern="1200" dirty="0" err="1">
                  <a:latin typeface="Calisto MT" panose="02040603050505030304" pitchFamily="18" charset="0"/>
                </a:rPr>
                <a:t>Pemberontakan</a:t>
              </a:r>
              <a:r>
                <a:rPr lang="en-US" sz="1200" kern="1200" dirty="0">
                  <a:latin typeface="Calisto MT" panose="02040603050505030304" pitchFamily="18" charset="0"/>
                </a:rPr>
                <a:t>” </a:t>
              </a:r>
              <a:r>
                <a:rPr lang="en-US" sz="1200" kern="1200" dirty="0" err="1">
                  <a:latin typeface="Calisto MT" panose="02040603050505030304" pitchFamily="18" charset="0"/>
                </a:rPr>
                <a:t>remaja</a:t>
              </a:r>
              <a:r>
                <a:rPr lang="en-US" sz="1200" kern="1200" dirty="0">
                  <a:latin typeface="Calisto MT" panose="02040603050505030304" pitchFamily="18" charset="0"/>
                </a:rPr>
                <a:t> </a:t>
              </a:r>
              <a:r>
                <a:rPr lang="en-US" sz="1200" kern="1200" dirty="0" err="1">
                  <a:latin typeface="Calisto MT" panose="02040603050505030304" pitchFamily="18" charset="0"/>
                </a:rPr>
                <a:t>merupakan</a:t>
              </a:r>
              <a:r>
                <a:rPr lang="en-US" sz="1200" kern="1200" dirty="0">
                  <a:latin typeface="Calisto MT" panose="02040603050505030304" pitchFamily="18" charset="0"/>
                </a:rPr>
                <a:t> </a:t>
              </a:r>
              <a:r>
                <a:rPr lang="en-US" sz="1200" kern="1200" dirty="0" err="1">
                  <a:latin typeface="Calisto MT" panose="02040603050505030304" pitchFamily="18" charset="0"/>
                </a:rPr>
                <a:t>ekspresi</a:t>
              </a:r>
              <a:r>
                <a:rPr lang="en-US" sz="1200" kern="1200" dirty="0">
                  <a:latin typeface="Calisto MT" panose="02040603050505030304" pitchFamily="18" charset="0"/>
                </a:rPr>
                <a:t> </a:t>
              </a:r>
              <a:r>
                <a:rPr lang="en-US" sz="1200" kern="1200" dirty="0" err="1">
                  <a:latin typeface="Calisto MT" panose="02040603050505030304" pitchFamily="18" charset="0"/>
                </a:rPr>
                <a:t>dari</a:t>
              </a:r>
              <a:r>
                <a:rPr lang="en-US" sz="1200" kern="1200" dirty="0">
                  <a:latin typeface="Calisto MT" panose="02040603050505030304" pitchFamily="18" charset="0"/>
                </a:rPr>
                <a:t> </a:t>
              </a:r>
              <a:r>
                <a:rPr lang="en-US" sz="1200" kern="1200" dirty="0" err="1">
                  <a:latin typeface="Calisto MT" panose="02040603050505030304" pitchFamily="18" charset="0"/>
                </a:rPr>
                <a:t>perubahan</a:t>
              </a:r>
              <a:r>
                <a:rPr lang="en-US" sz="1200" kern="1200" dirty="0">
                  <a:latin typeface="Calisto MT" panose="02040603050505030304" pitchFamily="18" charset="0"/>
                </a:rPr>
                <a:t> yang universal </a:t>
              </a:r>
              <a:r>
                <a:rPr lang="en-US" sz="1200" kern="1200" dirty="0" err="1">
                  <a:latin typeface="Calisto MT" panose="02040603050505030304" pitchFamily="18" charset="0"/>
                </a:rPr>
                <a:t>dari</a:t>
              </a:r>
              <a:r>
                <a:rPr lang="en-US" sz="1200" kern="1200" dirty="0">
                  <a:latin typeface="Calisto MT" panose="02040603050505030304" pitchFamily="18" charset="0"/>
                </a:rPr>
                <a:t> </a:t>
              </a:r>
              <a:r>
                <a:rPr lang="en-US" sz="1200" kern="1200" dirty="0" err="1">
                  <a:latin typeface="Calisto MT" panose="02040603050505030304" pitchFamily="18" charset="0"/>
                </a:rPr>
                <a:t>masa</a:t>
              </a:r>
              <a:r>
                <a:rPr lang="en-US" sz="1200" kern="1200" dirty="0">
                  <a:latin typeface="Calisto MT" panose="02040603050505030304" pitchFamily="18" charset="0"/>
                </a:rPr>
                <a:t> </a:t>
              </a:r>
              <a:r>
                <a:rPr lang="en-US" sz="1200" kern="1200" dirty="0" err="1">
                  <a:latin typeface="Calisto MT" panose="02040603050505030304" pitchFamily="18" charset="0"/>
                </a:rPr>
                <a:t>kanak-kanak</a:t>
              </a:r>
              <a:r>
                <a:rPr lang="en-US" sz="1200" kern="1200" dirty="0">
                  <a:latin typeface="Calisto MT" panose="02040603050505030304" pitchFamily="18" charset="0"/>
                </a:rPr>
                <a:t> </a:t>
              </a:r>
              <a:r>
                <a:rPr lang="en-US" sz="1200" kern="1200" dirty="0" err="1">
                  <a:latin typeface="Calisto MT" panose="02040603050505030304" pitchFamily="18" charset="0"/>
                </a:rPr>
                <a:t>menuju</a:t>
              </a:r>
              <a:r>
                <a:rPr lang="en-US" sz="1200" kern="1200" dirty="0">
                  <a:latin typeface="Calisto MT" panose="02040603050505030304" pitchFamily="18" charset="0"/>
                </a:rPr>
                <a:t> </a:t>
              </a:r>
              <a:r>
                <a:rPr lang="en-US" sz="1200" kern="1200" dirty="0" err="1">
                  <a:latin typeface="Calisto MT" panose="02040603050505030304" pitchFamily="18" charset="0"/>
                </a:rPr>
                <a:t>dewasa</a:t>
              </a:r>
              <a:endParaRPr lang="en-US" sz="1200" kern="1200" dirty="0">
                <a:latin typeface="Calisto MT" panose="02040603050505030304" pitchFamily="18" charset="0"/>
              </a:endParaRPr>
            </a:p>
          </p:txBody>
        </p:sp>
      </p:grpSp>
      <p:sp>
        <p:nvSpPr>
          <p:cNvPr id="20" name="Straight Connector 25"/>
          <p:cNvSpPr/>
          <p:nvPr/>
        </p:nvSpPr>
        <p:spPr>
          <a:xfrm>
            <a:off x="4618686" y="1781721"/>
            <a:ext cx="97697" cy="976977"/>
          </a:xfrm>
          <a:custGeom>
            <a:avLst/>
            <a:gdLst/>
            <a:ahLst/>
            <a:cxnLst/>
            <a:rect l="0" t="0" r="0" b="0"/>
            <a:pathLst>
              <a:path>
                <a:moveTo>
                  <a:pt x="0" y="0"/>
                </a:moveTo>
                <a:lnTo>
                  <a:pt x="0" y="976977"/>
                </a:lnTo>
                <a:lnTo>
                  <a:pt x="97697" y="97697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grpSp>
        <p:nvGrpSpPr>
          <p:cNvPr id="21" name="Group 20"/>
          <p:cNvGrpSpPr/>
          <p:nvPr/>
        </p:nvGrpSpPr>
        <p:grpSpPr>
          <a:xfrm>
            <a:off x="4803740" y="2479072"/>
            <a:ext cx="3368659" cy="488488"/>
            <a:chOff x="4345888" y="1222534"/>
            <a:chExt cx="2422865" cy="488488"/>
          </a:xfrm>
        </p:grpSpPr>
        <p:sp>
          <p:nvSpPr>
            <p:cNvPr id="26" name="Rounded Rectangle 25"/>
            <p:cNvSpPr/>
            <p:nvPr/>
          </p:nvSpPr>
          <p:spPr>
            <a:xfrm>
              <a:off x="4345888" y="1222534"/>
              <a:ext cx="2422865" cy="48848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7" name="Rounded Rectangle 27"/>
            <p:cNvSpPr/>
            <p:nvPr/>
          </p:nvSpPr>
          <p:spPr>
            <a:xfrm>
              <a:off x="4360195" y="1236841"/>
              <a:ext cx="2394251" cy="4598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err="1">
                  <a:latin typeface="Calisto MT" panose="02040603050505030304" pitchFamily="18" charset="0"/>
                </a:rPr>
                <a:t>Sering</a:t>
              </a:r>
              <a:r>
                <a:rPr lang="en-US" sz="1200" kern="1200" dirty="0">
                  <a:latin typeface="Calisto MT" panose="02040603050505030304" pitchFamily="18" charset="0"/>
                </a:rPr>
                <a:t> kali </a:t>
              </a:r>
              <a:r>
                <a:rPr lang="en-US" sz="1200" kern="1200" dirty="0" err="1">
                  <a:latin typeface="Calisto MT" panose="02040603050505030304" pitchFamily="18" charset="0"/>
                </a:rPr>
                <a:t>melamun</a:t>
              </a:r>
              <a:r>
                <a:rPr lang="en-US" sz="1200" kern="1200" dirty="0">
                  <a:latin typeface="Calisto MT" panose="02040603050505030304" pitchFamily="18" charset="0"/>
                </a:rPr>
                <a:t>, </a:t>
              </a:r>
              <a:r>
                <a:rPr lang="en-US" sz="1200" kern="1200" dirty="0" err="1">
                  <a:latin typeface="Calisto MT" panose="02040603050505030304" pitchFamily="18" charset="0"/>
                </a:rPr>
                <a:t>memikirkan</a:t>
              </a:r>
              <a:r>
                <a:rPr lang="en-US" sz="1200" kern="1200" dirty="0">
                  <a:latin typeface="Calisto MT" panose="02040603050505030304" pitchFamily="18" charset="0"/>
                </a:rPr>
                <a:t> </a:t>
              </a:r>
              <a:r>
                <a:rPr lang="en-US" sz="1200" kern="1200" dirty="0" err="1">
                  <a:latin typeface="Calisto MT" panose="02040603050505030304" pitchFamily="18" charset="0"/>
                </a:rPr>
                <a:t>masa</a:t>
              </a:r>
              <a:r>
                <a:rPr lang="en-US" sz="1200" kern="1200" dirty="0">
                  <a:latin typeface="Calisto MT" panose="02040603050505030304" pitchFamily="18" charset="0"/>
                </a:rPr>
                <a:t> </a:t>
              </a:r>
              <a:r>
                <a:rPr lang="en-US" sz="1200" kern="1200" dirty="0" err="1">
                  <a:latin typeface="Calisto MT" panose="02040603050505030304" pitchFamily="18" charset="0"/>
                </a:rPr>
                <a:t>depan</a:t>
              </a:r>
              <a:r>
                <a:rPr lang="en-US" sz="1200" kern="1200" dirty="0">
                  <a:latin typeface="Calisto MT" panose="02040603050505030304" pitchFamily="18" charset="0"/>
                </a:rPr>
                <a:t> </a:t>
              </a:r>
              <a:r>
                <a:rPr lang="en-US" sz="1200" kern="1200" dirty="0" err="1">
                  <a:latin typeface="Calisto MT" panose="02040603050505030304" pitchFamily="18" charset="0"/>
                </a:rPr>
                <a:t>mereka</a:t>
              </a:r>
              <a:endParaRPr lang="en-US" sz="1200" kern="1200" dirty="0">
                <a:latin typeface="Calisto MT" panose="02040603050505030304" pitchFamily="18" charset="0"/>
              </a:endParaRPr>
            </a:p>
          </p:txBody>
        </p:sp>
      </p:grpSp>
      <p:sp>
        <p:nvSpPr>
          <p:cNvPr id="22" name="Straight Connector 28"/>
          <p:cNvSpPr/>
          <p:nvPr/>
        </p:nvSpPr>
        <p:spPr>
          <a:xfrm>
            <a:off x="4619707" y="1818232"/>
            <a:ext cx="97697" cy="1587588"/>
          </a:xfrm>
          <a:custGeom>
            <a:avLst/>
            <a:gdLst/>
            <a:ahLst/>
            <a:cxnLst/>
            <a:rect l="0" t="0" r="0" b="0"/>
            <a:pathLst>
              <a:path>
                <a:moveTo>
                  <a:pt x="0" y="0"/>
                </a:moveTo>
                <a:lnTo>
                  <a:pt x="0" y="1587588"/>
                </a:lnTo>
                <a:lnTo>
                  <a:pt x="97697" y="158758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grpSp>
        <p:nvGrpSpPr>
          <p:cNvPr id="23" name="Group 22"/>
          <p:cNvGrpSpPr/>
          <p:nvPr/>
        </p:nvGrpSpPr>
        <p:grpSpPr>
          <a:xfrm>
            <a:off x="4788024" y="3161576"/>
            <a:ext cx="3384375" cy="488488"/>
            <a:chOff x="4345888" y="1833145"/>
            <a:chExt cx="2106113" cy="488488"/>
          </a:xfrm>
        </p:grpSpPr>
        <p:sp>
          <p:nvSpPr>
            <p:cNvPr id="24" name="Rounded Rectangle 23"/>
            <p:cNvSpPr/>
            <p:nvPr/>
          </p:nvSpPr>
          <p:spPr>
            <a:xfrm>
              <a:off x="4345888" y="1833145"/>
              <a:ext cx="2106113" cy="48848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5" name="Rounded Rectangle 30"/>
            <p:cNvSpPr/>
            <p:nvPr/>
          </p:nvSpPr>
          <p:spPr>
            <a:xfrm>
              <a:off x="4360195" y="1847452"/>
              <a:ext cx="2077499" cy="4598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err="1">
                  <a:latin typeface="Calisto MT" panose="02040603050505030304" pitchFamily="18" charset="0"/>
                </a:rPr>
                <a:t>Banyak</a:t>
              </a:r>
              <a:r>
                <a:rPr lang="en-US" sz="1200" kern="1200" dirty="0">
                  <a:latin typeface="Calisto MT" panose="02040603050505030304" pitchFamily="18" charset="0"/>
                </a:rPr>
                <a:t> </a:t>
              </a:r>
              <a:r>
                <a:rPr lang="en-US" sz="1200" kern="1200" dirty="0" err="1">
                  <a:latin typeface="Calisto MT" panose="02040603050505030304" pitchFamily="18" charset="0"/>
                </a:rPr>
                <a:t>remaja</a:t>
              </a:r>
              <a:r>
                <a:rPr lang="en-US" sz="1200" kern="1200" dirty="0">
                  <a:latin typeface="Calisto MT" panose="02040603050505030304" pitchFamily="18" charset="0"/>
                </a:rPr>
                <a:t> </a:t>
              </a:r>
              <a:r>
                <a:rPr lang="en-US" sz="1200" kern="1200" dirty="0" err="1">
                  <a:latin typeface="Calisto MT" panose="02040603050505030304" pitchFamily="18" charset="0"/>
                </a:rPr>
                <a:t>mengalami</a:t>
              </a:r>
              <a:r>
                <a:rPr lang="en-US" sz="1200" kern="1200" dirty="0">
                  <a:latin typeface="Calisto MT" panose="02040603050505030304" pitchFamily="18" charset="0"/>
                </a:rPr>
                <a:t> </a:t>
              </a:r>
              <a:r>
                <a:rPr lang="en-US" sz="1200" kern="1200" dirty="0" err="1">
                  <a:latin typeface="Calisto MT" panose="02040603050505030304" pitchFamily="18" charset="0"/>
                </a:rPr>
                <a:t>konflik</a:t>
              </a:r>
              <a:r>
                <a:rPr lang="en-US" sz="1200" kern="1200" dirty="0">
                  <a:latin typeface="Calisto MT" panose="02040603050505030304" pitchFamily="18" charset="0"/>
                </a:rPr>
                <a:t> </a:t>
              </a:r>
              <a:r>
                <a:rPr lang="en-US" sz="1200" kern="1200" dirty="0" err="1">
                  <a:latin typeface="Calisto MT" panose="02040603050505030304" pitchFamily="18" charset="0"/>
                </a:rPr>
                <a:t>dengan</a:t>
              </a:r>
              <a:r>
                <a:rPr lang="en-US" sz="1200" kern="1200" dirty="0">
                  <a:latin typeface="Calisto MT" panose="02040603050505030304" pitchFamily="18" charset="0"/>
                </a:rPr>
                <a:t> orang    </a:t>
              </a:r>
              <a:r>
                <a:rPr lang="en-US" sz="1200" kern="1200" dirty="0" err="1">
                  <a:latin typeface="Calisto MT" panose="02040603050505030304" pitchFamily="18" charset="0"/>
                </a:rPr>
                <a:t>tua</a:t>
              </a:r>
              <a:r>
                <a:rPr lang="en-US" sz="1200" kern="1200" dirty="0">
                  <a:latin typeface="Calisto MT" panose="02040603050505030304" pitchFamily="18" charset="0"/>
                </a:rPr>
                <a:t> </a:t>
              </a:r>
              <a:r>
                <a:rPr lang="en-US" sz="1200" kern="1200" dirty="0" err="1">
                  <a:latin typeface="Calisto MT" panose="02040603050505030304" pitchFamily="18" charset="0"/>
                </a:rPr>
                <a:t>mereka</a:t>
              </a:r>
              <a:endParaRPr lang="en-US" sz="1200" kern="1200" dirty="0">
                <a:latin typeface="Calisto MT" panose="02040603050505030304" pitchFamily="18" charset="0"/>
              </a:endParaRPr>
            </a:p>
          </p:txBody>
        </p:sp>
      </p:grpSp>
      <p:cxnSp>
        <p:nvCxnSpPr>
          <p:cNvPr id="44" name="Straight Connector 43"/>
          <p:cNvCxnSpPr/>
          <p:nvPr/>
        </p:nvCxnSpPr>
        <p:spPr>
          <a:xfrm>
            <a:off x="0" y="771287"/>
            <a:ext cx="91440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193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0"/>
            <a:ext cx="8676456" cy="627534"/>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lumMod val="95000"/>
                    <a:lumOff val="5000"/>
                  </a:schemeClr>
                </a:solidFill>
                <a:latin typeface="Calisto MT" panose="02040603050505030304" pitchFamily="18" charset="0"/>
              </a:rPr>
              <a:t>Faktor</a:t>
            </a:r>
            <a:r>
              <a:rPr lang="en-US" sz="2400" dirty="0">
                <a:solidFill>
                  <a:schemeClr val="tx1">
                    <a:lumMod val="95000"/>
                    <a:lumOff val="5000"/>
                  </a:schemeClr>
                </a:solidFill>
                <a:latin typeface="Calisto MT" panose="02040603050505030304" pitchFamily="18" charset="0"/>
              </a:rPr>
              <a:t> yang </a:t>
            </a:r>
            <a:r>
              <a:rPr lang="en-US" sz="2400" dirty="0" err="1">
                <a:solidFill>
                  <a:schemeClr val="tx1">
                    <a:lumMod val="95000"/>
                    <a:lumOff val="5000"/>
                  </a:schemeClr>
                </a:solidFill>
                <a:latin typeface="Calisto MT" panose="02040603050505030304" pitchFamily="18" charset="0"/>
              </a:rPr>
              <a:t>Mempengaruhi</a:t>
            </a:r>
            <a:r>
              <a:rPr lang="en-US" sz="2400" dirty="0">
                <a:solidFill>
                  <a:schemeClr val="tx1">
                    <a:lumMod val="95000"/>
                    <a:lumOff val="5000"/>
                  </a:schemeClr>
                </a:solidFill>
                <a:latin typeface="Calisto MT" panose="02040603050505030304" pitchFamily="18" charset="0"/>
              </a:rPr>
              <a:t> </a:t>
            </a:r>
            <a:r>
              <a:rPr lang="en-US" sz="2400" dirty="0" err="1">
                <a:solidFill>
                  <a:schemeClr val="tx1">
                    <a:lumMod val="95000"/>
                    <a:lumOff val="5000"/>
                  </a:schemeClr>
                </a:solidFill>
                <a:latin typeface="Calisto MT" panose="02040603050505030304" pitchFamily="18" charset="0"/>
              </a:rPr>
              <a:t>Perkembangan</a:t>
            </a:r>
            <a:r>
              <a:rPr lang="en-US" sz="2400" dirty="0">
                <a:solidFill>
                  <a:schemeClr val="tx1">
                    <a:lumMod val="95000"/>
                    <a:lumOff val="5000"/>
                  </a:schemeClr>
                </a:solidFill>
                <a:latin typeface="Calisto MT" panose="02040603050505030304" pitchFamily="18" charset="0"/>
              </a:rPr>
              <a:t> </a:t>
            </a:r>
            <a:r>
              <a:rPr lang="en-US" sz="2400" dirty="0" err="1">
                <a:solidFill>
                  <a:schemeClr val="tx1">
                    <a:lumMod val="95000"/>
                    <a:lumOff val="5000"/>
                  </a:schemeClr>
                </a:solidFill>
                <a:latin typeface="Calisto MT" panose="02040603050505030304" pitchFamily="18" charset="0"/>
              </a:rPr>
              <a:t>Emosi</a:t>
            </a:r>
            <a:r>
              <a:rPr lang="en-US" sz="2400" dirty="0">
                <a:solidFill>
                  <a:schemeClr val="tx1">
                    <a:lumMod val="95000"/>
                    <a:lumOff val="5000"/>
                  </a:schemeClr>
                </a:solidFill>
                <a:latin typeface="Calisto MT" panose="02040603050505030304" pitchFamily="18" charset="0"/>
              </a:rPr>
              <a:t> </a:t>
            </a:r>
            <a:r>
              <a:rPr lang="en-US" sz="2400" dirty="0" err="1">
                <a:solidFill>
                  <a:schemeClr val="tx1">
                    <a:lumMod val="95000"/>
                    <a:lumOff val="5000"/>
                  </a:schemeClr>
                </a:solidFill>
                <a:latin typeface="Calisto MT" panose="02040603050505030304" pitchFamily="18" charset="0"/>
              </a:rPr>
              <a:t>pada</a:t>
            </a:r>
            <a:r>
              <a:rPr lang="en-US" sz="2400" dirty="0">
                <a:solidFill>
                  <a:schemeClr val="tx1">
                    <a:lumMod val="95000"/>
                    <a:lumOff val="5000"/>
                  </a:schemeClr>
                </a:solidFill>
                <a:latin typeface="Calisto MT" panose="02040603050505030304" pitchFamily="18" charset="0"/>
              </a:rPr>
              <a:t> </a:t>
            </a:r>
            <a:r>
              <a:rPr lang="en-US" sz="2400" dirty="0" err="1">
                <a:solidFill>
                  <a:schemeClr val="tx1">
                    <a:lumMod val="95000"/>
                    <a:lumOff val="5000"/>
                  </a:schemeClr>
                </a:solidFill>
                <a:latin typeface="Calisto MT" panose="02040603050505030304" pitchFamily="18" charset="0"/>
              </a:rPr>
              <a:t>Remaja</a:t>
            </a:r>
            <a:endParaRPr lang="en-US" sz="2400" dirty="0">
              <a:solidFill>
                <a:schemeClr val="tx1">
                  <a:lumMod val="95000"/>
                  <a:lumOff val="5000"/>
                </a:schemeClr>
              </a:solidFill>
              <a:latin typeface="Calisto MT" panose="02040603050505030304" pitchFamily="18" charset="0"/>
            </a:endParaRPr>
          </a:p>
        </p:txBody>
      </p:sp>
      <p:sp>
        <p:nvSpPr>
          <p:cNvPr id="3" name="Content Placeholder 2"/>
          <p:cNvSpPr txBox="1">
            <a:spLocks/>
          </p:cNvSpPr>
          <p:nvPr/>
        </p:nvSpPr>
        <p:spPr>
          <a:xfrm>
            <a:off x="1691680" y="627534"/>
            <a:ext cx="7272808" cy="4392488"/>
          </a:xfrm>
          <a:prstGeom prst="rect">
            <a:avLst/>
          </a:prstGeom>
        </p:spPr>
        <p:txBody>
          <a:bodyPr>
            <a:norm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Font typeface="+mj-lt"/>
              <a:buAutoNum type="arabicParenR"/>
            </a:pPr>
            <a:r>
              <a:rPr lang="id-ID" sz="1400" dirty="0">
                <a:latin typeface="Calisto MT" panose="02040603050505030304" pitchFamily="18" charset="0"/>
              </a:rPr>
              <a:t>Perubahan jasmani atau fisik yang berlangsung cepat selama masa puber menyebabkan </a:t>
            </a:r>
            <a:r>
              <a:rPr lang="en-US" sz="1400" dirty="0">
                <a:latin typeface="Calisto MT" panose="02040603050505030304" pitchFamily="18" charset="0"/>
              </a:rPr>
              <a:t>  </a:t>
            </a:r>
            <a:r>
              <a:rPr lang="id-ID" sz="1400" dirty="0">
                <a:latin typeface="Calisto MT" panose="02040603050505030304" pitchFamily="18" charset="0"/>
              </a:rPr>
              <a:t>keadaan tubuh menjadi tidak seimbang yang kemudian mempengaruhi kondisi prikis </a:t>
            </a:r>
            <a:r>
              <a:rPr lang="en-US" sz="1400" dirty="0">
                <a:latin typeface="Calisto MT" panose="02040603050505030304" pitchFamily="18" charset="0"/>
              </a:rPr>
              <a:t>      </a:t>
            </a:r>
            <a:r>
              <a:rPr lang="id-ID" sz="1400" dirty="0">
                <a:latin typeface="Calisto MT" panose="02040603050505030304" pitchFamily="18" charset="0"/>
              </a:rPr>
              <a:t>remaja. </a:t>
            </a:r>
            <a:endParaRPr lang="en-US" sz="1400" dirty="0">
              <a:latin typeface="Calisto MT" panose="02040603050505030304" pitchFamily="18" charset="0"/>
            </a:endParaRPr>
          </a:p>
          <a:p>
            <a:pPr>
              <a:buFont typeface="+mj-lt"/>
              <a:buAutoNum type="arabicParenR"/>
            </a:pPr>
            <a:r>
              <a:rPr lang="id-ID" sz="1400" dirty="0">
                <a:latin typeface="Calisto MT" panose="02040603050505030304" pitchFamily="18" charset="0"/>
              </a:rPr>
              <a:t>Keadaan individu pada anak, misalnya cacat tubuh ataupun kekurangan pada diri anak</a:t>
            </a:r>
            <a:r>
              <a:rPr lang="en-US" sz="1400" dirty="0">
                <a:latin typeface="Calisto MT" panose="02040603050505030304" pitchFamily="18" charset="0"/>
              </a:rPr>
              <a:t>  </a:t>
            </a:r>
            <a:r>
              <a:rPr lang="id-ID" sz="1400" dirty="0">
                <a:latin typeface="Calisto MT" panose="02040603050505030304" pitchFamily="18" charset="0"/>
              </a:rPr>
              <a:t> akan sangat mempengaruhi perkembangan emosional, bahkan akan berdampak lebih jauh pada kepribadian anak.</a:t>
            </a:r>
            <a:endParaRPr lang="en-US" sz="1400" dirty="0">
              <a:latin typeface="Calisto MT" panose="02040603050505030304" pitchFamily="18" charset="0"/>
            </a:endParaRPr>
          </a:p>
          <a:p>
            <a:pPr>
              <a:buFont typeface="+mj-lt"/>
              <a:buAutoNum type="arabicParenR"/>
            </a:pPr>
            <a:r>
              <a:rPr lang="id-ID" sz="1400" dirty="0">
                <a:latin typeface="Calisto MT" panose="02040603050505030304" pitchFamily="18" charset="0"/>
              </a:rPr>
              <a:t>Perubahan dalam hubungan dengan teman-teman. Pada awal remaja biasanya mereka </a:t>
            </a:r>
            <a:r>
              <a:rPr lang="en-US" sz="1400" dirty="0">
                <a:latin typeface="Calisto MT" panose="02040603050505030304" pitchFamily="18" charset="0"/>
              </a:rPr>
              <a:t>   </a:t>
            </a:r>
            <a:r>
              <a:rPr lang="id-ID" sz="1400" dirty="0">
                <a:latin typeface="Calisto MT" panose="02040603050505030304" pitchFamily="18" charset="0"/>
              </a:rPr>
              <a:t>suka membentuk gang yang biasanya pula memiliki tujuan yang positif untuk memenuhi minat bersama mereka, namun jika diteruskan pada masa remaja tengah atau remaja akhir para anggota mungkin membutuhkannya untuk melawan otoritas atau untuk melakukan yang tidak baik.</a:t>
            </a:r>
            <a:endParaRPr lang="en-US" sz="1400" dirty="0">
              <a:latin typeface="Calisto MT" panose="02040603050505030304" pitchFamily="18" charset="0"/>
            </a:endParaRPr>
          </a:p>
          <a:p>
            <a:pPr>
              <a:buFont typeface="+mj-lt"/>
              <a:buAutoNum type="arabicParenR" startAt="4"/>
            </a:pPr>
            <a:r>
              <a:rPr lang="id-ID" sz="1400" dirty="0">
                <a:latin typeface="Calisto MT" panose="02040603050505030304" pitchFamily="18" charset="0"/>
              </a:rPr>
              <a:t>Perubahan dalam hubungannya dengan sekolah</a:t>
            </a:r>
            <a:r>
              <a:rPr lang="en-US" sz="1400" dirty="0">
                <a:latin typeface="Calisto MT" panose="02040603050505030304" pitchFamily="18" charset="0"/>
              </a:rPr>
              <a:t>.</a:t>
            </a:r>
            <a:r>
              <a:rPr lang="id-ID" sz="1400" dirty="0">
                <a:latin typeface="Calisto MT" panose="02040603050505030304" pitchFamily="18" charset="0"/>
              </a:rPr>
              <a:t> Menginjak remaja mungkin mereka </a:t>
            </a:r>
            <a:r>
              <a:rPr lang="en-US" sz="1400" dirty="0">
                <a:latin typeface="Calisto MT" panose="02040603050505030304" pitchFamily="18" charset="0"/>
              </a:rPr>
              <a:t>    </a:t>
            </a:r>
            <a:r>
              <a:rPr lang="id-ID" sz="1400" dirty="0">
                <a:latin typeface="Calisto MT" panose="02040603050505030304" pitchFamily="18" charset="0"/>
              </a:rPr>
              <a:t>mulai menyadari betapa pentingnya pendidikan untuk kehidupan dimasa mendatang. </a:t>
            </a:r>
            <a:endParaRPr lang="en-US" sz="1400" dirty="0">
              <a:latin typeface="Calisto MT" panose="02040603050505030304" pitchFamily="18" charset="0"/>
            </a:endParaRPr>
          </a:p>
          <a:p>
            <a:pPr lvl="0">
              <a:buFont typeface="+mj-lt"/>
              <a:buAutoNum type="arabicParenR" startAt="5"/>
            </a:pPr>
            <a:r>
              <a:rPr lang="id-ID" sz="1400" dirty="0">
                <a:latin typeface="Calisto MT" panose="02040603050505030304" pitchFamily="18" charset="0"/>
              </a:rPr>
              <a:t>Faktor penyesuaian dengan lingkungan baru.</a:t>
            </a:r>
            <a:endParaRPr lang="en-US" sz="1400" dirty="0">
              <a:latin typeface="Calisto MT" panose="02040603050505030304" pitchFamily="18" charset="0"/>
            </a:endParaRPr>
          </a:p>
          <a:p>
            <a:pPr>
              <a:buFont typeface="+mj-lt"/>
              <a:buAutoNum type="arabicParenR" startAt="5"/>
            </a:pPr>
            <a:r>
              <a:rPr lang="id-ID" sz="1400" dirty="0">
                <a:latin typeface="Calisto MT" panose="02040603050505030304" pitchFamily="18" charset="0"/>
              </a:rPr>
              <a:t>Faktor belajar</a:t>
            </a:r>
            <a:r>
              <a:rPr lang="en-US" sz="1400" dirty="0">
                <a:latin typeface="Calisto MT" panose="02040603050505030304" pitchFamily="18" charset="0"/>
              </a:rPr>
              <a:t>. </a:t>
            </a:r>
            <a:r>
              <a:rPr lang="id-ID" sz="1400" dirty="0">
                <a:latin typeface="Calisto MT" panose="02040603050505030304" pitchFamily="18" charset="0"/>
              </a:rPr>
              <a:t>Pengalaman belajar anak akan menentukan reaksi potensial mana yang </a:t>
            </a:r>
            <a:r>
              <a:rPr lang="en-US" sz="1400" dirty="0">
                <a:latin typeface="Calisto MT" panose="02040603050505030304" pitchFamily="18" charset="0"/>
              </a:rPr>
              <a:t>  </a:t>
            </a:r>
            <a:r>
              <a:rPr lang="id-ID" sz="1400" dirty="0">
                <a:latin typeface="Calisto MT" panose="02040603050505030304" pitchFamily="18" charset="0"/>
              </a:rPr>
              <a:t>mereka gunakan untuk marah.</a:t>
            </a:r>
            <a:endParaRPr lang="en-US" sz="1400" dirty="0">
              <a:latin typeface="Calisto MT" panose="02040603050505030304" pitchFamily="18" charset="0"/>
            </a:endParaRPr>
          </a:p>
          <a:p>
            <a:pPr>
              <a:buFont typeface="+mj-lt"/>
              <a:buAutoNum type="arabicParenR" startAt="5"/>
            </a:pPr>
            <a:r>
              <a:rPr lang="id-ID" sz="1400" dirty="0">
                <a:latin typeface="Calisto MT" panose="02040603050505030304" pitchFamily="18" charset="0"/>
              </a:rPr>
              <a:t>Lingkungan keluarga berfungsi sebagai media sosialisasi mengenai bagaimana anak </a:t>
            </a:r>
            <a:r>
              <a:rPr lang="en-US" sz="1400" dirty="0">
                <a:latin typeface="Calisto MT" panose="02040603050505030304" pitchFamily="18" charset="0"/>
              </a:rPr>
              <a:t>       </a:t>
            </a:r>
            <a:r>
              <a:rPr lang="id-ID" sz="1400" dirty="0">
                <a:latin typeface="Calisto MT" panose="02040603050505030304" pitchFamily="18" charset="0"/>
              </a:rPr>
              <a:t>bersikap dan berperilaku. </a:t>
            </a:r>
            <a:endParaRPr lang="en-US" sz="1400" dirty="0">
              <a:latin typeface="Calisto MT" panose="02040603050505030304" pitchFamily="18" charset="0"/>
            </a:endParaRPr>
          </a:p>
        </p:txBody>
      </p:sp>
    </p:spTree>
    <p:extLst>
      <p:ext uri="{BB962C8B-B14F-4D97-AF65-F5344CB8AC3E}">
        <p14:creationId xmlns:p14="http://schemas.microsoft.com/office/powerpoint/2010/main" val="97016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73477" y="3219822"/>
            <a:ext cx="4419671" cy="954107"/>
          </a:xfrm>
          <a:prstGeom prst="rect">
            <a:avLst/>
          </a:prstGeom>
        </p:spPr>
        <p:txBody>
          <a:bodyPr wrap="none">
            <a:spAutoFit/>
          </a:bodyPr>
          <a:lstStyle/>
          <a:p>
            <a:pPr algn="ctr"/>
            <a:r>
              <a:rPr lang="en-US" altLang="ko-KR" sz="2800" dirty="0" err="1">
                <a:latin typeface="Calisto MT" panose="02040603050505030304" pitchFamily="18" charset="0"/>
              </a:rPr>
              <a:t>Profil</a:t>
            </a:r>
            <a:r>
              <a:rPr lang="en-US" altLang="ko-KR" sz="2800" dirty="0">
                <a:latin typeface="Calisto MT" panose="02040603050505030304" pitchFamily="18" charset="0"/>
              </a:rPr>
              <a:t> </a:t>
            </a:r>
            <a:r>
              <a:rPr lang="en-US" altLang="ko-KR" sz="2800" dirty="0" err="1">
                <a:latin typeface="Calisto MT" panose="02040603050505030304" pitchFamily="18" charset="0"/>
              </a:rPr>
              <a:t>Perkembangan</a:t>
            </a:r>
            <a:r>
              <a:rPr lang="en-US" altLang="ko-KR" sz="2800" dirty="0">
                <a:latin typeface="Calisto MT" panose="02040603050505030304" pitchFamily="18" charset="0"/>
              </a:rPr>
              <a:t> Moral</a:t>
            </a:r>
          </a:p>
          <a:p>
            <a:pPr algn="ctr"/>
            <a:r>
              <a:rPr lang="en-US" altLang="ko-KR" sz="2800" dirty="0" err="1">
                <a:latin typeface="Calisto MT" panose="02040603050505030304" pitchFamily="18" charset="0"/>
              </a:rPr>
              <a:t>Remaja</a:t>
            </a:r>
            <a:endParaRPr lang="ko-KR" altLang="en-US" sz="2800" dirty="0">
              <a:latin typeface="Calisto MT" panose="02040603050505030304" pitchFamily="18" charset="0"/>
            </a:endParaRPr>
          </a:p>
        </p:txBody>
      </p:sp>
    </p:spTree>
    <p:extLst>
      <p:ext uri="{BB962C8B-B14F-4D97-AF65-F5344CB8AC3E}">
        <p14:creationId xmlns:p14="http://schemas.microsoft.com/office/powerpoint/2010/main" val="1968359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77043" y="3439225"/>
            <a:ext cx="2350130" cy="947371"/>
            <a:chOff x="113991" y="3119573"/>
            <a:chExt cx="2350130" cy="947371"/>
          </a:xfrm>
        </p:grpSpPr>
        <p:sp>
          <p:nvSpPr>
            <p:cNvPr id="15" name="TextBox 14"/>
            <p:cNvSpPr txBox="1"/>
            <p:nvPr/>
          </p:nvSpPr>
          <p:spPr>
            <a:xfrm>
              <a:off x="113991" y="3119573"/>
              <a:ext cx="2350130" cy="646331"/>
            </a:xfrm>
            <a:prstGeom prst="rect">
              <a:avLst/>
            </a:prstGeom>
            <a:noFill/>
          </p:spPr>
          <p:txBody>
            <a:bodyPr wrap="square" rtlCol="0">
              <a:spAutoFit/>
            </a:bodyPr>
            <a:lstStyle/>
            <a:p>
              <a:pPr algn="ctr"/>
              <a:r>
                <a:rPr lang="en-US" altLang="ko-KR" dirty="0" err="1">
                  <a:solidFill>
                    <a:schemeClr val="tx1">
                      <a:lumMod val="75000"/>
                      <a:lumOff val="25000"/>
                    </a:schemeClr>
                  </a:solidFill>
                  <a:latin typeface="Calisto MT" panose="02040603050505030304" pitchFamily="18" charset="0"/>
                  <a:cs typeface="Arial" pitchFamily="34" charset="0"/>
                </a:rPr>
                <a:t>Profil</a:t>
              </a:r>
              <a:r>
                <a:rPr lang="en-US" altLang="ko-KR" dirty="0">
                  <a:solidFill>
                    <a:schemeClr val="tx1">
                      <a:lumMod val="75000"/>
                      <a:lumOff val="25000"/>
                    </a:schemeClr>
                  </a:solidFill>
                  <a:latin typeface="Calisto MT" panose="02040603050505030304" pitchFamily="18" charset="0"/>
                  <a:cs typeface="Arial" pitchFamily="34" charset="0"/>
                </a:rPr>
                <a:t> </a:t>
              </a:r>
              <a:r>
                <a:rPr lang="en-US" altLang="ko-KR" dirty="0" err="1">
                  <a:solidFill>
                    <a:schemeClr val="tx1">
                      <a:lumMod val="75000"/>
                      <a:lumOff val="25000"/>
                    </a:schemeClr>
                  </a:solidFill>
                  <a:latin typeface="Calisto MT" panose="02040603050505030304" pitchFamily="18" charset="0"/>
                  <a:cs typeface="Arial" pitchFamily="34" charset="0"/>
                </a:rPr>
                <a:t>Perkembangan</a:t>
              </a:r>
              <a:r>
                <a:rPr lang="en-US" altLang="ko-KR" dirty="0">
                  <a:solidFill>
                    <a:schemeClr val="tx1">
                      <a:lumMod val="75000"/>
                      <a:lumOff val="25000"/>
                    </a:schemeClr>
                  </a:solidFill>
                  <a:latin typeface="Calisto MT" panose="02040603050505030304" pitchFamily="18" charset="0"/>
                  <a:cs typeface="Arial" pitchFamily="34" charset="0"/>
                </a:rPr>
                <a:t> </a:t>
              </a:r>
              <a:r>
                <a:rPr lang="en-US" altLang="ko-KR" dirty="0" err="1">
                  <a:solidFill>
                    <a:schemeClr val="tx1">
                      <a:lumMod val="75000"/>
                      <a:lumOff val="25000"/>
                    </a:schemeClr>
                  </a:solidFill>
                  <a:latin typeface="Calisto MT" panose="02040603050505030304" pitchFamily="18" charset="0"/>
                  <a:cs typeface="Arial" pitchFamily="34" charset="0"/>
                </a:rPr>
                <a:t>Emosi</a:t>
              </a:r>
              <a:endParaRPr lang="ko-KR" altLang="en-US" dirty="0">
                <a:solidFill>
                  <a:schemeClr val="tx1">
                    <a:lumMod val="75000"/>
                    <a:lumOff val="25000"/>
                  </a:schemeClr>
                </a:solidFill>
                <a:latin typeface="Calisto MT" panose="02040603050505030304" pitchFamily="18" charset="0"/>
                <a:cs typeface="Arial" pitchFamily="34" charset="0"/>
              </a:endParaRPr>
            </a:p>
          </p:txBody>
        </p:sp>
        <p:sp>
          <p:nvSpPr>
            <p:cNvPr id="17" name="Rectangle 16"/>
            <p:cNvSpPr/>
            <p:nvPr/>
          </p:nvSpPr>
          <p:spPr>
            <a:xfrm>
              <a:off x="323528" y="3886944"/>
              <a:ext cx="1918082"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latin typeface="Calisto MT" panose="02040603050505030304" pitchFamily="18" charset="0"/>
              </a:endParaRPr>
            </a:p>
          </p:txBody>
        </p:sp>
      </p:grpSp>
      <p:grpSp>
        <p:nvGrpSpPr>
          <p:cNvPr id="19" name="Group 18"/>
          <p:cNvGrpSpPr/>
          <p:nvPr/>
        </p:nvGrpSpPr>
        <p:grpSpPr>
          <a:xfrm>
            <a:off x="835315" y="1429033"/>
            <a:ext cx="2947945" cy="947371"/>
            <a:chOff x="1696062" y="1065139"/>
            <a:chExt cx="2947945" cy="947371"/>
          </a:xfrm>
        </p:grpSpPr>
        <p:sp>
          <p:nvSpPr>
            <p:cNvPr id="16" name="TextBox 15"/>
            <p:cNvSpPr txBox="1"/>
            <p:nvPr/>
          </p:nvSpPr>
          <p:spPr>
            <a:xfrm>
              <a:off x="1696062" y="1304624"/>
              <a:ext cx="2947945" cy="707886"/>
            </a:xfrm>
            <a:prstGeom prst="rect">
              <a:avLst/>
            </a:prstGeom>
            <a:noFill/>
          </p:spPr>
          <p:txBody>
            <a:bodyPr wrap="square" rtlCol="0">
              <a:spAutoFit/>
            </a:bodyPr>
            <a:lstStyle/>
            <a:p>
              <a:pPr algn="ctr"/>
              <a:r>
                <a:rPr lang="en-US" altLang="ko-KR" sz="2000" dirty="0" err="1">
                  <a:solidFill>
                    <a:schemeClr val="tx1">
                      <a:lumMod val="75000"/>
                      <a:lumOff val="25000"/>
                    </a:schemeClr>
                  </a:solidFill>
                  <a:latin typeface="Calisto MT" panose="02040603050505030304" pitchFamily="18" charset="0"/>
                  <a:cs typeface="Arial" pitchFamily="34" charset="0"/>
                </a:rPr>
                <a:t>Perkembangan</a:t>
              </a:r>
              <a:r>
                <a:rPr lang="en-US" altLang="ko-KR" sz="2000" dirty="0">
                  <a:solidFill>
                    <a:schemeClr val="tx1">
                      <a:lumMod val="75000"/>
                      <a:lumOff val="25000"/>
                    </a:schemeClr>
                  </a:solidFill>
                  <a:latin typeface="Calisto MT" panose="02040603050505030304" pitchFamily="18" charset="0"/>
                  <a:cs typeface="Arial" pitchFamily="34" charset="0"/>
                </a:rPr>
                <a:t> </a:t>
              </a:r>
              <a:r>
                <a:rPr lang="en-US" altLang="ko-KR" sz="2000" dirty="0" err="1">
                  <a:solidFill>
                    <a:schemeClr val="tx1">
                      <a:lumMod val="75000"/>
                      <a:lumOff val="25000"/>
                    </a:schemeClr>
                  </a:solidFill>
                  <a:latin typeface="Calisto MT" panose="02040603050505030304" pitchFamily="18" charset="0"/>
                  <a:cs typeface="Arial" pitchFamily="34" charset="0"/>
                </a:rPr>
                <a:t>pada</a:t>
              </a:r>
              <a:r>
                <a:rPr lang="en-US" altLang="ko-KR" sz="2000" dirty="0">
                  <a:solidFill>
                    <a:schemeClr val="tx1">
                      <a:lumMod val="75000"/>
                      <a:lumOff val="25000"/>
                    </a:schemeClr>
                  </a:solidFill>
                  <a:latin typeface="Calisto MT" panose="02040603050505030304" pitchFamily="18" charset="0"/>
                  <a:cs typeface="Arial" pitchFamily="34" charset="0"/>
                </a:rPr>
                <a:t> </a:t>
              </a:r>
              <a:r>
                <a:rPr lang="en-US" altLang="ko-KR" sz="2000" dirty="0" err="1">
                  <a:solidFill>
                    <a:schemeClr val="tx1">
                      <a:lumMod val="75000"/>
                      <a:lumOff val="25000"/>
                    </a:schemeClr>
                  </a:solidFill>
                  <a:latin typeface="Calisto MT" panose="02040603050505030304" pitchFamily="18" charset="0"/>
                  <a:cs typeface="Arial" pitchFamily="34" charset="0"/>
                </a:rPr>
                <a:t>Anak</a:t>
              </a:r>
              <a:endParaRPr lang="ko-KR" altLang="en-US" sz="2000" dirty="0">
                <a:solidFill>
                  <a:schemeClr val="tx1">
                    <a:lumMod val="75000"/>
                    <a:lumOff val="25000"/>
                  </a:schemeClr>
                </a:solidFill>
                <a:latin typeface="Calisto MT" panose="02040603050505030304" pitchFamily="18" charset="0"/>
                <a:cs typeface="Arial" pitchFamily="34" charset="0"/>
              </a:endParaRPr>
            </a:p>
          </p:txBody>
        </p:sp>
        <p:sp>
          <p:nvSpPr>
            <p:cNvPr id="18" name="Rectangle 17"/>
            <p:cNvSpPr/>
            <p:nvPr/>
          </p:nvSpPr>
          <p:spPr>
            <a:xfrm>
              <a:off x="1907704" y="1065139"/>
              <a:ext cx="2533898"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latin typeface="Calisto MT" panose="02040603050505030304" pitchFamily="18" charset="0"/>
              </a:endParaRPr>
            </a:p>
          </p:txBody>
        </p:sp>
      </p:grpSp>
      <p:grpSp>
        <p:nvGrpSpPr>
          <p:cNvPr id="20" name="Group 19"/>
          <p:cNvGrpSpPr/>
          <p:nvPr/>
        </p:nvGrpSpPr>
        <p:grpSpPr>
          <a:xfrm>
            <a:off x="3487989" y="3436607"/>
            <a:ext cx="5195047" cy="1018286"/>
            <a:chOff x="178171" y="3116954"/>
            <a:chExt cx="5195047" cy="1018286"/>
          </a:xfrm>
        </p:grpSpPr>
        <p:sp>
          <p:nvSpPr>
            <p:cNvPr id="21" name="TextBox 20"/>
            <p:cNvSpPr txBox="1"/>
            <p:nvPr/>
          </p:nvSpPr>
          <p:spPr>
            <a:xfrm>
              <a:off x="178171" y="3116954"/>
              <a:ext cx="2350130" cy="646331"/>
            </a:xfrm>
            <a:prstGeom prst="rect">
              <a:avLst/>
            </a:prstGeom>
            <a:noFill/>
          </p:spPr>
          <p:txBody>
            <a:bodyPr wrap="square" rtlCol="0">
              <a:spAutoFit/>
            </a:bodyPr>
            <a:lstStyle/>
            <a:p>
              <a:pPr algn="ctr"/>
              <a:r>
                <a:rPr lang="en-US" altLang="ko-KR" dirty="0" err="1">
                  <a:solidFill>
                    <a:schemeClr val="tx1">
                      <a:lumMod val="75000"/>
                      <a:lumOff val="25000"/>
                    </a:schemeClr>
                  </a:solidFill>
                  <a:latin typeface="Calisto MT" panose="02040603050505030304" pitchFamily="18" charset="0"/>
                  <a:cs typeface="Arial" pitchFamily="34" charset="0"/>
                </a:rPr>
                <a:t>Profil</a:t>
              </a:r>
              <a:r>
                <a:rPr lang="en-US" altLang="ko-KR" dirty="0">
                  <a:solidFill>
                    <a:schemeClr val="tx1">
                      <a:lumMod val="75000"/>
                      <a:lumOff val="25000"/>
                    </a:schemeClr>
                  </a:solidFill>
                  <a:latin typeface="Calisto MT" panose="02040603050505030304" pitchFamily="18" charset="0"/>
                  <a:cs typeface="Arial" pitchFamily="34" charset="0"/>
                </a:rPr>
                <a:t> </a:t>
              </a:r>
              <a:r>
                <a:rPr lang="en-US" altLang="ko-KR" dirty="0" err="1">
                  <a:solidFill>
                    <a:schemeClr val="tx1">
                      <a:lumMod val="75000"/>
                      <a:lumOff val="25000"/>
                    </a:schemeClr>
                  </a:solidFill>
                  <a:latin typeface="Calisto MT" panose="02040603050505030304" pitchFamily="18" charset="0"/>
                  <a:cs typeface="Arial" pitchFamily="34" charset="0"/>
                </a:rPr>
                <a:t>Perkembangan</a:t>
              </a:r>
              <a:r>
                <a:rPr lang="en-US" altLang="ko-KR" dirty="0">
                  <a:solidFill>
                    <a:schemeClr val="tx1">
                      <a:lumMod val="75000"/>
                      <a:lumOff val="25000"/>
                    </a:schemeClr>
                  </a:solidFill>
                  <a:latin typeface="Calisto MT" panose="02040603050505030304" pitchFamily="18" charset="0"/>
                  <a:cs typeface="Arial" pitchFamily="34" charset="0"/>
                </a:rPr>
                <a:t> Moral</a:t>
              </a:r>
              <a:endParaRPr lang="ko-KR" altLang="en-US" dirty="0">
                <a:solidFill>
                  <a:schemeClr val="tx1">
                    <a:lumMod val="75000"/>
                    <a:lumOff val="25000"/>
                  </a:schemeClr>
                </a:solidFill>
                <a:latin typeface="Calisto MT" panose="02040603050505030304" pitchFamily="18" charset="0"/>
                <a:cs typeface="Arial" pitchFamily="34" charset="0"/>
              </a:endParaRPr>
            </a:p>
          </p:txBody>
        </p:sp>
        <p:sp>
          <p:nvSpPr>
            <p:cNvPr id="22" name="Rectangle 21"/>
            <p:cNvSpPr/>
            <p:nvPr/>
          </p:nvSpPr>
          <p:spPr>
            <a:xfrm>
              <a:off x="3350414" y="3944305"/>
              <a:ext cx="2022804" cy="1909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latin typeface="Calisto MT" panose="02040603050505030304" pitchFamily="18" charset="0"/>
              </a:endParaRPr>
            </a:p>
          </p:txBody>
        </p:sp>
      </p:grpSp>
      <p:grpSp>
        <p:nvGrpSpPr>
          <p:cNvPr id="23" name="Group 22"/>
          <p:cNvGrpSpPr/>
          <p:nvPr/>
        </p:nvGrpSpPr>
        <p:grpSpPr>
          <a:xfrm>
            <a:off x="3795668" y="3381890"/>
            <a:ext cx="4998670" cy="1074700"/>
            <a:chOff x="-2766139" y="3243881"/>
            <a:chExt cx="4998670" cy="1074700"/>
          </a:xfrm>
        </p:grpSpPr>
        <p:sp>
          <p:nvSpPr>
            <p:cNvPr id="24" name="TextBox 23"/>
            <p:cNvSpPr txBox="1"/>
            <p:nvPr/>
          </p:nvSpPr>
          <p:spPr>
            <a:xfrm>
              <a:off x="-117599" y="3243881"/>
              <a:ext cx="2350130" cy="646331"/>
            </a:xfrm>
            <a:prstGeom prst="rect">
              <a:avLst/>
            </a:prstGeom>
            <a:noFill/>
          </p:spPr>
          <p:txBody>
            <a:bodyPr wrap="square" rtlCol="0">
              <a:spAutoFit/>
            </a:bodyPr>
            <a:lstStyle/>
            <a:p>
              <a:pPr algn="ctr"/>
              <a:r>
                <a:rPr lang="en-US" altLang="ko-KR" dirty="0" err="1">
                  <a:solidFill>
                    <a:schemeClr val="tx1">
                      <a:lumMod val="75000"/>
                      <a:lumOff val="25000"/>
                    </a:schemeClr>
                  </a:solidFill>
                  <a:latin typeface="Calisto MT" panose="02040603050505030304" pitchFamily="18" charset="0"/>
                  <a:cs typeface="Arial" pitchFamily="34" charset="0"/>
                </a:rPr>
                <a:t>Profil</a:t>
              </a:r>
              <a:r>
                <a:rPr lang="en-US" altLang="ko-KR" dirty="0">
                  <a:solidFill>
                    <a:schemeClr val="tx1">
                      <a:lumMod val="75000"/>
                      <a:lumOff val="25000"/>
                    </a:schemeClr>
                  </a:solidFill>
                  <a:latin typeface="Calisto MT" panose="02040603050505030304" pitchFamily="18" charset="0"/>
                  <a:cs typeface="Arial" pitchFamily="34" charset="0"/>
                </a:rPr>
                <a:t> </a:t>
              </a:r>
              <a:r>
                <a:rPr lang="en-US" altLang="ko-KR" dirty="0" err="1">
                  <a:solidFill>
                    <a:schemeClr val="tx1">
                      <a:lumMod val="75000"/>
                      <a:lumOff val="25000"/>
                    </a:schemeClr>
                  </a:solidFill>
                  <a:latin typeface="Calisto MT" panose="02040603050505030304" pitchFamily="18" charset="0"/>
                  <a:cs typeface="Arial" pitchFamily="34" charset="0"/>
                </a:rPr>
                <a:t>Perkembangan</a:t>
              </a:r>
              <a:r>
                <a:rPr lang="en-US" altLang="ko-KR" dirty="0">
                  <a:solidFill>
                    <a:schemeClr val="tx1">
                      <a:lumMod val="75000"/>
                      <a:lumOff val="25000"/>
                    </a:schemeClr>
                  </a:solidFill>
                  <a:latin typeface="Calisto MT" panose="02040603050505030304" pitchFamily="18" charset="0"/>
                  <a:cs typeface="Arial" pitchFamily="34" charset="0"/>
                </a:rPr>
                <a:t> </a:t>
              </a:r>
              <a:r>
                <a:rPr lang="en-US" altLang="ko-KR" dirty="0" err="1">
                  <a:solidFill>
                    <a:schemeClr val="tx1">
                      <a:lumMod val="75000"/>
                      <a:lumOff val="25000"/>
                    </a:schemeClr>
                  </a:solidFill>
                  <a:latin typeface="Calisto MT" panose="02040603050505030304" pitchFamily="18" charset="0"/>
                  <a:cs typeface="Arial" pitchFamily="34" charset="0"/>
                </a:rPr>
                <a:t>Sosial</a:t>
              </a:r>
              <a:endParaRPr lang="ko-KR" altLang="en-US" dirty="0">
                <a:solidFill>
                  <a:schemeClr val="tx1">
                    <a:lumMod val="75000"/>
                    <a:lumOff val="25000"/>
                  </a:schemeClr>
                </a:solidFill>
                <a:latin typeface="Calisto MT" panose="02040603050505030304" pitchFamily="18" charset="0"/>
                <a:cs typeface="Arial" pitchFamily="34" charset="0"/>
              </a:endParaRPr>
            </a:p>
          </p:txBody>
        </p:sp>
        <p:sp>
          <p:nvSpPr>
            <p:cNvPr id="25" name="Rectangle 24"/>
            <p:cNvSpPr/>
            <p:nvPr/>
          </p:nvSpPr>
          <p:spPr>
            <a:xfrm>
              <a:off x="-2766139" y="4138581"/>
              <a:ext cx="1734772"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latin typeface="Calisto MT" panose="02040603050505030304" pitchFamily="18" charset="0"/>
              </a:endParaRPr>
            </a:p>
          </p:txBody>
        </p:sp>
      </p:grpSp>
      <p:grpSp>
        <p:nvGrpSpPr>
          <p:cNvPr id="27" name="Group 26"/>
          <p:cNvGrpSpPr/>
          <p:nvPr/>
        </p:nvGrpSpPr>
        <p:grpSpPr>
          <a:xfrm>
            <a:off x="5364088" y="1429033"/>
            <a:ext cx="2947944" cy="885816"/>
            <a:chOff x="2063141" y="1065139"/>
            <a:chExt cx="2947944" cy="885816"/>
          </a:xfrm>
        </p:grpSpPr>
        <p:sp>
          <p:nvSpPr>
            <p:cNvPr id="28" name="TextBox 27"/>
            <p:cNvSpPr txBox="1"/>
            <p:nvPr/>
          </p:nvSpPr>
          <p:spPr>
            <a:xfrm>
              <a:off x="2063141" y="1304624"/>
              <a:ext cx="2947944" cy="646331"/>
            </a:xfrm>
            <a:prstGeom prst="rect">
              <a:avLst/>
            </a:prstGeom>
            <a:noFill/>
          </p:spPr>
          <p:txBody>
            <a:bodyPr wrap="square" rtlCol="0">
              <a:spAutoFit/>
            </a:bodyPr>
            <a:lstStyle/>
            <a:p>
              <a:pPr algn="ctr"/>
              <a:r>
                <a:rPr lang="en-US" altLang="ko-KR" dirty="0" err="1">
                  <a:solidFill>
                    <a:schemeClr val="tx1">
                      <a:lumMod val="75000"/>
                      <a:lumOff val="25000"/>
                    </a:schemeClr>
                  </a:solidFill>
                  <a:latin typeface="Calisto MT" panose="02040603050505030304" pitchFamily="18" charset="0"/>
                  <a:cs typeface="Arial" pitchFamily="34" charset="0"/>
                </a:rPr>
                <a:t>Perkembangan</a:t>
              </a:r>
              <a:r>
                <a:rPr lang="en-US" altLang="ko-KR" dirty="0">
                  <a:solidFill>
                    <a:schemeClr val="tx1">
                      <a:lumMod val="75000"/>
                      <a:lumOff val="25000"/>
                    </a:schemeClr>
                  </a:solidFill>
                  <a:latin typeface="Calisto MT" panose="02040603050505030304" pitchFamily="18" charset="0"/>
                  <a:cs typeface="Arial" pitchFamily="34" charset="0"/>
                </a:rPr>
                <a:t> </a:t>
              </a:r>
              <a:r>
                <a:rPr lang="en-US" altLang="ko-KR" dirty="0" err="1">
                  <a:solidFill>
                    <a:schemeClr val="tx1">
                      <a:lumMod val="75000"/>
                      <a:lumOff val="25000"/>
                    </a:schemeClr>
                  </a:solidFill>
                  <a:latin typeface="Calisto MT" panose="02040603050505030304" pitchFamily="18" charset="0"/>
                  <a:cs typeface="Arial" pitchFamily="34" charset="0"/>
                </a:rPr>
                <a:t>pada</a:t>
              </a:r>
              <a:r>
                <a:rPr lang="en-US" altLang="ko-KR" dirty="0">
                  <a:solidFill>
                    <a:schemeClr val="tx1">
                      <a:lumMod val="75000"/>
                      <a:lumOff val="25000"/>
                    </a:schemeClr>
                  </a:solidFill>
                  <a:latin typeface="Calisto MT" panose="02040603050505030304" pitchFamily="18" charset="0"/>
                  <a:cs typeface="Arial" pitchFamily="34" charset="0"/>
                </a:rPr>
                <a:t> </a:t>
              </a:r>
              <a:r>
                <a:rPr lang="en-US" altLang="ko-KR" dirty="0" err="1">
                  <a:solidFill>
                    <a:schemeClr val="tx1">
                      <a:lumMod val="75000"/>
                      <a:lumOff val="25000"/>
                    </a:schemeClr>
                  </a:solidFill>
                  <a:latin typeface="Calisto MT" panose="02040603050505030304" pitchFamily="18" charset="0"/>
                  <a:cs typeface="Arial" pitchFamily="34" charset="0"/>
                </a:rPr>
                <a:t>Remaja</a:t>
              </a:r>
              <a:endParaRPr lang="ko-KR" altLang="en-US" dirty="0">
                <a:solidFill>
                  <a:schemeClr val="tx1">
                    <a:lumMod val="75000"/>
                    <a:lumOff val="25000"/>
                  </a:schemeClr>
                </a:solidFill>
                <a:latin typeface="Calisto MT" panose="02040603050505030304" pitchFamily="18" charset="0"/>
                <a:cs typeface="Arial" pitchFamily="34" charset="0"/>
              </a:endParaRPr>
            </a:p>
          </p:txBody>
        </p:sp>
        <p:sp>
          <p:nvSpPr>
            <p:cNvPr id="29" name="Rectangle 28"/>
            <p:cNvSpPr/>
            <p:nvPr/>
          </p:nvSpPr>
          <p:spPr>
            <a:xfrm>
              <a:off x="2063141" y="1065139"/>
              <a:ext cx="2947944"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latin typeface="Calisto MT" panose="02040603050505030304" pitchFamily="18" charset="0"/>
              </a:endParaRPr>
            </a:p>
          </p:txBody>
        </p:sp>
      </p:grpSp>
      <p:sp>
        <p:nvSpPr>
          <p:cNvPr id="26" name="Text Placeholder 25">
            <a:extLst>
              <a:ext uri="{FF2B5EF4-FFF2-40B4-BE49-F238E27FC236}">
                <a16:creationId xmlns:a16="http://schemas.microsoft.com/office/drawing/2014/main" id="{F4DBF691-B2E4-4879-A22B-1DEA12F6102E}"/>
              </a:ext>
            </a:extLst>
          </p:cNvPr>
          <p:cNvSpPr>
            <a:spLocks noGrp="1"/>
          </p:cNvSpPr>
          <p:nvPr>
            <p:ph type="body" sz="quarter" idx="10"/>
          </p:nvPr>
        </p:nvSpPr>
        <p:spPr/>
        <p:txBody>
          <a:bodyPr/>
          <a:lstStyle/>
          <a:p>
            <a:r>
              <a:rPr lang="en-US" dirty="0" err="1">
                <a:latin typeface="Calisto MT" panose="02040603050505030304" pitchFamily="18" charset="0"/>
              </a:rPr>
              <a:t>Cakupan</a:t>
            </a:r>
            <a:r>
              <a:rPr lang="en-US" dirty="0">
                <a:latin typeface="Calisto MT" panose="02040603050505030304" pitchFamily="18" charset="0"/>
              </a:rPr>
              <a:t> </a:t>
            </a:r>
            <a:r>
              <a:rPr lang="en-US" dirty="0" err="1">
                <a:latin typeface="Calisto MT" panose="02040603050505030304" pitchFamily="18" charset="0"/>
              </a:rPr>
              <a:t>Bahasan</a:t>
            </a:r>
            <a:endParaRPr lang="en-US" dirty="0">
              <a:latin typeface="Calisto MT" panose="02040603050505030304" pitchFamily="18" charset="0"/>
            </a:endParaRPr>
          </a:p>
        </p:txBody>
      </p:sp>
    </p:spTree>
    <p:extLst>
      <p:ext uri="{BB962C8B-B14F-4D97-AF65-F5344CB8AC3E}">
        <p14:creationId xmlns:p14="http://schemas.microsoft.com/office/powerpoint/2010/main" val="1090366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err="1">
                <a:latin typeface="Calisto MT" panose="02040603050505030304" pitchFamily="18" charset="0"/>
              </a:rPr>
              <a:t>Perkembangan</a:t>
            </a:r>
            <a:r>
              <a:rPr lang="en-US" b="1" dirty="0">
                <a:latin typeface="Calisto MT" panose="02040603050505030304" pitchFamily="18" charset="0"/>
              </a:rPr>
              <a:t> Moral </a:t>
            </a:r>
            <a:r>
              <a:rPr lang="en-US" b="1" dirty="0" err="1">
                <a:latin typeface="Calisto MT" panose="02040603050505030304" pitchFamily="18" charset="0"/>
              </a:rPr>
              <a:t>Remaja</a:t>
            </a:r>
            <a:endParaRPr lang="en-US" b="1" dirty="0">
              <a:latin typeface="Calisto MT" panose="02040603050505030304" pitchFamily="18" charset="0"/>
            </a:endParaRPr>
          </a:p>
        </p:txBody>
      </p:sp>
      <p:sp>
        <p:nvSpPr>
          <p:cNvPr id="4" name="Content Placeholder 2"/>
          <p:cNvSpPr txBox="1">
            <a:spLocks/>
          </p:cNvSpPr>
          <p:nvPr/>
        </p:nvSpPr>
        <p:spPr>
          <a:xfrm>
            <a:off x="971600" y="1203598"/>
            <a:ext cx="7476392" cy="292069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latin typeface="Calisto MT" panose="02040603050505030304" pitchFamily="18" charset="0"/>
              </a:rPr>
              <a:t>Moral =  “</a:t>
            </a:r>
            <a:r>
              <a:rPr lang="en-US" sz="1800" dirty="0" err="1">
                <a:latin typeface="Calisto MT" panose="02040603050505030304" pitchFamily="18" charset="0"/>
              </a:rPr>
              <a:t>mos</a:t>
            </a:r>
            <a:r>
              <a:rPr lang="en-US" sz="1800" dirty="0">
                <a:latin typeface="Calisto MT" panose="02040603050505030304" pitchFamily="18" charset="0"/>
              </a:rPr>
              <a:t>” (</a:t>
            </a:r>
            <a:r>
              <a:rPr lang="en-US" sz="1800" dirty="0" err="1">
                <a:latin typeface="Calisto MT" panose="02040603050505030304" pitchFamily="18" charset="0"/>
              </a:rPr>
              <a:t>moris</a:t>
            </a:r>
            <a:r>
              <a:rPr lang="en-US" sz="1800" dirty="0">
                <a:latin typeface="Calisto MT" panose="02040603050505030304" pitchFamily="18" charset="0"/>
              </a:rPr>
              <a:t>) = </a:t>
            </a:r>
            <a:r>
              <a:rPr lang="en-US" sz="1800" dirty="0" err="1">
                <a:latin typeface="Calisto MT" panose="02040603050505030304" pitchFamily="18" charset="0"/>
              </a:rPr>
              <a:t>adat</a:t>
            </a:r>
            <a:r>
              <a:rPr lang="en-US" sz="1800" dirty="0">
                <a:latin typeface="Calisto MT" panose="02040603050505030304" pitchFamily="18" charset="0"/>
              </a:rPr>
              <a:t> </a:t>
            </a:r>
            <a:r>
              <a:rPr lang="en-US" sz="1800" dirty="0" err="1">
                <a:latin typeface="Calisto MT" panose="02040603050505030304" pitchFamily="18" charset="0"/>
              </a:rPr>
              <a:t>istiadat</a:t>
            </a:r>
            <a:r>
              <a:rPr lang="en-US" sz="1800" dirty="0">
                <a:latin typeface="Calisto MT" panose="02040603050505030304" pitchFamily="18" charset="0"/>
              </a:rPr>
              <a:t>, </a:t>
            </a:r>
            <a:r>
              <a:rPr lang="en-US" sz="1800" dirty="0" err="1">
                <a:latin typeface="Calisto MT" panose="02040603050505030304" pitchFamily="18" charset="0"/>
              </a:rPr>
              <a:t>kebiasaan</a:t>
            </a:r>
            <a:r>
              <a:rPr lang="en-US" sz="1800" dirty="0">
                <a:latin typeface="Calisto MT" panose="02040603050505030304" pitchFamily="18" charset="0"/>
              </a:rPr>
              <a:t>, </a:t>
            </a:r>
            <a:r>
              <a:rPr lang="en-US" sz="1800" dirty="0" err="1">
                <a:latin typeface="Calisto MT" panose="02040603050505030304" pitchFamily="18" charset="0"/>
              </a:rPr>
              <a:t>peraturan</a:t>
            </a:r>
            <a:r>
              <a:rPr lang="en-US" sz="1800" dirty="0">
                <a:latin typeface="Calisto MT" panose="02040603050505030304" pitchFamily="18" charset="0"/>
              </a:rPr>
              <a:t>/</a:t>
            </a:r>
            <a:r>
              <a:rPr lang="en-US" sz="1800" dirty="0" err="1">
                <a:latin typeface="Calisto MT" panose="02040603050505030304" pitchFamily="18" charset="0"/>
              </a:rPr>
              <a:t>nilai-nilai</a:t>
            </a:r>
            <a:r>
              <a:rPr lang="en-US" sz="1800" dirty="0">
                <a:latin typeface="Calisto MT" panose="02040603050505030304" pitchFamily="18" charset="0"/>
              </a:rPr>
              <a:t> </a:t>
            </a:r>
            <a:r>
              <a:rPr lang="en-US" sz="1800" dirty="0" err="1">
                <a:latin typeface="Calisto MT" panose="02040603050505030304" pitchFamily="18" charset="0"/>
              </a:rPr>
              <a:t>atau</a:t>
            </a:r>
            <a:r>
              <a:rPr lang="en-US" sz="1800" dirty="0">
                <a:latin typeface="Calisto MT" panose="02040603050505030304" pitchFamily="18" charset="0"/>
              </a:rPr>
              <a:t> </a:t>
            </a:r>
            <a:r>
              <a:rPr lang="en-US" sz="1800" dirty="0" err="1">
                <a:latin typeface="Calisto MT" panose="02040603050505030304" pitchFamily="18" charset="0"/>
              </a:rPr>
              <a:t>tata</a:t>
            </a:r>
            <a:r>
              <a:rPr lang="en-US" sz="1800" dirty="0">
                <a:latin typeface="Calisto MT" panose="02040603050505030304" pitchFamily="18" charset="0"/>
              </a:rPr>
              <a:t> </a:t>
            </a:r>
            <a:r>
              <a:rPr lang="en-US" sz="1800" dirty="0" err="1">
                <a:latin typeface="Calisto MT" panose="02040603050505030304" pitchFamily="18" charset="0"/>
              </a:rPr>
              <a:t>cara</a:t>
            </a:r>
            <a:r>
              <a:rPr lang="en-US" sz="1800" dirty="0">
                <a:latin typeface="Calisto MT" panose="02040603050505030304" pitchFamily="18" charset="0"/>
              </a:rPr>
              <a:t> </a:t>
            </a:r>
            <a:r>
              <a:rPr lang="en-US" sz="1800" dirty="0" err="1">
                <a:latin typeface="Calisto MT" panose="02040603050505030304" pitchFamily="18" charset="0"/>
              </a:rPr>
              <a:t>kehidupan</a:t>
            </a:r>
            <a:r>
              <a:rPr lang="en-US" sz="1800" dirty="0">
                <a:latin typeface="Calisto MT" panose="02040603050505030304" pitchFamily="18" charset="0"/>
              </a:rPr>
              <a:t>. </a:t>
            </a:r>
          </a:p>
          <a:p>
            <a:endParaRPr lang="en-US" sz="1800" dirty="0">
              <a:latin typeface="Calisto MT" panose="02040603050505030304" pitchFamily="18" charset="0"/>
            </a:endParaRPr>
          </a:p>
          <a:p>
            <a:r>
              <a:rPr lang="en-US" sz="1800" dirty="0" err="1">
                <a:latin typeface="Calisto MT" panose="02040603050505030304" pitchFamily="18" charset="0"/>
              </a:rPr>
              <a:t>Moralitas</a:t>
            </a:r>
            <a:r>
              <a:rPr lang="en-US" sz="1800" dirty="0">
                <a:latin typeface="Calisto MT" panose="02040603050505030304" pitchFamily="18" charset="0"/>
              </a:rPr>
              <a:t> = </a:t>
            </a:r>
            <a:r>
              <a:rPr lang="en-US" sz="1800" dirty="0" err="1">
                <a:latin typeface="Calisto MT" panose="02040603050505030304" pitchFamily="18" charset="0"/>
              </a:rPr>
              <a:t>kemauan</a:t>
            </a:r>
            <a:r>
              <a:rPr lang="en-US" sz="1800" dirty="0">
                <a:latin typeface="Calisto MT" panose="02040603050505030304" pitchFamily="18" charset="0"/>
              </a:rPr>
              <a:t> </a:t>
            </a:r>
            <a:r>
              <a:rPr lang="en-US" sz="1800" dirty="0" err="1">
                <a:latin typeface="Calisto MT" panose="02040603050505030304" pitchFamily="18" charset="0"/>
              </a:rPr>
              <a:t>untuk</a:t>
            </a:r>
            <a:r>
              <a:rPr lang="en-US" sz="1800" dirty="0">
                <a:latin typeface="Calisto MT" panose="02040603050505030304" pitchFamily="18" charset="0"/>
              </a:rPr>
              <a:t> </a:t>
            </a:r>
            <a:r>
              <a:rPr lang="en-US" sz="1800" dirty="0" err="1">
                <a:latin typeface="Calisto MT" panose="02040603050505030304" pitchFamily="18" charset="0"/>
              </a:rPr>
              <a:t>menerima</a:t>
            </a:r>
            <a:r>
              <a:rPr lang="en-US" sz="1800" dirty="0">
                <a:latin typeface="Calisto MT" panose="02040603050505030304" pitchFamily="18" charset="0"/>
              </a:rPr>
              <a:t> </a:t>
            </a:r>
            <a:r>
              <a:rPr lang="en-US" sz="1800" dirty="0" err="1">
                <a:latin typeface="Calisto MT" panose="02040603050505030304" pitchFamily="18" charset="0"/>
              </a:rPr>
              <a:t>dan</a:t>
            </a:r>
            <a:r>
              <a:rPr lang="en-US" sz="1800" dirty="0">
                <a:latin typeface="Calisto MT" panose="02040603050505030304" pitchFamily="18" charset="0"/>
              </a:rPr>
              <a:t> </a:t>
            </a:r>
            <a:r>
              <a:rPr lang="en-US" sz="1800" dirty="0" err="1">
                <a:latin typeface="Calisto MT" panose="02040603050505030304" pitchFamily="18" charset="0"/>
              </a:rPr>
              <a:t>melakukan</a:t>
            </a:r>
            <a:r>
              <a:rPr lang="en-US" sz="1800" dirty="0">
                <a:latin typeface="Calisto MT" panose="02040603050505030304" pitchFamily="18" charset="0"/>
              </a:rPr>
              <a:t> </a:t>
            </a:r>
            <a:r>
              <a:rPr lang="en-US" sz="1800" dirty="0" err="1">
                <a:latin typeface="Calisto MT" panose="02040603050505030304" pitchFamily="18" charset="0"/>
              </a:rPr>
              <a:t>peraturan</a:t>
            </a:r>
            <a:r>
              <a:rPr lang="en-US" sz="1800" dirty="0">
                <a:latin typeface="Calisto MT" panose="02040603050505030304" pitchFamily="18" charset="0"/>
              </a:rPr>
              <a:t>, </a:t>
            </a:r>
            <a:r>
              <a:rPr lang="en-US" sz="1800" dirty="0" err="1">
                <a:latin typeface="Calisto MT" panose="02040603050505030304" pitchFamily="18" charset="0"/>
              </a:rPr>
              <a:t>nilai-nilai</a:t>
            </a:r>
            <a:r>
              <a:rPr lang="en-US" sz="1800" dirty="0">
                <a:latin typeface="Calisto MT" panose="02040603050505030304" pitchFamily="18" charset="0"/>
              </a:rPr>
              <a:t> </a:t>
            </a:r>
            <a:r>
              <a:rPr lang="en-US" sz="1800" dirty="0" err="1">
                <a:latin typeface="Calisto MT" panose="02040603050505030304" pitchFamily="18" charset="0"/>
              </a:rPr>
              <a:t>atau</a:t>
            </a:r>
            <a:r>
              <a:rPr lang="en-US" sz="1800" dirty="0">
                <a:latin typeface="Calisto MT" panose="02040603050505030304" pitchFamily="18" charset="0"/>
              </a:rPr>
              <a:t> </a:t>
            </a:r>
            <a:r>
              <a:rPr lang="en-US" sz="1800" dirty="0" err="1">
                <a:latin typeface="Calisto MT" panose="02040603050505030304" pitchFamily="18" charset="0"/>
              </a:rPr>
              <a:t>prinsip-prinsip</a:t>
            </a:r>
            <a:r>
              <a:rPr lang="en-US" sz="1800" dirty="0">
                <a:latin typeface="Calisto MT" panose="02040603050505030304" pitchFamily="18" charset="0"/>
              </a:rPr>
              <a:t> moral.</a:t>
            </a:r>
          </a:p>
          <a:p>
            <a:endParaRPr lang="en-US" sz="1800" dirty="0">
              <a:latin typeface="Calisto MT" panose="02040603050505030304" pitchFamily="18" charset="0"/>
            </a:endParaRPr>
          </a:p>
          <a:p>
            <a:r>
              <a:rPr lang="en-US" sz="1800" dirty="0" err="1">
                <a:latin typeface="Calisto MT" panose="02040603050505030304" pitchFamily="18" charset="0"/>
              </a:rPr>
              <a:t>Perkembangan</a:t>
            </a:r>
            <a:r>
              <a:rPr lang="en-US" sz="1800" dirty="0">
                <a:latin typeface="Calisto MT" panose="02040603050505030304" pitchFamily="18" charset="0"/>
              </a:rPr>
              <a:t> moral = </a:t>
            </a:r>
            <a:r>
              <a:rPr lang="en-US" sz="1800" dirty="0" err="1">
                <a:latin typeface="Calisto MT" panose="02040603050505030304" pitchFamily="18" charset="0"/>
              </a:rPr>
              <a:t>perkembangan</a:t>
            </a:r>
            <a:r>
              <a:rPr lang="en-US" sz="1800" dirty="0">
                <a:latin typeface="Calisto MT" panose="02040603050505030304" pitchFamily="18" charset="0"/>
              </a:rPr>
              <a:t> yang </a:t>
            </a:r>
            <a:r>
              <a:rPr lang="en-US" sz="1800" dirty="0" err="1">
                <a:latin typeface="Calisto MT" panose="02040603050505030304" pitchFamily="18" charset="0"/>
              </a:rPr>
              <a:t>berkaitan</a:t>
            </a:r>
            <a:r>
              <a:rPr lang="en-US" sz="1800" dirty="0">
                <a:latin typeface="Calisto MT" panose="02040603050505030304" pitchFamily="18" charset="0"/>
              </a:rPr>
              <a:t> </a:t>
            </a:r>
            <a:r>
              <a:rPr lang="en-US" sz="1800" dirty="0" err="1">
                <a:latin typeface="Calisto MT" panose="02040603050505030304" pitchFamily="18" charset="0"/>
              </a:rPr>
              <a:t>dengan</a:t>
            </a:r>
            <a:r>
              <a:rPr lang="en-US" sz="1800" dirty="0">
                <a:latin typeface="Calisto MT" panose="02040603050505030304" pitchFamily="18" charset="0"/>
              </a:rPr>
              <a:t> </a:t>
            </a:r>
            <a:r>
              <a:rPr lang="en-US" sz="1800" dirty="0" err="1">
                <a:latin typeface="Calisto MT" panose="02040603050505030304" pitchFamily="18" charset="0"/>
              </a:rPr>
              <a:t>aturan</a:t>
            </a:r>
            <a:r>
              <a:rPr lang="en-US" sz="1800" dirty="0">
                <a:latin typeface="Calisto MT" panose="02040603050505030304" pitchFamily="18" charset="0"/>
              </a:rPr>
              <a:t>   </a:t>
            </a:r>
            <a:r>
              <a:rPr lang="en-US" sz="1800" dirty="0" err="1">
                <a:latin typeface="Calisto MT" panose="02040603050505030304" pitchFamily="18" charset="0"/>
              </a:rPr>
              <a:t>dan</a:t>
            </a:r>
            <a:r>
              <a:rPr lang="en-US" sz="1800" dirty="0">
                <a:latin typeface="Calisto MT" panose="02040603050505030304" pitchFamily="18" charset="0"/>
              </a:rPr>
              <a:t> </a:t>
            </a:r>
            <a:r>
              <a:rPr lang="en-US" sz="1800" dirty="0" err="1">
                <a:latin typeface="Calisto MT" panose="02040603050505030304" pitchFamily="18" charset="0"/>
              </a:rPr>
              <a:t>konvensi</a:t>
            </a:r>
            <a:r>
              <a:rPr lang="en-US" sz="1800" dirty="0">
                <a:latin typeface="Calisto MT" panose="02040603050505030304" pitchFamily="18" charset="0"/>
              </a:rPr>
              <a:t> </a:t>
            </a:r>
            <a:r>
              <a:rPr lang="en-US" sz="1800" dirty="0" err="1">
                <a:latin typeface="Calisto MT" panose="02040603050505030304" pitchFamily="18" charset="0"/>
              </a:rPr>
              <a:t>mengenai</a:t>
            </a:r>
            <a:r>
              <a:rPr lang="en-US" sz="1800" dirty="0">
                <a:latin typeface="Calisto MT" panose="02040603050505030304" pitchFamily="18" charset="0"/>
              </a:rPr>
              <a:t> </a:t>
            </a:r>
            <a:r>
              <a:rPr lang="en-US" sz="1800" dirty="0" err="1">
                <a:latin typeface="Calisto MT" panose="02040603050505030304" pitchFamily="18" charset="0"/>
              </a:rPr>
              <a:t>apa</a:t>
            </a:r>
            <a:r>
              <a:rPr lang="en-US" sz="1800" dirty="0">
                <a:latin typeface="Calisto MT" panose="02040603050505030304" pitchFamily="18" charset="0"/>
              </a:rPr>
              <a:t> yang </a:t>
            </a:r>
            <a:r>
              <a:rPr lang="en-US" sz="1800" dirty="0" err="1">
                <a:latin typeface="Calisto MT" panose="02040603050505030304" pitchFamily="18" charset="0"/>
              </a:rPr>
              <a:t>seharusnya</a:t>
            </a:r>
            <a:r>
              <a:rPr lang="en-US" sz="1800" dirty="0">
                <a:latin typeface="Calisto MT" panose="02040603050505030304" pitchFamily="18" charset="0"/>
              </a:rPr>
              <a:t> </a:t>
            </a:r>
            <a:r>
              <a:rPr lang="en-US" sz="1800" dirty="0" err="1">
                <a:latin typeface="Calisto MT" panose="02040603050505030304" pitchFamily="18" charset="0"/>
              </a:rPr>
              <a:t>dilakukan</a:t>
            </a:r>
            <a:r>
              <a:rPr lang="en-US" sz="1800" dirty="0">
                <a:latin typeface="Calisto MT" panose="02040603050505030304" pitchFamily="18" charset="0"/>
              </a:rPr>
              <a:t> </a:t>
            </a:r>
            <a:r>
              <a:rPr lang="en-US" sz="1800" dirty="0" err="1">
                <a:latin typeface="Calisto MT" panose="02040603050505030304" pitchFamily="18" charset="0"/>
              </a:rPr>
              <a:t>oleh</a:t>
            </a:r>
            <a:r>
              <a:rPr lang="en-US" sz="1800" dirty="0">
                <a:latin typeface="Calisto MT" panose="02040603050505030304" pitchFamily="18" charset="0"/>
              </a:rPr>
              <a:t> </a:t>
            </a:r>
            <a:r>
              <a:rPr lang="en-US" sz="1800" dirty="0" err="1">
                <a:latin typeface="Calisto MT" panose="02040603050505030304" pitchFamily="18" charset="0"/>
              </a:rPr>
              <a:t>manusia</a:t>
            </a:r>
            <a:r>
              <a:rPr lang="en-US" sz="1800" dirty="0">
                <a:latin typeface="Calisto MT" panose="02040603050505030304" pitchFamily="18" charset="0"/>
              </a:rPr>
              <a:t>   </a:t>
            </a:r>
            <a:r>
              <a:rPr lang="en-US" sz="1800" dirty="0" err="1">
                <a:latin typeface="Calisto MT" panose="02040603050505030304" pitchFamily="18" charset="0"/>
              </a:rPr>
              <a:t>dalam</a:t>
            </a:r>
            <a:r>
              <a:rPr lang="en-US" sz="1800" dirty="0">
                <a:latin typeface="Calisto MT" panose="02040603050505030304" pitchFamily="18" charset="0"/>
              </a:rPr>
              <a:t> </a:t>
            </a:r>
            <a:r>
              <a:rPr lang="en-US" sz="1800" dirty="0" err="1">
                <a:latin typeface="Calisto MT" panose="02040603050505030304" pitchFamily="18" charset="0"/>
              </a:rPr>
              <a:t>interaksinya</a:t>
            </a:r>
            <a:r>
              <a:rPr lang="en-US" sz="1800" dirty="0">
                <a:latin typeface="Calisto MT" panose="02040603050505030304" pitchFamily="18" charset="0"/>
              </a:rPr>
              <a:t> </a:t>
            </a:r>
            <a:r>
              <a:rPr lang="en-US" sz="1800" dirty="0" err="1">
                <a:latin typeface="Calisto MT" panose="02040603050505030304" pitchFamily="18" charset="0"/>
              </a:rPr>
              <a:t>dengan</a:t>
            </a:r>
            <a:r>
              <a:rPr lang="en-US" sz="1800" dirty="0">
                <a:latin typeface="Calisto MT" panose="02040603050505030304" pitchFamily="18" charset="0"/>
              </a:rPr>
              <a:t> orang lain </a:t>
            </a:r>
            <a:r>
              <a:rPr lang="en-US" sz="1800" dirty="0" err="1">
                <a:latin typeface="Calisto MT" panose="02040603050505030304" pitchFamily="18" charset="0"/>
              </a:rPr>
              <a:t>serta</a:t>
            </a:r>
            <a:r>
              <a:rPr lang="en-US" sz="1800" dirty="0">
                <a:latin typeface="Calisto MT" panose="02040603050505030304" pitchFamily="18" charset="0"/>
              </a:rPr>
              <a:t> </a:t>
            </a:r>
            <a:r>
              <a:rPr lang="en-US" sz="1800" dirty="0" err="1">
                <a:latin typeface="Calisto MT" panose="02040603050505030304" pitchFamily="18" charset="0"/>
              </a:rPr>
              <a:t>perubahan-perubahan</a:t>
            </a:r>
            <a:r>
              <a:rPr lang="en-US" sz="1800" dirty="0">
                <a:latin typeface="Calisto MT" panose="02040603050505030304" pitchFamily="18" charset="0"/>
              </a:rPr>
              <a:t>         </a:t>
            </a:r>
            <a:r>
              <a:rPr lang="en-US" sz="1800" dirty="0" err="1">
                <a:latin typeface="Calisto MT" panose="02040603050505030304" pitchFamily="18" charset="0"/>
              </a:rPr>
              <a:t>perilaku</a:t>
            </a:r>
            <a:r>
              <a:rPr lang="en-US" sz="1800" dirty="0">
                <a:latin typeface="Calisto MT" panose="02040603050505030304" pitchFamily="18" charset="0"/>
              </a:rPr>
              <a:t> yang </a:t>
            </a:r>
            <a:r>
              <a:rPr lang="en-US" sz="1800" dirty="0" err="1">
                <a:latin typeface="Calisto MT" panose="02040603050505030304" pitchFamily="18" charset="0"/>
              </a:rPr>
              <a:t>terjadi</a:t>
            </a:r>
            <a:r>
              <a:rPr lang="en-US" sz="1800" dirty="0">
                <a:latin typeface="Calisto MT" panose="02040603050505030304" pitchFamily="18" charset="0"/>
              </a:rPr>
              <a:t> </a:t>
            </a:r>
            <a:r>
              <a:rPr lang="en-US" sz="1800" dirty="0" err="1">
                <a:latin typeface="Calisto MT" panose="02040603050505030304" pitchFamily="18" charset="0"/>
              </a:rPr>
              <a:t>dalam</a:t>
            </a:r>
            <a:r>
              <a:rPr lang="en-US" sz="1800" dirty="0">
                <a:latin typeface="Calisto MT" panose="02040603050505030304" pitchFamily="18" charset="0"/>
              </a:rPr>
              <a:t> </a:t>
            </a:r>
            <a:r>
              <a:rPr lang="en-US" sz="1800" dirty="0" err="1">
                <a:latin typeface="Calisto MT" panose="02040603050505030304" pitchFamily="18" charset="0"/>
              </a:rPr>
              <a:t>kehidupan</a:t>
            </a:r>
            <a:r>
              <a:rPr lang="en-US" sz="1800" dirty="0">
                <a:latin typeface="Calisto MT" panose="02040603050505030304" pitchFamily="18" charset="0"/>
              </a:rPr>
              <a:t> </a:t>
            </a:r>
            <a:r>
              <a:rPr lang="en-US" sz="1800" dirty="0" err="1">
                <a:latin typeface="Calisto MT" panose="02040603050505030304" pitchFamily="18" charset="0"/>
              </a:rPr>
              <a:t>remaja</a:t>
            </a:r>
            <a:r>
              <a:rPr lang="en-US" sz="1800" dirty="0">
                <a:latin typeface="Calisto MT" panose="02040603050505030304" pitchFamily="18" charset="0"/>
              </a:rPr>
              <a:t> </a:t>
            </a:r>
            <a:r>
              <a:rPr lang="en-US" sz="1800" dirty="0" err="1">
                <a:latin typeface="Calisto MT" panose="02040603050505030304" pitchFamily="18" charset="0"/>
              </a:rPr>
              <a:t>berkenaan</a:t>
            </a:r>
            <a:r>
              <a:rPr lang="en-US" sz="1800" dirty="0">
                <a:latin typeface="Calisto MT" panose="02040603050505030304" pitchFamily="18" charset="0"/>
              </a:rPr>
              <a:t> </a:t>
            </a:r>
            <a:r>
              <a:rPr lang="en-US" sz="1800" dirty="0" err="1">
                <a:latin typeface="Calisto MT" panose="02040603050505030304" pitchFamily="18" charset="0"/>
              </a:rPr>
              <a:t>dengan</a:t>
            </a:r>
            <a:r>
              <a:rPr lang="en-US" sz="1800" dirty="0">
                <a:latin typeface="Calisto MT" panose="02040603050505030304" pitchFamily="18" charset="0"/>
              </a:rPr>
              <a:t> </a:t>
            </a:r>
            <a:r>
              <a:rPr lang="en-US" sz="1800" dirty="0" err="1">
                <a:latin typeface="Calisto MT" panose="02040603050505030304" pitchFamily="18" charset="0"/>
              </a:rPr>
              <a:t>tata</a:t>
            </a:r>
            <a:r>
              <a:rPr lang="en-US" sz="1800" dirty="0">
                <a:latin typeface="Calisto MT" panose="02040603050505030304" pitchFamily="18" charset="0"/>
              </a:rPr>
              <a:t>   </a:t>
            </a:r>
            <a:r>
              <a:rPr lang="en-US" sz="1800" dirty="0" err="1">
                <a:latin typeface="Calisto MT" panose="02040603050505030304" pitchFamily="18" charset="0"/>
              </a:rPr>
              <a:t>cara</a:t>
            </a:r>
            <a:r>
              <a:rPr lang="en-US" sz="1800" dirty="0">
                <a:latin typeface="Calisto MT" panose="02040603050505030304" pitchFamily="18" charset="0"/>
              </a:rPr>
              <a:t>, </a:t>
            </a:r>
            <a:r>
              <a:rPr lang="en-US" sz="1800" dirty="0" err="1">
                <a:latin typeface="Calisto MT" panose="02040603050505030304" pitchFamily="18" charset="0"/>
              </a:rPr>
              <a:t>kebiasaan</a:t>
            </a:r>
            <a:r>
              <a:rPr lang="en-US" sz="1800" dirty="0">
                <a:latin typeface="Calisto MT" panose="02040603050505030304" pitchFamily="18" charset="0"/>
              </a:rPr>
              <a:t>, </a:t>
            </a:r>
            <a:r>
              <a:rPr lang="en-US" sz="1800" dirty="0" err="1">
                <a:latin typeface="Calisto MT" panose="02040603050505030304" pitchFamily="18" charset="0"/>
              </a:rPr>
              <a:t>adat</a:t>
            </a:r>
            <a:r>
              <a:rPr lang="en-US" sz="1800" dirty="0">
                <a:latin typeface="Calisto MT" panose="02040603050505030304" pitchFamily="18" charset="0"/>
              </a:rPr>
              <a:t>, </a:t>
            </a:r>
            <a:r>
              <a:rPr lang="en-US" sz="1800" dirty="0" err="1">
                <a:latin typeface="Calisto MT" panose="02040603050505030304" pitchFamily="18" charset="0"/>
              </a:rPr>
              <a:t>atau</a:t>
            </a:r>
            <a:r>
              <a:rPr lang="en-US" sz="1800" dirty="0">
                <a:latin typeface="Calisto MT" panose="02040603050505030304" pitchFamily="18" charset="0"/>
              </a:rPr>
              <a:t> </a:t>
            </a:r>
            <a:r>
              <a:rPr lang="en-US" sz="1800" dirty="0" err="1">
                <a:latin typeface="Calisto MT" panose="02040603050505030304" pitchFamily="18" charset="0"/>
              </a:rPr>
              <a:t>standar</a:t>
            </a:r>
            <a:r>
              <a:rPr lang="en-US" sz="1800" dirty="0">
                <a:latin typeface="Calisto MT" panose="02040603050505030304" pitchFamily="18" charset="0"/>
              </a:rPr>
              <a:t> </a:t>
            </a:r>
            <a:r>
              <a:rPr lang="en-US" sz="1800" dirty="0" err="1">
                <a:latin typeface="Calisto MT" panose="02040603050505030304" pitchFamily="18" charset="0"/>
              </a:rPr>
              <a:t>nilai</a:t>
            </a:r>
            <a:r>
              <a:rPr lang="en-US" sz="1800" dirty="0">
                <a:latin typeface="Calisto MT" panose="02040603050505030304" pitchFamily="18" charset="0"/>
              </a:rPr>
              <a:t> yang </a:t>
            </a:r>
            <a:r>
              <a:rPr lang="en-US" sz="1800" dirty="0" err="1">
                <a:latin typeface="Calisto MT" panose="02040603050505030304" pitchFamily="18" charset="0"/>
              </a:rPr>
              <a:t>berlaku</a:t>
            </a:r>
            <a:r>
              <a:rPr lang="en-US" sz="1800" dirty="0">
                <a:latin typeface="Calisto MT" panose="02040603050505030304" pitchFamily="18" charset="0"/>
              </a:rPr>
              <a:t> </a:t>
            </a:r>
            <a:r>
              <a:rPr lang="en-US" sz="1800" dirty="0" err="1">
                <a:latin typeface="Calisto MT" panose="02040603050505030304" pitchFamily="18" charset="0"/>
              </a:rPr>
              <a:t>dalam</a:t>
            </a:r>
            <a:r>
              <a:rPr lang="en-US" sz="1800" dirty="0">
                <a:latin typeface="Calisto MT" panose="02040603050505030304" pitchFamily="18" charset="0"/>
              </a:rPr>
              <a:t> </a:t>
            </a:r>
            <a:r>
              <a:rPr lang="en-US" sz="1800" dirty="0" err="1">
                <a:latin typeface="Calisto MT" panose="02040603050505030304" pitchFamily="18" charset="0"/>
              </a:rPr>
              <a:t>kelompok</a:t>
            </a:r>
            <a:r>
              <a:rPr lang="en-US" sz="1800" dirty="0">
                <a:latin typeface="Calisto MT" panose="02040603050505030304" pitchFamily="18" charset="0"/>
              </a:rPr>
              <a:t>  </a:t>
            </a:r>
            <a:r>
              <a:rPr lang="en-US" sz="1800" dirty="0" err="1">
                <a:latin typeface="Calisto MT" panose="02040603050505030304" pitchFamily="18" charset="0"/>
              </a:rPr>
              <a:t>sosial</a:t>
            </a:r>
            <a:r>
              <a:rPr lang="en-US" sz="1800" dirty="0">
                <a:latin typeface="Calisto MT" panose="02040603050505030304" pitchFamily="18" charset="0"/>
              </a:rPr>
              <a:t>. </a:t>
            </a:r>
          </a:p>
        </p:txBody>
      </p:sp>
      <p:cxnSp>
        <p:nvCxnSpPr>
          <p:cNvPr id="5" name="Straight Connector 4"/>
          <p:cNvCxnSpPr/>
          <p:nvPr/>
        </p:nvCxnSpPr>
        <p:spPr>
          <a:xfrm>
            <a:off x="0" y="771287"/>
            <a:ext cx="91440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538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200" b="1" dirty="0" err="1">
                <a:latin typeface="Calisto MT" panose="02040603050505030304" pitchFamily="18" charset="0"/>
              </a:rPr>
              <a:t>Tahapan</a:t>
            </a:r>
            <a:r>
              <a:rPr lang="en-US" sz="3200" b="1" dirty="0">
                <a:latin typeface="Calisto MT" panose="02040603050505030304" pitchFamily="18" charset="0"/>
              </a:rPr>
              <a:t> </a:t>
            </a:r>
            <a:r>
              <a:rPr lang="en-US" sz="3200" b="1" dirty="0" err="1">
                <a:latin typeface="Calisto MT" panose="02040603050505030304" pitchFamily="18" charset="0"/>
              </a:rPr>
              <a:t>Perkembangan</a:t>
            </a:r>
            <a:r>
              <a:rPr lang="en-US" sz="3200" b="1" dirty="0">
                <a:latin typeface="Calisto MT" panose="02040603050505030304" pitchFamily="18" charset="0"/>
              </a:rPr>
              <a:t> Moral </a:t>
            </a:r>
            <a:r>
              <a:rPr lang="en-US" sz="3200" b="1" dirty="0" err="1">
                <a:latin typeface="Calisto MT" panose="02040603050505030304" pitchFamily="18" charset="0"/>
              </a:rPr>
              <a:t>Remaja</a:t>
            </a:r>
            <a:r>
              <a:rPr lang="en-US" sz="3200" b="1" dirty="0">
                <a:latin typeface="Calisto MT" panose="02040603050505030304" pitchFamily="18" charset="0"/>
              </a:rPr>
              <a:t> </a:t>
            </a:r>
            <a:r>
              <a:rPr lang="en-US" sz="3200" b="1" dirty="0" err="1">
                <a:latin typeface="Calisto MT" panose="02040603050505030304" pitchFamily="18" charset="0"/>
              </a:rPr>
              <a:t>Kohberg</a:t>
            </a:r>
            <a:endParaRPr lang="en-US" sz="3200" b="1" dirty="0">
              <a:latin typeface="Calisto MT" panose="02040603050505030304" pitchFamily="18" charset="0"/>
            </a:endParaRPr>
          </a:p>
        </p:txBody>
      </p:sp>
      <p:sp>
        <p:nvSpPr>
          <p:cNvPr id="4" name="Content Placeholder 2"/>
          <p:cNvSpPr txBox="1">
            <a:spLocks/>
          </p:cNvSpPr>
          <p:nvPr/>
        </p:nvSpPr>
        <p:spPr>
          <a:xfrm>
            <a:off x="797800" y="1275606"/>
            <a:ext cx="7662632" cy="2920692"/>
          </a:xfrm>
          <a:prstGeom prst="rect">
            <a:avLst/>
          </a:prstGeom>
        </p:spPr>
        <p:txBody>
          <a:bodyPr>
            <a:norm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Font typeface="+mj-lt"/>
              <a:buAutoNum type="arabicParenR"/>
            </a:pPr>
            <a:r>
              <a:rPr lang="id-ID" sz="1600" dirty="0">
                <a:latin typeface="Calisto MT" panose="02040603050505030304" pitchFamily="18" charset="0"/>
              </a:rPr>
              <a:t>Tingkat </a:t>
            </a:r>
            <a:r>
              <a:rPr lang="en-US" sz="1600" dirty="0" err="1">
                <a:latin typeface="Calisto MT" panose="02040603050505030304" pitchFamily="18" charset="0"/>
              </a:rPr>
              <a:t>Pra-Konvensional</a:t>
            </a:r>
            <a:r>
              <a:rPr lang="id-ID" sz="1600" dirty="0">
                <a:latin typeface="Calisto MT" panose="02040603050505030304" pitchFamily="18" charset="0"/>
              </a:rPr>
              <a:t> : </a:t>
            </a:r>
            <a:r>
              <a:rPr lang="en-US" sz="1600" dirty="0">
                <a:latin typeface="Calisto MT" panose="02040603050505030304" pitchFamily="18" charset="0"/>
              </a:rPr>
              <a:t>s</a:t>
            </a:r>
            <a:r>
              <a:rPr lang="id-ID" sz="1600" dirty="0">
                <a:latin typeface="Calisto MT" panose="02040603050505030304" pitchFamily="18" charset="0"/>
              </a:rPr>
              <a:t>eseorang yang berada dalam tingkat prakonvensional menilai moralitas dari tindakannya yang mendapatkan konsekuansi secara </a:t>
            </a:r>
            <a:r>
              <a:rPr lang="en-US" sz="1600" dirty="0">
                <a:latin typeface="Calisto MT" panose="02040603050505030304" pitchFamily="18" charset="0"/>
              </a:rPr>
              <a:t>            </a:t>
            </a:r>
            <a:r>
              <a:rPr lang="id-ID" sz="1600" dirty="0">
                <a:latin typeface="Calisto MT" panose="02040603050505030304" pitchFamily="18" charset="0"/>
              </a:rPr>
              <a:t>langsung, baik itu hukuman maupun reward.</a:t>
            </a:r>
            <a:endParaRPr lang="en-US" sz="1600" dirty="0">
              <a:latin typeface="Calisto MT" panose="02040603050505030304" pitchFamily="18" charset="0"/>
            </a:endParaRPr>
          </a:p>
          <a:p>
            <a:pPr>
              <a:buFont typeface="+mj-lt"/>
              <a:buAutoNum type="arabicParenR"/>
            </a:pPr>
            <a:r>
              <a:rPr lang="en-US" sz="1600" dirty="0">
                <a:latin typeface="Calisto MT" panose="02040603050505030304" pitchFamily="18" charset="0"/>
              </a:rPr>
              <a:t>T</a:t>
            </a:r>
            <a:r>
              <a:rPr lang="id-ID" sz="1600" dirty="0">
                <a:latin typeface="Calisto MT" panose="02040603050505030304" pitchFamily="18" charset="0"/>
              </a:rPr>
              <a:t>ingkat </a:t>
            </a:r>
            <a:r>
              <a:rPr lang="en-US" sz="1600" dirty="0" err="1">
                <a:latin typeface="Calisto MT" panose="02040603050505030304" pitchFamily="18" charset="0"/>
              </a:rPr>
              <a:t>Konvensional</a:t>
            </a:r>
            <a:r>
              <a:rPr lang="id-ID" sz="1600" dirty="0">
                <a:latin typeface="Calisto MT" panose="02040603050505030304" pitchFamily="18" charset="0"/>
              </a:rPr>
              <a:t> : </a:t>
            </a:r>
            <a:r>
              <a:rPr lang="en-US" sz="1600" dirty="0">
                <a:latin typeface="Calisto MT" panose="02040603050505030304" pitchFamily="18" charset="0"/>
              </a:rPr>
              <a:t>s</a:t>
            </a:r>
            <a:r>
              <a:rPr lang="id-ID" sz="1600" dirty="0">
                <a:latin typeface="Calisto MT" panose="02040603050505030304" pitchFamily="18" charset="0"/>
              </a:rPr>
              <a:t>eseorang yang berada di tahap ini menilai moralitas dari </a:t>
            </a:r>
            <a:r>
              <a:rPr lang="en-US" sz="1600" dirty="0">
                <a:latin typeface="Calisto MT" panose="02040603050505030304" pitchFamily="18" charset="0"/>
              </a:rPr>
              <a:t> </a:t>
            </a:r>
            <a:r>
              <a:rPr lang="id-ID" sz="1600" dirty="0">
                <a:latin typeface="Calisto MT" panose="02040603050505030304" pitchFamily="18" charset="0"/>
              </a:rPr>
              <a:t>suatu tindakan dengan membandingkannya dengan pandangan dan harapan orang</a:t>
            </a:r>
            <a:r>
              <a:rPr lang="en-US" sz="1600" dirty="0">
                <a:latin typeface="Calisto MT" panose="02040603050505030304" pitchFamily="18" charset="0"/>
              </a:rPr>
              <a:t> </a:t>
            </a:r>
            <a:r>
              <a:rPr lang="id-ID" sz="1600" dirty="0">
                <a:latin typeface="Calisto MT" panose="02040603050505030304" pitchFamily="18" charset="0"/>
              </a:rPr>
              <a:t>lain. </a:t>
            </a:r>
            <a:endParaRPr lang="en-US" sz="1600" dirty="0">
              <a:latin typeface="Calisto MT" panose="02040603050505030304" pitchFamily="18" charset="0"/>
            </a:endParaRPr>
          </a:p>
          <a:p>
            <a:pPr>
              <a:buFont typeface="+mj-lt"/>
              <a:buAutoNum type="arabicParenR"/>
            </a:pPr>
            <a:r>
              <a:rPr lang="en-US" sz="1600" dirty="0">
                <a:latin typeface="Calisto MT" panose="02040603050505030304" pitchFamily="18" charset="0"/>
              </a:rPr>
              <a:t>T</a:t>
            </a:r>
            <a:r>
              <a:rPr lang="id-ID" sz="1600" dirty="0">
                <a:latin typeface="Calisto MT" panose="02040603050505030304" pitchFamily="18" charset="0"/>
              </a:rPr>
              <a:t>ingkat </a:t>
            </a:r>
            <a:r>
              <a:rPr lang="en-US" sz="1600" dirty="0">
                <a:latin typeface="Calisto MT" panose="02040603050505030304" pitchFamily="18" charset="0"/>
              </a:rPr>
              <a:t>Post-</a:t>
            </a:r>
            <a:r>
              <a:rPr lang="en-US" sz="1600" dirty="0" err="1">
                <a:latin typeface="Calisto MT" panose="02040603050505030304" pitchFamily="18" charset="0"/>
              </a:rPr>
              <a:t>Konvensional</a:t>
            </a:r>
            <a:r>
              <a:rPr lang="id-ID" sz="1600" dirty="0">
                <a:latin typeface="Calisto MT" panose="02040603050505030304" pitchFamily="18" charset="0"/>
              </a:rPr>
              <a:t> : moralitas menjadi pendirian pribadi. Baik dan buruk sudah dipertimbangkan secara personal, sehingga tidak terlalu pusing oleh </a:t>
            </a:r>
            <a:r>
              <a:rPr lang="en-US" sz="1600" dirty="0">
                <a:latin typeface="Calisto MT" panose="02040603050505030304" pitchFamily="18" charset="0"/>
              </a:rPr>
              <a:t>            </a:t>
            </a:r>
            <a:r>
              <a:rPr lang="id-ID" sz="1600" dirty="0">
                <a:latin typeface="Calisto MT" panose="02040603050505030304" pitchFamily="18" charset="0"/>
              </a:rPr>
              <a:t>komentar negatif masyarakat.</a:t>
            </a:r>
            <a:endParaRPr lang="en-US" sz="1600" dirty="0">
              <a:latin typeface="Calisto MT" panose="02040603050505030304" pitchFamily="18" charset="0"/>
            </a:endParaRPr>
          </a:p>
        </p:txBody>
      </p:sp>
      <p:cxnSp>
        <p:nvCxnSpPr>
          <p:cNvPr id="5" name="Straight Connector 4"/>
          <p:cNvCxnSpPr/>
          <p:nvPr/>
        </p:nvCxnSpPr>
        <p:spPr>
          <a:xfrm>
            <a:off x="0" y="771287"/>
            <a:ext cx="91440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680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1152" y="0"/>
            <a:ext cx="7632848" cy="915566"/>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lumMod val="95000"/>
                    <a:lumOff val="5000"/>
                  </a:schemeClr>
                </a:solidFill>
                <a:latin typeface="Calisto MT" panose="02040603050505030304" pitchFamily="18" charset="0"/>
              </a:rPr>
              <a:t>Faktor</a:t>
            </a:r>
            <a:r>
              <a:rPr lang="en-US" sz="2800" b="1" dirty="0">
                <a:solidFill>
                  <a:schemeClr val="tx1">
                    <a:lumMod val="95000"/>
                    <a:lumOff val="5000"/>
                  </a:schemeClr>
                </a:solidFill>
                <a:latin typeface="Calisto MT" panose="02040603050505030304" pitchFamily="18" charset="0"/>
              </a:rPr>
              <a:t> yang </a:t>
            </a:r>
            <a:r>
              <a:rPr lang="en-US" sz="2800" b="1" dirty="0" err="1">
                <a:solidFill>
                  <a:schemeClr val="tx1">
                    <a:lumMod val="95000"/>
                    <a:lumOff val="5000"/>
                  </a:schemeClr>
                </a:solidFill>
                <a:latin typeface="Calisto MT" panose="02040603050505030304" pitchFamily="18" charset="0"/>
              </a:rPr>
              <a:t>Mempengaruhi</a:t>
            </a:r>
            <a:r>
              <a:rPr lang="en-US" sz="2800" b="1" dirty="0">
                <a:solidFill>
                  <a:schemeClr val="tx1">
                    <a:lumMod val="95000"/>
                    <a:lumOff val="5000"/>
                  </a:schemeClr>
                </a:solidFill>
                <a:latin typeface="Calisto MT" panose="02040603050505030304" pitchFamily="18" charset="0"/>
              </a:rPr>
              <a:t> </a:t>
            </a:r>
          </a:p>
          <a:p>
            <a:pPr algn="ctr"/>
            <a:r>
              <a:rPr lang="en-US" sz="2800" b="1" dirty="0" err="1">
                <a:solidFill>
                  <a:schemeClr val="tx1">
                    <a:lumMod val="95000"/>
                    <a:lumOff val="5000"/>
                  </a:schemeClr>
                </a:solidFill>
                <a:latin typeface="Calisto MT" panose="02040603050505030304" pitchFamily="18" charset="0"/>
              </a:rPr>
              <a:t>Perkembangan</a:t>
            </a:r>
            <a:r>
              <a:rPr lang="en-US" sz="2800" b="1" dirty="0">
                <a:solidFill>
                  <a:schemeClr val="tx1">
                    <a:lumMod val="95000"/>
                    <a:lumOff val="5000"/>
                  </a:schemeClr>
                </a:solidFill>
                <a:latin typeface="Calisto MT" panose="02040603050505030304" pitchFamily="18" charset="0"/>
              </a:rPr>
              <a:t> Moral </a:t>
            </a:r>
            <a:r>
              <a:rPr lang="en-US" sz="2800" b="1" dirty="0" err="1">
                <a:solidFill>
                  <a:schemeClr val="tx1">
                    <a:lumMod val="95000"/>
                    <a:lumOff val="5000"/>
                  </a:schemeClr>
                </a:solidFill>
                <a:latin typeface="Calisto MT" panose="02040603050505030304" pitchFamily="18" charset="0"/>
              </a:rPr>
              <a:t>Remaja</a:t>
            </a:r>
            <a:endParaRPr lang="en-US" sz="2800" b="1" dirty="0">
              <a:solidFill>
                <a:schemeClr val="tx1">
                  <a:lumMod val="95000"/>
                  <a:lumOff val="5000"/>
                </a:schemeClr>
              </a:solidFill>
              <a:latin typeface="Calisto MT" panose="02040603050505030304" pitchFamily="18" charset="0"/>
            </a:endParaRPr>
          </a:p>
        </p:txBody>
      </p:sp>
      <p:sp>
        <p:nvSpPr>
          <p:cNvPr id="3" name="Content Placeholder 2"/>
          <p:cNvSpPr txBox="1">
            <a:spLocks/>
          </p:cNvSpPr>
          <p:nvPr/>
        </p:nvSpPr>
        <p:spPr>
          <a:xfrm>
            <a:off x="1259632" y="1203598"/>
            <a:ext cx="7704855" cy="3208724"/>
          </a:xfrm>
          <a:prstGeom prst="rect">
            <a:avLst/>
          </a:prstGeom>
        </p:spPr>
        <p:txBody>
          <a:bodyP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err="1">
                <a:latin typeface="Calisto MT" panose="02040603050505030304" pitchFamily="18" charset="0"/>
              </a:rPr>
              <a:t>Faktor</a:t>
            </a:r>
            <a:r>
              <a:rPr lang="en-US" sz="1800" dirty="0">
                <a:latin typeface="Calisto MT" panose="02040603050505030304" pitchFamily="18" charset="0"/>
              </a:rPr>
              <a:t> </a:t>
            </a:r>
            <a:r>
              <a:rPr lang="en-US" sz="1800" dirty="0" err="1">
                <a:latin typeface="Calisto MT" panose="02040603050505030304" pitchFamily="18" charset="0"/>
              </a:rPr>
              <a:t>tingkat</a:t>
            </a:r>
            <a:r>
              <a:rPr lang="en-US" sz="1800" dirty="0">
                <a:latin typeface="Calisto MT" panose="02040603050505030304" pitchFamily="18" charset="0"/>
              </a:rPr>
              <a:t> </a:t>
            </a:r>
            <a:r>
              <a:rPr lang="en-US" sz="1800" dirty="0" err="1">
                <a:latin typeface="Calisto MT" panose="02040603050505030304" pitchFamily="18" charset="0"/>
              </a:rPr>
              <a:t>harmonisasi</a:t>
            </a:r>
            <a:r>
              <a:rPr lang="en-US" sz="1800" dirty="0">
                <a:latin typeface="Calisto MT" panose="02040603050505030304" pitchFamily="18" charset="0"/>
              </a:rPr>
              <a:t> </a:t>
            </a:r>
            <a:r>
              <a:rPr lang="en-US" sz="1800" dirty="0" err="1">
                <a:latin typeface="Calisto MT" panose="02040603050505030304" pitchFamily="18" charset="0"/>
              </a:rPr>
              <a:t>hubungan</a:t>
            </a:r>
            <a:r>
              <a:rPr lang="en-US" sz="1800" dirty="0">
                <a:latin typeface="Calisto MT" panose="02040603050505030304" pitchFamily="18" charset="0"/>
              </a:rPr>
              <a:t> </a:t>
            </a:r>
            <a:r>
              <a:rPr lang="en-US" sz="1800" dirty="0" err="1">
                <a:latin typeface="Calisto MT" panose="02040603050505030304" pitchFamily="18" charset="0"/>
              </a:rPr>
              <a:t>antara</a:t>
            </a:r>
            <a:r>
              <a:rPr lang="en-US" sz="1800" dirty="0">
                <a:latin typeface="Calisto MT" panose="02040603050505030304" pitchFamily="18" charset="0"/>
              </a:rPr>
              <a:t> orang </a:t>
            </a:r>
            <a:r>
              <a:rPr lang="en-US" sz="1800" dirty="0" err="1">
                <a:latin typeface="Calisto MT" panose="02040603050505030304" pitchFamily="18" charset="0"/>
              </a:rPr>
              <a:t>tua</a:t>
            </a:r>
            <a:r>
              <a:rPr lang="en-US" sz="1800" dirty="0">
                <a:latin typeface="Calisto MT" panose="02040603050505030304" pitchFamily="18" charset="0"/>
              </a:rPr>
              <a:t> </a:t>
            </a:r>
            <a:r>
              <a:rPr lang="en-US" sz="1800" dirty="0" err="1">
                <a:latin typeface="Calisto MT" panose="02040603050505030304" pitchFamily="18" charset="0"/>
              </a:rPr>
              <a:t>dan</a:t>
            </a:r>
            <a:r>
              <a:rPr lang="en-US" sz="1800" dirty="0">
                <a:latin typeface="Calisto MT" panose="02040603050505030304" pitchFamily="18" charset="0"/>
              </a:rPr>
              <a:t> </a:t>
            </a:r>
            <a:r>
              <a:rPr lang="en-US" sz="1800" dirty="0" err="1">
                <a:latin typeface="Calisto MT" panose="02040603050505030304" pitchFamily="18" charset="0"/>
              </a:rPr>
              <a:t>anak</a:t>
            </a:r>
            <a:r>
              <a:rPr lang="en-US" sz="1800" dirty="0">
                <a:latin typeface="Calisto MT" panose="02040603050505030304" pitchFamily="18" charset="0"/>
              </a:rPr>
              <a:t>.</a:t>
            </a:r>
          </a:p>
          <a:p>
            <a:r>
              <a:rPr lang="en-US" sz="1800" dirty="0" err="1">
                <a:latin typeface="Calisto MT" panose="02040603050505030304" pitchFamily="18" charset="0"/>
              </a:rPr>
              <a:t>Faktor</a:t>
            </a:r>
            <a:r>
              <a:rPr lang="en-US" sz="1800" dirty="0">
                <a:latin typeface="Calisto MT" panose="02040603050505030304" pitchFamily="18" charset="0"/>
              </a:rPr>
              <a:t> </a:t>
            </a:r>
            <a:r>
              <a:rPr lang="en-US" sz="1800" dirty="0" err="1">
                <a:latin typeface="Calisto MT" panose="02040603050505030304" pitchFamily="18" charset="0"/>
              </a:rPr>
              <a:t>seberapa</a:t>
            </a:r>
            <a:r>
              <a:rPr lang="en-US" sz="1800" dirty="0">
                <a:latin typeface="Calisto MT" panose="02040603050505030304" pitchFamily="18" charset="0"/>
              </a:rPr>
              <a:t> </a:t>
            </a:r>
            <a:r>
              <a:rPr lang="en-US" sz="1800" dirty="0" err="1">
                <a:latin typeface="Calisto MT" panose="02040603050505030304" pitchFamily="18" charset="0"/>
              </a:rPr>
              <a:t>banyak</a:t>
            </a:r>
            <a:r>
              <a:rPr lang="en-US" sz="1800" dirty="0">
                <a:latin typeface="Calisto MT" panose="02040603050505030304" pitchFamily="18" charset="0"/>
              </a:rPr>
              <a:t> model: orang-orang </a:t>
            </a:r>
            <a:r>
              <a:rPr lang="en-US" sz="1800" dirty="0" err="1">
                <a:latin typeface="Calisto MT" panose="02040603050505030304" pitchFamily="18" charset="0"/>
              </a:rPr>
              <a:t>dijadikan</a:t>
            </a:r>
            <a:r>
              <a:rPr lang="en-US" sz="1800" dirty="0">
                <a:latin typeface="Calisto MT" panose="02040603050505030304" pitchFamily="18" charset="0"/>
              </a:rPr>
              <a:t> </a:t>
            </a:r>
            <a:r>
              <a:rPr lang="en-US" sz="1800" dirty="0" err="1">
                <a:latin typeface="Calisto MT" panose="02040603050505030304" pitchFamily="18" charset="0"/>
              </a:rPr>
              <a:t>gambaran</a:t>
            </a:r>
            <a:r>
              <a:rPr lang="en-US" sz="1800" dirty="0">
                <a:latin typeface="Calisto MT" panose="02040603050505030304" pitchFamily="18" charset="0"/>
              </a:rPr>
              <a:t>-             </a:t>
            </a:r>
            <a:r>
              <a:rPr lang="en-US" sz="1800" dirty="0" err="1">
                <a:latin typeface="Calisto MT" panose="02040603050505030304" pitchFamily="18" charset="0"/>
              </a:rPr>
              <a:t>gambaran</a:t>
            </a:r>
            <a:r>
              <a:rPr lang="en-US" sz="1800" dirty="0">
                <a:latin typeface="Calisto MT" panose="02040603050505030304" pitchFamily="18" charset="0"/>
              </a:rPr>
              <a:t> ideal </a:t>
            </a:r>
            <a:r>
              <a:rPr lang="en-US" sz="1800" dirty="0" err="1">
                <a:latin typeface="Calisto MT" panose="02040603050505030304" pitchFamily="18" charset="0"/>
              </a:rPr>
              <a:t>anak</a:t>
            </a:r>
            <a:r>
              <a:rPr lang="en-US" sz="1800" dirty="0">
                <a:latin typeface="Calisto MT" panose="02040603050505030304" pitchFamily="18" charset="0"/>
              </a:rPr>
              <a:t> </a:t>
            </a:r>
            <a:r>
              <a:rPr lang="en-US" sz="1800" dirty="0" err="1">
                <a:latin typeface="Calisto MT" panose="02040603050505030304" pitchFamily="18" charset="0"/>
              </a:rPr>
              <a:t>dalam</a:t>
            </a:r>
            <a:r>
              <a:rPr lang="en-US" sz="1800" dirty="0">
                <a:latin typeface="Calisto MT" panose="02040603050505030304" pitchFamily="18" charset="0"/>
              </a:rPr>
              <a:t> </a:t>
            </a:r>
            <a:r>
              <a:rPr lang="en-US" sz="1800" dirty="0" err="1">
                <a:latin typeface="Calisto MT" panose="02040603050505030304" pitchFamily="18" charset="0"/>
              </a:rPr>
              <a:t>melakukan</a:t>
            </a:r>
            <a:r>
              <a:rPr lang="en-US" sz="1800" dirty="0">
                <a:latin typeface="Calisto MT" panose="02040603050505030304" pitchFamily="18" charset="0"/>
              </a:rPr>
              <a:t> </a:t>
            </a:r>
            <a:r>
              <a:rPr lang="en-US" sz="1800" dirty="0" err="1">
                <a:latin typeface="Calisto MT" panose="02040603050505030304" pitchFamily="18" charset="0"/>
              </a:rPr>
              <a:t>berbagai</a:t>
            </a:r>
            <a:r>
              <a:rPr lang="en-US" sz="1800" dirty="0">
                <a:latin typeface="Calisto MT" panose="02040603050505030304" pitchFamily="18" charset="0"/>
              </a:rPr>
              <a:t> </a:t>
            </a:r>
            <a:r>
              <a:rPr lang="en-US" sz="1800" dirty="0" err="1">
                <a:latin typeface="Calisto MT" panose="02040603050505030304" pitchFamily="18" charset="0"/>
              </a:rPr>
              <a:t>hal</a:t>
            </a:r>
            <a:r>
              <a:rPr lang="en-US" sz="1800" dirty="0">
                <a:latin typeface="Calisto MT" panose="02040603050505030304" pitchFamily="18" charset="0"/>
              </a:rPr>
              <a:t>. </a:t>
            </a:r>
          </a:p>
          <a:p>
            <a:r>
              <a:rPr lang="en-US" sz="1800" dirty="0" err="1">
                <a:latin typeface="Calisto MT" panose="02040603050505030304" pitchFamily="18" charset="0"/>
              </a:rPr>
              <a:t>Faktor</a:t>
            </a:r>
            <a:r>
              <a:rPr lang="en-US" sz="1800" dirty="0">
                <a:latin typeface="Calisto MT" panose="02040603050505030304" pitchFamily="18" charset="0"/>
              </a:rPr>
              <a:t> </a:t>
            </a:r>
            <a:r>
              <a:rPr lang="en-US" sz="1800" dirty="0" err="1">
                <a:latin typeface="Calisto MT" panose="02040603050505030304" pitchFamily="18" charset="0"/>
              </a:rPr>
              <a:t>lingkungan</a:t>
            </a:r>
            <a:r>
              <a:rPr lang="en-US" sz="1800" dirty="0">
                <a:latin typeface="Calisto MT" panose="02040603050505030304" pitchFamily="18" charset="0"/>
              </a:rPr>
              <a:t>: </a:t>
            </a:r>
            <a:r>
              <a:rPr lang="en-US" sz="1800" dirty="0" err="1">
                <a:latin typeface="Calisto MT" panose="02040603050505030304" pitchFamily="18" charset="0"/>
              </a:rPr>
              <a:t>unsur</a:t>
            </a:r>
            <a:r>
              <a:rPr lang="en-US" sz="1800" dirty="0">
                <a:latin typeface="Calisto MT" panose="02040603050505030304" pitchFamily="18" charset="0"/>
              </a:rPr>
              <a:t> </a:t>
            </a:r>
            <a:r>
              <a:rPr lang="en-US" sz="1800" dirty="0" err="1">
                <a:latin typeface="Calisto MT" panose="02040603050505030304" pitchFamily="18" charset="0"/>
              </a:rPr>
              <a:t>lingkungan</a:t>
            </a:r>
            <a:r>
              <a:rPr lang="en-US" sz="1800" dirty="0">
                <a:latin typeface="Calisto MT" panose="02040603050505030304" pitchFamily="18" charset="0"/>
              </a:rPr>
              <a:t> </a:t>
            </a:r>
            <a:r>
              <a:rPr lang="en-US" sz="1800" dirty="0" err="1">
                <a:latin typeface="Calisto MT" panose="02040603050505030304" pitchFamily="18" charset="0"/>
              </a:rPr>
              <a:t>berbentuk</a:t>
            </a:r>
            <a:r>
              <a:rPr lang="en-US" sz="1800" dirty="0">
                <a:latin typeface="Calisto MT" panose="02040603050505030304" pitchFamily="18" charset="0"/>
              </a:rPr>
              <a:t> </a:t>
            </a:r>
            <a:r>
              <a:rPr lang="en-US" sz="1800" dirty="0" err="1">
                <a:latin typeface="Calisto MT" panose="02040603050505030304" pitchFamily="18" charset="0"/>
              </a:rPr>
              <a:t>manusia</a:t>
            </a:r>
            <a:r>
              <a:rPr lang="en-US" sz="1800" dirty="0">
                <a:latin typeface="Calisto MT" panose="02040603050505030304" pitchFamily="18" charset="0"/>
              </a:rPr>
              <a:t> yang </a:t>
            </a:r>
            <a:r>
              <a:rPr lang="en-US" sz="1800" dirty="0" err="1">
                <a:latin typeface="Calisto MT" panose="02040603050505030304" pitchFamily="18" charset="0"/>
              </a:rPr>
              <a:t>langsung</a:t>
            </a:r>
            <a:r>
              <a:rPr lang="en-US" sz="1800" dirty="0">
                <a:latin typeface="Calisto MT" panose="02040603050505030304" pitchFamily="18" charset="0"/>
              </a:rPr>
              <a:t> </a:t>
            </a:r>
            <a:r>
              <a:rPr lang="en-US" sz="1800" dirty="0" err="1">
                <a:latin typeface="Calisto MT" panose="02040603050505030304" pitchFamily="18" charset="0"/>
              </a:rPr>
              <a:t>dikenal</a:t>
            </a:r>
            <a:r>
              <a:rPr lang="en-US" sz="1800" dirty="0">
                <a:latin typeface="Calisto MT" panose="02040603050505030304" pitchFamily="18" charset="0"/>
              </a:rPr>
              <a:t> </a:t>
            </a:r>
            <a:r>
              <a:rPr lang="en-US" sz="1800" dirty="0" err="1">
                <a:latin typeface="Calisto MT" panose="02040603050505030304" pitchFamily="18" charset="0"/>
              </a:rPr>
              <a:t>atau</a:t>
            </a:r>
            <a:r>
              <a:rPr lang="en-US" sz="1800" dirty="0">
                <a:latin typeface="Calisto MT" panose="02040603050505030304" pitchFamily="18" charset="0"/>
              </a:rPr>
              <a:t> </a:t>
            </a:r>
            <a:r>
              <a:rPr lang="en-US" sz="1800" dirty="0" err="1">
                <a:latin typeface="Calisto MT" panose="02040603050505030304" pitchFamily="18" charset="0"/>
              </a:rPr>
              <a:t>dihadapi</a:t>
            </a:r>
            <a:r>
              <a:rPr lang="en-US" sz="1800" dirty="0">
                <a:latin typeface="Calisto MT" panose="02040603050505030304" pitchFamily="18" charset="0"/>
              </a:rPr>
              <a:t> </a:t>
            </a:r>
            <a:r>
              <a:rPr lang="en-US" sz="1800" dirty="0" err="1">
                <a:latin typeface="Calisto MT" panose="02040603050505030304" pitchFamily="18" charset="0"/>
              </a:rPr>
              <a:t>oleh</a:t>
            </a:r>
            <a:r>
              <a:rPr lang="en-US" sz="1800" dirty="0">
                <a:latin typeface="Calisto MT" panose="02040603050505030304" pitchFamily="18" charset="0"/>
              </a:rPr>
              <a:t> </a:t>
            </a:r>
            <a:r>
              <a:rPr lang="en-US" sz="1800" dirty="0" err="1">
                <a:latin typeface="Calisto MT" panose="02040603050505030304" pitchFamily="18" charset="0"/>
              </a:rPr>
              <a:t>seseorang</a:t>
            </a:r>
            <a:r>
              <a:rPr lang="en-US" sz="1800" dirty="0">
                <a:latin typeface="Calisto MT" panose="02040603050505030304" pitchFamily="18" charset="0"/>
              </a:rPr>
              <a:t> </a:t>
            </a:r>
            <a:r>
              <a:rPr lang="en-US" sz="1800" dirty="0" err="1">
                <a:latin typeface="Calisto MT" panose="02040603050505030304" pitchFamily="18" charset="0"/>
              </a:rPr>
              <a:t>sebagai</a:t>
            </a:r>
            <a:r>
              <a:rPr lang="en-US" sz="1800" dirty="0">
                <a:latin typeface="Calisto MT" panose="02040603050505030304" pitchFamily="18" charset="0"/>
              </a:rPr>
              <a:t> </a:t>
            </a:r>
            <a:r>
              <a:rPr lang="en-US" sz="1800" dirty="0" err="1">
                <a:latin typeface="Calisto MT" panose="02040603050505030304" pitchFamily="18" charset="0"/>
              </a:rPr>
              <a:t>perwujudan</a:t>
            </a:r>
            <a:r>
              <a:rPr lang="en-US" sz="1800" dirty="0">
                <a:latin typeface="Calisto MT" panose="02040603050505030304" pitchFamily="18" charset="0"/>
              </a:rPr>
              <a:t> </a:t>
            </a:r>
            <a:r>
              <a:rPr lang="en-US" sz="1800" dirty="0" err="1">
                <a:latin typeface="Calisto MT" panose="02040603050505030304" pitchFamily="18" charset="0"/>
              </a:rPr>
              <a:t>dari</a:t>
            </a:r>
            <a:r>
              <a:rPr lang="en-US" sz="1800" dirty="0">
                <a:latin typeface="Calisto MT" panose="02040603050505030304" pitchFamily="18" charset="0"/>
              </a:rPr>
              <a:t> </a:t>
            </a:r>
            <a:r>
              <a:rPr lang="en-US" sz="1800" dirty="0" err="1">
                <a:latin typeface="Calisto MT" panose="02040603050505030304" pitchFamily="18" charset="0"/>
              </a:rPr>
              <a:t>nilai-nilai</a:t>
            </a:r>
            <a:r>
              <a:rPr lang="en-US" sz="1800" dirty="0">
                <a:latin typeface="Calisto MT" panose="02040603050505030304" pitchFamily="18" charset="0"/>
              </a:rPr>
              <a:t>       </a:t>
            </a:r>
            <a:r>
              <a:rPr lang="en-US" sz="1800" dirty="0" err="1">
                <a:latin typeface="Calisto MT" panose="02040603050505030304" pitchFamily="18" charset="0"/>
              </a:rPr>
              <a:t>tertentu</a:t>
            </a:r>
            <a:r>
              <a:rPr lang="en-US" sz="1800" dirty="0">
                <a:latin typeface="Calisto MT" panose="02040603050505030304" pitchFamily="18" charset="0"/>
              </a:rPr>
              <a:t>.</a:t>
            </a:r>
          </a:p>
          <a:p>
            <a:r>
              <a:rPr lang="en-US" sz="1800" dirty="0" err="1">
                <a:latin typeface="Calisto MT" panose="02040603050505030304" pitchFamily="18" charset="0"/>
              </a:rPr>
              <a:t>Faktor</a:t>
            </a:r>
            <a:r>
              <a:rPr lang="en-US" sz="1800" dirty="0">
                <a:latin typeface="Calisto MT" panose="02040603050505030304" pitchFamily="18" charset="0"/>
              </a:rPr>
              <a:t> </a:t>
            </a:r>
            <a:r>
              <a:rPr lang="en-US" sz="1800" dirty="0" err="1">
                <a:latin typeface="Calisto MT" panose="02040603050505030304" pitchFamily="18" charset="0"/>
              </a:rPr>
              <a:t>tingkat</a:t>
            </a:r>
            <a:r>
              <a:rPr lang="en-US" sz="1800" dirty="0">
                <a:latin typeface="Calisto MT" panose="02040603050505030304" pitchFamily="18" charset="0"/>
              </a:rPr>
              <a:t> </a:t>
            </a:r>
            <a:r>
              <a:rPr lang="en-US" sz="1800" dirty="0" err="1">
                <a:latin typeface="Calisto MT" panose="02040603050505030304" pitchFamily="18" charset="0"/>
              </a:rPr>
              <a:t>penalaran</a:t>
            </a:r>
            <a:r>
              <a:rPr lang="en-US" sz="1800" dirty="0">
                <a:latin typeface="Calisto MT" panose="02040603050505030304" pitchFamily="18" charset="0"/>
              </a:rPr>
              <a:t> : </a:t>
            </a:r>
            <a:r>
              <a:rPr lang="en-US" sz="1800" dirty="0" err="1">
                <a:latin typeface="Calisto MT" panose="02040603050505030304" pitchFamily="18" charset="0"/>
              </a:rPr>
              <a:t>semakin</a:t>
            </a:r>
            <a:r>
              <a:rPr lang="en-US" sz="1800" dirty="0">
                <a:latin typeface="Calisto MT" panose="02040603050505030304" pitchFamily="18" charset="0"/>
              </a:rPr>
              <a:t> </a:t>
            </a:r>
            <a:r>
              <a:rPr lang="en-US" sz="1800" dirty="0" err="1">
                <a:latin typeface="Calisto MT" panose="02040603050505030304" pitchFamily="18" charset="0"/>
              </a:rPr>
              <a:t>tinggi</a:t>
            </a:r>
            <a:r>
              <a:rPr lang="en-US" sz="1800" dirty="0">
                <a:latin typeface="Calisto MT" panose="02040603050505030304" pitchFamily="18" charset="0"/>
              </a:rPr>
              <a:t> </a:t>
            </a:r>
            <a:r>
              <a:rPr lang="en-US" sz="1800" dirty="0" err="1">
                <a:latin typeface="Calisto MT" panose="02040603050505030304" pitchFamily="18" charset="0"/>
              </a:rPr>
              <a:t>tingkat</a:t>
            </a:r>
            <a:r>
              <a:rPr lang="en-US" sz="1800" dirty="0">
                <a:latin typeface="Calisto MT" panose="02040603050505030304" pitchFamily="18" charset="0"/>
              </a:rPr>
              <a:t> </a:t>
            </a:r>
            <a:r>
              <a:rPr lang="en-US" sz="1800" dirty="0" err="1">
                <a:latin typeface="Calisto MT" panose="02040603050505030304" pitchFamily="18" charset="0"/>
              </a:rPr>
              <a:t>penalaran</a:t>
            </a:r>
            <a:r>
              <a:rPr lang="en-US" sz="1800" dirty="0">
                <a:latin typeface="Calisto MT" panose="02040603050505030304" pitchFamily="18" charset="0"/>
              </a:rPr>
              <a:t> </a:t>
            </a:r>
            <a:r>
              <a:rPr lang="en-US" sz="1800" dirty="0" err="1">
                <a:latin typeface="Calisto MT" panose="02040603050505030304" pitchFamily="18" charset="0"/>
              </a:rPr>
              <a:t>seseorang</a:t>
            </a:r>
            <a:r>
              <a:rPr lang="en-US" sz="1800" dirty="0">
                <a:latin typeface="Calisto MT" panose="02040603050505030304" pitchFamily="18" charset="0"/>
              </a:rPr>
              <a:t>,      </a:t>
            </a:r>
            <a:r>
              <a:rPr lang="en-US" sz="1800" dirty="0" err="1">
                <a:latin typeface="Calisto MT" panose="02040603050505030304" pitchFamily="18" charset="0"/>
              </a:rPr>
              <a:t>semakin</a:t>
            </a:r>
            <a:r>
              <a:rPr lang="en-US" sz="1800" dirty="0">
                <a:latin typeface="Calisto MT" panose="02040603050505030304" pitchFamily="18" charset="0"/>
              </a:rPr>
              <a:t> </a:t>
            </a:r>
            <a:r>
              <a:rPr lang="en-US" sz="1800" dirty="0" err="1">
                <a:latin typeface="Calisto MT" panose="02040603050505030304" pitchFamily="18" charset="0"/>
              </a:rPr>
              <a:t>tinggi</a:t>
            </a:r>
            <a:r>
              <a:rPr lang="en-US" sz="1800" dirty="0">
                <a:latin typeface="Calisto MT" panose="02040603050505030304" pitchFamily="18" charset="0"/>
              </a:rPr>
              <a:t> pula </a:t>
            </a:r>
            <a:r>
              <a:rPr lang="en-US" sz="1800" dirty="0" err="1">
                <a:latin typeface="Calisto MT" panose="02040603050505030304" pitchFamily="18" charset="0"/>
              </a:rPr>
              <a:t>tingkat</a:t>
            </a:r>
            <a:r>
              <a:rPr lang="en-US" sz="1800" dirty="0">
                <a:latin typeface="Calisto MT" panose="02040603050505030304" pitchFamily="18" charset="0"/>
              </a:rPr>
              <a:t> moral </a:t>
            </a:r>
            <a:r>
              <a:rPr lang="en-US" sz="1800" dirty="0" err="1">
                <a:latin typeface="Calisto MT" panose="02040603050505030304" pitchFamily="18" charset="0"/>
              </a:rPr>
              <a:t>seseorang</a:t>
            </a:r>
            <a:r>
              <a:rPr lang="en-US" sz="1800" dirty="0">
                <a:latin typeface="Calisto MT" panose="02040603050505030304" pitchFamily="18" charset="0"/>
              </a:rPr>
              <a:t>.</a:t>
            </a:r>
          </a:p>
          <a:p>
            <a:r>
              <a:rPr lang="en-US" sz="1800" dirty="0" err="1">
                <a:latin typeface="Calisto MT" panose="02040603050505030304" pitchFamily="18" charset="0"/>
              </a:rPr>
              <a:t>Faktor</a:t>
            </a:r>
            <a:r>
              <a:rPr lang="en-US" sz="1800" dirty="0">
                <a:latin typeface="Calisto MT" panose="02040603050505030304" pitchFamily="18" charset="0"/>
              </a:rPr>
              <a:t> </a:t>
            </a:r>
            <a:r>
              <a:rPr lang="en-US" sz="1800" dirty="0" err="1">
                <a:latin typeface="Calisto MT" panose="02040603050505030304" pitchFamily="18" charset="0"/>
              </a:rPr>
              <a:t>interaksi</a:t>
            </a:r>
            <a:r>
              <a:rPr lang="en-US" sz="1800" dirty="0">
                <a:latin typeface="Calisto MT" panose="02040603050505030304" pitchFamily="18" charset="0"/>
              </a:rPr>
              <a:t> social: </a:t>
            </a:r>
            <a:r>
              <a:rPr lang="en-US" sz="1800" dirty="0" err="1">
                <a:latin typeface="Calisto MT" panose="02040603050505030304" pitchFamily="18" charset="0"/>
              </a:rPr>
              <a:t>memberikan</a:t>
            </a:r>
            <a:r>
              <a:rPr lang="en-US" sz="1800" dirty="0">
                <a:latin typeface="Calisto MT" panose="02040603050505030304" pitchFamily="18" charset="0"/>
              </a:rPr>
              <a:t> </a:t>
            </a:r>
            <a:r>
              <a:rPr lang="en-US" sz="1800" dirty="0" err="1">
                <a:latin typeface="Calisto MT" panose="02040603050505030304" pitchFamily="18" charset="0"/>
              </a:rPr>
              <a:t>kesepakatan</a:t>
            </a:r>
            <a:r>
              <a:rPr lang="en-US" sz="1800" dirty="0">
                <a:latin typeface="Calisto MT" panose="02040603050505030304" pitchFamily="18" charset="0"/>
              </a:rPr>
              <a:t> </a:t>
            </a:r>
            <a:r>
              <a:rPr lang="en-US" sz="1800" dirty="0" err="1">
                <a:latin typeface="Calisto MT" panose="02040603050505030304" pitchFamily="18" charset="0"/>
              </a:rPr>
              <a:t>pada</a:t>
            </a:r>
            <a:r>
              <a:rPr lang="en-US" sz="1800" dirty="0">
                <a:latin typeface="Calisto MT" panose="02040603050505030304" pitchFamily="18" charset="0"/>
              </a:rPr>
              <a:t> </a:t>
            </a:r>
            <a:r>
              <a:rPr lang="en-US" sz="1800" dirty="0" err="1">
                <a:latin typeface="Calisto MT" panose="02040603050505030304" pitchFamily="18" charset="0"/>
              </a:rPr>
              <a:t>anak</a:t>
            </a:r>
            <a:r>
              <a:rPr lang="en-US" sz="1800" dirty="0">
                <a:latin typeface="Calisto MT" panose="02040603050505030304" pitchFamily="18" charset="0"/>
              </a:rPr>
              <a:t> </a:t>
            </a:r>
            <a:r>
              <a:rPr lang="en-US" sz="1800" dirty="0" err="1">
                <a:latin typeface="Calisto MT" panose="02040603050505030304" pitchFamily="18" charset="0"/>
              </a:rPr>
              <a:t>untuk</a:t>
            </a:r>
            <a:r>
              <a:rPr lang="en-US" sz="1800" dirty="0">
                <a:latin typeface="Calisto MT" panose="02040603050505030304" pitchFamily="18" charset="0"/>
              </a:rPr>
              <a:t>           </a:t>
            </a:r>
            <a:r>
              <a:rPr lang="en-US" sz="1800" dirty="0" err="1">
                <a:latin typeface="Calisto MT" panose="02040603050505030304" pitchFamily="18" charset="0"/>
              </a:rPr>
              <a:t>mempelajari</a:t>
            </a:r>
            <a:r>
              <a:rPr lang="en-US" sz="1800" dirty="0">
                <a:latin typeface="Calisto MT" panose="02040603050505030304" pitchFamily="18" charset="0"/>
              </a:rPr>
              <a:t> </a:t>
            </a:r>
            <a:r>
              <a:rPr lang="en-US" sz="1800" dirty="0" err="1">
                <a:latin typeface="Calisto MT" panose="02040603050505030304" pitchFamily="18" charset="0"/>
              </a:rPr>
              <a:t>dan</a:t>
            </a:r>
            <a:r>
              <a:rPr lang="en-US" sz="1800" dirty="0">
                <a:latin typeface="Calisto MT" panose="02040603050505030304" pitchFamily="18" charset="0"/>
              </a:rPr>
              <a:t> </a:t>
            </a:r>
            <a:r>
              <a:rPr lang="en-US" sz="1800" dirty="0" err="1">
                <a:latin typeface="Calisto MT" panose="02040603050505030304" pitchFamily="18" charset="0"/>
              </a:rPr>
              <a:t>menerapkan</a:t>
            </a:r>
            <a:r>
              <a:rPr lang="en-US" sz="1800" dirty="0">
                <a:latin typeface="Calisto MT" panose="02040603050505030304" pitchFamily="18" charset="0"/>
              </a:rPr>
              <a:t> </a:t>
            </a:r>
            <a:r>
              <a:rPr lang="en-US" sz="1800" dirty="0" err="1">
                <a:latin typeface="Calisto MT" panose="02040603050505030304" pitchFamily="18" charset="0"/>
              </a:rPr>
              <a:t>standart</a:t>
            </a:r>
            <a:r>
              <a:rPr lang="en-US" sz="1800" dirty="0">
                <a:latin typeface="Calisto MT" panose="02040603050505030304" pitchFamily="18" charset="0"/>
              </a:rPr>
              <a:t> </a:t>
            </a:r>
            <a:r>
              <a:rPr lang="en-US" sz="1800" dirty="0" err="1">
                <a:latin typeface="Calisto MT" panose="02040603050505030304" pitchFamily="18" charset="0"/>
              </a:rPr>
              <a:t>perilaku</a:t>
            </a:r>
            <a:r>
              <a:rPr lang="en-US" sz="1800" dirty="0">
                <a:latin typeface="Calisto MT" panose="02040603050505030304" pitchFamily="18" charset="0"/>
              </a:rPr>
              <a:t> yang </a:t>
            </a:r>
            <a:r>
              <a:rPr lang="en-US" sz="1800" dirty="0" err="1">
                <a:latin typeface="Calisto MT" panose="02040603050505030304" pitchFamily="18" charset="0"/>
              </a:rPr>
              <a:t>disetujui</a:t>
            </a:r>
            <a:r>
              <a:rPr lang="en-US" sz="1800" dirty="0">
                <a:latin typeface="Calisto MT" panose="02040603050505030304" pitchFamily="18" charset="0"/>
              </a:rPr>
              <a:t> </a:t>
            </a:r>
            <a:r>
              <a:rPr lang="en-US" sz="1800" dirty="0" err="1">
                <a:latin typeface="Calisto MT" panose="02040603050505030304" pitchFamily="18" charset="0"/>
              </a:rPr>
              <a:t>masyarakatkeluarga</a:t>
            </a:r>
            <a:r>
              <a:rPr lang="en-US" sz="1800" dirty="0">
                <a:latin typeface="Calisto MT" panose="02040603050505030304" pitchFamily="18" charset="0"/>
              </a:rPr>
              <a:t>, </a:t>
            </a:r>
            <a:r>
              <a:rPr lang="en-US" sz="1800" dirty="0" err="1">
                <a:latin typeface="Calisto MT" panose="02040603050505030304" pitchFamily="18" charset="0"/>
              </a:rPr>
              <a:t>sekolah</a:t>
            </a:r>
            <a:r>
              <a:rPr lang="en-US" sz="1800" dirty="0">
                <a:latin typeface="Calisto MT" panose="02040603050505030304" pitchFamily="18" charset="0"/>
              </a:rPr>
              <a:t>, </a:t>
            </a:r>
            <a:r>
              <a:rPr lang="en-US" sz="1800" dirty="0" err="1">
                <a:latin typeface="Calisto MT" panose="02040603050505030304" pitchFamily="18" charset="0"/>
              </a:rPr>
              <a:t>dan</a:t>
            </a:r>
            <a:r>
              <a:rPr lang="en-US" sz="1800" dirty="0">
                <a:latin typeface="Calisto MT" panose="02040603050505030304" pitchFamily="18" charset="0"/>
              </a:rPr>
              <a:t> </a:t>
            </a:r>
            <a:r>
              <a:rPr lang="en-US" sz="1800" dirty="0" err="1">
                <a:latin typeface="Calisto MT" panose="02040603050505030304" pitchFamily="18" charset="0"/>
              </a:rPr>
              <a:t>dalam</a:t>
            </a:r>
            <a:r>
              <a:rPr lang="en-US" sz="1800" dirty="0">
                <a:latin typeface="Calisto MT" panose="02040603050505030304" pitchFamily="18" charset="0"/>
              </a:rPr>
              <a:t> </a:t>
            </a:r>
            <a:r>
              <a:rPr lang="en-US" sz="1800" dirty="0" err="1">
                <a:latin typeface="Calisto MT" panose="02040603050505030304" pitchFamily="18" charset="0"/>
              </a:rPr>
              <a:t>pergaulan</a:t>
            </a:r>
            <a:r>
              <a:rPr lang="en-US" sz="1800" dirty="0">
                <a:latin typeface="Calisto MT" panose="02040603050505030304" pitchFamily="18" charset="0"/>
              </a:rPr>
              <a:t> </a:t>
            </a:r>
            <a:r>
              <a:rPr lang="en-US" sz="1800" dirty="0" err="1">
                <a:latin typeface="Calisto MT" panose="02040603050505030304" pitchFamily="18" charset="0"/>
              </a:rPr>
              <a:t>dengan</a:t>
            </a:r>
            <a:r>
              <a:rPr lang="en-US" sz="1800" dirty="0">
                <a:latin typeface="Calisto MT" panose="02040603050505030304" pitchFamily="18" charset="0"/>
              </a:rPr>
              <a:t> orang lain.</a:t>
            </a:r>
          </a:p>
          <a:p>
            <a:endParaRPr lang="en-US" sz="1800" dirty="0">
              <a:latin typeface="Calisto MT" panose="02040603050505030304" pitchFamily="18" charset="0"/>
            </a:endParaRPr>
          </a:p>
        </p:txBody>
      </p:sp>
    </p:spTree>
    <p:extLst>
      <p:ext uri="{BB962C8B-B14F-4D97-AF65-F5344CB8AC3E}">
        <p14:creationId xmlns:p14="http://schemas.microsoft.com/office/powerpoint/2010/main" val="3883761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67494"/>
            <a:ext cx="9144000" cy="576064"/>
          </a:xfrm>
        </p:spPr>
        <p:txBody>
          <a:bodyPr/>
          <a:lstStyle/>
          <a:p>
            <a:r>
              <a:rPr lang="en-US" sz="2800" b="1" dirty="0" err="1">
                <a:latin typeface="Calisto MT" panose="02040603050505030304" pitchFamily="18" charset="0"/>
              </a:rPr>
              <a:t>Perkembangan</a:t>
            </a:r>
            <a:r>
              <a:rPr lang="en-US" sz="2800" b="1" dirty="0">
                <a:latin typeface="Calisto MT" panose="02040603050505030304" pitchFamily="18" charset="0"/>
              </a:rPr>
              <a:t> </a:t>
            </a:r>
            <a:r>
              <a:rPr lang="en-US" sz="2800" b="1" dirty="0" err="1">
                <a:latin typeface="Calisto MT" panose="02040603050505030304" pitchFamily="18" charset="0"/>
              </a:rPr>
              <a:t>Dasar</a:t>
            </a:r>
            <a:r>
              <a:rPr lang="en-US" sz="2800" b="1" dirty="0">
                <a:latin typeface="Calisto MT" panose="02040603050505030304" pitchFamily="18" charset="0"/>
              </a:rPr>
              <a:t> Moral yang </a:t>
            </a:r>
          </a:p>
          <a:p>
            <a:r>
              <a:rPr lang="en-US" sz="2800" b="1" dirty="0" err="1">
                <a:latin typeface="Calisto MT" panose="02040603050505030304" pitchFamily="18" charset="0"/>
              </a:rPr>
              <a:t>Harus</a:t>
            </a:r>
            <a:r>
              <a:rPr lang="en-US" sz="2800" b="1" dirty="0">
                <a:latin typeface="Calisto MT" panose="02040603050505030304" pitchFamily="18" charset="0"/>
              </a:rPr>
              <a:t> </a:t>
            </a:r>
            <a:r>
              <a:rPr lang="en-US" sz="2800" b="1" dirty="0" err="1">
                <a:latin typeface="Calisto MT" panose="02040603050505030304" pitchFamily="18" charset="0"/>
              </a:rPr>
              <a:t>dilakukan</a:t>
            </a:r>
            <a:r>
              <a:rPr lang="en-US" sz="2800" b="1" dirty="0">
                <a:latin typeface="Calisto MT" panose="02040603050505030304" pitchFamily="18" charset="0"/>
              </a:rPr>
              <a:t> </a:t>
            </a:r>
            <a:r>
              <a:rPr lang="en-US" sz="2800" b="1" dirty="0" err="1">
                <a:latin typeface="Calisto MT" panose="02040603050505030304" pitchFamily="18" charset="0"/>
              </a:rPr>
              <a:t>Remaja</a:t>
            </a:r>
            <a:endParaRPr lang="en-US" sz="2800" b="1" dirty="0">
              <a:latin typeface="Calisto MT" panose="02040603050505030304" pitchFamily="18" charset="0"/>
            </a:endParaRPr>
          </a:p>
        </p:txBody>
      </p:sp>
      <p:sp>
        <p:nvSpPr>
          <p:cNvPr id="4" name="Content Placeholder 2"/>
          <p:cNvSpPr txBox="1">
            <a:spLocks/>
          </p:cNvSpPr>
          <p:nvPr/>
        </p:nvSpPr>
        <p:spPr>
          <a:xfrm>
            <a:off x="899592" y="1923678"/>
            <a:ext cx="7980448" cy="292069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Font typeface="+mj-lt"/>
              <a:buAutoNum type="arabicParenR"/>
            </a:pPr>
            <a:r>
              <a:rPr lang="en-US" sz="1800" dirty="0" err="1">
                <a:latin typeface="Calisto MT" panose="02040603050505030304" pitchFamily="18" charset="0"/>
              </a:rPr>
              <a:t>Pandangan</a:t>
            </a:r>
            <a:r>
              <a:rPr lang="en-US" sz="1800" dirty="0">
                <a:latin typeface="Calisto MT" panose="02040603050505030304" pitchFamily="18" charset="0"/>
              </a:rPr>
              <a:t> moral </a:t>
            </a:r>
            <a:r>
              <a:rPr lang="en-US" sz="1800" dirty="0" err="1">
                <a:latin typeface="Calisto MT" panose="02040603050505030304" pitchFamily="18" charset="0"/>
              </a:rPr>
              <a:t>individu</a:t>
            </a:r>
            <a:r>
              <a:rPr lang="en-US" sz="1800" dirty="0">
                <a:latin typeface="Calisto MT" panose="02040603050505030304" pitchFamily="18" charset="0"/>
              </a:rPr>
              <a:t> </a:t>
            </a:r>
            <a:r>
              <a:rPr lang="en-US" sz="1800" dirty="0" err="1">
                <a:latin typeface="Calisto MT" panose="02040603050505030304" pitchFamily="18" charset="0"/>
              </a:rPr>
              <a:t>makin</a:t>
            </a:r>
            <a:r>
              <a:rPr lang="en-US" sz="1800" dirty="0">
                <a:latin typeface="Calisto MT" panose="02040603050505030304" pitchFamily="18" charset="0"/>
              </a:rPr>
              <a:t> lama </a:t>
            </a:r>
            <a:r>
              <a:rPr lang="en-US" sz="1800" dirty="0" err="1">
                <a:latin typeface="Calisto MT" panose="02040603050505030304" pitchFamily="18" charset="0"/>
              </a:rPr>
              <a:t>menjadi</a:t>
            </a:r>
            <a:r>
              <a:rPr lang="en-US" sz="1800" dirty="0">
                <a:latin typeface="Calisto MT" panose="02040603050505030304" pitchFamily="18" charset="0"/>
              </a:rPr>
              <a:t> </a:t>
            </a:r>
            <a:r>
              <a:rPr lang="en-US" sz="1800" dirty="0" err="1">
                <a:latin typeface="Calisto MT" panose="02040603050505030304" pitchFamily="18" charset="0"/>
              </a:rPr>
              <a:t>lebih</a:t>
            </a:r>
            <a:r>
              <a:rPr lang="en-US" sz="1800" dirty="0">
                <a:latin typeface="Calisto MT" panose="02040603050505030304" pitchFamily="18" charset="0"/>
              </a:rPr>
              <a:t> </a:t>
            </a:r>
            <a:r>
              <a:rPr lang="en-US" sz="1800" dirty="0" err="1">
                <a:latin typeface="Calisto MT" panose="02040603050505030304" pitchFamily="18" charset="0"/>
              </a:rPr>
              <a:t>abstrak</a:t>
            </a:r>
            <a:r>
              <a:rPr lang="en-US" sz="1800" dirty="0">
                <a:latin typeface="Calisto MT" panose="02040603050505030304" pitchFamily="18" charset="0"/>
              </a:rPr>
              <a:t>.</a:t>
            </a:r>
          </a:p>
          <a:p>
            <a:pPr>
              <a:buFont typeface="+mj-lt"/>
              <a:buAutoNum type="arabicParenR"/>
            </a:pPr>
            <a:r>
              <a:rPr lang="en-US" sz="1800" dirty="0" err="1">
                <a:latin typeface="Calisto MT" panose="02040603050505030304" pitchFamily="18" charset="0"/>
              </a:rPr>
              <a:t>Keyakinan</a:t>
            </a:r>
            <a:r>
              <a:rPr lang="en-US" sz="1800" dirty="0">
                <a:latin typeface="Calisto MT" panose="02040603050505030304" pitchFamily="18" charset="0"/>
              </a:rPr>
              <a:t> moral </a:t>
            </a:r>
            <a:r>
              <a:rPr lang="en-US" sz="1800" dirty="0" err="1">
                <a:latin typeface="Calisto MT" panose="02040603050505030304" pitchFamily="18" charset="0"/>
              </a:rPr>
              <a:t>lebih</a:t>
            </a:r>
            <a:r>
              <a:rPr lang="en-US" sz="1800" dirty="0">
                <a:latin typeface="Calisto MT" panose="02040603050505030304" pitchFamily="18" charset="0"/>
              </a:rPr>
              <a:t> </a:t>
            </a:r>
            <a:r>
              <a:rPr lang="en-US" sz="1800" dirty="0" err="1">
                <a:latin typeface="Calisto MT" panose="02040603050505030304" pitchFamily="18" charset="0"/>
              </a:rPr>
              <a:t>berpusat</a:t>
            </a:r>
            <a:r>
              <a:rPr lang="en-US" sz="1800" dirty="0">
                <a:latin typeface="Calisto MT" panose="02040603050505030304" pitchFamily="18" charset="0"/>
              </a:rPr>
              <a:t> </a:t>
            </a:r>
            <a:r>
              <a:rPr lang="en-US" sz="1800" dirty="0" err="1">
                <a:latin typeface="Calisto MT" panose="02040603050505030304" pitchFamily="18" charset="0"/>
              </a:rPr>
              <a:t>pada</a:t>
            </a:r>
            <a:r>
              <a:rPr lang="en-US" sz="1800" dirty="0">
                <a:latin typeface="Calisto MT" panose="02040603050505030304" pitchFamily="18" charset="0"/>
              </a:rPr>
              <a:t> </a:t>
            </a:r>
            <a:r>
              <a:rPr lang="en-US" sz="1800" dirty="0" err="1">
                <a:latin typeface="Calisto MT" panose="02040603050505030304" pitchFamily="18" charset="0"/>
              </a:rPr>
              <a:t>apa</a:t>
            </a:r>
            <a:r>
              <a:rPr lang="en-US" sz="1800" dirty="0">
                <a:latin typeface="Calisto MT" panose="02040603050505030304" pitchFamily="18" charset="0"/>
              </a:rPr>
              <a:t> yang </a:t>
            </a:r>
            <a:r>
              <a:rPr lang="en-US" sz="1800" dirty="0" err="1">
                <a:latin typeface="Calisto MT" panose="02040603050505030304" pitchFamily="18" charset="0"/>
              </a:rPr>
              <a:t>benar</a:t>
            </a:r>
            <a:r>
              <a:rPr lang="en-US" sz="1800" dirty="0">
                <a:latin typeface="Calisto MT" panose="02040603050505030304" pitchFamily="18" charset="0"/>
              </a:rPr>
              <a:t> </a:t>
            </a:r>
            <a:r>
              <a:rPr lang="en-US" sz="1800" dirty="0" err="1">
                <a:latin typeface="Calisto MT" panose="02040603050505030304" pitchFamily="18" charset="0"/>
              </a:rPr>
              <a:t>dan</a:t>
            </a:r>
            <a:r>
              <a:rPr lang="en-US" sz="1800" dirty="0">
                <a:latin typeface="Calisto MT" panose="02040603050505030304" pitchFamily="18" charset="0"/>
              </a:rPr>
              <a:t> yang </a:t>
            </a:r>
            <a:r>
              <a:rPr lang="en-US" sz="1800" dirty="0" err="1">
                <a:latin typeface="Calisto MT" panose="02040603050505030304" pitchFamily="18" charset="0"/>
              </a:rPr>
              <a:t>kurang</a:t>
            </a:r>
            <a:r>
              <a:rPr lang="en-US" sz="1800" dirty="0">
                <a:latin typeface="Calisto MT" panose="02040603050505030304" pitchFamily="18" charset="0"/>
              </a:rPr>
              <a:t> </a:t>
            </a:r>
            <a:r>
              <a:rPr lang="en-US" sz="1800" dirty="0" err="1">
                <a:latin typeface="Calisto MT" panose="02040603050505030304" pitchFamily="18" charset="0"/>
              </a:rPr>
              <a:t>pada</a:t>
            </a:r>
            <a:r>
              <a:rPr lang="en-US" sz="1800" dirty="0">
                <a:latin typeface="Calisto MT" panose="02040603050505030304" pitchFamily="18" charset="0"/>
              </a:rPr>
              <a:t> </a:t>
            </a:r>
            <a:r>
              <a:rPr lang="en-US" sz="1800" dirty="0" err="1">
                <a:latin typeface="Calisto MT" panose="02040603050505030304" pitchFamily="18" charset="0"/>
              </a:rPr>
              <a:t>apa</a:t>
            </a:r>
            <a:r>
              <a:rPr lang="en-US" sz="1800" dirty="0">
                <a:latin typeface="Calisto MT" panose="02040603050505030304" pitchFamily="18" charset="0"/>
              </a:rPr>
              <a:t> yang </a:t>
            </a:r>
            <a:r>
              <a:rPr lang="en-US" sz="1800" dirty="0" err="1">
                <a:latin typeface="Calisto MT" panose="02040603050505030304" pitchFamily="18" charset="0"/>
              </a:rPr>
              <a:t>salah</a:t>
            </a:r>
            <a:r>
              <a:rPr lang="en-US" sz="1800" dirty="0">
                <a:latin typeface="Calisto MT" panose="02040603050505030304" pitchFamily="18" charset="0"/>
              </a:rPr>
              <a:t>.</a:t>
            </a:r>
          </a:p>
          <a:p>
            <a:pPr>
              <a:buFont typeface="+mj-lt"/>
              <a:buAutoNum type="arabicParenR"/>
            </a:pPr>
            <a:r>
              <a:rPr lang="en-US" sz="1800" dirty="0" err="1">
                <a:latin typeface="Calisto MT" panose="02040603050505030304" pitchFamily="18" charset="0"/>
              </a:rPr>
              <a:t>Penilaian</a:t>
            </a:r>
            <a:r>
              <a:rPr lang="en-US" sz="1800" dirty="0">
                <a:latin typeface="Calisto MT" panose="02040603050505030304" pitchFamily="18" charset="0"/>
              </a:rPr>
              <a:t> moral yang </a:t>
            </a:r>
            <a:r>
              <a:rPr lang="en-US" sz="1800" dirty="0" err="1">
                <a:latin typeface="Calisto MT" panose="02040603050505030304" pitchFamily="18" charset="0"/>
              </a:rPr>
              <a:t>semakin</a:t>
            </a:r>
            <a:r>
              <a:rPr lang="en-US" sz="1800" dirty="0">
                <a:latin typeface="Calisto MT" panose="02040603050505030304" pitchFamily="18" charset="0"/>
              </a:rPr>
              <a:t> </a:t>
            </a:r>
            <a:r>
              <a:rPr lang="en-US" sz="1800" dirty="0" err="1">
                <a:latin typeface="Calisto MT" panose="02040603050505030304" pitchFamily="18" charset="0"/>
              </a:rPr>
              <a:t>kognitif</a:t>
            </a:r>
            <a:r>
              <a:rPr lang="en-US" sz="1800" dirty="0">
                <a:latin typeface="Calisto MT" panose="02040603050505030304" pitchFamily="18" charset="0"/>
              </a:rPr>
              <a:t> </a:t>
            </a:r>
            <a:r>
              <a:rPr lang="en-US" sz="1800" dirty="0" err="1">
                <a:latin typeface="Calisto MT" panose="02040603050505030304" pitchFamily="18" charset="0"/>
              </a:rPr>
              <a:t>mendorong</a:t>
            </a:r>
            <a:r>
              <a:rPr lang="en-US" sz="1800" dirty="0">
                <a:latin typeface="Calisto MT" panose="02040603050505030304" pitchFamily="18" charset="0"/>
              </a:rPr>
              <a:t> </a:t>
            </a:r>
            <a:r>
              <a:rPr lang="en-US" sz="1800" dirty="0" err="1">
                <a:latin typeface="Calisto MT" panose="02040603050505030304" pitchFamily="18" charset="0"/>
              </a:rPr>
              <a:t>remaja</a:t>
            </a:r>
            <a:r>
              <a:rPr lang="en-US" sz="1800" dirty="0">
                <a:latin typeface="Calisto MT" panose="02040603050505030304" pitchFamily="18" charset="0"/>
              </a:rPr>
              <a:t> </a:t>
            </a:r>
            <a:r>
              <a:rPr lang="en-US" sz="1800" dirty="0" err="1">
                <a:latin typeface="Calisto MT" panose="02040603050505030304" pitchFamily="18" charset="0"/>
              </a:rPr>
              <a:t>untuk</a:t>
            </a:r>
            <a:r>
              <a:rPr lang="en-US" sz="1800" dirty="0">
                <a:latin typeface="Calisto MT" panose="02040603050505030304" pitchFamily="18" charset="0"/>
              </a:rPr>
              <a:t> </a:t>
            </a:r>
            <a:r>
              <a:rPr lang="en-US" sz="1800" dirty="0" err="1">
                <a:latin typeface="Calisto MT" panose="02040603050505030304" pitchFamily="18" charset="0"/>
              </a:rPr>
              <a:t>berani</a:t>
            </a:r>
            <a:r>
              <a:rPr lang="en-US" sz="1800" dirty="0">
                <a:latin typeface="Calisto MT" panose="02040603050505030304" pitchFamily="18" charset="0"/>
              </a:rPr>
              <a:t>      </a:t>
            </a:r>
            <a:r>
              <a:rPr lang="en-US" sz="1800" dirty="0" err="1">
                <a:latin typeface="Calisto MT" panose="02040603050505030304" pitchFamily="18" charset="0"/>
              </a:rPr>
              <a:t>mengambil</a:t>
            </a:r>
            <a:r>
              <a:rPr lang="en-US" sz="1800" dirty="0">
                <a:latin typeface="Calisto MT" panose="02040603050505030304" pitchFamily="18" charset="0"/>
              </a:rPr>
              <a:t> </a:t>
            </a:r>
            <a:r>
              <a:rPr lang="en-US" sz="1800" dirty="0" err="1">
                <a:latin typeface="Calisto MT" panose="02040603050505030304" pitchFamily="18" charset="0"/>
              </a:rPr>
              <a:t>keputusan</a:t>
            </a:r>
            <a:r>
              <a:rPr lang="en-US" sz="1800" dirty="0">
                <a:latin typeface="Calisto MT" panose="02040603050505030304" pitchFamily="18" charset="0"/>
              </a:rPr>
              <a:t> </a:t>
            </a:r>
            <a:r>
              <a:rPr lang="en-US" sz="1800" dirty="0" err="1">
                <a:latin typeface="Calisto MT" panose="02040603050505030304" pitchFamily="18" charset="0"/>
              </a:rPr>
              <a:t>terhadap</a:t>
            </a:r>
            <a:r>
              <a:rPr lang="en-US" sz="1800" dirty="0">
                <a:latin typeface="Calisto MT" panose="02040603050505030304" pitchFamily="18" charset="0"/>
              </a:rPr>
              <a:t> </a:t>
            </a:r>
            <a:r>
              <a:rPr lang="en-US" sz="1800" dirty="0" err="1">
                <a:latin typeface="Calisto MT" panose="02040603050505030304" pitchFamily="18" charset="0"/>
              </a:rPr>
              <a:t>berbagai</a:t>
            </a:r>
            <a:r>
              <a:rPr lang="en-US" sz="1800" dirty="0">
                <a:latin typeface="Calisto MT" panose="02040603050505030304" pitchFamily="18" charset="0"/>
              </a:rPr>
              <a:t> </a:t>
            </a:r>
            <a:r>
              <a:rPr lang="en-US" sz="1800" dirty="0" err="1">
                <a:latin typeface="Calisto MT" panose="02040603050505030304" pitchFamily="18" charset="0"/>
              </a:rPr>
              <a:t>masalah</a:t>
            </a:r>
            <a:r>
              <a:rPr lang="en-US" sz="1800" dirty="0">
                <a:latin typeface="Calisto MT" panose="02040603050505030304" pitchFamily="18" charset="0"/>
              </a:rPr>
              <a:t> moral yang </a:t>
            </a:r>
            <a:r>
              <a:rPr lang="en-US" sz="1800" dirty="0" err="1">
                <a:latin typeface="Calisto MT" panose="02040603050505030304" pitchFamily="18" charset="0"/>
              </a:rPr>
              <a:t>dihadapinya</a:t>
            </a:r>
            <a:r>
              <a:rPr lang="en-US" sz="1800" dirty="0">
                <a:latin typeface="Calisto MT" panose="02040603050505030304" pitchFamily="18" charset="0"/>
              </a:rPr>
              <a:t>.</a:t>
            </a:r>
          </a:p>
          <a:p>
            <a:pPr>
              <a:buFont typeface="+mj-lt"/>
              <a:buAutoNum type="arabicParenR"/>
            </a:pPr>
            <a:r>
              <a:rPr lang="en-US" sz="1800" dirty="0" err="1">
                <a:latin typeface="Calisto MT" panose="02040603050505030304" pitchFamily="18" charset="0"/>
              </a:rPr>
              <a:t>Penilaian</a:t>
            </a:r>
            <a:r>
              <a:rPr lang="en-US" sz="1800" dirty="0">
                <a:latin typeface="Calisto MT" panose="02040603050505030304" pitchFamily="18" charset="0"/>
              </a:rPr>
              <a:t> moral </a:t>
            </a:r>
            <a:r>
              <a:rPr lang="en-US" sz="1800" dirty="0" err="1">
                <a:latin typeface="Calisto MT" panose="02040603050505030304" pitchFamily="18" charset="0"/>
              </a:rPr>
              <a:t>secara</a:t>
            </a:r>
            <a:r>
              <a:rPr lang="en-US" sz="1800" dirty="0">
                <a:latin typeface="Calisto MT" panose="02040603050505030304" pitchFamily="18" charset="0"/>
              </a:rPr>
              <a:t> </a:t>
            </a:r>
            <a:r>
              <a:rPr lang="en-US" sz="1800" dirty="0" err="1">
                <a:latin typeface="Calisto MT" panose="02040603050505030304" pitchFamily="18" charset="0"/>
              </a:rPr>
              <a:t>psikologis</a:t>
            </a:r>
            <a:r>
              <a:rPr lang="en-US" sz="1800" dirty="0">
                <a:latin typeface="Calisto MT" panose="02040603050505030304" pitchFamily="18" charset="0"/>
              </a:rPr>
              <a:t> </a:t>
            </a:r>
            <a:r>
              <a:rPr lang="en-US" sz="1800" dirty="0" err="1">
                <a:latin typeface="Calisto MT" panose="02040603050505030304" pitchFamily="18" charset="0"/>
              </a:rPr>
              <a:t>menjadi</a:t>
            </a:r>
            <a:r>
              <a:rPr lang="en-US" sz="1800" dirty="0">
                <a:latin typeface="Calisto MT" panose="02040603050505030304" pitchFamily="18" charset="0"/>
              </a:rPr>
              <a:t> </a:t>
            </a:r>
            <a:r>
              <a:rPr lang="en-US" sz="1800" dirty="0" err="1">
                <a:latin typeface="Calisto MT" panose="02040603050505030304" pitchFamily="18" charset="0"/>
              </a:rPr>
              <a:t>lebih</a:t>
            </a:r>
            <a:r>
              <a:rPr lang="en-US" sz="1800" dirty="0">
                <a:latin typeface="Calisto MT" panose="02040603050505030304" pitchFamily="18" charset="0"/>
              </a:rPr>
              <a:t> </a:t>
            </a:r>
            <a:r>
              <a:rPr lang="en-US" sz="1800" dirty="0" err="1">
                <a:latin typeface="Calisto MT" panose="02040603050505030304" pitchFamily="18" charset="0"/>
              </a:rPr>
              <a:t>kuat</a:t>
            </a:r>
            <a:r>
              <a:rPr lang="en-US" sz="1800" dirty="0">
                <a:latin typeface="Calisto MT" panose="02040603050505030304" pitchFamily="18" charset="0"/>
              </a:rPr>
              <a:t> </a:t>
            </a:r>
            <a:r>
              <a:rPr lang="en-US" sz="1800" dirty="0" err="1">
                <a:latin typeface="Calisto MT" panose="02040603050505030304" pitchFamily="18" charset="0"/>
              </a:rPr>
              <a:t>dalam</a:t>
            </a:r>
            <a:r>
              <a:rPr lang="en-US" sz="1800" dirty="0">
                <a:latin typeface="Calisto MT" panose="02040603050505030304" pitchFamily="18" charset="0"/>
              </a:rPr>
              <a:t> </a:t>
            </a:r>
            <a:r>
              <a:rPr lang="en-US" sz="1800" dirty="0" err="1">
                <a:latin typeface="Calisto MT" panose="02040603050505030304" pitchFamily="18" charset="0"/>
              </a:rPr>
              <a:t>arti</a:t>
            </a:r>
            <a:r>
              <a:rPr lang="en-US" sz="1800" dirty="0">
                <a:latin typeface="Calisto MT" panose="02040603050505030304" pitchFamily="18" charset="0"/>
              </a:rPr>
              <a:t> </a:t>
            </a:r>
            <a:r>
              <a:rPr lang="en-US" sz="1800" dirty="0" err="1">
                <a:latin typeface="Calisto MT" panose="02040603050505030304" pitchFamily="18" charset="0"/>
              </a:rPr>
              <a:t>bahwa</a:t>
            </a:r>
            <a:r>
              <a:rPr lang="en-US" sz="1800" dirty="0">
                <a:latin typeface="Calisto MT" panose="02040603050505030304" pitchFamily="18" charset="0"/>
              </a:rPr>
              <a:t>         </a:t>
            </a:r>
            <a:r>
              <a:rPr lang="en-US" sz="1800" dirty="0" err="1">
                <a:latin typeface="Calisto MT" panose="02040603050505030304" pitchFamily="18" charset="0"/>
              </a:rPr>
              <a:t>penilaian</a:t>
            </a:r>
            <a:r>
              <a:rPr lang="en-US" sz="1800" dirty="0">
                <a:latin typeface="Calisto MT" panose="02040603050505030304" pitchFamily="18" charset="0"/>
              </a:rPr>
              <a:t> moral </a:t>
            </a:r>
            <a:r>
              <a:rPr lang="en-US" sz="1800" dirty="0" err="1">
                <a:latin typeface="Calisto MT" panose="02040603050505030304" pitchFamily="18" charset="0"/>
              </a:rPr>
              <a:t>menimbulkan</a:t>
            </a:r>
            <a:r>
              <a:rPr lang="en-US" sz="1800" dirty="0">
                <a:latin typeface="Calisto MT" panose="02040603050505030304" pitchFamily="18" charset="0"/>
              </a:rPr>
              <a:t> </a:t>
            </a:r>
            <a:r>
              <a:rPr lang="en-US" sz="1800" dirty="0" err="1">
                <a:latin typeface="Calisto MT" panose="02040603050505030304" pitchFamily="18" charset="0"/>
              </a:rPr>
              <a:t>ketegangan</a:t>
            </a:r>
            <a:r>
              <a:rPr lang="en-US" sz="1800" dirty="0">
                <a:latin typeface="Calisto MT" panose="02040603050505030304" pitchFamily="18" charset="0"/>
              </a:rPr>
              <a:t> </a:t>
            </a:r>
            <a:r>
              <a:rPr lang="en-US" sz="1800" dirty="0" err="1">
                <a:latin typeface="Calisto MT" panose="02040603050505030304" pitchFamily="18" charset="0"/>
              </a:rPr>
              <a:t>emosi</a:t>
            </a:r>
            <a:r>
              <a:rPr lang="en-US" sz="1800" dirty="0">
                <a:latin typeface="Calisto MT" panose="02040603050505030304" pitchFamily="18" charset="0"/>
              </a:rPr>
              <a:t>.</a:t>
            </a:r>
          </a:p>
        </p:txBody>
      </p:sp>
      <p:cxnSp>
        <p:nvCxnSpPr>
          <p:cNvPr id="5" name="Straight Connector 4"/>
          <p:cNvCxnSpPr/>
          <p:nvPr/>
        </p:nvCxnSpPr>
        <p:spPr>
          <a:xfrm>
            <a:off x="0" y="1203598"/>
            <a:ext cx="91440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909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95736" y="3291830"/>
            <a:ext cx="4896544" cy="576064"/>
          </a:xfrm>
        </p:spPr>
        <p:txBody>
          <a:bodyPr/>
          <a:lstStyle/>
          <a:p>
            <a:r>
              <a:rPr lang="en-US" b="1" dirty="0" err="1">
                <a:solidFill>
                  <a:schemeClr val="tx1">
                    <a:lumMod val="95000"/>
                    <a:lumOff val="5000"/>
                  </a:schemeClr>
                </a:solidFill>
                <a:latin typeface="Calisto MT" panose="02040603050505030304" pitchFamily="18" charset="0"/>
              </a:rPr>
              <a:t>Profil</a:t>
            </a:r>
            <a:r>
              <a:rPr lang="en-US" b="1" dirty="0">
                <a:solidFill>
                  <a:schemeClr val="tx1">
                    <a:lumMod val="95000"/>
                    <a:lumOff val="5000"/>
                  </a:schemeClr>
                </a:solidFill>
                <a:latin typeface="Calisto MT" panose="02040603050505030304" pitchFamily="18" charset="0"/>
              </a:rPr>
              <a:t> </a:t>
            </a:r>
            <a:r>
              <a:rPr lang="en-US" b="1" dirty="0" err="1">
                <a:solidFill>
                  <a:schemeClr val="tx1">
                    <a:lumMod val="95000"/>
                    <a:lumOff val="5000"/>
                  </a:schemeClr>
                </a:solidFill>
                <a:latin typeface="Calisto MT" panose="02040603050505030304" pitchFamily="18" charset="0"/>
              </a:rPr>
              <a:t>Perkembangan</a:t>
            </a:r>
            <a:r>
              <a:rPr lang="en-US" b="1" dirty="0">
                <a:solidFill>
                  <a:schemeClr val="tx1">
                    <a:lumMod val="95000"/>
                    <a:lumOff val="5000"/>
                  </a:schemeClr>
                </a:solidFill>
                <a:latin typeface="Calisto MT" panose="02040603050505030304" pitchFamily="18" charset="0"/>
              </a:rPr>
              <a:t>   </a:t>
            </a:r>
            <a:r>
              <a:rPr lang="en-US" b="1" dirty="0" err="1">
                <a:solidFill>
                  <a:schemeClr val="tx1">
                    <a:lumMod val="95000"/>
                    <a:lumOff val="5000"/>
                  </a:schemeClr>
                </a:solidFill>
                <a:latin typeface="Calisto MT" panose="02040603050505030304" pitchFamily="18" charset="0"/>
              </a:rPr>
              <a:t>Sosial</a:t>
            </a:r>
            <a:r>
              <a:rPr lang="en-US" b="1" dirty="0">
                <a:solidFill>
                  <a:schemeClr val="tx1">
                    <a:lumMod val="95000"/>
                    <a:lumOff val="5000"/>
                  </a:schemeClr>
                </a:solidFill>
                <a:latin typeface="Calisto MT" panose="02040603050505030304" pitchFamily="18" charset="0"/>
              </a:rPr>
              <a:t> </a:t>
            </a:r>
            <a:r>
              <a:rPr lang="en-US" b="1" dirty="0" err="1">
                <a:solidFill>
                  <a:schemeClr val="tx1">
                    <a:lumMod val="95000"/>
                    <a:lumOff val="5000"/>
                  </a:schemeClr>
                </a:solidFill>
                <a:latin typeface="Calisto MT" panose="02040603050505030304" pitchFamily="18" charset="0"/>
              </a:rPr>
              <a:t>Remaja</a:t>
            </a:r>
            <a:endParaRPr lang="en-US" dirty="0">
              <a:solidFill>
                <a:schemeClr val="tx1">
                  <a:lumMod val="95000"/>
                  <a:lumOff val="5000"/>
                </a:schemeClr>
              </a:solidFill>
              <a:latin typeface="Calisto MT" panose="02040603050505030304" pitchFamily="18" charset="0"/>
            </a:endParaRPr>
          </a:p>
        </p:txBody>
      </p:sp>
    </p:spTree>
    <p:extLst>
      <p:ext uri="{BB962C8B-B14F-4D97-AF65-F5344CB8AC3E}">
        <p14:creationId xmlns:p14="http://schemas.microsoft.com/office/powerpoint/2010/main" val="3097502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2523" y="0"/>
            <a:ext cx="7704856" cy="483518"/>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lumMod val="95000"/>
                    <a:lumOff val="5000"/>
                  </a:schemeClr>
                </a:solidFill>
                <a:latin typeface="Calisto MT" panose="02040603050505030304" pitchFamily="18" charset="0"/>
              </a:rPr>
              <a:t>Perkembangan</a:t>
            </a:r>
            <a:r>
              <a:rPr lang="en-US" sz="3200" b="1" dirty="0">
                <a:solidFill>
                  <a:schemeClr val="tx1">
                    <a:lumMod val="95000"/>
                    <a:lumOff val="5000"/>
                  </a:schemeClr>
                </a:solidFill>
                <a:latin typeface="Calisto MT" panose="02040603050505030304" pitchFamily="18" charset="0"/>
              </a:rPr>
              <a:t> </a:t>
            </a:r>
            <a:r>
              <a:rPr lang="en-US" sz="3200" b="1" dirty="0" err="1">
                <a:solidFill>
                  <a:schemeClr val="tx1">
                    <a:lumMod val="95000"/>
                    <a:lumOff val="5000"/>
                  </a:schemeClr>
                </a:solidFill>
                <a:latin typeface="Calisto MT" panose="02040603050505030304" pitchFamily="18" charset="0"/>
              </a:rPr>
              <a:t>Sosial</a:t>
            </a:r>
            <a:r>
              <a:rPr lang="en-US" sz="3200" b="1" dirty="0">
                <a:solidFill>
                  <a:schemeClr val="tx1">
                    <a:lumMod val="95000"/>
                    <a:lumOff val="5000"/>
                  </a:schemeClr>
                </a:solidFill>
                <a:latin typeface="Calisto MT" panose="02040603050505030304" pitchFamily="18" charset="0"/>
              </a:rPr>
              <a:t> </a:t>
            </a:r>
            <a:r>
              <a:rPr lang="en-US" sz="3200" b="1" dirty="0" err="1">
                <a:solidFill>
                  <a:schemeClr val="tx1">
                    <a:lumMod val="95000"/>
                    <a:lumOff val="5000"/>
                  </a:schemeClr>
                </a:solidFill>
                <a:latin typeface="Calisto MT" panose="02040603050505030304" pitchFamily="18" charset="0"/>
              </a:rPr>
              <a:t>Remaja</a:t>
            </a:r>
            <a:endParaRPr lang="en-US" sz="3200" b="1" dirty="0">
              <a:solidFill>
                <a:schemeClr val="tx1">
                  <a:lumMod val="95000"/>
                  <a:lumOff val="5000"/>
                </a:schemeClr>
              </a:solidFill>
              <a:latin typeface="Calisto MT" panose="02040603050505030304" pitchFamily="18" charset="0"/>
            </a:endParaRPr>
          </a:p>
        </p:txBody>
      </p:sp>
      <p:sp>
        <p:nvSpPr>
          <p:cNvPr id="3" name="Content Placeholder 2"/>
          <p:cNvSpPr txBox="1">
            <a:spLocks/>
          </p:cNvSpPr>
          <p:nvPr/>
        </p:nvSpPr>
        <p:spPr>
          <a:xfrm>
            <a:off x="2339752" y="987574"/>
            <a:ext cx="6281873" cy="349675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id-ID" sz="1800" dirty="0">
                <a:latin typeface="Calisto MT" panose="02040603050505030304" pitchFamily="18" charset="0"/>
              </a:rPr>
              <a:t>Perkembangan sosial adalah proses terjalinnya interaksi </a:t>
            </a:r>
            <a:r>
              <a:rPr lang="en-US" sz="1800" dirty="0">
                <a:latin typeface="Calisto MT" panose="02040603050505030304" pitchFamily="18" charset="0"/>
              </a:rPr>
              <a:t>    </a:t>
            </a:r>
            <a:r>
              <a:rPr lang="id-ID" sz="1800" dirty="0">
                <a:latin typeface="Calisto MT" panose="02040603050505030304" pitchFamily="18" charset="0"/>
              </a:rPr>
              <a:t>yang dibangun oleh seseorang dengan orang lain. </a:t>
            </a:r>
            <a:endParaRPr lang="en-US" sz="1800" dirty="0">
              <a:latin typeface="Calisto MT" panose="02040603050505030304" pitchFamily="18" charset="0"/>
            </a:endParaRPr>
          </a:p>
          <a:p>
            <a:r>
              <a:rPr lang="id-ID" sz="1800" dirty="0">
                <a:latin typeface="Calisto MT" panose="02040603050505030304" pitchFamily="18" charset="0"/>
              </a:rPr>
              <a:t>Perkembangan sosial berupa interaksi dengan orang lain, </a:t>
            </a:r>
            <a:r>
              <a:rPr lang="en-US" sz="1800" dirty="0">
                <a:latin typeface="Calisto MT" panose="02040603050505030304" pitchFamily="18" charset="0"/>
              </a:rPr>
              <a:t>  </a:t>
            </a:r>
            <a:r>
              <a:rPr lang="id-ID" sz="1800" dirty="0">
                <a:latin typeface="Calisto MT" panose="02040603050505030304" pitchFamily="18" charset="0"/>
              </a:rPr>
              <a:t>seperti: orang tua, saudara, teman sebaya, dan masyarakat secara luas.</a:t>
            </a:r>
            <a:endParaRPr lang="en-US" sz="1800" dirty="0">
              <a:latin typeface="Calisto MT" panose="02040603050505030304" pitchFamily="18" charset="0"/>
            </a:endParaRPr>
          </a:p>
          <a:p>
            <a:r>
              <a:rPr lang="id-ID" sz="1800" dirty="0">
                <a:latin typeface="Calisto MT" panose="02040603050505030304" pitchFamily="18" charset="0"/>
              </a:rPr>
              <a:t>Perkembangan sosial juga merupakan proses se</a:t>
            </a:r>
            <a:r>
              <a:rPr lang="en-US" sz="1800" dirty="0">
                <a:latin typeface="Calisto MT" panose="02040603050505030304" pitchFamily="18" charset="0"/>
              </a:rPr>
              <a:t>orang          </a:t>
            </a:r>
            <a:r>
              <a:rPr lang="en-US" sz="1800" dirty="0" err="1">
                <a:latin typeface="Calisto MT" panose="02040603050505030304" pitchFamily="18" charset="0"/>
              </a:rPr>
              <a:t>remaja</a:t>
            </a:r>
            <a:r>
              <a:rPr lang="en-US" sz="1800" dirty="0">
                <a:latin typeface="Calisto MT" panose="02040603050505030304" pitchFamily="18" charset="0"/>
              </a:rPr>
              <a:t> </a:t>
            </a:r>
            <a:r>
              <a:rPr lang="id-ID" sz="1800" dirty="0">
                <a:latin typeface="Calisto MT" panose="02040603050505030304" pitchFamily="18" charset="0"/>
              </a:rPr>
              <a:t>untuk mengenal normal dan aturan-aturan yang </a:t>
            </a:r>
            <a:r>
              <a:rPr lang="en-US" sz="1800" dirty="0">
                <a:latin typeface="Calisto MT" panose="02040603050505030304" pitchFamily="18" charset="0"/>
              </a:rPr>
              <a:t>    </a:t>
            </a:r>
            <a:r>
              <a:rPr lang="id-ID" sz="1800" dirty="0">
                <a:latin typeface="Calisto MT" panose="02040603050505030304" pitchFamily="18" charset="0"/>
              </a:rPr>
              <a:t>ada di masyarakat. </a:t>
            </a:r>
            <a:endParaRPr lang="en-US" sz="1800" dirty="0">
              <a:latin typeface="Calisto MT" panose="02040603050505030304" pitchFamily="18" charset="0"/>
            </a:endParaRPr>
          </a:p>
          <a:p>
            <a:r>
              <a:rPr lang="id-ID" sz="1800" dirty="0">
                <a:latin typeface="Calisto MT" panose="02040603050505030304" pitchFamily="18" charset="0"/>
              </a:rPr>
              <a:t>Pada jenjang perkembangan remaja, seorang remaja bukan saja memerlukan orang lain demi memenuhi kebutuhan </a:t>
            </a:r>
            <a:r>
              <a:rPr lang="en-US" sz="1800" dirty="0">
                <a:latin typeface="Calisto MT" panose="02040603050505030304" pitchFamily="18" charset="0"/>
              </a:rPr>
              <a:t>    </a:t>
            </a:r>
            <a:r>
              <a:rPr lang="id-ID" sz="1800" dirty="0">
                <a:latin typeface="Calisto MT" panose="02040603050505030304" pitchFamily="18" charset="0"/>
              </a:rPr>
              <a:t>pribadinya, tetapi juga melakukan tahap perkembangan </a:t>
            </a:r>
            <a:r>
              <a:rPr lang="en-US" sz="1800" dirty="0">
                <a:latin typeface="Calisto MT" panose="02040603050505030304" pitchFamily="18" charset="0"/>
              </a:rPr>
              <a:t>     </a:t>
            </a:r>
            <a:r>
              <a:rPr lang="id-ID" sz="1800" dirty="0">
                <a:latin typeface="Calisto MT" panose="02040603050505030304" pitchFamily="18" charset="0"/>
              </a:rPr>
              <a:t>sosial. </a:t>
            </a:r>
            <a:endParaRPr lang="en-US" sz="1800" dirty="0">
              <a:latin typeface="Calisto MT" panose="02040603050505030304" pitchFamily="18" charset="0"/>
            </a:endParaRPr>
          </a:p>
        </p:txBody>
      </p:sp>
    </p:spTree>
    <p:extLst>
      <p:ext uri="{BB962C8B-B14F-4D97-AF65-F5344CB8AC3E}">
        <p14:creationId xmlns:p14="http://schemas.microsoft.com/office/powerpoint/2010/main" val="496815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200" b="1" dirty="0" err="1">
                <a:latin typeface="Calisto MT" panose="02040603050505030304" pitchFamily="18" charset="0"/>
              </a:rPr>
              <a:t>Karakteristik</a:t>
            </a:r>
            <a:r>
              <a:rPr lang="en-US" sz="3200" b="1" dirty="0">
                <a:latin typeface="Calisto MT" panose="02040603050505030304" pitchFamily="18" charset="0"/>
              </a:rPr>
              <a:t> </a:t>
            </a:r>
            <a:r>
              <a:rPr lang="en-US" sz="3200" b="1" dirty="0" err="1">
                <a:latin typeface="Calisto MT" panose="02040603050505030304" pitchFamily="18" charset="0"/>
              </a:rPr>
              <a:t>Perkembangan</a:t>
            </a:r>
            <a:r>
              <a:rPr lang="en-US" sz="3200" b="1" dirty="0">
                <a:latin typeface="Calisto MT" panose="02040603050505030304" pitchFamily="18" charset="0"/>
              </a:rPr>
              <a:t> </a:t>
            </a:r>
            <a:r>
              <a:rPr lang="en-US" sz="3200" b="1" dirty="0" err="1">
                <a:latin typeface="Calisto MT" panose="02040603050505030304" pitchFamily="18" charset="0"/>
              </a:rPr>
              <a:t>Sosial</a:t>
            </a:r>
            <a:r>
              <a:rPr lang="en-US" sz="3200" b="1" dirty="0">
                <a:latin typeface="Calisto MT" panose="02040603050505030304" pitchFamily="18" charset="0"/>
              </a:rPr>
              <a:t> </a:t>
            </a:r>
            <a:r>
              <a:rPr lang="en-US" sz="3200" b="1" dirty="0" err="1">
                <a:latin typeface="Calisto MT" panose="02040603050505030304" pitchFamily="18" charset="0"/>
              </a:rPr>
              <a:t>pada</a:t>
            </a:r>
            <a:r>
              <a:rPr lang="en-US" sz="3200" b="1" dirty="0">
                <a:latin typeface="Calisto MT" panose="02040603050505030304" pitchFamily="18" charset="0"/>
              </a:rPr>
              <a:t> </a:t>
            </a:r>
            <a:r>
              <a:rPr lang="en-US" sz="3200" b="1" dirty="0" err="1">
                <a:latin typeface="Calisto MT" panose="02040603050505030304" pitchFamily="18" charset="0"/>
              </a:rPr>
              <a:t>Remaja</a:t>
            </a:r>
            <a:endParaRPr lang="en-US" sz="3200" b="1" dirty="0">
              <a:latin typeface="Calisto MT" panose="02040603050505030304" pitchFamily="18" charset="0"/>
            </a:endParaRPr>
          </a:p>
        </p:txBody>
      </p:sp>
      <p:sp>
        <p:nvSpPr>
          <p:cNvPr id="4" name="Content Placeholder 2"/>
          <p:cNvSpPr txBox="1">
            <a:spLocks/>
          </p:cNvSpPr>
          <p:nvPr/>
        </p:nvSpPr>
        <p:spPr>
          <a:xfrm>
            <a:off x="2051720" y="1563638"/>
            <a:ext cx="5544616" cy="18722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Font typeface="+mj-lt"/>
              <a:buAutoNum type="arabicParenR"/>
            </a:pPr>
            <a:r>
              <a:rPr lang="id-ID" sz="1600" dirty="0">
                <a:latin typeface="Calisto MT" panose="02040603050505030304" pitchFamily="18" charset="0"/>
              </a:rPr>
              <a:t>Berkembangnya kesadaran terhadap kesunyian dan </a:t>
            </a:r>
            <a:r>
              <a:rPr lang="en-US" sz="1600" dirty="0">
                <a:latin typeface="Calisto MT" panose="02040603050505030304" pitchFamily="18" charset="0"/>
              </a:rPr>
              <a:t>         </a:t>
            </a:r>
            <a:r>
              <a:rPr lang="id-ID" sz="1600" dirty="0">
                <a:latin typeface="Calisto MT" panose="02040603050505030304" pitchFamily="18" charset="0"/>
              </a:rPr>
              <a:t>dorongan akan pergaulan</a:t>
            </a:r>
            <a:r>
              <a:rPr lang="en-US" sz="1600" dirty="0">
                <a:latin typeface="Calisto MT" panose="02040603050505030304" pitchFamily="18" charset="0"/>
              </a:rPr>
              <a:t>.</a:t>
            </a:r>
          </a:p>
          <a:p>
            <a:pPr>
              <a:buFont typeface="+mj-lt"/>
              <a:buAutoNum type="arabicParenR"/>
            </a:pPr>
            <a:endParaRPr lang="en-US" sz="1600" dirty="0">
              <a:latin typeface="Calisto MT" panose="02040603050505030304" pitchFamily="18" charset="0"/>
            </a:endParaRPr>
          </a:p>
          <a:p>
            <a:pPr>
              <a:buFont typeface="+mj-lt"/>
              <a:buAutoNum type="arabicParenR"/>
            </a:pPr>
            <a:r>
              <a:rPr lang="id-ID" sz="1600" dirty="0">
                <a:latin typeface="Calisto MT" panose="02040603050505030304" pitchFamily="18" charset="0"/>
              </a:rPr>
              <a:t>Adanya upaya memilih nilai-nilai sosial</a:t>
            </a:r>
            <a:r>
              <a:rPr lang="en-US" sz="1600" dirty="0">
                <a:latin typeface="Calisto MT" panose="02040603050505030304" pitchFamily="18" charset="0"/>
              </a:rPr>
              <a:t>.</a:t>
            </a:r>
          </a:p>
          <a:p>
            <a:pPr>
              <a:buFont typeface="+mj-lt"/>
              <a:buAutoNum type="arabicParenR"/>
            </a:pPr>
            <a:endParaRPr lang="en-US" sz="1600" dirty="0">
              <a:latin typeface="Calisto MT" panose="02040603050505030304" pitchFamily="18" charset="0"/>
            </a:endParaRPr>
          </a:p>
          <a:p>
            <a:pPr>
              <a:buFont typeface="+mj-lt"/>
              <a:buAutoNum type="arabicParenR"/>
            </a:pPr>
            <a:r>
              <a:rPr lang="id-ID" sz="1600" dirty="0">
                <a:latin typeface="Calisto MT" panose="02040603050505030304" pitchFamily="18" charset="0"/>
              </a:rPr>
              <a:t>Meningkatnya ketertarikan pada lawan jenis</a:t>
            </a:r>
            <a:r>
              <a:rPr lang="en-US" sz="1600" dirty="0">
                <a:latin typeface="Calisto MT" panose="02040603050505030304" pitchFamily="18" charset="0"/>
              </a:rPr>
              <a:t>.</a:t>
            </a:r>
          </a:p>
          <a:p>
            <a:pPr>
              <a:buFont typeface="+mj-lt"/>
              <a:buAutoNum type="arabicParenR"/>
            </a:pPr>
            <a:endParaRPr lang="en-US" sz="1600" dirty="0">
              <a:latin typeface="Calisto MT" panose="02040603050505030304" pitchFamily="18" charset="0"/>
            </a:endParaRPr>
          </a:p>
          <a:p>
            <a:pPr>
              <a:buFont typeface="+mj-lt"/>
              <a:buAutoNum type="arabicParenR"/>
            </a:pPr>
            <a:r>
              <a:rPr lang="id-ID" sz="1600" dirty="0">
                <a:latin typeface="Calisto MT" panose="02040603050505030304" pitchFamily="18" charset="0"/>
              </a:rPr>
              <a:t>Mulai cenderungan memilih karier tertentu</a:t>
            </a:r>
            <a:endParaRPr lang="en-US" sz="1600" dirty="0">
              <a:latin typeface="Calisto MT" panose="02040603050505030304" pitchFamily="18" charset="0"/>
            </a:endParaRPr>
          </a:p>
        </p:txBody>
      </p:sp>
      <p:cxnSp>
        <p:nvCxnSpPr>
          <p:cNvPr id="5" name="Straight Connector 4"/>
          <p:cNvCxnSpPr/>
          <p:nvPr/>
        </p:nvCxnSpPr>
        <p:spPr>
          <a:xfrm>
            <a:off x="0" y="699542"/>
            <a:ext cx="91440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533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b="1" dirty="0" err="1">
                <a:latin typeface="Calisto MT" panose="02040603050505030304" pitchFamily="18" charset="0"/>
              </a:rPr>
              <a:t>Faktor</a:t>
            </a:r>
            <a:r>
              <a:rPr lang="en-US" sz="2400" b="1" dirty="0">
                <a:latin typeface="Calisto MT" panose="02040603050505030304" pitchFamily="18" charset="0"/>
              </a:rPr>
              <a:t> yang </a:t>
            </a:r>
            <a:r>
              <a:rPr lang="en-US" sz="2400" b="1" dirty="0" err="1">
                <a:latin typeface="Calisto MT" panose="02040603050505030304" pitchFamily="18" charset="0"/>
              </a:rPr>
              <a:t>Mempengaruhi</a:t>
            </a:r>
            <a:r>
              <a:rPr lang="en-US" sz="2400" b="1" dirty="0">
                <a:latin typeface="Calisto MT" panose="02040603050505030304" pitchFamily="18" charset="0"/>
              </a:rPr>
              <a:t> </a:t>
            </a:r>
            <a:r>
              <a:rPr lang="en-US" sz="2400" b="1" dirty="0" err="1">
                <a:latin typeface="Calisto MT" panose="02040603050505030304" pitchFamily="18" charset="0"/>
              </a:rPr>
              <a:t>Perkembangan</a:t>
            </a:r>
            <a:r>
              <a:rPr lang="en-US" sz="2400" b="1" dirty="0">
                <a:latin typeface="Calisto MT" panose="02040603050505030304" pitchFamily="18" charset="0"/>
              </a:rPr>
              <a:t> </a:t>
            </a:r>
            <a:r>
              <a:rPr lang="en-US" sz="2400" b="1" dirty="0" err="1">
                <a:latin typeface="Calisto MT" panose="02040603050505030304" pitchFamily="18" charset="0"/>
              </a:rPr>
              <a:t>Sosial</a:t>
            </a:r>
            <a:r>
              <a:rPr lang="en-US" sz="2400" b="1" dirty="0">
                <a:latin typeface="Calisto MT" panose="02040603050505030304" pitchFamily="18" charset="0"/>
              </a:rPr>
              <a:t> </a:t>
            </a:r>
            <a:r>
              <a:rPr lang="en-US" sz="2400" b="1" dirty="0" err="1">
                <a:latin typeface="Calisto MT" panose="02040603050505030304" pitchFamily="18" charset="0"/>
              </a:rPr>
              <a:t>pada</a:t>
            </a:r>
            <a:r>
              <a:rPr lang="en-US" sz="2400" b="1" dirty="0">
                <a:latin typeface="Calisto MT" panose="02040603050505030304" pitchFamily="18" charset="0"/>
              </a:rPr>
              <a:t> </a:t>
            </a:r>
            <a:r>
              <a:rPr lang="en-US" sz="2400" b="1" dirty="0" err="1">
                <a:latin typeface="Calisto MT" panose="02040603050505030304" pitchFamily="18" charset="0"/>
              </a:rPr>
              <a:t>Remaja</a:t>
            </a:r>
            <a:endParaRPr lang="en-US" sz="2400" b="1" dirty="0">
              <a:latin typeface="Calisto MT" panose="02040603050505030304" pitchFamily="18" charset="0"/>
            </a:endParaRPr>
          </a:p>
        </p:txBody>
      </p:sp>
      <p:sp>
        <p:nvSpPr>
          <p:cNvPr id="4" name="Content Placeholder 2"/>
          <p:cNvSpPr txBox="1">
            <a:spLocks/>
          </p:cNvSpPr>
          <p:nvPr/>
        </p:nvSpPr>
        <p:spPr>
          <a:xfrm>
            <a:off x="395536" y="987574"/>
            <a:ext cx="8352928" cy="3424748"/>
          </a:xfrm>
          <a:prstGeom prst="rect">
            <a:avLst/>
          </a:prstGeom>
        </p:spPr>
        <p:txBody>
          <a:bodyPr>
            <a:no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Font typeface="+mj-lt"/>
              <a:buAutoNum type="arabicParenR"/>
            </a:pPr>
            <a:r>
              <a:rPr lang="id-ID" sz="1800" dirty="0">
                <a:latin typeface="Calisto MT" panose="02040603050505030304" pitchFamily="18" charset="0"/>
              </a:rPr>
              <a:t>Faktor orang tua</a:t>
            </a:r>
            <a:r>
              <a:rPr lang="en-US" sz="1800" dirty="0">
                <a:latin typeface="Calisto MT" panose="02040603050505030304" pitchFamily="18" charset="0"/>
              </a:rPr>
              <a:t> : m</a:t>
            </a:r>
            <a:r>
              <a:rPr lang="id-ID" sz="1800" dirty="0">
                <a:latin typeface="Calisto MT" panose="02040603050505030304" pitchFamily="18" charset="0"/>
              </a:rPr>
              <a:t>elalui orang tua remaja diajarkan tingkah laku sosial, dan </a:t>
            </a:r>
            <a:r>
              <a:rPr lang="en-US" sz="1800" dirty="0">
                <a:latin typeface="Calisto MT" panose="02040603050505030304" pitchFamily="18" charset="0"/>
              </a:rPr>
              <a:t>  </a:t>
            </a:r>
            <a:r>
              <a:rPr lang="id-ID" sz="1800" dirty="0">
                <a:latin typeface="Calisto MT" panose="02040603050505030304" pitchFamily="18" charset="0"/>
              </a:rPr>
              <a:t>nilai-nilai bertingkah laku yang ada di dalam keluarga maupun masyarakat. </a:t>
            </a:r>
            <a:r>
              <a:rPr lang="en-US" sz="1800" dirty="0">
                <a:latin typeface="Calisto MT" panose="02040603050505030304" pitchFamily="18" charset="0"/>
              </a:rPr>
              <a:t>      </a:t>
            </a:r>
            <a:r>
              <a:rPr lang="id-ID" sz="1800" dirty="0">
                <a:latin typeface="Calisto MT" panose="02040603050505030304" pitchFamily="18" charset="0"/>
              </a:rPr>
              <a:t>Selain itu, hubungan remaja dengan orang tua merupakan hubungan paling </a:t>
            </a:r>
            <a:r>
              <a:rPr lang="en-US" sz="1800" dirty="0">
                <a:latin typeface="Calisto MT" panose="02040603050505030304" pitchFamily="18" charset="0"/>
              </a:rPr>
              <a:t>      </a:t>
            </a:r>
            <a:r>
              <a:rPr lang="id-ID" sz="1800" dirty="0">
                <a:latin typeface="Calisto MT" panose="02040603050505030304" pitchFamily="18" charset="0"/>
              </a:rPr>
              <a:t>akrab jika dibandingkan dengan siapapun yang ada disekitarnya. </a:t>
            </a:r>
            <a:endParaRPr lang="en-US" sz="1800" dirty="0">
              <a:latin typeface="Calisto MT" panose="02040603050505030304" pitchFamily="18" charset="0"/>
            </a:endParaRPr>
          </a:p>
          <a:p>
            <a:pPr>
              <a:buFont typeface="+mj-lt"/>
              <a:buAutoNum type="arabicParenR"/>
            </a:pPr>
            <a:endParaRPr lang="en-US" sz="1800" dirty="0">
              <a:latin typeface="Calisto MT" panose="02040603050505030304" pitchFamily="18" charset="0"/>
            </a:endParaRPr>
          </a:p>
          <a:p>
            <a:pPr>
              <a:buFont typeface="+mj-lt"/>
              <a:buAutoNum type="arabicParenR"/>
            </a:pPr>
            <a:r>
              <a:rPr lang="id-ID" sz="1800" dirty="0">
                <a:latin typeface="Calisto MT" panose="02040603050505030304" pitchFamily="18" charset="0"/>
              </a:rPr>
              <a:t>Sekolah</a:t>
            </a:r>
            <a:r>
              <a:rPr lang="en-US" sz="1800" dirty="0">
                <a:latin typeface="Calisto MT" panose="02040603050505030304" pitchFamily="18" charset="0"/>
              </a:rPr>
              <a:t>: </a:t>
            </a:r>
            <a:r>
              <a:rPr lang="id-ID" sz="1800" dirty="0">
                <a:latin typeface="Calisto MT" panose="02040603050505030304" pitchFamily="18" charset="0"/>
              </a:rPr>
              <a:t> </a:t>
            </a:r>
            <a:r>
              <a:rPr lang="en-US" sz="1800" dirty="0">
                <a:latin typeface="Calisto MT" panose="02040603050505030304" pitchFamily="18" charset="0"/>
              </a:rPr>
              <a:t>di </a:t>
            </a:r>
            <a:r>
              <a:rPr lang="id-ID" sz="1800" dirty="0">
                <a:latin typeface="Calisto MT" panose="02040603050505030304" pitchFamily="18" charset="0"/>
              </a:rPr>
              <a:t>sekolah banyak dilakukan kegiatan kelompok untuk mengemban</a:t>
            </a:r>
            <a:r>
              <a:rPr lang="en-US" sz="1800" dirty="0">
                <a:latin typeface="Calisto MT" panose="02040603050505030304" pitchFamily="18" charset="0"/>
              </a:rPr>
              <a:t>g-  </a:t>
            </a:r>
            <a:r>
              <a:rPr lang="id-ID" sz="1800" dirty="0">
                <a:latin typeface="Calisto MT" panose="02040603050505030304" pitchFamily="18" charset="0"/>
              </a:rPr>
              <a:t>kan tingkah laku sosial pada remaja, seperti kerjasama, saling membantu, saling menghormati dan menghargai, kelompok ini bisa berupa kelompok belajar maupun kelompok pengembangan bakat khusus. </a:t>
            </a:r>
            <a:endParaRPr lang="en-US" sz="1800" dirty="0">
              <a:latin typeface="Calisto MT" panose="02040603050505030304" pitchFamily="18" charset="0"/>
            </a:endParaRPr>
          </a:p>
          <a:p>
            <a:pPr>
              <a:buFont typeface="+mj-lt"/>
              <a:buAutoNum type="arabicParenR"/>
            </a:pPr>
            <a:endParaRPr lang="en-US" sz="1800" dirty="0">
              <a:latin typeface="Calisto MT" panose="02040603050505030304" pitchFamily="18" charset="0"/>
            </a:endParaRPr>
          </a:p>
          <a:p>
            <a:pPr>
              <a:buFont typeface="+mj-lt"/>
              <a:buAutoNum type="arabicParenR"/>
            </a:pPr>
            <a:r>
              <a:rPr lang="id-ID" sz="1800" dirty="0">
                <a:latin typeface="Calisto MT" panose="02040603050505030304" pitchFamily="18" charset="0"/>
              </a:rPr>
              <a:t>Faktor teman sebaya</a:t>
            </a:r>
            <a:r>
              <a:rPr lang="en-US" sz="1800" dirty="0">
                <a:latin typeface="Calisto MT" panose="02040603050505030304" pitchFamily="18" charset="0"/>
              </a:rPr>
              <a:t> : k</a:t>
            </a:r>
            <a:r>
              <a:rPr lang="id-ID" sz="1800" dirty="0">
                <a:latin typeface="Calisto MT" panose="02040603050505030304" pitchFamily="18" charset="0"/>
              </a:rPr>
              <a:t>elompok teman sebaya menjadi tempat remaja belajar</a:t>
            </a:r>
            <a:r>
              <a:rPr lang="en-US" sz="1800" dirty="0">
                <a:latin typeface="Calisto MT" panose="02040603050505030304" pitchFamily="18" charset="0"/>
              </a:rPr>
              <a:t>   </a:t>
            </a:r>
            <a:r>
              <a:rPr lang="id-ID" sz="1800" dirty="0">
                <a:latin typeface="Calisto MT" panose="02040603050505030304" pitchFamily="18" charset="0"/>
              </a:rPr>
              <a:t> keterampilan sosial, mengembangkan minat yang sama dan saling membantu </a:t>
            </a:r>
            <a:r>
              <a:rPr lang="en-US" sz="1800" dirty="0">
                <a:latin typeface="Calisto MT" panose="02040603050505030304" pitchFamily="18" charset="0"/>
              </a:rPr>
              <a:t>   </a:t>
            </a:r>
            <a:r>
              <a:rPr lang="id-ID" sz="1800" dirty="0">
                <a:latin typeface="Calisto MT" panose="02040603050505030304" pitchFamily="18" charset="0"/>
              </a:rPr>
              <a:t>dalam mengatasi kesulitan dalam rangka mencapai kemandirian. </a:t>
            </a:r>
            <a:endParaRPr lang="en-US" sz="1800" dirty="0">
              <a:latin typeface="Calisto MT" panose="02040603050505030304" pitchFamily="18" charset="0"/>
            </a:endParaRPr>
          </a:p>
        </p:txBody>
      </p:sp>
      <p:cxnSp>
        <p:nvCxnSpPr>
          <p:cNvPr id="6" name="Straight Connector 5"/>
          <p:cNvCxnSpPr/>
          <p:nvPr/>
        </p:nvCxnSpPr>
        <p:spPr>
          <a:xfrm>
            <a:off x="0" y="699542"/>
            <a:ext cx="91440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567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id-ID" b="1" dirty="0">
                <a:latin typeface="Calisto MT" panose="02040603050505030304" pitchFamily="18" charset="0"/>
              </a:rPr>
              <a:t>Daftar Rujukan</a:t>
            </a:r>
            <a:endParaRPr lang="en-US" b="1" dirty="0">
              <a:latin typeface="Calisto MT" panose="02040603050505030304" pitchFamily="18" charset="0"/>
            </a:endParaRPr>
          </a:p>
        </p:txBody>
      </p:sp>
      <p:pic>
        <p:nvPicPr>
          <p:cNvPr id="13" name="Picture 12"/>
          <p:cNvPicPr>
            <a:picLocks noChangeAspect="1"/>
          </p:cNvPicPr>
          <p:nvPr/>
        </p:nvPicPr>
        <p:blipFill rotWithShape="1">
          <a:blip r:embed="rId2"/>
          <a:srcRect l="23988" t="26375" r="22882" b="22438"/>
          <a:stretch/>
        </p:blipFill>
        <p:spPr>
          <a:xfrm>
            <a:off x="431540" y="646115"/>
            <a:ext cx="8280920" cy="4485499"/>
          </a:xfrm>
          <a:prstGeom prst="rect">
            <a:avLst/>
          </a:prstGeom>
        </p:spPr>
      </p:pic>
    </p:spTree>
    <p:extLst>
      <p:ext uri="{BB962C8B-B14F-4D97-AF65-F5344CB8AC3E}">
        <p14:creationId xmlns:p14="http://schemas.microsoft.com/office/powerpoint/2010/main" val="1178139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320741-A52A-4835-A873-CC40965E6B70}"/>
              </a:ext>
            </a:extLst>
          </p:cNvPr>
          <p:cNvSpPr>
            <a:spLocks noGrp="1"/>
          </p:cNvSpPr>
          <p:nvPr>
            <p:ph type="body" sz="quarter" idx="10"/>
          </p:nvPr>
        </p:nvSpPr>
        <p:spPr/>
        <p:txBody>
          <a:bodyPr/>
          <a:lstStyle/>
          <a:p>
            <a:r>
              <a:rPr lang="en-US" dirty="0"/>
              <a:t>TERIMA KASIH</a:t>
            </a:r>
          </a:p>
        </p:txBody>
      </p:sp>
      <p:sp>
        <p:nvSpPr>
          <p:cNvPr id="3" name="Text Placeholder 2">
            <a:extLst>
              <a:ext uri="{FF2B5EF4-FFF2-40B4-BE49-F238E27FC236}">
                <a16:creationId xmlns:a16="http://schemas.microsoft.com/office/drawing/2014/main" id="{C00ECAED-3D17-44D4-B6B8-C2549C44B152}"/>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532756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D8D01D-D2B9-4749-839F-4DD32EEF0C6F}"/>
              </a:ext>
            </a:extLst>
          </p:cNvPr>
          <p:cNvSpPr>
            <a:spLocks noGrp="1"/>
          </p:cNvSpPr>
          <p:nvPr>
            <p:ph type="body" sz="quarter" idx="10"/>
          </p:nvPr>
        </p:nvSpPr>
        <p:spPr>
          <a:xfrm>
            <a:off x="3886090" y="699542"/>
            <a:ext cx="5292080" cy="1080121"/>
          </a:xfrm>
        </p:spPr>
        <p:txBody>
          <a:bodyPr/>
          <a:lstStyle/>
          <a:p>
            <a:r>
              <a:rPr lang="en-US" dirty="0" err="1">
                <a:latin typeface="Calisto MT" panose="02040603050505030304" pitchFamily="18" charset="0"/>
              </a:rPr>
              <a:t>Apa</a:t>
            </a:r>
            <a:r>
              <a:rPr lang="en-US" dirty="0">
                <a:latin typeface="Calisto MT" panose="02040603050505030304" pitchFamily="18" charset="0"/>
              </a:rPr>
              <a:t> </a:t>
            </a:r>
            <a:r>
              <a:rPr lang="en-US" dirty="0" err="1">
                <a:latin typeface="Calisto MT" panose="02040603050505030304" pitchFamily="18" charset="0"/>
              </a:rPr>
              <a:t>itu</a:t>
            </a:r>
            <a:r>
              <a:rPr lang="en-US" dirty="0">
                <a:latin typeface="Calisto MT" panose="02040603050505030304" pitchFamily="18" charset="0"/>
              </a:rPr>
              <a:t> </a:t>
            </a:r>
            <a:r>
              <a:rPr lang="en-US" dirty="0" err="1">
                <a:latin typeface="Calisto MT" panose="02040603050505030304" pitchFamily="18" charset="0"/>
              </a:rPr>
              <a:t>perkembangan</a:t>
            </a:r>
            <a:r>
              <a:rPr lang="en-US" dirty="0">
                <a:latin typeface="Calisto MT" panose="02040603050505030304" pitchFamily="18" charset="0"/>
              </a:rPr>
              <a:t> ?</a:t>
            </a:r>
          </a:p>
        </p:txBody>
      </p:sp>
      <p:sp>
        <p:nvSpPr>
          <p:cNvPr id="3" name="Text Placeholder 2">
            <a:extLst>
              <a:ext uri="{FF2B5EF4-FFF2-40B4-BE49-F238E27FC236}">
                <a16:creationId xmlns:a16="http://schemas.microsoft.com/office/drawing/2014/main" id="{91F5C9B2-272B-4468-A954-F8903112A029}"/>
              </a:ext>
            </a:extLst>
          </p:cNvPr>
          <p:cNvSpPr>
            <a:spLocks noGrp="1"/>
          </p:cNvSpPr>
          <p:nvPr>
            <p:ph type="body" sz="quarter" idx="11"/>
          </p:nvPr>
        </p:nvSpPr>
        <p:spPr>
          <a:xfrm>
            <a:off x="3491880" y="1635646"/>
            <a:ext cx="5652120" cy="2088232"/>
          </a:xfrm>
        </p:spPr>
        <p:txBody>
          <a:bodyPr/>
          <a:lstStyle/>
          <a:p>
            <a:pPr algn="just"/>
            <a:r>
              <a:rPr lang="en-US" sz="1800" dirty="0" err="1">
                <a:latin typeface="Times New Roman" panose="02020603050405020304" pitchFamily="18" charset="0"/>
                <a:ea typeface="Calibri" panose="020F0502020204030204" pitchFamily="34" charset="0"/>
              </a:rPr>
              <a:t>P</a:t>
            </a:r>
            <a:r>
              <a:rPr lang="en-US" sz="1800" dirty="0" err="1">
                <a:effectLst/>
                <a:latin typeface="Times New Roman" panose="02020603050405020304" pitchFamily="18" charset="0"/>
                <a:ea typeface="Calibri" panose="020F0502020204030204" pitchFamily="34" charset="0"/>
              </a:rPr>
              <a:t>erkembangan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adalah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aspek</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perilaku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dari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pertumbuhan</a:t>
            </a:r>
            <a:r>
              <a:rPr lang="en-US" sz="1800" dirty="0">
                <a:effectLst/>
                <a:latin typeface="Times New Roman" panose="02020603050405020304" pitchFamily="18" charset="0"/>
                <a:ea typeface="Calibri" panose="020F0502020204030204" pitchFamily="34" charset="0"/>
              </a:rPr>
              <a:t>,</a:t>
            </a:r>
          </a:p>
          <a:p>
            <a:pPr algn="just"/>
            <a:r>
              <a:rPr lang="en-US" sz="1800" dirty="0" err="1">
                <a:effectLst/>
                <a:latin typeface="Times New Roman" panose="02020603050405020304" pitchFamily="18" charset="0"/>
                <a:ea typeface="Calibri" panose="020F0502020204030204" pitchFamily="34" charset="0"/>
              </a:rPr>
              <a:t>contoh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dari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perkembangan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adalah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kemampuan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dari</a:t>
            </a:r>
            <a:r>
              <a:rPr lang="en-US" sz="1800" dirty="0">
                <a:effectLst/>
                <a:latin typeface="Times New Roman" panose="02020603050405020304" pitchFamily="18" charset="0"/>
                <a:ea typeface="Calibri" panose="020F0502020204030204" pitchFamily="34" charset="0"/>
              </a:rPr>
              <a:t> </a:t>
            </a:r>
          </a:p>
          <a:p>
            <a:pPr algn="just"/>
            <a:r>
              <a:rPr lang="en-US" sz="1800" dirty="0">
                <a:effectLst/>
                <a:latin typeface="Times New Roman" panose="02020603050405020304" pitchFamily="18" charset="0"/>
                <a:ea typeface="Calibri" panose="020F0502020204030204" pitchFamily="34" charset="0"/>
              </a:rPr>
              <a:t>yang </a:t>
            </a:r>
            <a:r>
              <a:rPr lang="en-US" sz="1800" dirty="0" err="1">
                <a:effectLst/>
                <a:latin typeface="Times New Roman" panose="02020603050405020304" pitchFamily="18" charset="0"/>
                <a:ea typeface="Calibri" panose="020F0502020204030204" pitchFamily="34" charset="0"/>
              </a:rPr>
              <a:t>belum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bisa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berjalan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bisa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berjalan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kemudian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bisa</a:t>
            </a:r>
            <a:r>
              <a:rPr lang="en-US" sz="1800" dirty="0">
                <a:effectLst/>
                <a:latin typeface="Times New Roman" panose="02020603050405020304" pitchFamily="18" charset="0"/>
                <a:ea typeface="Calibri" panose="020F0502020204030204" pitchFamily="34" charset="0"/>
              </a:rPr>
              <a:t> </a:t>
            </a:r>
          </a:p>
          <a:p>
            <a:pPr algn="just"/>
            <a:r>
              <a:rPr lang="en-US" sz="1800" dirty="0" err="1">
                <a:effectLst/>
                <a:latin typeface="Times New Roman" panose="02020603050405020304" pitchFamily="18" charset="0"/>
                <a:ea typeface="Calibri" panose="020F0502020204030204" pitchFamily="34" charset="0"/>
              </a:rPr>
              <a:t>berjalan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berlari</a:t>
            </a:r>
            <a:r>
              <a:rPr lang="en-US" sz="1800" dirty="0">
                <a:effectLst/>
                <a:latin typeface="Times New Roman" panose="02020603050405020304" pitchFamily="18" charset="0"/>
                <a:ea typeface="Calibri" panose="020F0502020204030204" pitchFamily="34" charset="0"/>
              </a:rPr>
              <a:t> dan </a:t>
            </a:r>
            <a:r>
              <a:rPr lang="en-US" sz="1800" dirty="0" err="1">
                <a:effectLst/>
                <a:latin typeface="Times New Roman" panose="02020603050405020304" pitchFamily="18" charset="0"/>
                <a:ea typeface="Calibri" panose="020F0502020204030204" pitchFamily="34" charset="0"/>
              </a:rPr>
              <a:t>melakukan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aktivitas</a:t>
            </a:r>
            <a:r>
              <a:rPr lang="en-US" sz="1800" dirty="0">
                <a:effectLst/>
                <a:latin typeface="Times New Roman" panose="02020603050405020304" pitchFamily="18" charset="0"/>
                <a:ea typeface="Calibri" panose="020F0502020204030204" pitchFamily="34" charset="0"/>
              </a:rPr>
              <a:t> yang </a:t>
            </a:r>
            <a:r>
              <a:rPr lang="en-US" sz="1800" dirty="0" err="1">
                <a:effectLst/>
                <a:latin typeface="Times New Roman" panose="02020603050405020304" pitchFamily="18" charset="0"/>
                <a:ea typeface="Calibri" panose="020F0502020204030204" pitchFamily="34" charset="0"/>
              </a:rPr>
              <a:t>lebih</a:t>
            </a:r>
            <a:r>
              <a:rPr lang="en-US" sz="1800" dirty="0">
                <a:effectLst/>
                <a:latin typeface="Times New Roman" panose="02020603050405020304" pitchFamily="18" charset="0"/>
                <a:ea typeface="Calibri" panose="020F0502020204030204" pitchFamily="34" charset="0"/>
              </a:rPr>
              <a:t> </a:t>
            </a:r>
          </a:p>
          <a:p>
            <a:pPr algn="just"/>
            <a:r>
              <a:rPr lang="en-US" sz="1800" dirty="0" err="1">
                <a:effectLst/>
                <a:latin typeface="Times New Roman" panose="02020603050405020304" pitchFamily="18" charset="0"/>
                <a:ea typeface="Calibri" panose="020F0502020204030204" pitchFamily="34" charset="0"/>
              </a:rPr>
              <a:t>kompleks</a:t>
            </a:r>
            <a:r>
              <a:rPr lang="en-US" sz="1800" dirty="0">
                <a:effectLst/>
                <a:latin typeface="Times New Roman" panose="02020603050405020304" pitchFamily="18" charset="0"/>
                <a:ea typeface="Calibri" panose="020F0502020204030204" pitchFamily="34" charset="0"/>
              </a:rPr>
              <a:t>. </a:t>
            </a:r>
            <a:endParaRPr lang="en-US" dirty="0"/>
          </a:p>
        </p:txBody>
      </p:sp>
    </p:spTree>
    <p:extLst>
      <p:ext uri="{BB962C8B-B14F-4D97-AF65-F5344CB8AC3E}">
        <p14:creationId xmlns:p14="http://schemas.microsoft.com/office/powerpoint/2010/main" val="56036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2" y="411510"/>
            <a:ext cx="7535136" cy="576064"/>
          </a:xfrm>
        </p:spPr>
        <p:txBody>
          <a:bodyPr/>
          <a:lstStyle/>
          <a:p>
            <a:r>
              <a:rPr lang="en-US" sz="2800" b="1" dirty="0">
                <a:latin typeface="Calisto MT" panose="02040603050505030304" pitchFamily="18" charset="0"/>
              </a:rPr>
              <a:t>PERKEMBANGAN SOSIAL-EMOSIONAL-MORAL PADA MASA ANAK-ANAK</a:t>
            </a:r>
          </a:p>
        </p:txBody>
      </p:sp>
      <p:pic>
        <p:nvPicPr>
          <p:cNvPr id="4" name="Picture 3"/>
          <p:cNvPicPr>
            <a:picLocks noChangeAspect="1"/>
          </p:cNvPicPr>
          <p:nvPr/>
        </p:nvPicPr>
        <p:blipFill>
          <a:blip r:embed="rId2"/>
          <a:stretch>
            <a:fillRect/>
          </a:stretch>
        </p:blipFill>
        <p:spPr>
          <a:xfrm>
            <a:off x="1835696" y="1203598"/>
            <a:ext cx="5381830" cy="35890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22258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49EFB19-465B-45D1-BD89-17F012EF01B7}"/>
              </a:ext>
            </a:extLst>
          </p:cNvPr>
          <p:cNvSpPr>
            <a:spLocks noGrp="1"/>
          </p:cNvSpPr>
          <p:nvPr>
            <p:ph type="body" sz="quarter" idx="10"/>
          </p:nvPr>
        </p:nvSpPr>
        <p:spPr>
          <a:xfrm>
            <a:off x="0" y="123478"/>
            <a:ext cx="9144000" cy="432048"/>
          </a:xfrm>
        </p:spPr>
        <p:txBody>
          <a:bodyPr/>
          <a:lstStyle/>
          <a:p>
            <a:r>
              <a:rPr lang="en-US" dirty="0" err="1">
                <a:latin typeface="Calisto MT" panose="02040603050505030304" pitchFamily="18" charset="0"/>
              </a:rPr>
              <a:t>Definisi</a:t>
            </a:r>
            <a:r>
              <a:rPr lang="en-US" dirty="0">
                <a:latin typeface="Calisto MT" panose="02040603050505030304" pitchFamily="18" charset="0"/>
              </a:rPr>
              <a:t> </a:t>
            </a:r>
            <a:r>
              <a:rPr lang="en-US" dirty="0" err="1">
                <a:latin typeface="Calisto MT" panose="02040603050505030304" pitchFamily="18" charset="0"/>
              </a:rPr>
              <a:t>Perkembangan</a:t>
            </a:r>
            <a:r>
              <a:rPr lang="en-US" dirty="0">
                <a:latin typeface="Calisto MT" panose="02040603050505030304" pitchFamily="18" charset="0"/>
              </a:rPr>
              <a:t> Anak</a:t>
            </a:r>
          </a:p>
        </p:txBody>
      </p:sp>
      <p:sp>
        <p:nvSpPr>
          <p:cNvPr id="9" name="Text Placeholder 8">
            <a:extLst>
              <a:ext uri="{FF2B5EF4-FFF2-40B4-BE49-F238E27FC236}">
                <a16:creationId xmlns:a16="http://schemas.microsoft.com/office/drawing/2014/main" id="{931642A3-8A12-4872-903A-882A6808C4CD}"/>
              </a:ext>
            </a:extLst>
          </p:cNvPr>
          <p:cNvSpPr>
            <a:spLocks noGrp="1"/>
          </p:cNvSpPr>
          <p:nvPr>
            <p:ph type="body" sz="quarter" idx="11"/>
          </p:nvPr>
        </p:nvSpPr>
        <p:spPr>
          <a:xfrm>
            <a:off x="755576" y="1131590"/>
            <a:ext cx="7452320" cy="1800200"/>
          </a:xfrm>
        </p:spPr>
        <p:txBody>
          <a:bodyPr/>
          <a:lstStyle/>
          <a:p>
            <a:pPr marL="285750" indent="-285750" algn="l">
              <a:buFont typeface="Wingdings" panose="05000000000000000000" pitchFamily="2" charset="2"/>
              <a:buChar char="Ø"/>
            </a:pPr>
            <a:r>
              <a:rPr lang="en-US" sz="1600" dirty="0" err="1">
                <a:effectLst/>
                <a:latin typeface="Calisto MT" panose="02040603050505030304" pitchFamily="18" charset="0"/>
                <a:ea typeface="Calibri" panose="020F0502020204030204" pitchFamily="34" charset="0"/>
                <a:cs typeface="Times New Roman" panose="02020603050405020304" pitchFamily="18" charset="0"/>
              </a:rPr>
              <a:t>Perkembangan</a:t>
            </a:r>
            <a:r>
              <a:rPr lang="en-US" sz="1600" dirty="0">
                <a:effectLst/>
                <a:latin typeface="Calisto MT" panose="02040603050505030304" pitchFamily="18" charset="0"/>
                <a:ea typeface="Calibri" panose="020F0502020204030204" pitchFamily="34" charset="0"/>
                <a:cs typeface="Times New Roman" panose="02020603050405020304" pitchFamily="18" charset="0"/>
              </a:rPr>
              <a:t> </a:t>
            </a:r>
            <a:r>
              <a:rPr lang="en-US" sz="1600" dirty="0" err="1">
                <a:effectLst/>
                <a:latin typeface="Calisto MT" panose="02040603050505030304" pitchFamily="18" charset="0"/>
                <a:ea typeface="Calibri" panose="020F0502020204030204" pitchFamily="34" charset="0"/>
                <a:cs typeface="Times New Roman" panose="02020603050405020304" pitchFamily="18" charset="0"/>
              </a:rPr>
              <a:t>anak</a:t>
            </a:r>
            <a:r>
              <a:rPr lang="en-US" sz="1600" dirty="0">
                <a:effectLst/>
                <a:latin typeface="Calisto MT" panose="02040603050505030304" pitchFamily="18" charset="0"/>
                <a:ea typeface="Calibri" panose="020F0502020204030204" pitchFamily="34" charset="0"/>
                <a:cs typeface="Times New Roman" panose="02020603050405020304" pitchFamily="18" charset="0"/>
              </a:rPr>
              <a:t> </a:t>
            </a:r>
            <a:r>
              <a:rPr lang="en-US" sz="1600" dirty="0" err="1">
                <a:effectLst/>
                <a:latin typeface="Calisto MT" panose="02040603050505030304" pitchFamily="18" charset="0"/>
                <a:ea typeface="Calibri" panose="020F0502020204030204" pitchFamily="34" charset="0"/>
                <a:cs typeface="Times New Roman" panose="02020603050405020304" pitchFamily="18" charset="0"/>
              </a:rPr>
              <a:t>adalah</a:t>
            </a:r>
            <a:r>
              <a:rPr lang="en-US" sz="1600" dirty="0">
                <a:effectLst/>
                <a:latin typeface="Calisto MT" panose="02040603050505030304" pitchFamily="18" charset="0"/>
                <a:ea typeface="Calibri" panose="020F0502020204030204" pitchFamily="34" charset="0"/>
                <a:cs typeface="Times New Roman" panose="02020603050405020304" pitchFamily="18" charset="0"/>
              </a:rPr>
              <a:t> </a:t>
            </a:r>
            <a:r>
              <a:rPr lang="en-US" sz="1600" dirty="0" err="1">
                <a:effectLst/>
                <a:latin typeface="Calisto MT" panose="02040603050505030304" pitchFamily="18" charset="0"/>
                <a:ea typeface="Calibri" panose="020F0502020204030204" pitchFamily="34" charset="0"/>
                <a:cs typeface="Times New Roman" panose="02020603050405020304" pitchFamily="18" charset="0"/>
              </a:rPr>
              <a:t>suatu</a:t>
            </a:r>
            <a:r>
              <a:rPr lang="en-US" sz="1600" dirty="0">
                <a:effectLst/>
                <a:latin typeface="Calisto MT" panose="02040603050505030304" pitchFamily="18" charset="0"/>
                <a:ea typeface="Calibri" panose="020F0502020204030204" pitchFamily="34" charset="0"/>
                <a:cs typeface="Times New Roman" panose="02020603050405020304" pitchFamily="18" charset="0"/>
              </a:rPr>
              <a:t> </a:t>
            </a:r>
            <a:r>
              <a:rPr lang="en-US" sz="1600" dirty="0" err="1">
                <a:effectLst/>
                <a:latin typeface="Calisto MT" panose="02040603050505030304" pitchFamily="18" charset="0"/>
                <a:ea typeface="Calibri" panose="020F0502020204030204" pitchFamily="34" charset="0"/>
                <a:cs typeface="Times New Roman" panose="02020603050405020304" pitchFamily="18" charset="0"/>
              </a:rPr>
              <a:t>urutan</a:t>
            </a:r>
            <a:r>
              <a:rPr lang="en-US" sz="1600" dirty="0">
                <a:effectLst/>
                <a:latin typeface="Calisto MT" panose="02040603050505030304" pitchFamily="18" charset="0"/>
                <a:ea typeface="Calibri" panose="020F0502020204030204" pitchFamily="34" charset="0"/>
                <a:cs typeface="Times New Roman" panose="02020603050405020304" pitchFamily="18" charset="0"/>
              </a:rPr>
              <a:t> </a:t>
            </a:r>
            <a:r>
              <a:rPr lang="en-US" sz="1600" dirty="0" err="1">
                <a:effectLst/>
                <a:latin typeface="Calisto MT" panose="02040603050505030304" pitchFamily="18" charset="0"/>
                <a:ea typeface="Calibri" panose="020F0502020204030204" pitchFamily="34" charset="0"/>
                <a:cs typeface="Times New Roman" panose="02020603050405020304" pitchFamily="18" charset="0"/>
              </a:rPr>
              <a:t>berubahnya</a:t>
            </a:r>
            <a:r>
              <a:rPr lang="en-US" sz="1600" dirty="0">
                <a:effectLst/>
                <a:latin typeface="Calisto MT" panose="02040603050505030304" pitchFamily="18" charset="0"/>
                <a:ea typeface="Calibri" panose="020F0502020204030204" pitchFamily="34" charset="0"/>
                <a:cs typeface="Times New Roman" panose="02020603050405020304" pitchFamily="18" charset="0"/>
              </a:rPr>
              <a:t> </a:t>
            </a:r>
            <a:r>
              <a:rPr lang="en-US" sz="1600" dirty="0" err="1">
                <a:effectLst/>
                <a:latin typeface="Calisto MT" panose="02040603050505030304" pitchFamily="18" charset="0"/>
                <a:ea typeface="Calibri" panose="020F0502020204030204" pitchFamily="34" charset="0"/>
                <a:cs typeface="Times New Roman" panose="02020603050405020304" pitchFamily="18" charset="0"/>
              </a:rPr>
              <a:t>fisik</a:t>
            </a:r>
            <a:r>
              <a:rPr lang="en-US" sz="1600" dirty="0">
                <a:effectLst/>
                <a:latin typeface="Calisto MT" panose="02040603050505030304" pitchFamily="18" charset="0"/>
                <a:ea typeface="Calibri" panose="020F0502020204030204" pitchFamily="34" charset="0"/>
                <a:cs typeface="Times New Roman" panose="02020603050405020304" pitchFamily="18" charset="0"/>
              </a:rPr>
              <a:t>, </a:t>
            </a:r>
            <a:r>
              <a:rPr lang="en-US" sz="1600" dirty="0" err="1">
                <a:effectLst/>
                <a:latin typeface="Calisto MT" panose="02040603050505030304" pitchFamily="18" charset="0"/>
                <a:ea typeface="Calibri" panose="020F0502020204030204" pitchFamily="34" charset="0"/>
                <a:cs typeface="Times New Roman" panose="02020603050405020304" pitchFamily="18" charset="0"/>
              </a:rPr>
              <a:t>emosional</a:t>
            </a:r>
            <a:r>
              <a:rPr lang="en-US" sz="1600" dirty="0">
                <a:effectLst/>
                <a:latin typeface="Calisto MT" panose="02040603050505030304" pitchFamily="18" charset="0"/>
                <a:ea typeface="Calibri" panose="020F0502020204030204" pitchFamily="34" charset="0"/>
                <a:cs typeface="Times New Roman" panose="02020603050405020304" pitchFamily="18" charset="0"/>
              </a:rPr>
              <a:t>, </a:t>
            </a:r>
            <a:r>
              <a:rPr lang="en-US" sz="1600" dirty="0" err="1">
                <a:effectLst/>
                <a:latin typeface="Calisto MT" panose="02040603050505030304" pitchFamily="18" charset="0"/>
                <a:ea typeface="Calibri" panose="020F0502020204030204" pitchFamily="34" charset="0"/>
                <a:cs typeface="Times New Roman" panose="02020603050405020304" pitchFamily="18" charset="0"/>
              </a:rPr>
              <a:t>pikiran</a:t>
            </a:r>
            <a:r>
              <a:rPr lang="en-US" sz="1600" dirty="0">
                <a:effectLst/>
                <a:latin typeface="Calisto MT" panose="02040603050505030304" pitchFamily="18" charset="0"/>
                <a:ea typeface="Calibri" panose="020F0502020204030204" pitchFamily="34" charset="0"/>
                <a:cs typeface="Times New Roman" panose="02020603050405020304" pitchFamily="18" charset="0"/>
              </a:rPr>
              <a:t>, </a:t>
            </a:r>
            <a:r>
              <a:rPr lang="en-US" sz="1600" dirty="0">
                <a:latin typeface="Calisto MT" panose="02040603050505030304" pitchFamily="18" charset="0"/>
                <a:ea typeface="Calibri" panose="020F0502020204030204" pitchFamily="34" charset="0"/>
                <a:cs typeface="Times New Roman" panose="02020603050405020304" pitchFamily="18" charset="0"/>
              </a:rPr>
              <a:t> </a:t>
            </a:r>
            <a:r>
              <a:rPr lang="en-US" sz="1600" dirty="0" err="1">
                <a:effectLst/>
                <a:latin typeface="Calisto MT" panose="02040603050505030304" pitchFamily="18" charset="0"/>
                <a:ea typeface="Calibri" panose="020F0502020204030204" pitchFamily="34" charset="0"/>
                <a:cs typeface="Times New Roman" panose="02020603050405020304" pitchFamily="18" charset="0"/>
              </a:rPr>
              <a:t>dan</a:t>
            </a:r>
            <a:r>
              <a:rPr lang="en-US" sz="1600" dirty="0">
                <a:effectLst/>
                <a:latin typeface="Calisto MT" panose="02040603050505030304" pitchFamily="18" charset="0"/>
                <a:ea typeface="Calibri" panose="020F0502020204030204" pitchFamily="34" charset="0"/>
                <a:cs typeface="Times New Roman" panose="02020603050405020304" pitchFamily="18" charset="0"/>
              </a:rPr>
              <a:t> </a:t>
            </a:r>
            <a:r>
              <a:rPr lang="en-US" sz="1600" dirty="0" err="1">
                <a:effectLst/>
                <a:latin typeface="Calisto MT" panose="02040603050505030304" pitchFamily="18" charset="0"/>
                <a:ea typeface="Calibri" panose="020F0502020204030204" pitchFamily="34" charset="0"/>
                <a:cs typeface="Times New Roman" panose="02020603050405020304" pitchFamily="18" charset="0"/>
              </a:rPr>
              <a:t>linguistik</a:t>
            </a:r>
            <a:r>
              <a:rPr lang="en-US" sz="1600" dirty="0">
                <a:effectLst/>
                <a:latin typeface="Calisto MT" panose="02040603050505030304" pitchFamily="18" charset="0"/>
                <a:ea typeface="Calibri" panose="020F0502020204030204" pitchFamily="34" charset="0"/>
                <a:cs typeface="Times New Roman" panose="02020603050405020304" pitchFamily="18" charset="0"/>
              </a:rPr>
              <a:t> </a:t>
            </a:r>
            <a:r>
              <a:rPr lang="en-US" sz="1600" dirty="0" err="1">
                <a:effectLst/>
                <a:latin typeface="Calisto MT" panose="02040603050505030304" pitchFamily="18" charset="0"/>
                <a:ea typeface="Calibri" panose="020F0502020204030204" pitchFamily="34" charset="0"/>
                <a:cs typeface="Times New Roman" panose="02020603050405020304" pitchFamily="18" charset="0"/>
              </a:rPr>
              <a:t>anak</a:t>
            </a:r>
            <a:r>
              <a:rPr lang="en-US" sz="1600" dirty="0">
                <a:effectLst/>
                <a:latin typeface="Calisto MT" panose="02040603050505030304" pitchFamily="18" charset="0"/>
                <a:ea typeface="Calibri" panose="020F0502020204030204" pitchFamily="34" charset="0"/>
                <a:cs typeface="Times New Roman" panose="02020603050405020304" pitchFamily="18" charset="0"/>
              </a:rPr>
              <a:t> yang </a:t>
            </a:r>
            <a:r>
              <a:rPr lang="en-US" sz="1600" dirty="0" err="1">
                <a:effectLst/>
                <a:latin typeface="Calisto MT" panose="02040603050505030304" pitchFamily="18" charset="0"/>
                <a:ea typeface="Calibri" panose="020F0502020204030204" pitchFamily="34" charset="0"/>
                <a:cs typeface="Times New Roman" panose="02020603050405020304" pitchFamily="18" charset="0"/>
              </a:rPr>
              <a:t>terjadi</a:t>
            </a:r>
            <a:r>
              <a:rPr lang="en-US" sz="1600" dirty="0">
                <a:effectLst/>
                <a:latin typeface="Calisto MT" panose="02040603050505030304" pitchFamily="18" charset="0"/>
                <a:ea typeface="Calibri" panose="020F0502020204030204" pitchFamily="34" charset="0"/>
                <a:cs typeface="Times New Roman" panose="02020603050405020304" pitchFamily="18" charset="0"/>
              </a:rPr>
              <a:t> </a:t>
            </a:r>
            <a:r>
              <a:rPr lang="en-US" sz="1600" dirty="0" err="1">
                <a:effectLst/>
                <a:latin typeface="Calisto MT" panose="02040603050505030304" pitchFamily="18" charset="0"/>
                <a:ea typeface="Calibri" panose="020F0502020204030204" pitchFamily="34" charset="0"/>
                <a:cs typeface="Times New Roman" panose="02020603050405020304" pitchFamily="18" charset="0"/>
              </a:rPr>
              <a:t>sejak</a:t>
            </a:r>
            <a:r>
              <a:rPr lang="en-US" sz="1600" dirty="0">
                <a:effectLst/>
                <a:latin typeface="Calisto MT" panose="02040603050505030304" pitchFamily="18" charset="0"/>
                <a:ea typeface="Calibri" panose="020F0502020204030204" pitchFamily="34" charset="0"/>
                <a:cs typeface="Times New Roman" panose="02020603050405020304" pitchFamily="18" charset="0"/>
              </a:rPr>
              <a:t> </a:t>
            </a:r>
            <a:r>
              <a:rPr lang="en-US" sz="1600" dirty="0" err="1">
                <a:effectLst/>
                <a:latin typeface="Calisto MT" panose="02040603050505030304" pitchFamily="18" charset="0"/>
                <a:ea typeface="Calibri" panose="020F0502020204030204" pitchFamily="34" charset="0"/>
                <a:cs typeface="Times New Roman" panose="02020603050405020304" pitchFamily="18" charset="0"/>
              </a:rPr>
              <a:t>lahir</a:t>
            </a:r>
            <a:r>
              <a:rPr lang="en-US" sz="1600" dirty="0">
                <a:effectLst/>
                <a:latin typeface="Calisto MT" panose="02040603050505030304" pitchFamily="18" charset="0"/>
                <a:ea typeface="Calibri" panose="020F0502020204030204" pitchFamily="34" charset="0"/>
                <a:cs typeface="Times New Roman" panose="02020603050405020304" pitchFamily="18" charset="0"/>
              </a:rPr>
              <a:t> </a:t>
            </a:r>
            <a:r>
              <a:rPr lang="en-US" sz="1600" dirty="0" err="1">
                <a:effectLst/>
                <a:latin typeface="Calisto MT" panose="02040603050505030304" pitchFamily="18" charset="0"/>
                <a:ea typeface="Calibri" panose="020F0502020204030204" pitchFamily="34" charset="0"/>
                <a:cs typeface="Times New Roman" panose="02020603050405020304" pitchFamily="18" charset="0"/>
              </a:rPr>
              <a:t>sampai</a:t>
            </a:r>
            <a:r>
              <a:rPr lang="en-US" sz="1600" dirty="0">
                <a:effectLst/>
                <a:latin typeface="Calisto MT" panose="02040603050505030304" pitchFamily="18" charset="0"/>
                <a:ea typeface="Calibri" panose="020F0502020204030204" pitchFamily="34" charset="0"/>
                <a:cs typeface="Times New Roman" panose="02020603050405020304" pitchFamily="18" charset="0"/>
              </a:rPr>
              <a:t> </a:t>
            </a:r>
            <a:r>
              <a:rPr lang="en-US" sz="1600" dirty="0" err="1">
                <a:effectLst/>
                <a:latin typeface="Calisto MT" panose="02040603050505030304" pitchFamily="18" charset="0"/>
                <a:ea typeface="Calibri" panose="020F0502020204030204" pitchFamily="34" charset="0"/>
                <a:cs typeface="Times New Roman" panose="02020603050405020304" pitchFamily="18" charset="0"/>
              </a:rPr>
              <a:t>pada</a:t>
            </a:r>
            <a:r>
              <a:rPr lang="en-US" sz="1600" dirty="0">
                <a:effectLst/>
                <a:latin typeface="Calisto MT" panose="02040603050505030304" pitchFamily="18" charset="0"/>
                <a:ea typeface="Calibri" panose="020F0502020204030204" pitchFamily="34" charset="0"/>
                <a:cs typeface="Times New Roman" panose="02020603050405020304" pitchFamily="18" charset="0"/>
              </a:rPr>
              <a:t> </a:t>
            </a:r>
            <a:r>
              <a:rPr lang="en-US" sz="1600" dirty="0" err="1">
                <a:effectLst/>
                <a:latin typeface="Calisto MT" panose="02040603050505030304" pitchFamily="18" charset="0"/>
                <a:ea typeface="Calibri" panose="020F0502020204030204" pitchFamily="34" charset="0"/>
                <a:cs typeface="Times New Roman" panose="02020603050405020304" pitchFamily="18" charset="0"/>
              </a:rPr>
              <a:t>awal</a:t>
            </a:r>
            <a:r>
              <a:rPr lang="en-US" sz="1600" dirty="0">
                <a:effectLst/>
                <a:latin typeface="Calisto MT" panose="02040603050505030304" pitchFamily="18" charset="0"/>
                <a:ea typeface="Calibri" panose="020F0502020204030204" pitchFamily="34" charset="0"/>
                <a:cs typeface="Times New Roman" panose="02020603050405020304" pitchFamily="18" charset="0"/>
              </a:rPr>
              <a:t> </a:t>
            </a:r>
            <a:r>
              <a:rPr lang="en-US" sz="1600" dirty="0" err="1">
                <a:effectLst/>
                <a:latin typeface="Calisto MT" panose="02040603050505030304" pitchFamily="18" charset="0"/>
                <a:ea typeface="Calibri" panose="020F0502020204030204" pitchFamily="34" charset="0"/>
                <a:cs typeface="Times New Roman" panose="02020603050405020304" pitchFamily="18" charset="0"/>
              </a:rPr>
              <a:t>masa</a:t>
            </a:r>
            <a:r>
              <a:rPr lang="en-US" sz="1600" dirty="0">
                <a:effectLst/>
                <a:latin typeface="Calisto MT" panose="02040603050505030304" pitchFamily="18" charset="0"/>
                <a:ea typeface="Calibri" panose="020F0502020204030204" pitchFamily="34" charset="0"/>
                <a:cs typeface="Times New Roman" panose="02020603050405020304" pitchFamily="18" charset="0"/>
              </a:rPr>
              <a:t> </a:t>
            </a:r>
            <a:r>
              <a:rPr lang="en-US" sz="1600" dirty="0" err="1">
                <a:effectLst/>
                <a:latin typeface="Calisto MT" panose="02040603050505030304" pitchFamily="18" charset="0"/>
                <a:ea typeface="Calibri" panose="020F0502020204030204" pitchFamily="34" charset="0"/>
                <a:cs typeface="Times New Roman" panose="02020603050405020304" pitchFamily="18" charset="0"/>
              </a:rPr>
              <a:t>dewasa</a:t>
            </a:r>
            <a:r>
              <a:rPr lang="en-US" sz="1600" dirty="0">
                <a:effectLst/>
                <a:latin typeface="Calisto MT" panose="02040603050505030304" pitchFamily="18" charset="0"/>
                <a:ea typeface="Calibri" panose="020F0502020204030204" pitchFamily="34" charset="0"/>
                <a:cs typeface="Times New Roman" panose="02020603050405020304" pitchFamily="18" charset="0"/>
              </a:rPr>
              <a:t> </a:t>
            </a:r>
            <a:r>
              <a:rPr lang="en-US" sz="1600" dirty="0" err="1">
                <a:effectLst/>
                <a:latin typeface="Calisto MT" panose="02040603050505030304" pitchFamily="18" charset="0"/>
                <a:ea typeface="Calibri" panose="020F0502020204030204" pitchFamily="34" charset="0"/>
                <a:cs typeface="Times New Roman" panose="02020603050405020304" pitchFamily="18" charset="0"/>
              </a:rPr>
              <a:t>nanti</a:t>
            </a:r>
            <a:r>
              <a:rPr lang="en-US" sz="1600" dirty="0">
                <a:effectLst/>
                <a:latin typeface="Calisto MT" panose="02040603050505030304" pitchFamily="18" charset="0"/>
                <a:ea typeface="Calibri" panose="020F0502020204030204" pitchFamily="34" charset="0"/>
                <a:cs typeface="Times New Roman" panose="02020603050405020304" pitchFamily="18" charset="0"/>
              </a:rPr>
              <a:t>.</a:t>
            </a:r>
          </a:p>
          <a:p>
            <a:pPr marL="285750" indent="-285750" algn="l">
              <a:buFont typeface="Wingdings" panose="05000000000000000000" pitchFamily="2" charset="2"/>
              <a:buChar char="Ø"/>
            </a:pPr>
            <a:endParaRPr lang="en-US" sz="1600" dirty="0">
              <a:latin typeface="Calisto MT" panose="02040603050505030304" pitchFamily="18" charset="0"/>
              <a:ea typeface="Calibri" panose="020F0502020204030204" pitchFamily="34" charset="0"/>
              <a:cs typeface="Times New Roman" panose="02020603050405020304" pitchFamily="18" charset="0"/>
            </a:endParaRPr>
          </a:p>
          <a:p>
            <a:pPr marL="285750" indent="-285750" algn="l">
              <a:buFont typeface="Wingdings" panose="05000000000000000000" pitchFamily="2" charset="2"/>
              <a:buChar char="Ø"/>
            </a:pPr>
            <a:r>
              <a:rPr lang="en-US" sz="1600" dirty="0" err="1">
                <a:effectLst/>
                <a:latin typeface="Calisto MT" panose="02040603050505030304" pitchFamily="18" charset="0"/>
                <a:ea typeface="Calibri" panose="020F0502020204030204" pitchFamily="34" charset="0"/>
              </a:rPr>
              <a:t>Anak</a:t>
            </a:r>
            <a:r>
              <a:rPr lang="en-US" sz="1600" dirty="0">
                <a:effectLst/>
                <a:latin typeface="Calisto MT" panose="02040603050505030304" pitchFamily="18" charset="0"/>
                <a:ea typeface="Calibri" panose="020F0502020204030204" pitchFamily="34" charset="0"/>
              </a:rPr>
              <a:t> </a:t>
            </a:r>
            <a:r>
              <a:rPr lang="en-US" sz="1600" dirty="0" err="1">
                <a:effectLst/>
                <a:latin typeface="Calisto MT" panose="02040603050505030304" pitchFamily="18" charset="0"/>
                <a:ea typeface="Calibri" panose="020F0502020204030204" pitchFamily="34" charset="0"/>
              </a:rPr>
              <a:t>usia</a:t>
            </a:r>
            <a:r>
              <a:rPr lang="en-US" sz="1600" dirty="0">
                <a:effectLst/>
                <a:latin typeface="Calisto MT" panose="02040603050505030304" pitchFamily="18" charset="0"/>
                <a:ea typeface="Calibri" panose="020F0502020204030204" pitchFamily="34" charset="0"/>
              </a:rPr>
              <a:t> </a:t>
            </a:r>
            <a:r>
              <a:rPr lang="en-US" sz="1600" dirty="0" err="1">
                <a:effectLst/>
                <a:latin typeface="Calisto MT" panose="02040603050505030304" pitchFamily="18" charset="0"/>
                <a:ea typeface="Calibri" panose="020F0502020204030204" pitchFamily="34" charset="0"/>
              </a:rPr>
              <a:t>dini</a:t>
            </a:r>
            <a:r>
              <a:rPr lang="en-US" sz="1600" dirty="0">
                <a:effectLst/>
                <a:latin typeface="Calisto MT" panose="02040603050505030304" pitchFamily="18" charset="0"/>
                <a:ea typeface="Calibri" panose="020F0502020204030204" pitchFamily="34" charset="0"/>
              </a:rPr>
              <a:t> </a:t>
            </a:r>
            <a:r>
              <a:rPr lang="en-US" sz="1600" dirty="0" err="1">
                <a:effectLst/>
                <a:latin typeface="Calisto MT" panose="02040603050505030304" pitchFamily="18" charset="0"/>
                <a:ea typeface="Calibri" panose="020F0502020204030204" pitchFamily="34" charset="0"/>
              </a:rPr>
              <a:t>merupakan</a:t>
            </a:r>
            <a:r>
              <a:rPr lang="en-US" sz="1600" dirty="0">
                <a:effectLst/>
                <a:latin typeface="Calisto MT" panose="02040603050505030304" pitchFamily="18" charset="0"/>
                <a:ea typeface="Calibri" panose="020F0502020204030204" pitchFamily="34" charset="0"/>
              </a:rPr>
              <a:t> </a:t>
            </a:r>
            <a:r>
              <a:rPr lang="en-US" sz="1600" dirty="0" err="1">
                <a:effectLst/>
                <a:latin typeface="Calisto MT" panose="02040603050505030304" pitchFamily="18" charset="0"/>
                <a:ea typeface="Calibri" panose="020F0502020204030204" pitchFamily="34" charset="0"/>
              </a:rPr>
              <a:t>anak</a:t>
            </a:r>
            <a:r>
              <a:rPr lang="en-US" sz="1600" dirty="0">
                <a:effectLst/>
                <a:latin typeface="Calisto MT" panose="02040603050505030304" pitchFamily="18" charset="0"/>
                <a:ea typeface="Calibri" panose="020F0502020204030204" pitchFamily="34" charset="0"/>
              </a:rPr>
              <a:t> yang </a:t>
            </a:r>
            <a:r>
              <a:rPr lang="en-US" sz="1600" dirty="0" err="1">
                <a:effectLst/>
                <a:latin typeface="Calisto MT" panose="02040603050505030304" pitchFamily="18" charset="0"/>
                <a:ea typeface="Calibri" panose="020F0502020204030204" pitchFamily="34" charset="0"/>
              </a:rPr>
              <a:t>sedang</a:t>
            </a:r>
            <a:r>
              <a:rPr lang="en-US" sz="1600" dirty="0">
                <a:effectLst/>
                <a:latin typeface="Calisto MT" panose="02040603050505030304" pitchFamily="18" charset="0"/>
                <a:ea typeface="Calibri" panose="020F0502020204030204" pitchFamily="34" charset="0"/>
              </a:rPr>
              <a:t> </a:t>
            </a:r>
            <a:r>
              <a:rPr lang="en-US" sz="1600" dirty="0" err="1">
                <a:effectLst/>
                <a:latin typeface="Calisto MT" panose="02040603050505030304" pitchFamily="18" charset="0"/>
                <a:ea typeface="Calibri" panose="020F0502020204030204" pitchFamily="34" charset="0"/>
              </a:rPr>
              <a:t>dalam</a:t>
            </a:r>
            <a:r>
              <a:rPr lang="en-US" sz="1600" dirty="0">
                <a:effectLst/>
                <a:latin typeface="Calisto MT" panose="02040603050505030304" pitchFamily="18" charset="0"/>
                <a:ea typeface="Calibri" panose="020F0502020204030204" pitchFamily="34" charset="0"/>
              </a:rPr>
              <a:t> </a:t>
            </a:r>
            <a:r>
              <a:rPr lang="en-US" sz="1600" dirty="0" err="1">
                <a:effectLst/>
                <a:latin typeface="Calisto MT" panose="02040603050505030304" pitchFamily="18" charset="0"/>
                <a:ea typeface="Calibri" panose="020F0502020204030204" pitchFamily="34" charset="0"/>
              </a:rPr>
              <a:t>masa</a:t>
            </a:r>
            <a:r>
              <a:rPr lang="en-US" sz="1600" dirty="0">
                <a:effectLst/>
                <a:latin typeface="Calisto MT" panose="02040603050505030304" pitchFamily="18" charset="0"/>
                <a:ea typeface="Calibri" panose="020F0502020204030204" pitchFamily="34" charset="0"/>
              </a:rPr>
              <a:t> </a:t>
            </a:r>
            <a:r>
              <a:rPr lang="en-US" sz="1600" dirty="0" err="1">
                <a:effectLst/>
                <a:latin typeface="Calisto MT" panose="02040603050505030304" pitchFamily="18" charset="0"/>
                <a:ea typeface="Calibri" panose="020F0502020204030204" pitchFamily="34" charset="0"/>
              </a:rPr>
              <a:t>pertumbuhan</a:t>
            </a:r>
            <a:r>
              <a:rPr lang="en-US" sz="1600" dirty="0">
                <a:effectLst/>
                <a:latin typeface="Calisto MT" panose="02040603050505030304" pitchFamily="18" charset="0"/>
                <a:ea typeface="Calibri" panose="020F0502020204030204" pitchFamily="34" charset="0"/>
              </a:rPr>
              <a:t> </a:t>
            </a:r>
            <a:r>
              <a:rPr lang="en-US" sz="1600" dirty="0" err="1">
                <a:effectLst/>
                <a:latin typeface="Calisto MT" panose="02040603050505030304" pitchFamily="18" charset="0"/>
                <a:ea typeface="Calibri" panose="020F0502020204030204" pitchFamily="34" charset="0"/>
              </a:rPr>
              <a:t>dan</a:t>
            </a:r>
            <a:r>
              <a:rPr lang="en-US" sz="1600" dirty="0">
                <a:effectLst/>
                <a:latin typeface="Calisto MT" panose="02040603050505030304" pitchFamily="18" charset="0"/>
                <a:ea typeface="Calibri" panose="020F0502020204030204" pitchFamily="34" charset="0"/>
              </a:rPr>
              <a:t> </a:t>
            </a:r>
            <a:r>
              <a:rPr lang="en-US" sz="1600" dirty="0" err="1">
                <a:effectLst/>
                <a:latin typeface="Calisto MT" panose="02040603050505030304" pitchFamily="18" charset="0"/>
                <a:ea typeface="Calibri" panose="020F0502020204030204" pitchFamily="34" charset="0"/>
              </a:rPr>
              <a:t>perkembangan</a:t>
            </a:r>
            <a:r>
              <a:rPr lang="en-US" sz="1600" dirty="0">
                <a:effectLst/>
                <a:latin typeface="Calisto MT" panose="02040603050505030304" pitchFamily="18" charset="0"/>
                <a:ea typeface="Calibri" panose="020F0502020204030204" pitchFamily="34" charset="0"/>
              </a:rPr>
              <a:t>. </a:t>
            </a:r>
            <a:r>
              <a:rPr lang="en-US" sz="1600" dirty="0" err="1">
                <a:effectLst/>
                <a:latin typeface="Calisto MT" panose="02040603050505030304" pitchFamily="18" charset="0"/>
                <a:ea typeface="Calibri" panose="020F0502020204030204" pitchFamily="34" charset="0"/>
              </a:rPr>
              <a:t>Pada</a:t>
            </a:r>
            <a:r>
              <a:rPr lang="en-US" sz="1600" dirty="0">
                <a:effectLst/>
                <a:latin typeface="Calisto MT" panose="02040603050505030304" pitchFamily="18" charset="0"/>
                <a:ea typeface="Calibri" panose="020F0502020204030204" pitchFamily="34" charset="0"/>
              </a:rPr>
              <a:t> </a:t>
            </a:r>
            <a:r>
              <a:rPr lang="en-US" sz="1600" dirty="0" err="1">
                <a:effectLst/>
                <a:latin typeface="Calisto MT" panose="02040603050505030304" pitchFamily="18" charset="0"/>
                <a:ea typeface="Calibri" panose="020F0502020204030204" pitchFamily="34" charset="0"/>
              </a:rPr>
              <a:t>usia</a:t>
            </a:r>
            <a:r>
              <a:rPr lang="en-US" sz="1600" dirty="0">
                <a:effectLst/>
                <a:latin typeface="Calisto MT" panose="02040603050505030304" pitchFamily="18" charset="0"/>
                <a:ea typeface="Calibri" panose="020F0502020204030204" pitchFamily="34" charset="0"/>
              </a:rPr>
              <a:t> </a:t>
            </a:r>
            <a:r>
              <a:rPr lang="en-US" sz="1600" dirty="0" err="1">
                <a:effectLst/>
                <a:latin typeface="Calisto MT" panose="02040603050505030304" pitchFamily="18" charset="0"/>
                <a:ea typeface="Calibri" panose="020F0502020204030204" pitchFamily="34" charset="0"/>
              </a:rPr>
              <a:t>anak-anak</a:t>
            </a:r>
            <a:r>
              <a:rPr lang="en-US" sz="1600" dirty="0">
                <a:effectLst/>
                <a:latin typeface="Calisto MT" panose="02040603050505030304" pitchFamily="18" charset="0"/>
                <a:ea typeface="Calibri" panose="020F0502020204030204" pitchFamily="34" charset="0"/>
              </a:rPr>
              <a:t> </a:t>
            </a:r>
            <a:r>
              <a:rPr lang="en-US" sz="1600" dirty="0" err="1">
                <a:effectLst/>
                <a:latin typeface="Calisto MT" panose="02040603050505030304" pitchFamily="18" charset="0"/>
                <a:ea typeface="Calibri" panose="020F0502020204030204" pitchFamily="34" charset="0"/>
              </a:rPr>
              <a:t>ini</a:t>
            </a:r>
            <a:r>
              <a:rPr lang="en-US" sz="1600" dirty="0">
                <a:effectLst/>
                <a:latin typeface="Calisto MT" panose="02040603050505030304" pitchFamily="18" charset="0"/>
                <a:ea typeface="Calibri" panose="020F0502020204030204" pitchFamily="34" charset="0"/>
              </a:rPr>
              <a:t> </a:t>
            </a:r>
            <a:r>
              <a:rPr lang="en-US" sz="1600" dirty="0" err="1">
                <a:effectLst/>
                <a:latin typeface="Calisto MT" panose="02040603050505030304" pitchFamily="18" charset="0"/>
                <a:ea typeface="Calibri" panose="020F0502020204030204" pitchFamily="34" charset="0"/>
              </a:rPr>
              <a:t>segala</a:t>
            </a:r>
            <a:r>
              <a:rPr lang="en-US" sz="1600" dirty="0">
                <a:effectLst/>
                <a:latin typeface="Calisto MT" panose="02040603050505030304" pitchFamily="18" charset="0"/>
                <a:ea typeface="Calibri" panose="020F0502020204030204" pitchFamily="34" charset="0"/>
              </a:rPr>
              <a:t> </a:t>
            </a:r>
            <a:r>
              <a:rPr lang="en-US" sz="1600" dirty="0" err="1">
                <a:effectLst/>
                <a:latin typeface="Calisto MT" panose="02040603050505030304" pitchFamily="18" charset="0"/>
                <a:ea typeface="Calibri" panose="020F0502020204030204" pitchFamily="34" charset="0"/>
              </a:rPr>
              <a:t>aspek</a:t>
            </a:r>
            <a:r>
              <a:rPr lang="en-US" sz="1600" dirty="0">
                <a:effectLst/>
                <a:latin typeface="Calisto MT" panose="02040603050505030304" pitchFamily="18" charset="0"/>
                <a:ea typeface="Calibri" panose="020F0502020204030204" pitchFamily="34" charset="0"/>
              </a:rPr>
              <a:t> </a:t>
            </a:r>
            <a:r>
              <a:rPr lang="en-US" sz="1600" dirty="0" err="1">
                <a:effectLst/>
                <a:latin typeface="Calisto MT" panose="02040603050505030304" pitchFamily="18" charset="0"/>
                <a:ea typeface="Calibri" panose="020F0502020204030204" pitchFamily="34" charset="0"/>
              </a:rPr>
              <a:t>perkembangan</a:t>
            </a:r>
            <a:r>
              <a:rPr lang="en-US" sz="1600" dirty="0">
                <a:effectLst/>
                <a:latin typeface="Calisto MT" panose="02040603050505030304" pitchFamily="18" charset="0"/>
                <a:ea typeface="Calibri" panose="020F0502020204030204" pitchFamily="34" charset="0"/>
              </a:rPr>
              <a:t> </a:t>
            </a:r>
            <a:r>
              <a:rPr lang="en-US" sz="1600" dirty="0" err="1">
                <a:effectLst/>
                <a:latin typeface="Calisto MT" panose="02040603050505030304" pitchFamily="18" charset="0"/>
                <a:ea typeface="Calibri" panose="020F0502020204030204" pitchFamily="34" charset="0"/>
              </a:rPr>
              <a:t>anak</a:t>
            </a:r>
            <a:r>
              <a:rPr lang="en-US" sz="1600" dirty="0">
                <a:effectLst/>
                <a:latin typeface="Calisto MT" panose="02040603050505030304" pitchFamily="18" charset="0"/>
                <a:ea typeface="Calibri" panose="020F0502020204030204" pitchFamily="34" charset="0"/>
              </a:rPr>
              <a:t> </a:t>
            </a:r>
            <a:r>
              <a:rPr lang="en-US" sz="1600" dirty="0" err="1">
                <a:effectLst/>
                <a:latin typeface="Calisto MT" panose="02040603050505030304" pitchFamily="18" charset="0"/>
                <a:ea typeface="Calibri" panose="020F0502020204030204" pitchFamily="34" charset="0"/>
              </a:rPr>
              <a:t>dapat</a:t>
            </a:r>
            <a:r>
              <a:rPr lang="en-US" sz="1600" dirty="0">
                <a:effectLst/>
                <a:latin typeface="Calisto MT" panose="02040603050505030304" pitchFamily="18" charset="0"/>
                <a:ea typeface="Calibri" panose="020F0502020204030204" pitchFamily="34" charset="0"/>
              </a:rPr>
              <a:t> </a:t>
            </a:r>
            <a:r>
              <a:rPr lang="en-US" sz="1600" dirty="0" err="1">
                <a:effectLst/>
                <a:latin typeface="Calisto MT" panose="02040603050505030304" pitchFamily="18" charset="0"/>
                <a:ea typeface="Calibri" panose="020F0502020204030204" pitchFamily="34" charset="0"/>
              </a:rPr>
              <a:t>mengalami</a:t>
            </a:r>
            <a:r>
              <a:rPr lang="en-US" sz="1600" dirty="0">
                <a:effectLst/>
                <a:latin typeface="Calisto MT" panose="02040603050505030304" pitchFamily="18" charset="0"/>
                <a:ea typeface="Calibri" panose="020F0502020204030204" pitchFamily="34" charset="0"/>
              </a:rPr>
              <a:t> </a:t>
            </a:r>
            <a:r>
              <a:rPr lang="en-US" sz="1600" dirty="0" err="1">
                <a:effectLst/>
                <a:latin typeface="Calisto MT" panose="02040603050505030304" pitchFamily="18" charset="0"/>
                <a:ea typeface="Calibri" panose="020F0502020204030204" pitchFamily="34" charset="0"/>
              </a:rPr>
              <a:t>suatu</a:t>
            </a:r>
            <a:r>
              <a:rPr lang="en-US" sz="1600" dirty="0">
                <a:effectLst/>
                <a:latin typeface="Calisto MT" panose="02040603050505030304" pitchFamily="18" charset="0"/>
                <a:ea typeface="Calibri" panose="020F0502020204030204" pitchFamily="34" charset="0"/>
              </a:rPr>
              <a:t> </a:t>
            </a:r>
            <a:r>
              <a:rPr lang="en-US" sz="1600" dirty="0" err="1">
                <a:effectLst/>
                <a:latin typeface="Calisto MT" panose="02040603050505030304" pitchFamily="18" charset="0"/>
                <a:ea typeface="Calibri" panose="020F0502020204030204" pitchFamily="34" charset="0"/>
              </a:rPr>
              <a:t>kemajuan</a:t>
            </a:r>
            <a:r>
              <a:rPr lang="en-US" sz="1600" dirty="0">
                <a:effectLst/>
                <a:latin typeface="Calisto MT" panose="02040603050505030304" pitchFamily="18" charset="0"/>
                <a:ea typeface="Calibri" panose="020F0502020204030204" pitchFamily="34" charset="0"/>
              </a:rPr>
              <a:t> yang </a:t>
            </a:r>
            <a:r>
              <a:rPr lang="en-US" sz="1600" dirty="0" err="1">
                <a:effectLst/>
                <a:latin typeface="Calisto MT" panose="02040603050505030304" pitchFamily="18" charset="0"/>
                <a:ea typeface="Calibri" panose="020F0502020204030204" pitchFamily="34" charset="0"/>
              </a:rPr>
              <a:t>begitu</a:t>
            </a:r>
            <a:r>
              <a:rPr lang="en-US" sz="1600" dirty="0">
                <a:effectLst/>
                <a:latin typeface="Calisto MT" panose="02040603050505030304" pitchFamily="18" charset="0"/>
                <a:ea typeface="Calibri" panose="020F0502020204030204" pitchFamily="34" charset="0"/>
              </a:rPr>
              <a:t> </a:t>
            </a:r>
            <a:r>
              <a:rPr lang="en-US" sz="1600" dirty="0" err="1">
                <a:effectLst/>
                <a:latin typeface="Calisto MT" panose="02040603050505030304" pitchFamily="18" charset="0"/>
                <a:ea typeface="Calibri" panose="020F0502020204030204" pitchFamily="34" charset="0"/>
              </a:rPr>
              <a:t>pesat</a:t>
            </a:r>
            <a:r>
              <a:rPr lang="en-US" sz="1600" dirty="0">
                <a:effectLst/>
                <a:latin typeface="Calisto MT" panose="02040603050505030304" pitchFamily="18" charset="0"/>
                <a:ea typeface="Calibri" panose="020F0502020204030204" pitchFamily="34" charset="0"/>
              </a:rPr>
              <a:t>.</a:t>
            </a:r>
          </a:p>
          <a:p>
            <a:pPr marL="285750" indent="-285750" algn="l">
              <a:buFont typeface="Wingdings" panose="05000000000000000000" pitchFamily="2" charset="2"/>
              <a:buChar char="Ø"/>
            </a:pPr>
            <a:endParaRPr lang="en-US" sz="1600" dirty="0">
              <a:latin typeface="Calisto MT" panose="02040603050505030304" pitchFamily="18" charset="0"/>
              <a:ea typeface="Calibri" panose="020F0502020204030204" pitchFamily="34" charset="0"/>
              <a:cs typeface="Times New Roman" panose="02020603050405020304" pitchFamily="18" charset="0"/>
            </a:endParaRPr>
          </a:p>
          <a:p>
            <a:pPr marL="285750" indent="-285750" algn="l">
              <a:buFont typeface="Wingdings" panose="05000000000000000000" pitchFamily="2" charset="2"/>
              <a:buChar char="Ø"/>
            </a:pPr>
            <a:r>
              <a:rPr lang="en-US" sz="1600" dirty="0" err="1">
                <a:latin typeface="Calisto MT" panose="02040603050505030304" pitchFamily="18" charset="0"/>
                <a:ea typeface="Calibri" panose="020F0502020204030204" pitchFamily="34" charset="0"/>
                <a:cs typeface="Times New Roman" panose="02020603050405020304" pitchFamily="18" charset="0"/>
              </a:rPr>
              <a:t>Aspek</a:t>
            </a:r>
            <a:r>
              <a:rPr lang="en-US" sz="1600" dirty="0">
                <a:latin typeface="Calisto MT" panose="02040603050505030304" pitchFamily="18" charset="0"/>
                <a:ea typeface="Calibri" panose="020F0502020204030204" pitchFamily="34" charset="0"/>
                <a:cs typeface="Times New Roman" panose="02020603050405020304" pitchFamily="18" charset="0"/>
              </a:rPr>
              <a:t> yang </a:t>
            </a:r>
            <a:r>
              <a:rPr lang="en-US" sz="1600" dirty="0" err="1">
                <a:latin typeface="Calisto MT" panose="02040603050505030304" pitchFamily="18" charset="0"/>
                <a:ea typeface="Calibri" panose="020F0502020204030204" pitchFamily="34" charset="0"/>
                <a:cs typeface="Times New Roman" panose="02020603050405020304" pitchFamily="18" charset="0"/>
              </a:rPr>
              <a:t>dimaksud</a:t>
            </a:r>
            <a:r>
              <a:rPr lang="en-US" sz="1600" dirty="0">
                <a:latin typeface="Calisto MT" panose="02040603050505030304" pitchFamily="18" charset="0"/>
                <a:ea typeface="Calibri" panose="020F0502020204030204" pitchFamily="34" charset="0"/>
                <a:cs typeface="Times New Roman" panose="02020603050405020304" pitchFamily="18" charset="0"/>
              </a:rPr>
              <a:t> </a:t>
            </a:r>
            <a:r>
              <a:rPr lang="en-US" sz="1600" dirty="0" err="1">
                <a:latin typeface="Calisto MT" panose="02040603050505030304" pitchFamily="18" charset="0"/>
                <a:ea typeface="Calibri" panose="020F0502020204030204" pitchFamily="34" charset="0"/>
                <a:cs typeface="Times New Roman" panose="02020603050405020304" pitchFamily="18" charset="0"/>
              </a:rPr>
              <a:t>adalah</a:t>
            </a:r>
            <a:r>
              <a:rPr lang="en-US" sz="1600" dirty="0">
                <a:latin typeface="Calisto MT" panose="02040603050505030304" pitchFamily="18" charset="0"/>
                <a:ea typeface="Calibri" panose="020F0502020204030204" pitchFamily="34" charset="0"/>
                <a:cs typeface="Times New Roman" panose="02020603050405020304" pitchFamily="18" charset="0"/>
              </a:rPr>
              <a:t> </a:t>
            </a:r>
            <a:r>
              <a:rPr lang="en-US" sz="1600" dirty="0" err="1">
                <a:effectLst/>
                <a:latin typeface="Calisto MT" panose="02040603050505030304" pitchFamily="18" charset="0"/>
                <a:ea typeface="Calibri" panose="020F0502020204030204" pitchFamily="34" charset="0"/>
              </a:rPr>
              <a:t>aspek</a:t>
            </a:r>
            <a:r>
              <a:rPr lang="en-US" sz="1600" dirty="0">
                <a:effectLst/>
                <a:latin typeface="Calisto MT" panose="02040603050505030304" pitchFamily="18" charset="0"/>
                <a:ea typeface="Calibri" panose="020F0502020204030204" pitchFamily="34" charset="0"/>
              </a:rPr>
              <a:t> </a:t>
            </a:r>
            <a:r>
              <a:rPr lang="en-US" sz="1600" dirty="0" err="1">
                <a:effectLst/>
                <a:latin typeface="Calisto MT" panose="02040603050505030304" pitchFamily="18" charset="0"/>
                <a:ea typeface="Calibri" panose="020F0502020204030204" pitchFamily="34" charset="0"/>
              </a:rPr>
              <a:t>intelektual</a:t>
            </a:r>
            <a:r>
              <a:rPr lang="en-US" sz="1600" dirty="0">
                <a:effectLst/>
                <a:latin typeface="Calisto MT" panose="02040603050505030304" pitchFamily="18" charset="0"/>
                <a:ea typeface="Calibri" panose="020F0502020204030204" pitchFamily="34" charset="0"/>
              </a:rPr>
              <a:t>, </a:t>
            </a:r>
            <a:r>
              <a:rPr lang="en-US" sz="1600" dirty="0" err="1">
                <a:effectLst/>
                <a:latin typeface="Calisto MT" panose="02040603050505030304" pitchFamily="18" charset="0"/>
                <a:ea typeface="Calibri" panose="020F0502020204030204" pitchFamily="34" charset="0"/>
              </a:rPr>
              <a:t>fisik-motorik</a:t>
            </a:r>
            <a:r>
              <a:rPr lang="en-US" sz="1600" dirty="0">
                <a:effectLst/>
                <a:latin typeface="Calisto MT" panose="02040603050505030304" pitchFamily="18" charset="0"/>
                <a:ea typeface="Calibri" panose="020F0502020204030204" pitchFamily="34" charset="0"/>
              </a:rPr>
              <a:t>, </a:t>
            </a:r>
            <a:r>
              <a:rPr lang="en-US" sz="1600" dirty="0" err="1">
                <a:effectLst/>
                <a:latin typeface="Calisto MT" panose="02040603050505030304" pitchFamily="18" charset="0"/>
                <a:ea typeface="Calibri" panose="020F0502020204030204" pitchFamily="34" charset="0"/>
              </a:rPr>
              <a:t>sosio-emosional</a:t>
            </a:r>
            <a:r>
              <a:rPr lang="en-US" sz="1600" dirty="0">
                <a:effectLst/>
                <a:latin typeface="Calisto MT" panose="02040603050505030304" pitchFamily="18" charset="0"/>
                <a:ea typeface="Calibri" panose="020F0502020204030204" pitchFamily="34" charset="0"/>
              </a:rPr>
              <a:t>,  </a:t>
            </a:r>
            <a:r>
              <a:rPr lang="en-US" sz="1600" dirty="0" err="1">
                <a:latin typeface="Calisto MT" panose="02040603050505030304" pitchFamily="18" charset="0"/>
                <a:ea typeface="Calibri" panose="020F0502020204030204" pitchFamily="34" charset="0"/>
              </a:rPr>
              <a:t>dan</a:t>
            </a:r>
            <a:r>
              <a:rPr lang="en-US" sz="1600" dirty="0">
                <a:latin typeface="Calisto MT" panose="02040603050505030304" pitchFamily="18" charset="0"/>
                <a:ea typeface="Calibri" panose="020F0502020204030204" pitchFamily="34" charset="0"/>
              </a:rPr>
              <a:t> </a:t>
            </a:r>
            <a:r>
              <a:rPr lang="en-US" sz="1600" dirty="0">
                <a:effectLst/>
                <a:latin typeface="Calisto MT" panose="02040603050505030304" pitchFamily="18" charset="0"/>
                <a:ea typeface="Calibri" panose="020F0502020204030204" pitchFamily="34" charset="0"/>
              </a:rPr>
              <a:t>moral, </a:t>
            </a:r>
            <a:r>
              <a:rPr lang="en-US" sz="1600" dirty="0" err="1">
                <a:effectLst/>
                <a:latin typeface="Calisto MT" panose="02040603050505030304" pitchFamily="18" charset="0"/>
                <a:ea typeface="Calibri" panose="020F0502020204030204" pitchFamily="34" charset="0"/>
              </a:rPr>
              <a:t>dll</a:t>
            </a:r>
            <a:r>
              <a:rPr lang="en-US" sz="1600" dirty="0">
                <a:effectLst/>
                <a:latin typeface="Calisto MT" panose="02040603050505030304" pitchFamily="18" charset="0"/>
                <a:ea typeface="Calibri" panose="020F0502020204030204" pitchFamily="34" charset="0"/>
              </a:rPr>
              <a:t>.</a:t>
            </a:r>
            <a:endParaRPr lang="en-US" sz="1600" dirty="0">
              <a:effectLst/>
              <a:latin typeface="Calisto MT" panose="02040603050505030304" pitchFamily="18" charset="0"/>
              <a:ea typeface="Calibri" panose="020F0502020204030204" pitchFamily="34" charset="0"/>
              <a:cs typeface="Times New Roman" panose="02020603050405020304" pitchFamily="18" charset="0"/>
            </a:endParaRPr>
          </a:p>
          <a:p>
            <a:pPr algn="l"/>
            <a:endParaRPr lang="en-US" sz="1200" dirty="0">
              <a:latin typeface="Calisto MT" panose="02040603050505030304" pitchFamily="18" charset="0"/>
            </a:endParaRPr>
          </a:p>
        </p:txBody>
      </p:sp>
    </p:spTree>
    <p:extLst>
      <p:ext uri="{BB962C8B-B14F-4D97-AF65-F5344CB8AC3E}">
        <p14:creationId xmlns:p14="http://schemas.microsoft.com/office/powerpoint/2010/main" val="387057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3097310" y="339502"/>
            <a:ext cx="604669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2800" dirty="0" err="1">
                <a:latin typeface="Calisto MT" panose="02040603050505030304" pitchFamily="18" charset="0"/>
                <a:cs typeface="Arial" pitchFamily="34" charset="0"/>
              </a:rPr>
              <a:t>Tahap</a:t>
            </a:r>
            <a:r>
              <a:rPr lang="en-US" sz="2800" dirty="0">
                <a:latin typeface="Calisto MT" panose="02040603050505030304" pitchFamily="18" charset="0"/>
                <a:cs typeface="Arial" pitchFamily="34" charset="0"/>
              </a:rPr>
              <a:t> </a:t>
            </a:r>
            <a:r>
              <a:rPr lang="en-US" sz="2800" dirty="0" err="1">
                <a:latin typeface="Calisto MT" panose="02040603050505030304" pitchFamily="18" charset="0"/>
                <a:cs typeface="Arial" pitchFamily="34" charset="0"/>
              </a:rPr>
              <a:t>Tumbuh</a:t>
            </a:r>
            <a:r>
              <a:rPr lang="en-US" sz="2800" dirty="0">
                <a:latin typeface="Calisto MT" panose="02040603050505030304" pitchFamily="18" charset="0"/>
                <a:cs typeface="Arial" pitchFamily="34" charset="0"/>
              </a:rPr>
              <a:t> </a:t>
            </a:r>
            <a:r>
              <a:rPr lang="en-US" sz="2800" dirty="0" err="1">
                <a:latin typeface="Calisto MT" panose="02040603050505030304" pitchFamily="18" charset="0"/>
                <a:cs typeface="Arial" pitchFamily="34" charset="0"/>
              </a:rPr>
              <a:t>Kembang</a:t>
            </a:r>
            <a:r>
              <a:rPr lang="en-US" sz="2800" dirty="0">
                <a:latin typeface="Calisto MT" panose="02040603050505030304" pitchFamily="18" charset="0"/>
                <a:cs typeface="Arial" pitchFamily="34" charset="0"/>
              </a:rPr>
              <a:t> </a:t>
            </a:r>
            <a:r>
              <a:rPr lang="en-US" sz="2800" dirty="0" err="1">
                <a:latin typeface="Calisto MT" panose="02040603050505030304" pitchFamily="18" charset="0"/>
                <a:cs typeface="Arial" pitchFamily="34" charset="0"/>
              </a:rPr>
              <a:t>Anak</a:t>
            </a:r>
            <a:r>
              <a:rPr lang="en-US" sz="2800" dirty="0">
                <a:latin typeface="Calisto MT" panose="02040603050505030304" pitchFamily="18" charset="0"/>
                <a:cs typeface="Arial" pitchFamily="34" charset="0"/>
              </a:rPr>
              <a:t>:</a:t>
            </a:r>
          </a:p>
        </p:txBody>
      </p:sp>
      <p:grpSp>
        <p:nvGrpSpPr>
          <p:cNvPr id="6" name="Group 5"/>
          <p:cNvGrpSpPr/>
          <p:nvPr/>
        </p:nvGrpSpPr>
        <p:grpSpPr>
          <a:xfrm>
            <a:off x="3131840" y="1275606"/>
            <a:ext cx="5256584" cy="720000"/>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Right Triangle 4"/>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17" name="Group 16"/>
          <p:cNvGrpSpPr/>
          <p:nvPr/>
        </p:nvGrpSpPr>
        <p:grpSpPr>
          <a:xfrm>
            <a:off x="3126085" y="2163705"/>
            <a:ext cx="5256584" cy="720000"/>
            <a:chOff x="3131840" y="1491630"/>
            <a:chExt cx="5256584" cy="576064"/>
          </a:xfrm>
        </p:grpSpPr>
        <p:sp>
          <p:nvSpPr>
            <p:cNvPr id="18" name="Rectangle 17"/>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ight Triangle 18"/>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0" name="Group 19"/>
          <p:cNvGrpSpPr/>
          <p:nvPr/>
        </p:nvGrpSpPr>
        <p:grpSpPr>
          <a:xfrm>
            <a:off x="3120330" y="3051804"/>
            <a:ext cx="5256584" cy="720000"/>
            <a:chOff x="3131840" y="1491630"/>
            <a:chExt cx="5256584" cy="576064"/>
          </a:xfrm>
        </p:grpSpPr>
        <p:sp>
          <p:nvSpPr>
            <p:cNvPr id="21" name="Rectangle 20"/>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ight Triangle 21"/>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3" name="Group 22"/>
          <p:cNvGrpSpPr/>
          <p:nvPr/>
        </p:nvGrpSpPr>
        <p:grpSpPr>
          <a:xfrm>
            <a:off x="3114575" y="3939902"/>
            <a:ext cx="5256584" cy="720000"/>
            <a:chOff x="3131840" y="1491630"/>
            <a:chExt cx="5256584" cy="576064"/>
          </a:xfrm>
        </p:grpSpPr>
        <p:sp>
          <p:nvSpPr>
            <p:cNvPr id="24" name="Rectangle 23"/>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ight Triangle 24"/>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6" name="TextBox 25"/>
          <p:cNvSpPr txBox="1"/>
          <p:nvPr/>
        </p:nvSpPr>
        <p:spPr>
          <a:xfrm>
            <a:off x="3131840" y="1275606"/>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01</a:t>
            </a:r>
            <a:endParaRPr lang="ko-KR" altLang="en-US" sz="2000" b="1" dirty="0">
              <a:solidFill>
                <a:schemeClr val="bg1"/>
              </a:solidFill>
              <a:cs typeface="Arial" pitchFamily="34" charset="0"/>
            </a:endParaRPr>
          </a:p>
        </p:txBody>
      </p:sp>
      <p:sp>
        <p:nvSpPr>
          <p:cNvPr id="27" name="TextBox 26"/>
          <p:cNvSpPr txBox="1"/>
          <p:nvPr/>
        </p:nvSpPr>
        <p:spPr>
          <a:xfrm>
            <a:off x="3120330" y="2163705"/>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02</a:t>
            </a:r>
            <a:endParaRPr lang="ko-KR" altLang="en-US" sz="2000" b="1" dirty="0">
              <a:solidFill>
                <a:schemeClr val="bg1"/>
              </a:solidFill>
              <a:cs typeface="Arial" pitchFamily="34" charset="0"/>
            </a:endParaRPr>
          </a:p>
        </p:txBody>
      </p:sp>
      <p:sp>
        <p:nvSpPr>
          <p:cNvPr id="28" name="TextBox 27"/>
          <p:cNvSpPr txBox="1"/>
          <p:nvPr/>
        </p:nvSpPr>
        <p:spPr>
          <a:xfrm>
            <a:off x="3108820" y="3051804"/>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03</a:t>
            </a:r>
            <a:endParaRPr lang="ko-KR" altLang="en-US" sz="2000" b="1" dirty="0">
              <a:solidFill>
                <a:schemeClr val="bg1"/>
              </a:solidFill>
              <a:cs typeface="Arial" pitchFamily="34" charset="0"/>
            </a:endParaRPr>
          </a:p>
        </p:txBody>
      </p:sp>
      <p:sp>
        <p:nvSpPr>
          <p:cNvPr id="29" name="TextBox 28"/>
          <p:cNvSpPr txBox="1"/>
          <p:nvPr/>
        </p:nvSpPr>
        <p:spPr>
          <a:xfrm>
            <a:off x="3097310" y="3939903"/>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04</a:t>
            </a:r>
            <a:endParaRPr lang="ko-KR" altLang="en-US" sz="2000" b="1" dirty="0">
              <a:solidFill>
                <a:schemeClr val="bg1"/>
              </a:solidFill>
              <a:cs typeface="Arial" pitchFamily="34" charset="0"/>
            </a:endParaRPr>
          </a:p>
        </p:txBody>
      </p:sp>
      <p:grpSp>
        <p:nvGrpSpPr>
          <p:cNvPr id="7" name="Group 6"/>
          <p:cNvGrpSpPr/>
          <p:nvPr/>
        </p:nvGrpSpPr>
        <p:grpSpPr>
          <a:xfrm>
            <a:off x="3834576" y="1301272"/>
            <a:ext cx="4392568" cy="894218"/>
            <a:chOff x="3851840" y="1316030"/>
            <a:chExt cx="4392568" cy="894218"/>
          </a:xfrm>
        </p:grpSpPr>
        <p:sp>
          <p:nvSpPr>
            <p:cNvPr id="30" name="TextBox 29"/>
            <p:cNvSpPr txBox="1"/>
            <p:nvPr/>
          </p:nvSpPr>
          <p:spPr>
            <a:xfrm>
              <a:off x="3851840" y="1316030"/>
              <a:ext cx="4392567" cy="584775"/>
            </a:xfrm>
            <a:prstGeom prst="rect">
              <a:avLst/>
            </a:prstGeom>
            <a:noFill/>
          </p:spPr>
          <p:txBody>
            <a:bodyPr wrap="square" rtlCol="0">
              <a:spAutoFit/>
            </a:bodyPr>
            <a:lstStyle/>
            <a:p>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ko-KR" altLang="en-US" sz="1400" b="1" dirty="0">
                <a:solidFill>
                  <a:schemeClr val="tx1">
                    <a:lumMod val="75000"/>
                    <a:lumOff val="25000"/>
                  </a:schemeClr>
                </a:solidFill>
                <a:cs typeface="Arial" pitchFamily="34" charset="0"/>
              </a:endParaRPr>
            </a:p>
          </p:txBody>
        </p:sp>
        <p:sp>
          <p:nvSpPr>
            <p:cNvPr id="31" name="TextBox 30"/>
            <p:cNvSpPr txBox="1"/>
            <p:nvPr/>
          </p:nvSpPr>
          <p:spPr>
            <a:xfrm>
              <a:off x="3851840" y="1625473"/>
              <a:ext cx="4392568" cy="584775"/>
            </a:xfrm>
            <a:prstGeom prst="rect">
              <a:avLst/>
            </a:prstGeom>
            <a:noFill/>
          </p:spPr>
          <p:txBody>
            <a:bodyPr wrap="square" rtlCol="0">
              <a:spAutoFit/>
            </a:bodyPr>
            <a:lstStyle/>
            <a:p>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(1bulan-1tahun)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altLang="ko-KR" sz="1600" dirty="0">
                  <a:solidFill>
                    <a:schemeClr val="tx1">
                      <a:lumMod val="75000"/>
                      <a:lumOff val="25000"/>
                    </a:schemeClr>
                  </a:solidFill>
                  <a:cs typeface="Arial" pitchFamily="34" charset="0"/>
                </a:rPr>
                <a:t> </a:t>
              </a:r>
              <a:endParaRPr lang="ko-KR" altLang="en-US" sz="1600" dirty="0">
                <a:solidFill>
                  <a:schemeClr val="tx1">
                    <a:lumMod val="75000"/>
                    <a:lumOff val="25000"/>
                  </a:schemeClr>
                </a:solidFill>
                <a:cs typeface="Arial" pitchFamily="34" charset="0"/>
              </a:endParaRPr>
            </a:p>
          </p:txBody>
        </p:sp>
      </p:grpSp>
      <p:grpSp>
        <p:nvGrpSpPr>
          <p:cNvPr id="36" name="Group 35"/>
          <p:cNvGrpSpPr/>
          <p:nvPr/>
        </p:nvGrpSpPr>
        <p:grpSpPr>
          <a:xfrm>
            <a:off x="3851840" y="2250553"/>
            <a:ext cx="4392568" cy="607779"/>
            <a:chOff x="3851840" y="1356248"/>
            <a:chExt cx="4392568" cy="607779"/>
          </a:xfrm>
        </p:grpSpPr>
        <p:sp>
          <p:nvSpPr>
            <p:cNvPr id="37" name="TextBox 36"/>
            <p:cNvSpPr txBox="1"/>
            <p:nvPr/>
          </p:nvSpPr>
          <p:spPr>
            <a:xfrm>
              <a:off x="3851840" y="1356248"/>
              <a:ext cx="4392567" cy="369332"/>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Toddler</a:t>
              </a:r>
              <a:endParaRPr lang="ko-KR" altLang="en-US" sz="1400" b="1" dirty="0">
                <a:solidFill>
                  <a:schemeClr val="tx1">
                    <a:lumMod val="75000"/>
                    <a:lumOff val="25000"/>
                  </a:schemeClr>
                </a:solidFill>
                <a:cs typeface="Arial" pitchFamily="34" charset="0"/>
              </a:endParaRPr>
            </a:p>
          </p:txBody>
        </p:sp>
        <p:sp>
          <p:nvSpPr>
            <p:cNvPr id="38" name="TextBox 37"/>
            <p:cNvSpPr txBox="1"/>
            <p:nvPr/>
          </p:nvSpPr>
          <p:spPr>
            <a:xfrm>
              <a:off x="3851840" y="1625473"/>
              <a:ext cx="4392568" cy="338554"/>
            </a:xfrm>
            <a:prstGeom prst="rect">
              <a:avLst/>
            </a:prstGeom>
            <a:noFill/>
          </p:spPr>
          <p:txBody>
            <a:bodyPr wrap="square" rtlCol="0">
              <a:spAutoFit/>
            </a:bodyPr>
            <a:lstStyle/>
            <a:p>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(1tahun-3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tahun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9" name="Group 38"/>
          <p:cNvGrpSpPr/>
          <p:nvPr/>
        </p:nvGrpSpPr>
        <p:grpSpPr>
          <a:xfrm>
            <a:off x="3806050" y="3144858"/>
            <a:ext cx="4438357" cy="822560"/>
            <a:chOff x="3806050" y="1356248"/>
            <a:chExt cx="4438357" cy="822560"/>
          </a:xfrm>
        </p:grpSpPr>
        <p:sp>
          <p:nvSpPr>
            <p:cNvPr id="40" name="TextBox 39"/>
            <p:cNvSpPr txBox="1"/>
            <p:nvPr/>
          </p:nvSpPr>
          <p:spPr>
            <a:xfrm>
              <a:off x="3851840" y="1356248"/>
              <a:ext cx="4392567" cy="369332"/>
            </a:xfrm>
            <a:prstGeom prst="rect">
              <a:avLst/>
            </a:prstGeom>
            <a:noFill/>
          </p:spPr>
          <p:txBody>
            <a:bodyPr wrap="square" rtlCol="0">
              <a:spAutoFit/>
            </a:bodyPr>
            <a:lstStyle/>
            <a:p>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sekolah</a:t>
              </a:r>
              <a:endParaRPr lang="ko-KR" altLang="en-US" sz="1400" b="1" dirty="0">
                <a:solidFill>
                  <a:schemeClr val="tx1">
                    <a:lumMod val="75000"/>
                    <a:lumOff val="25000"/>
                  </a:schemeClr>
                </a:solidFill>
                <a:cs typeface="Arial" pitchFamily="34" charset="0"/>
              </a:endParaRPr>
            </a:p>
          </p:txBody>
        </p:sp>
        <p:sp>
          <p:nvSpPr>
            <p:cNvPr id="41" name="TextBox 40"/>
            <p:cNvSpPr txBox="1"/>
            <p:nvPr/>
          </p:nvSpPr>
          <p:spPr>
            <a:xfrm>
              <a:off x="3806050" y="1655588"/>
              <a:ext cx="4392568" cy="523220"/>
            </a:xfrm>
            <a:prstGeom prst="rect">
              <a:avLst/>
            </a:prstGeom>
            <a:noFill/>
          </p:spPr>
          <p:txBody>
            <a:bodyPr wrap="square" rtlCol="0">
              <a:spAutoFit/>
            </a:bodyPr>
            <a:lstStyle/>
            <a:p>
              <a:r>
                <a:rPr lang="en-US" sz="1600" dirty="0">
                  <a:effectLst/>
                  <a:latin typeface="Times New Roman" panose="02020603050405020304" pitchFamily="18" charset="0"/>
                  <a:ea typeface="Calibri" panose="020F0502020204030204" pitchFamily="34" charset="0"/>
                  <a:cs typeface="Times New Roman" panose="02020603050405020304" pitchFamily="18" charset="0"/>
                </a:rPr>
                <a:t>(3tahun-6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tahun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grpSp>
      <p:grpSp>
        <p:nvGrpSpPr>
          <p:cNvPr id="42" name="Group 41"/>
          <p:cNvGrpSpPr/>
          <p:nvPr/>
        </p:nvGrpSpPr>
        <p:grpSpPr>
          <a:xfrm>
            <a:off x="3851840" y="4039163"/>
            <a:ext cx="4392568" cy="607779"/>
            <a:chOff x="3851840" y="1356248"/>
            <a:chExt cx="4392568" cy="607779"/>
          </a:xfrm>
        </p:grpSpPr>
        <p:sp>
          <p:nvSpPr>
            <p:cNvPr id="43" name="TextBox 42"/>
            <p:cNvSpPr txBox="1"/>
            <p:nvPr/>
          </p:nvSpPr>
          <p:spPr>
            <a:xfrm>
              <a:off x="3851840" y="1356248"/>
              <a:ext cx="4392567" cy="307777"/>
            </a:xfrm>
            <a:prstGeom prst="rect">
              <a:avLst/>
            </a:prstGeom>
            <a:noFill/>
          </p:spPr>
          <p:txBody>
            <a:bodyPr wrap="square" rtlCol="0">
              <a:spAutoFit/>
            </a:bodyPr>
            <a:lstStyle/>
            <a:p>
              <a:endParaRPr lang="ko-KR" altLang="en-US" sz="1400" b="1" dirty="0">
                <a:solidFill>
                  <a:schemeClr val="tx1">
                    <a:lumMod val="75000"/>
                    <a:lumOff val="25000"/>
                  </a:schemeClr>
                </a:solidFill>
                <a:cs typeface="Arial" pitchFamily="34" charset="0"/>
              </a:endParaRPr>
            </a:p>
          </p:txBody>
        </p:sp>
        <p:sp>
          <p:nvSpPr>
            <p:cNvPr id="44" name="TextBox 43"/>
            <p:cNvSpPr txBox="1"/>
            <p:nvPr/>
          </p:nvSpPr>
          <p:spPr>
            <a:xfrm>
              <a:off x="3851840" y="1625473"/>
              <a:ext cx="4392568" cy="338554"/>
            </a:xfrm>
            <a:prstGeom prst="rect">
              <a:avLst/>
            </a:prstGeom>
            <a:noFill/>
          </p:spPr>
          <p:txBody>
            <a:bodyPr wrap="square" rtlCol="0">
              <a:spAutoFit/>
            </a:bodyPr>
            <a:lstStyle/>
            <a:p>
              <a:r>
                <a:rPr lang="en-US" sz="1600" dirty="0">
                  <a:effectLst/>
                  <a:latin typeface="Times New Roman" panose="02020603050405020304" pitchFamily="18" charset="0"/>
                  <a:ea typeface="Calibri" panose="020F0502020204030204" pitchFamily="34" charset="0"/>
                  <a:cs typeface="Times New Roman" panose="02020603050405020304" pitchFamily="18" charset="0"/>
                </a:rPr>
                <a:t>(6tahun-12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tahun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altLang="ko-KR" sz="1600" dirty="0">
                  <a:solidFill>
                    <a:schemeClr val="tx1">
                      <a:lumMod val="75000"/>
                      <a:lumOff val="25000"/>
                    </a:schemeClr>
                  </a:solidFill>
                  <a:cs typeface="Arial" pitchFamily="34" charset="0"/>
                </a:rPr>
                <a:t>. </a:t>
              </a:r>
              <a:endParaRPr lang="ko-KR" altLang="en-US" sz="1600" dirty="0">
                <a:solidFill>
                  <a:schemeClr val="tx1">
                    <a:lumMod val="75000"/>
                    <a:lumOff val="25000"/>
                  </a:schemeClr>
                </a:solidFill>
                <a:cs typeface="Arial" pitchFamily="34" charset="0"/>
              </a:endParaRPr>
            </a:p>
          </p:txBody>
        </p:sp>
      </p:grpSp>
      <p:sp>
        <p:nvSpPr>
          <p:cNvPr id="32" name="TextBox 31">
            <a:extLst>
              <a:ext uri="{FF2B5EF4-FFF2-40B4-BE49-F238E27FC236}">
                <a16:creationId xmlns:a16="http://schemas.microsoft.com/office/drawing/2014/main" id="{0A56B3B9-AF66-449D-8EEC-18FF4823BE15}"/>
              </a:ext>
            </a:extLst>
          </p:cNvPr>
          <p:cNvSpPr txBox="1"/>
          <p:nvPr/>
        </p:nvSpPr>
        <p:spPr>
          <a:xfrm>
            <a:off x="3762123" y="3944725"/>
            <a:ext cx="4572000" cy="374077"/>
          </a:xfrm>
          <a:prstGeom prst="rect">
            <a:avLst/>
          </a:prstGeom>
          <a:noFill/>
        </p:spPr>
        <p:txBody>
          <a:bodyPr wrap="square">
            <a:spAutoFit/>
          </a:bodyPr>
          <a:lstStyle/>
          <a:p>
            <a:pPr marR="0" lvl="0" algn="just">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Usia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sekolah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5055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err="1">
                <a:latin typeface="Calisto MT" panose="02040603050505030304" pitchFamily="18" charset="0"/>
              </a:rPr>
              <a:t>Profil</a:t>
            </a:r>
            <a:r>
              <a:rPr lang="en-US" altLang="ko-KR" dirty="0">
                <a:latin typeface="Calisto MT" panose="02040603050505030304" pitchFamily="18" charset="0"/>
              </a:rPr>
              <a:t> </a:t>
            </a:r>
            <a:r>
              <a:rPr lang="en-US" altLang="ko-KR" dirty="0" err="1">
                <a:latin typeface="Calisto MT" panose="02040603050505030304" pitchFamily="18" charset="0"/>
              </a:rPr>
              <a:t>Perkembangan</a:t>
            </a:r>
            <a:r>
              <a:rPr lang="en-US" altLang="ko-KR" dirty="0">
                <a:latin typeface="Calisto MT" panose="02040603050505030304" pitchFamily="18" charset="0"/>
              </a:rPr>
              <a:t> </a:t>
            </a:r>
            <a:r>
              <a:rPr lang="en-US" altLang="ko-KR" dirty="0" err="1">
                <a:latin typeface="Calisto MT" panose="02040603050505030304" pitchFamily="18" charset="0"/>
              </a:rPr>
              <a:t>Emosi</a:t>
            </a:r>
            <a:r>
              <a:rPr lang="en-US" altLang="ko-KR" dirty="0">
                <a:latin typeface="Calisto MT" panose="02040603050505030304" pitchFamily="18" charset="0"/>
              </a:rPr>
              <a:t> Anak</a:t>
            </a:r>
            <a:endParaRPr lang="ko-KR" altLang="en-US" dirty="0">
              <a:latin typeface="Calisto MT" panose="02040603050505030304" pitchFamily="18" charset="0"/>
            </a:endParaRPr>
          </a:p>
        </p:txBody>
      </p:sp>
    </p:spTree>
    <p:extLst>
      <p:ext uri="{BB962C8B-B14F-4D97-AF65-F5344CB8AC3E}">
        <p14:creationId xmlns:p14="http://schemas.microsoft.com/office/powerpoint/2010/main" val="310123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US" altLang="ko-KR" b="1" dirty="0" err="1">
                <a:latin typeface="Calisto MT" panose="02040603050505030304" pitchFamily="18" charset="0"/>
              </a:rPr>
              <a:t>Profil</a:t>
            </a:r>
            <a:r>
              <a:rPr lang="en-US" altLang="ko-KR" b="1" dirty="0">
                <a:latin typeface="Calisto MT" panose="02040603050505030304" pitchFamily="18" charset="0"/>
              </a:rPr>
              <a:t> </a:t>
            </a:r>
            <a:r>
              <a:rPr lang="en-US" altLang="ko-KR" b="1" dirty="0" err="1">
                <a:latin typeface="Calisto MT" panose="02040603050505030304" pitchFamily="18" charset="0"/>
              </a:rPr>
              <a:t>Perkembangan</a:t>
            </a:r>
            <a:r>
              <a:rPr lang="en-US" altLang="ko-KR" b="1" dirty="0">
                <a:latin typeface="Calisto MT" panose="02040603050505030304" pitchFamily="18" charset="0"/>
              </a:rPr>
              <a:t> </a:t>
            </a:r>
            <a:r>
              <a:rPr lang="en-US" altLang="ko-KR" b="1" dirty="0" err="1">
                <a:latin typeface="Calisto MT" panose="02040603050505030304" pitchFamily="18" charset="0"/>
              </a:rPr>
              <a:t>Emosi</a:t>
            </a:r>
            <a:r>
              <a:rPr lang="en-US" altLang="ko-KR" b="1" dirty="0">
                <a:latin typeface="Calisto MT" panose="02040603050505030304" pitchFamily="18" charset="0"/>
              </a:rPr>
              <a:t> Anak</a:t>
            </a:r>
            <a:endParaRPr lang="ko-KR" altLang="en-US" b="1" dirty="0">
              <a:latin typeface="Calisto MT" panose="02040603050505030304" pitchFamily="18" charset="0"/>
            </a:endParaRPr>
          </a:p>
        </p:txBody>
      </p:sp>
      <p:sp>
        <p:nvSpPr>
          <p:cNvPr id="5" name="TextBox 4"/>
          <p:cNvSpPr txBox="1"/>
          <p:nvPr/>
        </p:nvSpPr>
        <p:spPr>
          <a:xfrm>
            <a:off x="896369" y="853116"/>
            <a:ext cx="7348039" cy="1477328"/>
          </a:xfrm>
          <a:prstGeom prst="rect">
            <a:avLst/>
          </a:prstGeom>
          <a:noFill/>
        </p:spPr>
        <p:txBody>
          <a:bodyPr wrap="square" rtlCol="0">
            <a:spAutoFit/>
          </a:bodyPr>
          <a:lstStyle/>
          <a:p>
            <a:pPr algn="ctr"/>
            <a:r>
              <a:rPr lang="en-ID" sz="1800" dirty="0" err="1">
                <a:effectLst/>
                <a:latin typeface="Calisto MT" panose="02040603050505030304" pitchFamily="18" charset="0"/>
                <a:ea typeface="Calibri" panose="020F0502020204030204" pitchFamily="34" charset="0"/>
                <a:cs typeface="Times New Roman" panose="02020603050405020304" pitchFamily="18" charset="0"/>
              </a:rPr>
              <a:t>Emosi</a:t>
            </a:r>
            <a:r>
              <a:rPr lang="en-ID" sz="1800" dirty="0">
                <a:effectLst/>
                <a:latin typeface="Calisto MT" panose="02040603050505030304" pitchFamily="18" charset="0"/>
                <a:ea typeface="Calibri" panose="020F0502020204030204" pitchFamily="34" charset="0"/>
                <a:cs typeface="Times New Roman" panose="02020603050405020304" pitchFamily="18" charset="0"/>
              </a:rPr>
              <a:t> </a:t>
            </a:r>
            <a:r>
              <a:rPr lang="en-ID" sz="1800" dirty="0" err="1">
                <a:effectLst/>
                <a:latin typeface="Calisto MT" panose="02040603050505030304" pitchFamily="18" charset="0"/>
                <a:ea typeface="Calibri" panose="020F0502020204030204" pitchFamily="34" charset="0"/>
                <a:cs typeface="Times New Roman" panose="02020603050405020304" pitchFamily="18" charset="0"/>
              </a:rPr>
              <a:t>adalah</a:t>
            </a:r>
            <a:r>
              <a:rPr lang="en-ID" sz="1800" dirty="0">
                <a:effectLst/>
                <a:latin typeface="Calisto MT" panose="02040603050505030304" pitchFamily="18" charset="0"/>
                <a:ea typeface="Calibri" panose="020F0502020204030204" pitchFamily="34" charset="0"/>
                <a:cs typeface="Times New Roman" panose="02020603050405020304" pitchFamily="18" charset="0"/>
              </a:rPr>
              <a:t> </a:t>
            </a:r>
            <a:r>
              <a:rPr lang="en-ID" sz="1800" dirty="0" err="1">
                <a:effectLst/>
                <a:latin typeface="Calisto MT" panose="02040603050505030304" pitchFamily="18" charset="0"/>
                <a:ea typeface="Calibri" panose="020F0502020204030204" pitchFamily="34" charset="0"/>
                <a:cs typeface="Times New Roman" panose="02020603050405020304" pitchFamily="18" charset="0"/>
              </a:rPr>
              <a:t>perasaan</a:t>
            </a:r>
            <a:r>
              <a:rPr lang="en-ID" sz="1800" dirty="0">
                <a:effectLst/>
                <a:latin typeface="Calisto MT" panose="02040603050505030304" pitchFamily="18" charset="0"/>
                <a:ea typeface="Calibri" panose="020F0502020204030204" pitchFamily="34" charset="0"/>
                <a:cs typeface="Times New Roman" panose="02020603050405020304" pitchFamily="18" charset="0"/>
              </a:rPr>
              <a:t> yang </a:t>
            </a:r>
            <a:r>
              <a:rPr lang="en-ID" sz="1800" dirty="0" err="1">
                <a:effectLst/>
                <a:latin typeface="Calisto MT" panose="02040603050505030304" pitchFamily="18" charset="0"/>
                <a:ea typeface="Calibri" panose="020F0502020204030204" pitchFamily="34" charset="0"/>
                <a:cs typeface="Times New Roman" panose="02020603050405020304" pitchFamily="18" charset="0"/>
              </a:rPr>
              <a:t>timbul</a:t>
            </a:r>
            <a:r>
              <a:rPr lang="en-ID" sz="1800" dirty="0">
                <a:effectLst/>
                <a:latin typeface="Calisto MT" panose="02040603050505030304" pitchFamily="18" charset="0"/>
                <a:ea typeface="Calibri" panose="020F0502020204030204" pitchFamily="34" charset="0"/>
                <a:cs typeface="Times New Roman" panose="02020603050405020304" pitchFamily="18" charset="0"/>
              </a:rPr>
              <a:t> </a:t>
            </a:r>
            <a:r>
              <a:rPr lang="en-ID" sz="1800" dirty="0" err="1">
                <a:effectLst/>
                <a:latin typeface="Calisto MT" panose="02040603050505030304" pitchFamily="18" charset="0"/>
                <a:ea typeface="Calibri" panose="020F0502020204030204" pitchFamily="34" charset="0"/>
                <a:cs typeface="Times New Roman" panose="02020603050405020304" pitchFamily="18" charset="0"/>
              </a:rPr>
              <a:t>saat</a:t>
            </a:r>
            <a:r>
              <a:rPr lang="en-ID" sz="1800" dirty="0">
                <a:effectLst/>
                <a:latin typeface="Calisto MT" panose="02040603050505030304" pitchFamily="18" charset="0"/>
                <a:ea typeface="Calibri" panose="020F0502020204030204" pitchFamily="34" charset="0"/>
                <a:cs typeface="Times New Roman" panose="02020603050405020304" pitchFamily="18" charset="0"/>
              </a:rPr>
              <a:t> </a:t>
            </a:r>
            <a:r>
              <a:rPr lang="en-ID" sz="1800" dirty="0" err="1">
                <a:effectLst/>
                <a:latin typeface="Calisto MT" panose="02040603050505030304" pitchFamily="18" charset="0"/>
                <a:ea typeface="Calibri" panose="020F0502020204030204" pitchFamily="34" charset="0"/>
                <a:cs typeface="Times New Roman" panose="02020603050405020304" pitchFamily="18" charset="0"/>
              </a:rPr>
              <a:t>seseorang</a:t>
            </a:r>
            <a:r>
              <a:rPr lang="en-ID" sz="1800" dirty="0">
                <a:effectLst/>
                <a:latin typeface="Calisto MT" panose="02040603050505030304" pitchFamily="18" charset="0"/>
                <a:ea typeface="Calibri" panose="020F0502020204030204" pitchFamily="34" charset="0"/>
                <a:cs typeface="Times New Roman" panose="02020603050405020304" pitchFamily="18" charset="0"/>
              </a:rPr>
              <a:t> </a:t>
            </a:r>
            <a:r>
              <a:rPr lang="en-ID" sz="1800" dirty="0" err="1">
                <a:effectLst/>
                <a:latin typeface="Calisto MT" panose="02040603050505030304" pitchFamily="18" charset="0"/>
                <a:ea typeface="Calibri" panose="020F0502020204030204" pitchFamily="34" charset="0"/>
                <a:cs typeface="Times New Roman" panose="02020603050405020304" pitchFamily="18" charset="0"/>
              </a:rPr>
              <a:t>berada</a:t>
            </a:r>
            <a:r>
              <a:rPr lang="en-ID" sz="1800" dirty="0">
                <a:effectLst/>
                <a:latin typeface="Calisto MT" panose="02040603050505030304" pitchFamily="18" charset="0"/>
                <a:ea typeface="Calibri" panose="020F0502020204030204" pitchFamily="34" charset="0"/>
                <a:cs typeface="Times New Roman" panose="02020603050405020304" pitchFamily="18" charset="0"/>
              </a:rPr>
              <a:t> </a:t>
            </a:r>
            <a:r>
              <a:rPr lang="en-ID" sz="1800" dirty="0" err="1">
                <a:effectLst/>
                <a:latin typeface="Calisto MT" panose="02040603050505030304" pitchFamily="18" charset="0"/>
                <a:ea typeface="Calibri" panose="020F0502020204030204" pitchFamily="34" charset="0"/>
                <a:cs typeface="Times New Roman" panose="02020603050405020304" pitchFamily="18" charset="0"/>
              </a:rPr>
              <a:t>dalam</a:t>
            </a:r>
            <a:endParaRPr lang="en-ID" sz="1800" dirty="0">
              <a:effectLst/>
              <a:latin typeface="Calisto MT" panose="02040603050505030304" pitchFamily="18" charset="0"/>
              <a:ea typeface="Calibri" panose="020F0502020204030204" pitchFamily="34" charset="0"/>
              <a:cs typeface="Times New Roman" panose="02020603050405020304" pitchFamily="18" charset="0"/>
            </a:endParaRPr>
          </a:p>
          <a:p>
            <a:pPr algn="ctr"/>
            <a:r>
              <a:rPr lang="en-ID" sz="1800" dirty="0">
                <a:effectLst/>
                <a:latin typeface="Calisto MT" panose="02040603050505030304" pitchFamily="18" charset="0"/>
                <a:ea typeface="Calibri" panose="020F0502020204030204" pitchFamily="34" charset="0"/>
                <a:cs typeface="Times New Roman" panose="02020603050405020304" pitchFamily="18" charset="0"/>
              </a:rPr>
              <a:t> </a:t>
            </a:r>
            <a:r>
              <a:rPr lang="en-ID" sz="1800" dirty="0" err="1">
                <a:effectLst/>
                <a:latin typeface="Calisto MT" panose="02040603050505030304" pitchFamily="18" charset="0"/>
                <a:ea typeface="Calibri" panose="020F0502020204030204" pitchFamily="34" charset="0"/>
                <a:cs typeface="Times New Roman" panose="02020603050405020304" pitchFamily="18" charset="0"/>
              </a:rPr>
              <a:t>suatu</a:t>
            </a:r>
            <a:r>
              <a:rPr lang="en-ID" sz="1800" dirty="0">
                <a:effectLst/>
                <a:latin typeface="Calisto MT" panose="02040603050505030304" pitchFamily="18" charset="0"/>
                <a:ea typeface="Calibri" panose="020F0502020204030204" pitchFamily="34" charset="0"/>
                <a:cs typeface="Times New Roman" panose="02020603050405020304" pitchFamily="18" charset="0"/>
              </a:rPr>
              <a:t> </a:t>
            </a:r>
            <a:r>
              <a:rPr lang="en-ID" sz="1800" dirty="0" err="1">
                <a:effectLst/>
                <a:latin typeface="Calisto MT" panose="02040603050505030304" pitchFamily="18" charset="0"/>
                <a:ea typeface="Calibri" panose="020F0502020204030204" pitchFamily="34" charset="0"/>
                <a:cs typeface="Times New Roman" panose="02020603050405020304" pitchFamily="18" charset="0"/>
              </a:rPr>
              <a:t>keadaan</a:t>
            </a:r>
            <a:r>
              <a:rPr lang="en-ID" sz="1800" dirty="0">
                <a:effectLst/>
                <a:latin typeface="Calisto MT" panose="02040603050505030304" pitchFamily="18" charset="0"/>
                <a:ea typeface="Calibri" panose="020F0502020204030204" pitchFamily="34" charset="0"/>
                <a:cs typeface="Times New Roman" panose="02020603050405020304" pitchFamily="18" charset="0"/>
              </a:rPr>
              <a:t> yang </a:t>
            </a:r>
            <a:r>
              <a:rPr lang="en-ID" sz="1800" dirty="0" err="1">
                <a:effectLst/>
                <a:latin typeface="Calisto MT" panose="02040603050505030304" pitchFamily="18" charset="0"/>
                <a:ea typeface="Calibri" panose="020F0502020204030204" pitchFamily="34" charset="0"/>
                <a:cs typeface="Times New Roman" panose="02020603050405020304" pitchFamily="18" charset="0"/>
              </a:rPr>
              <a:t>dianggap</a:t>
            </a:r>
            <a:r>
              <a:rPr lang="en-ID" sz="1800" dirty="0">
                <a:effectLst/>
                <a:latin typeface="Calisto MT" panose="02040603050505030304" pitchFamily="18" charset="0"/>
                <a:ea typeface="Calibri" panose="020F0502020204030204" pitchFamily="34" charset="0"/>
                <a:cs typeface="Times New Roman" panose="02020603050405020304" pitchFamily="18" charset="0"/>
              </a:rPr>
              <a:t> </a:t>
            </a:r>
            <a:r>
              <a:rPr lang="en-ID" sz="1800" dirty="0" err="1">
                <a:effectLst/>
                <a:latin typeface="Calisto MT" panose="02040603050505030304" pitchFamily="18" charset="0"/>
                <a:ea typeface="Calibri" panose="020F0502020204030204" pitchFamily="34" charset="0"/>
                <a:cs typeface="Times New Roman" panose="02020603050405020304" pitchFamily="18" charset="0"/>
              </a:rPr>
              <a:t>penting</a:t>
            </a:r>
            <a:r>
              <a:rPr lang="en-ID" sz="1800" dirty="0">
                <a:effectLst/>
                <a:latin typeface="Calisto MT" panose="02040603050505030304" pitchFamily="18" charset="0"/>
                <a:ea typeface="Calibri" panose="020F0502020204030204" pitchFamily="34" charset="0"/>
                <a:cs typeface="Times New Roman" panose="02020603050405020304" pitchFamily="18" charset="0"/>
              </a:rPr>
              <a:t> oleh </a:t>
            </a:r>
            <a:r>
              <a:rPr lang="en-ID" sz="1800" dirty="0" err="1">
                <a:effectLst/>
                <a:latin typeface="Calisto MT" panose="02040603050505030304" pitchFamily="18" charset="0"/>
                <a:ea typeface="Calibri" panose="020F0502020204030204" pitchFamily="34" charset="0"/>
                <a:cs typeface="Times New Roman" panose="02020603050405020304" pitchFamily="18" charset="0"/>
              </a:rPr>
              <a:t>individu</a:t>
            </a:r>
            <a:r>
              <a:rPr lang="en-ID" sz="1800" dirty="0">
                <a:effectLst/>
                <a:latin typeface="Calisto MT" panose="02040603050505030304" pitchFamily="18" charset="0"/>
                <a:ea typeface="Calibri" panose="020F0502020204030204" pitchFamily="34" charset="0"/>
                <a:cs typeface="Times New Roman" panose="02020603050405020304" pitchFamily="18" charset="0"/>
              </a:rPr>
              <a:t> </a:t>
            </a:r>
          </a:p>
          <a:p>
            <a:pPr algn="ctr"/>
            <a:r>
              <a:rPr lang="en-ID" sz="1800" dirty="0" err="1">
                <a:effectLst/>
                <a:latin typeface="Calisto MT" panose="02040603050505030304" pitchFamily="18" charset="0"/>
                <a:ea typeface="Calibri" panose="020F0502020204030204" pitchFamily="34" charset="0"/>
                <a:cs typeface="Times New Roman" panose="02020603050405020304" pitchFamily="18" charset="0"/>
              </a:rPr>
              <a:t>tersebut</a:t>
            </a:r>
            <a:r>
              <a:rPr lang="en-ID" sz="1800" dirty="0">
                <a:effectLst/>
                <a:latin typeface="Calisto MT" panose="02040603050505030304" pitchFamily="18" charset="0"/>
                <a:ea typeface="Calibri" panose="020F0502020204030204" pitchFamily="34" charset="0"/>
                <a:cs typeface="Times New Roman" panose="02020603050405020304" pitchFamily="18" charset="0"/>
              </a:rPr>
              <a:t>. </a:t>
            </a:r>
            <a:r>
              <a:rPr lang="en-ID" sz="1800" dirty="0" err="1">
                <a:effectLst/>
                <a:latin typeface="Calisto MT" panose="02040603050505030304" pitchFamily="18" charset="0"/>
                <a:ea typeface="Calibri" panose="020F0502020204030204" pitchFamily="34" charset="0"/>
                <a:cs typeface="Times New Roman" panose="02020603050405020304" pitchFamily="18" charset="0"/>
              </a:rPr>
              <a:t>Emosi</a:t>
            </a:r>
            <a:r>
              <a:rPr lang="en-ID" sz="1800" dirty="0">
                <a:effectLst/>
                <a:latin typeface="Calisto MT" panose="02040603050505030304" pitchFamily="18" charset="0"/>
                <a:ea typeface="Calibri" panose="020F0502020204030204" pitchFamily="34" charset="0"/>
                <a:cs typeface="Times New Roman" panose="02020603050405020304" pitchFamily="18" charset="0"/>
              </a:rPr>
              <a:t> </a:t>
            </a:r>
            <a:r>
              <a:rPr lang="en-ID" sz="1800" dirty="0" err="1">
                <a:effectLst/>
                <a:latin typeface="Calisto MT" panose="02040603050505030304" pitchFamily="18" charset="0"/>
                <a:ea typeface="Calibri" panose="020F0502020204030204" pitchFamily="34" charset="0"/>
                <a:cs typeface="Times New Roman" panose="02020603050405020304" pitchFamily="18" charset="0"/>
              </a:rPr>
              <a:t>diwakilkan</a:t>
            </a:r>
            <a:r>
              <a:rPr lang="en-ID" sz="1800" dirty="0">
                <a:effectLst/>
                <a:latin typeface="Calisto MT" panose="02040603050505030304" pitchFamily="18" charset="0"/>
                <a:ea typeface="Calibri" panose="020F0502020204030204" pitchFamily="34" charset="0"/>
                <a:cs typeface="Times New Roman" panose="02020603050405020304" pitchFamily="18" charset="0"/>
              </a:rPr>
              <a:t> oleh </a:t>
            </a:r>
            <a:r>
              <a:rPr lang="en-ID" sz="1800" dirty="0" err="1">
                <a:effectLst/>
                <a:latin typeface="Calisto MT" panose="02040603050505030304" pitchFamily="18" charset="0"/>
                <a:ea typeface="Calibri" panose="020F0502020204030204" pitchFamily="34" charset="0"/>
                <a:cs typeface="Times New Roman" panose="02020603050405020304" pitchFamily="18" charset="0"/>
              </a:rPr>
              <a:t>perilaku</a:t>
            </a:r>
            <a:r>
              <a:rPr lang="en-ID" sz="1800" dirty="0">
                <a:effectLst/>
                <a:latin typeface="Calisto MT" panose="02040603050505030304" pitchFamily="18" charset="0"/>
                <a:ea typeface="Calibri" panose="020F0502020204030204" pitchFamily="34" charset="0"/>
                <a:cs typeface="Times New Roman" panose="02020603050405020304" pitchFamily="18" charset="0"/>
              </a:rPr>
              <a:t> yang </a:t>
            </a:r>
            <a:r>
              <a:rPr lang="en-ID" sz="1800" dirty="0" err="1">
                <a:effectLst/>
                <a:latin typeface="Calisto MT" panose="02040603050505030304" pitchFamily="18" charset="0"/>
                <a:ea typeface="Calibri" panose="020F0502020204030204" pitchFamily="34" charset="0"/>
                <a:cs typeface="Times New Roman" panose="02020603050405020304" pitchFamily="18" charset="0"/>
              </a:rPr>
              <a:t>mengekspresikan</a:t>
            </a:r>
            <a:r>
              <a:rPr lang="en-ID" sz="1800" dirty="0">
                <a:effectLst/>
                <a:latin typeface="Calisto MT" panose="02040603050505030304" pitchFamily="18" charset="0"/>
                <a:ea typeface="Calibri" panose="020F0502020204030204" pitchFamily="34" charset="0"/>
                <a:cs typeface="Times New Roman" panose="02020603050405020304" pitchFamily="18" charset="0"/>
              </a:rPr>
              <a:t> </a:t>
            </a:r>
            <a:r>
              <a:rPr lang="en-ID" sz="1800" dirty="0" err="1">
                <a:effectLst/>
                <a:latin typeface="Calisto MT" panose="02040603050505030304" pitchFamily="18" charset="0"/>
                <a:ea typeface="Calibri" panose="020F0502020204030204" pitchFamily="34" charset="0"/>
                <a:cs typeface="Times New Roman" panose="02020603050405020304" pitchFamily="18" charset="0"/>
              </a:rPr>
              <a:t>kenyamanan</a:t>
            </a:r>
            <a:r>
              <a:rPr lang="en-ID" sz="1800" dirty="0">
                <a:effectLst/>
                <a:latin typeface="Calisto MT" panose="02040603050505030304" pitchFamily="18" charset="0"/>
                <a:ea typeface="Calibri" panose="020F0502020204030204" pitchFamily="34" charset="0"/>
                <a:cs typeface="Times New Roman" panose="02020603050405020304" pitchFamily="18" charset="0"/>
              </a:rPr>
              <a:t> </a:t>
            </a:r>
            <a:r>
              <a:rPr lang="en-ID" sz="1800" dirty="0" err="1">
                <a:effectLst/>
                <a:latin typeface="Calisto MT" panose="02040603050505030304" pitchFamily="18" charset="0"/>
                <a:ea typeface="Calibri" panose="020F0502020204030204" pitchFamily="34" charset="0"/>
                <a:cs typeface="Times New Roman" panose="02020603050405020304" pitchFamily="18" charset="0"/>
              </a:rPr>
              <a:t>atau</a:t>
            </a:r>
            <a:r>
              <a:rPr lang="en-ID" sz="1800" dirty="0">
                <a:effectLst/>
                <a:latin typeface="Calisto MT" panose="02040603050505030304" pitchFamily="18" charset="0"/>
                <a:ea typeface="Calibri" panose="020F0502020204030204" pitchFamily="34" charset="0"/>
                <a:cs typeface="Times New Roman" panose="02020603050405020304" pitchFamily="18" charset="0"/>
              </a:rPr>
              <a:t> </a:t>
            </a:r>
            <a:r>
              <a:rPr lang="en-ID" sz="1800" dirty="0" err="1">
                <a:effectLst/>
                <a:latin typeface="Calisto MT" panose="02040603050505030304" pitchFamily="18" charset="0"/>
                <a:ea typeface="Calibri" panose="020F0502020204030204" pitchFamily="34" charset="0"/>
                <a:cs typeface="Times New Roman" panose="02020603050405020304" pitchFamily="18" charset="0"/>
              </a:rPr>
              <a:t>ketidaknyamanan</a:t>
            </a:r>
            <a:r>
              <a:rPr lang="en-ID" sz="1800" dirty="0">
                <a:effectLst/>
                <a:latin typeface="Calisto MT" panose="02040603050505030304" pitchFamily="18" charset="0"/>
                <a:ea typeface="Calibri" panose="020F0502020204030204" pitchFamily="34" charset="0"/>
                <a:cs typeface="Times New Roman" panose="02020603050405020304" pitchFamily="18" charset="0"/>
              </a:rPr>
              <a:t> </a:t>
            </a:r>
            <a:r>
              <a:rPr lang="en-ID" sz="1800" dirty="0" err="1">
                <a:effectLst/>
                <a:latin typeface="Calisto MT" panose="02040603050505030304" pitchFamily="18" charset="0"/>
                <a:ea typeface="Calibri" panose="020F0502020204030204" pitchFamily="34" charset="0"/>
                <a:cs typeface="Times New Roman" panose="02020603050405020304" pitchFamily="18" charset="0"/>
              </a:rPr>
              <a:t>terhadap</a:t>
            </a:r>
            <a:r>
              <a:rPr lang="en-ID" sz="1800" dirty="0">
                <a:effectLst/>
                <a:latin typeface="Calisto MT" panose="02040603050505030304" pitchFamily="18" charset="0"/>
                <a:ea typeface="Calibri" panose="020F0502020204030204" pitchFamily="34" charset="0"/>
                <a:cs typeface="Times New Roman" panose="02020603050405020304" pitchFamily="18" charset="0"/>
              </a:rPr>
              <a:t> </a:t>
            </a:r>
            <a:r>
              <a:rPr lang="en-ID" sz="1800" dirty="0" err="1">
                <a:effectLst/>
                <a:latin typeface="Calisto MT" panose="02040603050505030304" pitchFamily="18" charset="0"/>
                <a:ea typeface="Calibri" panose="020F0502020204030204" pitchFamily="34" charset="0"/>
                <a:cs typeface="Times New Roman" panose="02020603050405020304" pitchFamily="18" charset="0"/>
              </a:rPr>
              <a:t>keadaan</a:t>
            </a:r>
            <a:r>
              <a:rPr lang="en-ID" sz="1800" dirty="0">
                <a:effectLst/>
                <a:latin typeface="Calisto MT" panose="02040603050505030304" pitchFamily="18" charset="0"/>
                <a:ea typeface="Calibri" panose="020F0502020204030204" pitchFamily="34" charset="0"/>
                <a:cs typeface="Times New Roman" panose="02020603050405020304" pitchFamily="18" charset="0"/>
              </a:rPr>
              <a:t> </a:t>
            </a:r>
            <a:r>
              <a:rPr lang="en-ID" sz="1800" dirty="0" err="1">
                <a:effectLst/>
                <a:latin typeface="Calisto MT" panose="02040603050505030304" pitchFamily="18" charset="0"/>
                <a:ea typeface="Calibri" panose="020F0502020204030204" pitchFamily="34" charset="0"/>
                <a:cs typeface="Times New Roman" panose="02020603050405020304" pitchFamily="18" charset="0"/>
              </a:rPr>
              <a:t>atau</a:t>
            </a:r>
            <a:r>
              <a:rPr lang="en-ID" sz="1800" dirty="0">
                <a:effectLst/>
                <a:latin typeface="Calisto MT" panose="02040603050505030304" pitchFamily="18" charset="0"/>
                <a:ea typeface="Calibri" panose="020F0502020204030204" pitchFamily="34" charset="0"/>
                <a:cs typeface="Times New Roman" panose="02020603050405020304" pitchFamily="18" charset="0"/>
              </a:rPr>
              <a:t> </a:t>
            </a:r>
            <a:r>
              <a:rPr lang="en-ID" sz="1800" dirty="0" err="1">
                <a:effectLst/>
                <a:latin typeface="Calisto MT" panose="02040603050505030304" pitchFamily="18" charset="0"/>
                <a:ea typeface="Calibri" panose="020F0502020204030204" pitchFamily="34" charset="0"/>
                <a:cs typeface="Times New Roman" panose="02020603050405020304" pitchFamily="18" charset="0"/>
              </a:rPr>
              <a:t>interaksi</a:t>
            </a:r>
            <a:r>
              <a:rPr lang="en-ID" sz="1800" dirty="0">
                <a:effectLst/>
                <a:latin typeface="Calisto MT" panose="02040603050505030304" pitchFamily="18" charset="0"/>
                <a:ea typeface="Calibri" panose="020F0502020204030204" pitchFamily="34" charset="0"/>
                <a:cs typeface="Times New Roman" panose="02020603050405020304" pitchFamily="18" charset="0"/>
              </a:rPr>
              <a:t> yang </a:t>
            </a:r>
            <a:r>
              <a:rPr lang="en-ID" sz="1800" dirty="0" err="1">
                <a:effectLst/>
                <a:latin typeface="Calisto MT" panose="02040603050505030304" pitchFamily="18" charset="0"/>
                <a:ea typeface="Calibri" panose="020F0502020204030204" pitchFamily="34" charset="0"/>
                <a:cs typeface="Times New Roman" panose="02020603050405020304" pitchFamily="18" charset="0"/>
              </a:rPr>
              <a:t>sedang</a:t>
            </a:r>
            <a:r>
              <a:rPr lang="en-ID" sz="1800" dirty="0">
                <a:effectLst/>
                <a:latin typeface="Calisto MT" panose="02040603050505030304" pitchFamily="18" charset="0"/>
                <a:ea typeface="Calibri" panose="020F0502020204030204" pitchFamily="34" charset="0"/>
                <a:cs typeface="Times New Roman" panose="02020603050405020304" pitchFamily="18" charset="0"/>
              </a:rPr>
              <a:t> </a:t>
            </a:r>
            <a:r>
              <a:rPr lang="en-ID" sz="1800" dirty="0" err="1">
                <a:effectLst/>
                <a:latin typeface="Calisto MT" panose="02040603050505030304" pitchFamily="18" charset="0"/>
                <a:ea typeface="Calibri" panose="020F0502020204030204" pitchFamily="34" charset="0"/>
                <a:cs typeface="Times New Roman" panose="02020603050405020304" pitchFamily="18" charset="0"/>
              </a:rPr>
              <a:t>dialami</a:t>
            </a:r>
            <a:r>
              <a:rPr lang="en-ID" sz="1800" dirty="0">
                <a:effectLst/>
                <a:latin typeface="Calisto MT" panose="02040603050505030304" pitchFamily="18" charset="0"/>
                <a:ea typeface="Calibri" panose="020F0502020204030204" pitchFamily="34" charset="0"/>
                <a:cs typeface="Times New Roman" panose="02020603050405020304" pitchFamily="18" charset="0"/>
              </a:rPr>
              <a:t>. </a:t>
            </a:r>
            <a:endParaRPr lang="en-US" altLang="ko-KR" sz="1200" dirty="0">
              <a:solidFill>
                <a:schemeClr val="tx1">
                  <a:lumMod val="75000"/>
                  <a:lumOff val="25000"/>
                </a:schemeClr>
              </a:solidFill>
              <a:latin typeface="Calisto MT" panose="02040603050505030304" pitchFamily="18" charset="0"/>
              <a:cs typeface="Arial" pitchFamily="34" charset="0"/>
            </a:endParaRPr>
          </a:p>
        </p:txBody>
      </p:sp>
      <p:sp>
        <p:nvSpPr>
          <p:cNvPr id="6" name="TextBox 5"/>
          <p:cNvSpPr txBox="1"/>
          <p:nvPr/>
        </p:nvSpPr>
        <p:spPr>
          <a:xfrm>
            <a:off x="395536" y="389197"/>
            <a:ext cx="745399" cy="1569660"/>
          </a:xfrm>
          <a:prstGeom prst="rect">
            <a:avLst/>
          </a:prstGeom>
          <a:noFill/>
        </p:spPr>
        <p:txBody>
          <a:bodyPr wrap="square" rtlCol="0">
            <a:spAutoFit/>
          </a:bodyPr>
          <a:lstStyle/>
          <a:p>
            <a:pPr algn="ctr"/>
            <a:r>
              <a:rPr lang="en-US" altLang="ko-KR" sz="9600" b="1" dirty="0">
                <a:solidFill>
                  <a:schemeClr val="accent1"/>
                </a:solidFill>
                <a:latin typeface="Calisto MT" panose="02040603050505030304" pitchFamily="18" charset="0"/>
                <a:cs typeface="Arial" pitchFamily="34" charset="0"/>
              </a:rPr>
              <a:t>“</a:t>
            </a:r>
            <a:endParaRPr lang="ko-KR" altLang="en-US" sz="9600" b="1" dirty="0">
              <a:solidFill>
                <a:schemeClr val="accent1"/>
              </a:solidFill>
              <a:latin typeface="Calisto MT" panose="02040603050505030304" pitchFamily="18" charset="0"/>
              <a:cs typeface="Arial" pitchFamily="34" charset="0"/>
            </a:endParaRPr>
          </a:p>
        </p:txBody>
      </p:sp>
      <p:sp>
        <p:nvSpPr>
          <p:cNvPr id="7" name="TextBox 6"/>
          <p:cNvSpPr txBox="1"/>
          <p:nvPr/>
        </p:nvSpPr>
        <p:spPr>
          <a:xfrm rot="10800000">
            <a:off x="8244408" y="1045970"/>
            <a:ext cx="745399" cy="1569660"/>
          </a:xfrm>
          <a:prstGeom prst="rect">
            <a:avLst/>
          </a:prstGeom>
          <a:noFill/>
        </p:spPr>
        <p:txBody>
          <a:bodyPr wrap="square" rtlCol="0">
            <a:spAutoFit/>
          </a:bodyPr>
          <a:lstStyle/>
          <a:p>
            <a:pPr algn="ctr"/>
            <a:r>
              <a:rPr lang="en-US" altLang="ko-KR" sz="9600" b="1" dirty="0">
                <a:solidFill>
                  <a:schemeClr val="accent1"/>
                </a:solidFill>
                <a:latin typeface="Calisto MT" panose="02040603050505030304" pitchFamily="18" charset="0"/>
                <a:cs typeface="Arial" pitchFamily="34" charset="0"/>
              </a:rPr>
              <a:t>“</a:t>
            </a:r>
            <a:endParaRPr lang="ko-KR" altLang="en-US" sz="9600" b="1" dirty="0">
              <a:solidFill>
                <a:schemeClr val="accent1"/>
              </a:solidFill>
              <a:latin typeface="Calisto MT" panose="02040603050505030304" pitchFamily="18" charset="0"/>
              <a:cs typeface="Arial" pitchFamily="34" charset="0"/>
            </a:endParaRPr>
          </a:p>
        </p:txBody>
      </p:sp>
      <p:sp>
        <p:nvSpPr>
          <p:cNvPr id="4" name="Rectangle 3">
            <a:extLst>
              <a:ext uri="{FF2B5EF4-FFF2-40B4-BE49-F238E27FC236}">
                <a16:creationId xmlns:a16="http://schemas.microsoft.com/office/drawing/2014/main" id="{A189D464-08D5-42B1-B6E8-BFB099CC3DB0}"/>
              </a:ext>
            </a:extLst>
          </p:cNvPr>
          <p:cNvSpPr/>
          <p:nvPr/>
        </p:nvSpPr>
        <p:spPr>
          <a:xfrm>
            <a:off x="909344" y="2330444"/>
            <a:ext cx="7335064" cy="588730"/>
          </a:xfrm>
          <a:prstGeom prst="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b="1" dirty="0" err="1">
                <a:effectLst/>
                <a:latin typeface="Calisto MT" panose="02040603050505030304" pitchFamily="18" charset="0"/>
                <a:ea typeface="Calibri" panose="020F0502020204030204" pitchFamily="34" charset="0"/>
                <a:cs typeface="Times New Roman" panose="02020603050405020304" pitchFamily="18" charset="0"/>
              </a:rPr>
              <a:t>Emosi</a:t>
            </a:r>
            <a:r>
              <a:rPr lang="en-ID" sz="1800" b="1" dirty="0">
                <a:effectLst/>
                <a:latin typeface="Calisto MT" panose="02040603050505030304" pitchFamily="18" charset="0"/>
                <a:ea typeface="Calibri" panose="020F0502020204030204" pitchFamily="34" charset="0"/>
                <a:cs typeface="Times New Roman" panose="02020603050405020304" pitchFamily="18" charset="0"/>
              </a:rPr>
              <a:t> </a:t>
            </a:r>
            <a:r>
              <a:rPr lang="en-ID" sz="1800" b="1" dirty="0" err="1">
                <a:effectLst/>
                <a:latin typeface="Calisto MT" panose="02040603050505030304" pitchFamily="18" charset="0"/>
                <a:ea typeface="Calibri" panose="020F0502020204030204" pitchFamily="34" charset="0"/>
                <a:cs typeface="Times New Roman" panose="02020603050405020304" pitchFamily="18" charset="0"/>
              </a:rPr>
              <a:t>dapat</a:t>
            </a:r>
            <a:r>
              <a:rPr lang="en-ID" sz="1800" b="1" dirty="0">
                <a:effectLst/>
                <a:latin typeface="Calisto MT" panose="02040603050505030304" pitchFamily="18" charset="0"/>
                <a:ea typeface="Calibri" panose="020F0502020204030204" pitchFamily="34" charset="0"/>
                <a:cs typeface="Times New Roman" panose="02020603050405020304" pitchFamily="18" charset="0"/>
              </a:rPr>
              <a:t> </a:t>
            </a:r>
            <a:r>
              <a:rPr lang="en-ID" sz="1800" b="1" dirty="0" err="1">
                <a:effectLst/>
                <a:latin typeface="Calisto MT" panose="02040603050505030304" pitchFamily="18" charset="0"/>
                <a:ea typeface="Calibri" panose="020F0502020204030204" pitchFamily="34" charset="0"/>
                <a:cs typeface="Times New Roman" panose="02020603050405020304" pitchFamily="18" charset="0"/>
              </a:rPr>
              <a:t>berbentuk</a:t>
            </a:r>
            <a:r>
              <a:rPr lang="en-ID" sz="1800" b="1" dirty="0">
                <a:effectLst/>
                <a:latin typeface="Calisto MT" panose="02040603050505030304" pitchFamily="18" charset="0"/>
                <a:ea typeface="Calibri" panose="020F0502020204030204" pitchFamily="34" charset="0"/>
                <a:cs typeface="Times New Roman" panose="02020603050405020304" pitchFamily="18" charset="0"/>
              </a:rPr>
              <a:t> rasa </a:t>
            </a:r>
            <a:r>
              <a:rPr lang="en-ID" sz="1800" b="1" dirty="0" err="1">
                <a:effectLst/>
                <a:latin typeface="Calisto MT" panose="02040603050505030304" pitchFamily="18" charset="0"/>
                <a:ea typeface="Calibri" panose="020F0502020204030204" pitchFamily="34" charset="0"/>
                <a:cs typeface="Times New Roman" panose="02020603050405020304" pitchFamily="18" charset="0"/>
              </a:rPr>
              <a:t>senang</a:t>
            </a:r>
            <a:r>
              <a:rPr lang="en-ID" sz="1800" b="1" dirty="0">
                <a:effectLst/>
                <a:latin typeface="Calisto MT" panose="02040603050505030304" pitchFamily="18" charset="0"/>
                <a:ea typeface="Calibri" panose="020F0502020204030204" pitchFamily="34" charset="0"/>
                <a:cs typeface="Times New Roman" panose="02020603050405020304" pitchFamily="18" charset="0"/>
              </a:rPr>
              <a:t>, </a:t>
            </a:r>
            <a:r>
              <a:rPr lang="en-ID" sz="1800" b="1" dirty="0" err="1">
                <a:effectLst/>
                <a:latin typeface="Calisto MT" panose="02040603050505030304" pitchFamily="18" charset="0"/>
                <a:ea typeface="Calibri" panose="020F0502020204030204" pitchFamily="34" charset="0"/>
                <a:cs typeface="Times New Roman" panose="02020603050405020304" pitchFamily="18" charset="0"/>
              </a:rPr>
              <a:t>takut</a:t>
            </a:r>
            <a:r>
              <a:rPr lang="en-ID" sz="1800" b="1" dirty="0">
                <a:effectLst/>
                <a:latin typeface="Calisto MT" panose="02040603050505030304" pitchFamily="18" charset="0"/>
                <a:ea typeface="Calibri" panose="020F0502020204030204" pitchFamily="34" charset="0"/>
                <a:cs typeface="Times New Roman" panose="02020603050405020304" pitchFamily="18" charset="0"/>
              </a:rPr>
              <a:t>, </a:t>
            </a:r>
            <a:r>
              <a:rPr lang="en-ID" sz="1800" b="1" dirty="0" err="1">
                <a:effectLst/>
                <a:latin typeface="Calisto MT" panose="02040603050505030304" pitchFamily="18" charset="0"/>
                <a:ea typeface="Calibri" panose="020F0502020204030204" pitchFamily="34" charset="0"/>
                <a:cs typeface="Times New Roman" panose="02020603050405020304" pitchFamily="18" charset="0"/>
              </a:rPr>
              <a:t>marah</a:t>
            </a:r>
            <a:r>
              <a:rPr lang="en-ID" sz="1800" b="1" dirty="0">
                <a:effectLst/>
                <a:latin typeface="Calisto MT" panose="02040603050505030304" pitchFamily="18" charset="0"/>
                <a:ea typeface="Calibri" panose="020F0502020204030204" pitchFamily="34" charset="0"/>
                <a:cs typeface="Times New Roman" panose="02020603050405020304" pitchFamily="18" charset="0"/>
              </a:rPr>
              <a:t>, dan </a:t>
            </a:r>
            <a:r>
              <a:rPr lang="en-ID" sz="1800" b="1" dirty="0" err="1">
                <a:effectLst/>
                <a:latin typeface="Calisto MT" panose="02040603050505030304" pitchFamily="18" charset="0"/>
                <a:ea typeface="Calibri" panose="020F0502020204030204" pitchFamily="34" charset="0"/>
                <a:cs typeface="Times New Roman" panose="02020603050405020304" pitchFamily="18" charset="0"/>
              </a:rPr>
              <a:t>sebagainya</a:t>
            </a:r>
            <a:r>
              <a:rPr lang="en-ID" sz="1800" dirty="0">
                <a:effectLst/>
                <a:latin typeface="Calisto MT" panose="02040603050505030304" pitchFamily="18" charset="0"/>
                <a:ea typeface="Calibri" panose="020F0502020204030204" pitchFamily="34" charset="0"/>
                <a:cs typeface="Times New Roman" panose="02020603050405020304" pitchFamily="18" charset="0"/>
              </a:rPr>
              <a:t>. </a:t>
            </a:r>
            <a:endParaRPr lang="en-US" sz="1800" dirty="0">
              <a:effectLst/>
              <a:latin typeface="Calisto MT" panose="02040603050505030304" pitchFamily="18" charset="0"/>
              <a:ea typeface="Calibri" panose="020F0502020204030204" pitchFamily="34" charset="0"/>
              <a:cs typeface="Times New Roman" panose="02020603050405020304" pitchFamily="18" charset="0"/>
            </a:endParaRPr>
          </a:p>
          <a:p>
            <a:pPr algn="ctr"/>
            <a:endParaRPr lang="en-US" dirty="0">
              <a:latin typeface="Calisto MT" panose="02040603050505030304" pitchFamily="18" charset="0"/>
            </a:endParaRPr>
          </a:p>
        </p:txBody>
      </p:sp>
    </p:spTree>
    <p:extLst>
      <p:ext uri="{BB962C8B-B14F-4D97-AF65-F5344CB8AC3E}">
        <p14:creationId xmlns:p14="http://schemas.microsoft.com/office/powerpoint/2010/main" val="1766728621"/>
      </p:ext>
    </p:extLst>
  </p:cSld>
  <p:clrMapOvr>
    <a:masterClrMapping/>
  </p:clrMapOvr>
</p:sld>
</file>

<file path=ppt/theme/theme1.xml><?xml version="1.0" encoding="utf-8"?>
<a:theme xmlns:a="http://schemas.openxmlformats.org/drawingml/2006/main" name="Cover and End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2210</TotalTime>
  <Words>2220</Words>
  <Application>Microsoft Macintosh PowerPoint</Application>
  <PresentationFormat>On-screen Show (16:9)</PresentationFormat>
  <Paragraphs>208</Paragraphs>
  <Slides>39</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39</vt:i4>
      </vt:variant>
    </vt:vector>
  </HeadingPairs>
  <TitlesOfParts>
    <vt:vector size="48" baseType="lpstr">
      <vt:lpstr>맑은 고딕</vt:lpstr>
      <vt:lpstr>Arial</vt:lpstr>
      <vt:lpstr>Calibri</vt:lpstr>
      <vt:lpstr>Calisto MT</vt:lpstr>
      <vt:lpstr>Times New Roman</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M Said Hasibuan</cp:lastModifiedBy>
  <cp:revision>121</cp:revision>
  <dcterms:created xsi:type="dcterms:W3CDTF">2016-12-05T23:26:54Z</dcterms:created>
  <dcterms:modified xsi:type="dcterms:W3CDTF">2024-12-22T09:34:16Z</dcterms:modified>
</cp:coreProperties>
</file>