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C663460-B710-4319-AA5D-79B94DD4CBD2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5DAA258-99DC-4C76-832B-A389E34A71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663460-B710-4319-AA5D-79B94DD4CBD2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DAA258-99DC-4C76-832B-A389E34A71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663460-B710-4319-AA5D-79B94DD4CBD2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DAA258-99DC-4C76-832B-A389E34A71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663460-B710-4319-AA5D-79B94DD4CBD2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DAA258-99DC-4C76-832B-A389E34A71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663460-B710-4319-AA5D-79B94DD4CBD2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DAA258-99DC-4C76-832B-A389E34A71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663460-B710-4319-AA5D-79B94DD4CBD2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DAA258-99DC-4C76-832B-A389E34A71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663460-B710-4319-AA5D-79B94DD4CBD2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DAA258-99DC-4C76-832B-A389E34A71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663460-B710-4319-AA5D-79B94DD4CBD2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DAA258-99DC-4C76-832B-A389E34A71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663460-B710-4319-AA5D-79B94DD4CBD2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DAA258-99DC-4C76-832B-A389E34A71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C663460-B710-4319-AA5D-79B94DD4CBD2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DAA258-99DC-4C76-832B-A389E34A71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C663460-B710-4319-AA5D-79B94DD4CBD2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5DAA258-99DC-4C76-832B-A389E34A71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C663460-B710-4319-AA5D-79B94DD4CBD2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5DAA258-99DC-4C76-832B-A389E34A716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lms.darmajaya.acid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REGULATION FOR ENGLISH CLASS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016691"/>
          </a:xfrm>
        </p:spPr>
        <p:txBody>
          <a:bodyPr/>
          <a:lstStyle/>
          <a:p>
            <a:r>
              <a:rPr lang="en-US" dirty="0" smtClean="0"/>
              <a:t> Meeting</a:t>
            </a:r>
          </a:p>
          <a:p>
            <a:pPr lvl="1" algn="just">
              <a:buNone/>
            </a:pPr>
            <a:r>
              <a:rPr lang="en-US" dirty="0" smtClean="0"/>
              <a:t> 	</a:t>
            </a:r>
            <a:r>
              <a:rPr lang="en-US" sz="2700" dirty="0" smtClean="0"/>
              <a:t>one semester consists of 16 meetings, which will be divided become 14 meetings for discussing the material, 1 meeting for Mid Term (UTS) and 1 more meeting for Final term (UAS)</a:t>
            </a:r>
          </a:p>
          <a:p>
            <a:pPr lvl="1"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Presence</a:t>
            </a:r>
          </a:p>
          <a:p>
            <a:pPr>
              <a:buNone/>
            </a:pPr>
            <a:r>
              <a:rPr lang="en-US" dirty="0" smtClean="0"/>
              <a:t>	During one semester all of the students have chance 3 times for not coming to the English class, including sick, permission and absent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r>
              <a:rPr lang="en-US" dirty="0" smtClean="0"/>
              <a:t> Starting and Ending the class</a:t>
            </a:r>
          </a:p>
          <a:p>
            <a:pPr>
              <a:buNone/>
            </a:pPr>
            <a:r>
              <a:rPr lang="en-US" dirty="0" smtClean="0"/>
              <a:t>	Teaching learning process will be run around 100 minutes for every single meeting. Limitation time for coming late just 15 minutes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 Assignment</a:t>
            </a:r>
          </a:p>
          <a:p>
            <a:pPr>
              <a:buNone/>
            </a:pPr>
            <a:r>
              <a:rPr lang="en-US" dirty="0" smtClean="0"/>
              <a:t>	The assignment will be given in the end of the class in order to improve the students’ ability in English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181600"/>
          </a:xfrm>
        </p:spPr>
        <p:txBody>
          <a:bodyPr/>
          <a:lstStyle/>
          <a:p>
            <a:r>
              <a:rPr lang="en-US" dirty="0" smtClean="0"/>
              <a:t> Scoring system</a:t>
            </a:r>
          </a:p>
          <a:p>
            <a:pPr>
              <a:buNone/>
            </a:pPr>
            <a:r>
              <a:rPr lang="en-US" dirty="0" smtClean="0"/>
              <a:t>	Students’ score can be gotten from </a:t>
            </a:r>
            <a:r>
              <a:rPr lang="en-US" dirty="0" smtClean="0"/>
              <a:t>Assignment</a:t>
            </a:r>
            <a:r>
              <a:rPr lang="en-US" dirty="0" smtClean="0"/>
              <a:t> </a:t>
            </a:r>
            <a:r>
              <a:rPr lang="en-US" dirty="0" smtClean="0"/>
              <a:t>30 %, Mid term 30 %, Final term 30 %, and </a:t>
            </a:r>
            <a:r>
              <a:rPr lang="en-US" dirty="0" smtClean="0"/>
              <a:t>presence </a:t>
            </a:r>
            <a:r>
              <a:rPr lang="en-US" dirty="0" smtClean="0"/>
              <a:t>10%.</a:t>
            </a:r>
          </a:p>
          <a:p>
            <a:pPr>
              <a:buNone/>
            </a:pPr>
            <a:r>
              <a:rPr lang="en-US" dirty="0" smtClean="0"/>
              <a:t>	(there will be additional score for the activeness during teaching learning process).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  Dress code</a:t>
            </a:r>
          </a:p>
          <a:p>
            <a:pPr>
              <a:buNone/>
            </a:pPr>
            <a:r>
              <a:rPr lang="en-US" dirty="0" smtClean="0"/>
              <a:t>	The students are required to wear a formal clothes, such as; shirt, trousers skirt and no sandals but it should be shoes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students must have English module which can be bought in the end of daring session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 leaning will be held for 3 weeks (from 23 March until 15 April 2020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 in the fourth meeting the students  must come to the class or based on the announcement from IBI </a:t>
            </a:r>
            <a:r>
              <a:rPr lang="en-US" dirty="0" err="1" smtClean="0"/>
              <a:t>Darmajaya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 students’ presence will be calculated if they active and online in  </a:t>
            </a:r>
            <a:r>
              <a:rPr lang="en-US" dirty="0" smtClean="0">
                <a:hlinkClick r:id="rId2"/>
              </a:rPr>
              <a:t>https://lms.darmajaya.acid</a:t>
            </a:r>
            <a:r>
              <a:rPr lang="en-US" dirty="0" smtClean="0"/>
              <a:t> or other application as the media for E- learning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 learning class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59491"/>
          </a:xfrm>
        </p:spPr>
        <p:txBody>
          <a:bodyPr>
            <a:normAutofit/>
          </a:bodyPr>
          <a:lstStyle/>
          <a:p>
            <a:r>
              <a:rPr lang="en-US" dirty="0" smtClean="0"/>
              <a:t> The students’ presence during online session will be calculated manually by the lecturer by typing at online lecturing page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 students must create </a:t>
            </a:r>
            <a:r>
              <a:rPr lang="en-US" dirty="0" err="1" smtClean="0"/>
              <a:t>Whatsapp</a:t>
            </a:r>
            <a:r>
              <a:rPr lang="en-US" dirty="0" smtClean="0"/>
              <a:t> group in order to keep the connectivity which relates to teaching learning process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further information about teaching learning process can be reached to Ms. </a:t>
            </a:r>
            <a:r>
              <a:rPr lang="en-US" dirty="0" smtClean="0"/>
              <a:t>Irene </a:t>
            </a:r>
            <a:r>
              <a:rPr lang="en-US" dirty="0" smtClean="0"/>
              <a:t>as the lecturer in WA number </a:t>
            </a:r>
            <a:r>
              <a:rPr lang="en-US" dirty="0" smtClean="0"/>
              <a:t>082186838260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stay safe and keep your social distance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1471</TotalTime>
  <Words>166</Words>
  <Application>Microsoft Office PowerPoint</Application>
  <PresentationFormat>On-screen Show (4:3)</PresentationFormat>
  <Paragraphs>31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Concourse</vt:lpstr>
      <vt:lpstr>REGULATION FOR ENGLISH CLASS</vt:lpstr>
      <vt:lpstr>Slide 2</vt:lpstr>
      <vt:lpstr>Slide 3</vt:lpstr>
      <vt:lpstr>Slide 4</vt:lpstr>
      <vt:lpstr>Slide 5</vt:lpstr>
      <vt:lpstr>E learning class</vt:lpstr>
      <vt:lpstr>Slide 7</vt:lpstr>
      <vt:lpstr>Slide 8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REGULATIONS</dc:title>
  <dc:creator>Lastri</dc:creator>
  <cp:lastModifiedBy>USER</cp:lastModifiedBy>
  <cp:revision>41</cp:revision>
  <dcterms:created xsi:type="dcterms:W3CDTF">2020-03-21T13:56:30Z</dcterms:created>
  <dcterms:modified xsi:type="dcterms:W3CDTF">2020-03-22T15:13:07Z</dcterms:modified>
</cp:coreProperties>
</file>