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  <p:sldId id="270" r:id="rId13"/>
    <p:sldId id="268" r:id="rId14"/>
    <p:sldId id="269" r:id="rId15"/>
    <p:sldId id="266" r:id="rId16"/>
    <p:sldId id="271" r:id="rId17"/>
    <p:sldId id="272" r:id="rId18"/>
    <p:sldId id="278" r:id="rId19"/>
    <p:sldId id="279" r:id="rId20"/>
    <p:sldId id="285" r:id="rId21"/>
    <p:sldId id="286" r:id="rId22"/>
    <p:sldId id="287" r:id="rId23"/>
    <p:sldId id="289" r:id="rId24"/>
    <p:sldId id="290" r:id="rId25"/>
    <p:sldId id="291" r:id="rId26"/>
    <p:sldId id="292" r:id="rId27"/>
    <p:sldId id="293" r:id="rId28"/>
    <p:sldId id="280" r:id="rId29"/>
    <p:sldId id="283" r:id="rId30"/>
    <p:sldId id="284" r:id="rId31"/>
    <p:sldId id="281" r:id="rId32"/>
    <p:sldId id="297" r:id="rId33"/>
    <p:sldId id="273" r:id="rId34"/>
    <p:sldId id="274" r:id="rId35"/>
    <p:sldId id="296" r:id="rId36"/>
    <p:sldId id="275" r:id="rId37"/>
    <p:sldId id="295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7" autoAdjust="0"/>
    <p:restoredTop sz="94660"/>
  </p:normalViewPr>
  <p:slideViewPr>
    <p:cSldViewPr>
      <p:cViewPr>
        <p:scale>
          <a:sx n="46" d="100"/>
          <a:sy n="46" d="100"/>
        </p:scale>
        <p:origin x="-2070" y="-5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0564-9F92-4422-8456-E492E5214EC2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0FFD-1768-4234-898C-9B34405C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13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0564-9F92-4422-8456-E492E5214EC2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0FFD-1768-4234-898C-9B34405C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8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0564-9F92-4422-8456-E492E5214EC2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0FFD-1768-4234-898C-9B34405C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69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0564-9F92-4422-8456-E492E5214EC2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0FFD-1768-4234-898C-9B34405C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94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0564-9F92-4422-8456-E492E5214EC2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0FFD-1768-4234-898C-9B34405C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81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0564-9F92-4422-8456-E492E5214EC2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0FFD-1768-4234-898C-9B34405C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0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0564-9F92-4422-8456-E492E5214EC2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0FFD-1768-4234-898C-9B34405C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18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0564-9F92-4422-8456-E492E5214EC2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0FFD-1768-4234-898C-9B34405C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51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0564-9F92-4422-8456-E492E5214EC2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0FFD-1768-4234-898C-9B34405C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55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0564-9F92-4422-8456-E492E5214EC2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0FFD-1768-4234-898C-9B34405C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8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0564-9F92-4422-8456-E492E5214EC2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0FFD-1768-4234-898C-9B34405C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47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50564-9F92-4422-8456-E492E5214EC2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E0FFD-1768-4234-898C-9B34405C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2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4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1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9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9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2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4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5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8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34" y="163826"/>
            <a:ext cx="7372066" cy="669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0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3" y="304800"/>
            <a:ext cx="8911167" cy="64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1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1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66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47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9999"/>
            <a:ext cx="8305799" cy="657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15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93450"/>
            <a:ext cx="8935510" cy="512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9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7" y="1066800"/>
            <a:ext cx="8772127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18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1"/>
            <a:ext cx="9148111" cy="685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50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46654"/>
            <a:ext cx="8859519" cy="577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41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0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27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0" y="381000"/>
            <a:ext cx="8802470" cy="596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5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10"/>
            <a:ext cx="9144000" cy="666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87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5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04"/>
            <a:ext cx="9101318" cy="673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176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42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8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09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7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1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6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3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0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3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5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7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1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8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1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0</Words>
  <Application>Microsoft Office PowerPoint</Application>
  <PresentationFormat>On-screen Show (4:3)</PresentationFormat>
  <Paragraphs>0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User</cp:lastModifiedBy>
  <cp:revision>10</cp:revision>
  <dcterms:created xsi:type="dcterms:W3CDTF">2018-10-11T05:12:33Z</dcterms:created>
  <dcterms:modified xsi:type="dcterms:W3CDTF">2020-03-30T05:50:53Z</dcterms:modified>
</cp:coreProperties>
</file>