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6" r:id="rId3"/>
    <p:sldId id="265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7" r:id="rId12"/>
    <p:sldId id="270" r:id="rId13"/>
    <p:sldId id="268" r:id="rId14"/>
    <p:sldId id="269" r:id="rId15"/>
    <p:sldId id="266" r:id="rId16"/>
    <p:sldId id="271" r:id="rId17"/>
    <p:sldId id="272" r:id="rId18"/>
    <p:sldId id="278" r:id="rId19"/>
    <p:sldId id="279" r:id="rId20"/>
    <p:sldId id="285" r:id="rId21"/>
    <p:sldId id="286" r:id="rId22"/>
    <p:sldId id="287" r:id="rId23"/>
    <p:sldId id="289" r:id="rId24"/>
    <p:sldId id="290" r:id="rId25"/>
    <p:sldId id="291" r:id="rId26"/>
    <p:sldId id="292" r:id="rId27"/>
    <p:sldId id="293" r:id="rId28"/>
    <p:sldId id="280" r:id="rId29"/>
    <p:sldId id="283" r:id="rId30"/>
    <p:sldId id="284" r:id="rId31"/>
    <p:sldId id="281" r:id="rId32"/>
    <p:sldId id="297" r:id="rId33"/>
    <p:sldId id="273" r:id="rId34"/>
    <p:sldId id="274" r:id="rId35"/>
    <p:sldId id="296" r:id="rId36"/>
    <p:sldId id="275" r:id="rId37"/>
    <p:sldId id="295" r:id="rId3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487" autoAdjust="0"/>
    <p:restoredTop sz="94660"/>
  </p:normalViewPr>
  <p:slideViewPr>
    <p:cSldViewPr>
      <p:cViewPr>
        <p:scale>
          <a:sx n="46" d="100"/>
          <a:sy n="46" d="100"/>
        </p:scale>
        <p:origin x="-2070" y="-58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850564-9F92-4422-8456-E492E5214EC2}" type="datetimeFigureOut">
              <a:rPr lang="en-US" smtClean="0"/>
              <a:t>3/30/2020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2E0FFD-1768-4234-898C-9B34405C41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55131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850564-9F92-4422-8456-E492E5214EC2}" type="datetimeFigureOut">
              <a:rPr lang="en-US" smtClean="0"/>
              <a:t>3/30/2020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2E0FFD-1768-4234-898C-9B34405C41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7588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850564-9F92-4422-8456-E492E5214EC2}" type="datetimeFigureOut">
              <a:rPr lang="en-US" smtClean="0"/>
              <a:t>3/30/2020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2E0FFD-1768-4234-898C-9B34405C41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44698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850564-9F92-4422-8456-E492E5214EC2}" type="datetimeFigureOut">
              <a:rPr lang="en-US" smtClean="0"/>
              <a:t>3/30/2020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2E0FFD-1768-4234-898C-9B34405C41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95940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850564-9F92-4422-8456-E492E5214EC2}" type="datetimeFigureOut">
              <a:rPr lang="en-US" smtClean="0"/>
              <a:t>3/30/2020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2E0FFD-1768-4234-898C-9B34405C41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26814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850564-9F92-4422-8456-E492E5214EC2}" type="datetimeFigureOut">
              <a:rPr lang="en-US" smtClean="0"/>
              <a:t>3/30/2020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2E0FFD-1768-4234-898C-9B34405C41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0509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850564-9F92-4422-8456-E492E5214EC2}" type="datetimeFigureOut">
              <a:rPr lang="en-US" smtClean="0"/>
              <a:t>3/30/2020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2E0FFD-1768-4234-898C-9B34405C41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76187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850564-9F92-4422-8456-E492E5214EC2}" type="datetimeFigureOut">
              <a:rPr lang="en-US" smtClean="0"/>
              <a:t>3/30/2020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2E0FFD-1768-4234-898C-9B34405C41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47513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850564-9F92-4422-8456-E492E5214EC2}" type="datetimeFigureOut">
              <a:rPr lang="en-US" smtClean="0"/>
              <a:t>3/30/2020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2E0FFD-1768-4234-898C-9B34405C41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38556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850564-9F92-4422-8456-E492E5214EC2}" type="datetimeFigureOut">
              <a:rPr lang="en-US" smtClean="0"/>
              <a:t>3/30/2020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2E0FFD-1768-4234-898C-9B34405C41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5286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850564-9F92-4422-8456-E492E5214EC2}" type="datetimeFigureOut">
              <a:rPr lang="en-US" smtClean="0"/>
              <a:t>3/30/2020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2E0FFD-1768-4234-898C-9B34405C41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14479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850564-9F92-4422-8456-E492E5214EC2}" type="datetimeFigureOut">
              <a:rPr lang="en-US" smtClean="0"/>
              <a:t>3/30/2020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2E0FFD-1768-4234-898C-9B34405C41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53278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7742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5710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4692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0396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6626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9146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1152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1887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9243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7534" y="163826"/>
            <a:ext cx="7372066" cy="66941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1300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833" y="304800"/>
            <a:ext cx="8911167" cy="6416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16187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9815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386661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894752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109999"/>
            <a:ext cx="8305799" cy="65776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601501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893450"/>
            <a:ext cx="8935510" cy="5126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88972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937" y="1066800"/>
            <a:ext cx="8772127" cy="472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671831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81"/>
            <a:ext cx="9148111" cy="68549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215061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546654"/>
            <a:ext cx="8859519" cy="57779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584158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08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732759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130" y="381000"/>
            <a:ext cx="8802470" cy="5968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11521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8110"/>
            <a:ext cx="9144000" cy="66636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01873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9659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4604"/>
            <a:ext cx="9101318" cy="67371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731761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28600"/>
            <a:ext cx="9144000" cy="64202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71830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030937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6077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2916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0467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99391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1907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92373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8556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8276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02136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5982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2515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679</TotalTime>
  <Words>0</Words>
  <Application>Microsoft Office PowerPoint</Application>
  <PresentationFormat>On-screen Show (4:3)</PresentationFormat>
  <Paragraphs>0</Paragraphs>
  <Slides>37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37</vt:i4>
      </vt:variant>
    </vt:vector>
  </HeadingPairs>
  <TitlesOfParts>
    <vt:vector size="38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asus</dc:creator>
  <cp:lastModifiedBy>User</cp:lastModifiedBy>
  <cp:revision>10</cp:revision>
  <dcterms:created xsi:type="dcterms:W3CDTF">2018-10-11T05:12:33Z</dcterms:created>
  <dcterms:modified xsi:type="dcterms:W3CDTF">2020-03-30T05:50:53Z</dcterms:modified>
</cp:coreProperties>
</file>