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64844" y="1864132"/>
            <a:ext cx="2148106" cy="775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5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kn</a:t>
            </a:r>
            <a:r>
              <a:rPr sz="5900" spc="-104" dirty="0">
                <a:solidFill>
                  <a:srgbClr val="675E46"/>
                </a:solidFill>
                <a:latin typeface="Times New Roman"/>
                <a:cs typeface="Times New Roman"/>
              </a:rPr>
              <a:t>i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k</a:t>
            </a:r>
            <a:endParaRPr sz="5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32303" y="1864132"/>
            <a:ext cx="3217332" cy="775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Me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nyu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s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u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endParaRPr sz="5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4844" y="2763300"/>
            <a:ext cx="4590080" cy="775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L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nd</a:t>
            </a:r>
            <a:r>
              <a:rPr sz="5900" spc="-109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sa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5900" spc="-354" dirty="0">
                <a:solidFill>
                  <a:srgbClr val="675E46"/>
                </a:solidFill>
                <a:latin typeface="Times New Roman"/>
                <a:cs typeface="Times New Roman"/>
              </a:rPr>
              <a:t> </a:t>
            </a:r>
            <a:r>
              <a:rPr sz="5900" spc="-5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or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i</a:t>
            </a:r>
            <a:endParaRPr sz="5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578360"/>
            <a:ext cx="5415185" cy="1815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851859" algn="ctr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Model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dy</a:t>
            </a:r>
            <a:r>
              <a:rPr sz="2200" spc="-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10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ahun: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hal)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dll</a:t>
            </a:r>
            <a:endParaRPr sz="2200">
              <a:latin typeface="Calibri"/>
              <a:cs typeface="Calibri"/>
            </a:endParaRPr>
          </a:p>
          <a:p>
            <a:pPr marL="127000" marR="44356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Model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p.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dll)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578360"/>
            <a:ext cx="4685432" cy="1815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  <a:p>
            <a:pPr marL="127000" marR="87599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200">
              <a:latin typeface="Calibri"/>
              <a:cs typeface="Calibri"/>
            </a:endParaRPr>
          </a:p>
          <a:p>
            <a:pPr marL="127000" marR="87599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Tidak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292199"/>
            <a:ext cx="7273634" cy="243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4340"/>
              </a:lnSpc>
              <a:spcBef>
                <a:spcPts val="217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ela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ip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100">
              <a:latin typeface="Cambria"/>
              <a:cs typeface="Cambria"/>
            </a:endParaRPr>
          </a:p>
          <a:p>
            <a:pPr marL="12700" marR="51159">
              <a:lnSpc>
                <a:spcPct val="97696"/>
              </a:lnSpc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angs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ada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:</a:t>
            </a:r>
            <a:endParaRPr sz="4100">
              <a:latin typeface="Cambria"/>
              <a:cs typeface="Cambria"/>
            </a:endParaRPr>
          </a:p>
          <a:p>
            <a:pPr marL="127000" marR="51159">
              <a:lnSpc>
                <a:spcPct val="101725"/>
              </a:lnSpc>
              <a:spcBef>
                <a:spcPts val="1371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eda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penulis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sendiri</a:t>
            </a:r>
            <a:r>
              <a:rPr sz="2200" spc="-6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n)</a:t>
            </a:r>
            <a:endParaRPr sz="2200">
              <a:latin typeface="Calibri"/>
              <a:cs typeface="Calibri"/>
            </a:endParaRPr>
          </a:p>
          <a:p>
            <a:pPr marL="355904" marR="51159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uai</a:t>
            </a:r>
            <a:r>
              <a:rPr sz="3300" spc="-5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tyle</a:t>
            </a:r>
            <a:r>
              <a:rPr sz="3300" spc="-2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5940" y="578360"/>
            <a:ext cx="1841488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0240" y="166961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144" y="1686432"/>
            <a:ext cx="1251239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nurut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5"/>
              </a:spcBef>
            </a:pP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95245" y="1686432"/>
            <a:ext cx="65482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94203" y="1686432"/>
            <a:ext cx="547862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84575" y="1686432"/>
            <a:ext cx="143315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fi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2169" y="1686432"/>
            <a:ext cx="132896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adi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34733" y="1686432"/>
            <a:ext cx="1406582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  <a:p>
            <a:pPr marL="155956" marR="1305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edang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4598" y="2021713"/>
            <a:ext cx="1030077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89503" y="2021713"/>
            <a:ext cx="110900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13529" y="2021713"/>
            <a:ext cx="204921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epada </a:t>
            </a:r>
            <a:r>
              <a:rPr sz="3300" spc="37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2357374"/>
            <a:ext cx="7162359" cy="9748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05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22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berla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gsung</a:t>
            </a:r>
            <a:r>
              <a:rPr sz="3300" spc="18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melalui</a:t>
            </a:r>
            <a:r>
              <a:rPr sz="3300" spc="21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1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18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520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r>
              <a:rPr sz="3300" spc="7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7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aan</a:t>
            </a:r>
            <a:r>
              <a:rPr sz="3300" spc="2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unda</a:t>
            </a:r>
            <a:r>
              <a:rPr sz="3300" spc="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5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2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6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epada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4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8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lis</a:t>
            </a:r>
            <a:r>
              <a:rPr sz="3300" spc="-3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3363214"/>
            <a:ext cx="82275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87398" y="3363214"/>
            <a:ext cx="126186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4995" y="3363214"/>
            <a:ext cx="1838961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 </a:t>
            </a:r>
            <a:r>
              <a:rPr sz="3300" spc="14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enjadi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60061" y="3363214"/>
            <a:ext cx="99065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penerus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36386" y="3363214"/>
            <a:ext cx="105099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73290" y="3363214"/>
            <a:ext cx="768571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Sunda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3698519"/>
            <a:ext cx="4228760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aning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-1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198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3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20—21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30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ject 5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35940" y="578360"/>
            <a:ext cx="5624151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2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6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su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50240" y="136667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79144" y="1385062"/>
            <a:ext cx="517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16126" y="1385062"/>
            <a:ext cx="10024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38171" y="1385062"/>
            <a:ext cx="8724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630295" y="1385062"/>
            <a:ext cx="67268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baris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23029" y="1385062"/>
            <a:ext cx="6195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62169" y="1385062"/>
            <a:ext cx="9139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195822" y="1385062"/>
            <a:ext cx="738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053833" y="1385062"/>
            <a:ext cx="9551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128508" y="1385062"/>
            <a:ext cx="52325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79144" y="1750822"/>
            <a:ext cx="66584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a, Dii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eg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asi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dalam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 penulis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50240" y="2171484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79144" y="2189886"/>
            <a:ext cx="70047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91386" y="2189886"/>
            <a:ext cx="67210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74722" y="2189886"/>
            <a:ext cx="100467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590671" y="2189886"/>
            <a:ext cx="53870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41673" y="2189886"/>
            <a:ext cx="68629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spasi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038725" y="2189886"/>
            <a:ext cx="9310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sesuai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081522" y="2189886"/>
            <a:ext cx="98873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81850" y="2189886"/>
            <a:ext cx="67606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70011" y="2189886"/>
            <a:ext cx="68629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spasi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79144" y="2555875"/>
            <a:ext cx="7776010" cy="1061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12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Dibubuhi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anda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9" baseline="3413" dirty="0">
                <a:solidFill>
                  <a:srgbClr val="2E2B1F"/>
                </a:solidFill>
                <a:latin typeface="Calibri"/>
                <a:cs typeface="Calibri"/>
              </a:rPr>
              <a:t>“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…</a:t>
            </a:r>
            <a:r>
              <a:rPr sz="3600" spc="-184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”)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6"/>
              </a:spcBef>
            </a:pP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utipan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 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al 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 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akhir </a:t>
            </a:r>
            <a:r>
              <a:rPr sz="3600" spc="1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pan,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9" baseline="1137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akni</a:t>
            </a:r>
            <a:r>
              <a:rPr sz="3600" spc="54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nama </a:t>
            </a:r>
            <a:r>
              <a:rPr sz="3600" spc="1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12700" marR="2792">
              <a:lnSpc>
                <a:spcPts val="2880"/>
              </a:lnSpc>
            </a:pP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51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halaman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3600" spc="50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TH</a:t>
            </a:r>
            <a:r>
              <a:rPr sz="3600" spc="51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600" spc="50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79144" y="3653180"/>
            <a:ext cx="62016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12138" y="3653180"/>
            <a:ext cx="98724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Auth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600" spc="-200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14371" y="3653180"/>
            <a:ext cx="72899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57142" y="3653180"/>
            <a:ext cx="65927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31589" y="3653180"/>
            <a:ext cx="335594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(AD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), </a:t>
            </a:r>
            <a:r>
              <a:rPr sz="3600" spc="37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600" spc="37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6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enulis,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02372" y="3653180"/>
            <a:ext cx="85325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P),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79144" y="4019169"/>
            <a:ext cx="36706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enuli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2012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10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0240" y="443969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9144" y="4458081"/>
            <a:ext cx="517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43558" y="4458081"/>
            <a:ext cx="13659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asa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57271" y="4458081"/>
            <a:ext cx="5171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20211" y="4458081"/>
            <a:ext cx="8001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66869" y="4458081"/>
            <a:ext cx="618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30393" y="4458081"/>
            <a:ext cx="11068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h),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83502" y="4458081"/>
            <a:ext cx="1002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32852" y="4458081"/>
            <a:ext cx="8212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ditul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9144" y="4823841"/>
            <a:ext cx="24696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dimiring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-2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600" spc="34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0240" y="5244503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5262905"/>
            <a:ext cx="517535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9550" y="5262905"/>
            <a:ext cx="256052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ada </a:t>
            </a:r>
            <a:r>
              <a:rPr sz="3600" spc="1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gian </a:t>
            </a:r>
            <a:r>
              <a:rPr sz="3600" spc="1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2547" y="5262905"/>
            <a:ext cx="23028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dihi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8242" y="5262905"/>
            <a:ext cx="68242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3290" y="5262905"/>
            <a:ext cx="89567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bag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1952" y="5262905"/>
            <a:ext cx="40201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9144" y="5628843"/>
            <a:ext cx="7776123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5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39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</a:t>
            </a:r>
            <a:r>
              <a:rPr sz="3600" spc="39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ik</a:t>
            </a:r>
            <a:r>
              <a:rPr sz="3600" spc="39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38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itik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39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dihilan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6"/>
              </a:spcBef>
            </a:pP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itu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15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13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600" spc="-44" baseline="1137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pan,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6360363"/>
            <a:ext cx="256432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bagian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akhir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alim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292199"/>
            <a:ext cx="6713064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2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Le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(L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23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anja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):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240" y="1669611"/>
            <a:ext cx="164846" cy="707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3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1686432"/>
            <a:ext cx="7083089" cy="32553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300" spc="-7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r>
              <a:rPr sz="3300" spc="-4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Dipi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penulis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rm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 b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8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 marR="38459">
              <a:lnSpc>
                <a:spcPct val="101725"/>
              </a:lnSpc>
              <a:spcBef>
                <a:spcPts val="41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baris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 marR="216709">
              <a:lnSpc>
                <a:spcPts val="2640"/>
              </a:lnSpc>
              <a:spcBef>
                <a:spcPts val="59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4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akhir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akni nama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erbi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halaman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8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enulis,</a:t>
            </a:r>
            <a:r>
              <a:rPr sz="2200" spc="-7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2:1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0)</a:t>
            </a:r>
            <a:r>
              <a:rPr sz="2200" spc="-10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uai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tyle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200">
              <a:latin typeface="Calibri"/>
              <a:cs typeface="Calibri"/>
            </a:endParaRPr>
          </a:p>
          <a:p>
            <a:pPr marL="12700" marR="924311">
              <a:lnSpc>
                <a:spcPts val="2640"/>
              </a:lnSpc>
              <a:spcBef>
                <a:spcPts val="52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berbaha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ing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ah),</a:t>
            </a:r>
            <a:r>
              <a:rPr sz="2200" spc="-7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8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is dimirin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2809944"/>
            <a:ext cx="164846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0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4285430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5940" y="578360"/>
            <a:ext cx="7502406" cy="24856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600">
              <a:latin typeface="Cambria"/>
              <a:cs typeface="Cambria"/>
            </a:endParaRPr>
          </a:p>
          <a:p>
            <a:pPr marL="355904" indent="-228904">
              <a:lnSpc>
                <a:spcPts val="2640"/>
              </a:lnSpc>
              <a:spcBef>
                <a:spcPts val="3400"/>
              </a:spcBef>
              <a:tabLst>
                <a:tab pos="355600" algn="l"/>
              </a:tabLst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	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r>
              <a:rPr sz="2200" spc="2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tin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2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2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29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2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sebut</a:t>
            </a:r>
            <a:r>
              <a:rPr sz="2200" spc="2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riwurjani dk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1993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7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—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43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12700" marR="339">
              <a:lnSpc>
                <a:spcPts val="2640"/>
              </a:lnSpc>
              <a:spcBef>
                <a:spcPts val="531"/>
              </a:spcBef>
            </a:pP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39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4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ensif</a:t>
            </a:r>
            <a:r>
              <a:rPr sz="2200" spc="4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47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4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4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Ranau</a:t>
            </a:r>
            <a:r>
              <a:rPr sz="2200" spc="43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ahun-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udah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ih</a:t>
            </a:r>
            <a:r>
              <a:rPr sz="2200" spc="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r>
              <a:rPr sz="2200" spc="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1993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094990"/>
            <a:ext cx="447442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2608" y="3094990"/>
            <a:ext cx="2066160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  </a:t>
            </a:r>
            <a:r>
              <a:rPr sz="3300" spc="41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07791" y="3094990"/>
            <a:ext cx="113823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eol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6305" y="3094990"/>
            <a:ext cx="104578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ional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50458" y="3094990"/>
            <a:ext cx="95633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5838" y="3094990"/>
            <a:ext cx="95432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embali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430270"/>
            <a:ext cx="7505217" cy="19814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ela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ela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26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eli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29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berupa</a:t>
            </a:r>
            <a:r>
              <a:rPr sz="3300" spc="29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2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ei</a:t>
            </a:r>
            <a:r>
              <a:rPr sz="3300" spc="30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912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situs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itus</a:t>
            </a:r>
            <a:r>
              <a:rPr sz="3300" spc="-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6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asan</a:t>
            </a:r>
            <a:r>
              <a:rPr sz="3300" spc="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3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Ranau,</a:t>
            </a:r>
            <a:r>
              <a:rPr sz="3300" spc="2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baik</a:t>
            </a:r>
            <a:r>
              <a:rPr sz="3300" spc="2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5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3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admin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endParaRPr sz="2200">
              <a:latin typeface="Calibri"/>
              <a:cs typeface="Calibri"/>
            </a:endParaRPr>
          </a:p>
          <a:p>
            <a:pPr marL="12700" marR="1869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300" spc="4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49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abup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300" spc="42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pung</a:t>
            </a:r>
            <a:r>
              <a:rPr sz="3300" spc="42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8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maupun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abup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endParaRPr sz="2200">
              <a:latin typeface="Calibri"/>
              <a:cs typeface="Calibri"/>
            </a:endParaRPr>
          </a:p>
          <a:p>
            <a:pPr marL="12700" marR="1249">
              <a:lnSpc>
                <a:spcPts val="2640"/>
              </a:lnSpc>
            </a:pP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1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ering</a:t>
            </a:r>
            <a:r>
              <a:rPr sz="3300" spc="7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12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ovin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9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9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Sel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9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neli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8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nunjuk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mua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muan</a:t>
            </a:r>
            <a:r>
              <a:rPr sz="3300" spc="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6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eol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gis</a:t>
            </a:r>
            <a:r>
              <a:rPr sz="3300" spc="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3300" spc="8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bebe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situs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 dip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oleh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iki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eja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-5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hin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klasik.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578360"/>
            <a:ext cx="6954626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20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24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4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bel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686432"/>
            <a:ext cx="279658" cy="707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68"/>
              </a:spcBef>
            </a:pPr>
            <a:r>
              <a:rPr sz="2200" spc="4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1356" y="1686432"/>
            <a:ext cx="6933981" cy="33224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ine</a:t>
            </a:r>
            <a:r>
              <a:rPr sz="3300" spc="-4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3300" spc="-5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3)</a:t>
            </a:r>
            <a:endParaRPr sz="2200">
              <a:latin typeface="Calibri"/>
              <a:cs typeface="Calibri"/>
            </a:endParaRPr>
          </a:p>
          <a:p>
            <a:pPr marL="12700" marR="355748">
              <a:lnSpc>
                <a:spcPts val="2640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mini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-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9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(body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 si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em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5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A)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(T4)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1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Daf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2200" spc="-7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(10-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15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Jurnal</a:t>
            </a:r>
            <a:r>
              <a:rPr sz="3300" spc="-7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3300" spc="-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1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em</a:t>
            </a:r>
            <a:r>
              <a:rPr sz="3300" spc="-2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mend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-7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5)</a:t>
            </a:r>
            <a:endParaRPr sz="2200">
              <a:latin typeface="Calibri"/>
              <a:cs typeface="Calibri"/>
            </a:endParaRPr>
          </a:p>
          <a:p>
            <a:pPr marL="12700" marR="558480">
              <a:lnSpc>
                <a:spcPts val="2640"/>
              </a:lnSpc>
              <a:spcBef>
                <a:spcPts val="46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8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5</a:t>
            </a:r>
            <a:r>
              <a:rPr sz="2200" spc="-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deskri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plus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6)</a:t>
            </a:r>
            <a:endParaRPr sz="2200">
              <a:latin typeface="Calibri"/>
              <a:cs typeface="Calibri"/>
            </a:endParaRPr>
          </a:p>
          <a:p>
            <a:pPr marL="12700" marR="948018">
              <a:lnSpc>
                <a:spcPct val="119318"/>
              </a:lnSpc>
              <a:spcBef>
                <a:spcPts val="59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ikir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deskri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plus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7) 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8)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826766"/>
            <a:ext cx="27965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564636"/>
            <a:ext cx="27965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4.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302252"/>
            <a:ext cx="279658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5.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63"/>
              </a:spcBef>
            </a:pPr>
            <a:r>
              <a:rPr sz="2200" spc="4" dirty="0">
                <a:solidFill>
                  <a:srgbClr val="A9A47B"/>
                </a:solidFill>
                <a:latin typeface="Calibri"/>
                <a:cs typeface="Calibri"/>
              </a:rPr>
              <a:t>6.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46964" y="1821180"/>
            <a:ext cx="8448448" cy="456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95"/>
              </a:lnSpc>
              <a:spcBef>
                <a:spcPts val="179"/>
              </a:spcBef>
            </a:pP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Te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k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k</a:t>
            </a:r>
            <a:r>
              <a:rPr sz="3400" spc="-296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m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eny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s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368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penel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a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317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terdah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l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endParaRPr sz="340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68774" y="1465326"/>
            <a:ext cx="3490468" cy="3856990"/>
          </a:xfrm>
          <a:custGeom>
            <a:avLst/>
            <a:gdLst/>
            <a:ahLst/>
            <a:cxnLst/>
            <a:rect l="l" t="t" r="r" b="b"/>
            <a:pathLst>
              <a:path w="3490468" h="3856990">
                <a:moveTo>
                  <a:pt x="0" y="581787"/>
                </a:moveTo>
                <a:lnTo>
                  <a:pt x="0" y="3275203"/>
                </a:lnTo>
                <a:lnTo>
                  <a:pt x="1927" y="3322918"/>
                </a:lnTo>
                <a:lnTo>
                  <a:pt x="7611" y="3369571"/>
                </a:lnTo>
                <a:lnTo>
                  <a:pt x="16900" y="3415012"/>
                </a:lnTo>
                <a:lnTo>
                  <a:pt x="29646" y="3459091"/>
                </a:lnTo>
                <a:lnTo>
                  <a:pt x="45700" y="3501659"/>
                </a:lnTo>
                <a:lnTo>
                  <a:pt x="64910" y="3542566"/>
                </a:lnTo>
                <a:lnTo>
                  <a:pt x="87129" y="3581662"/>
                </a:lnTo>
                <a:lnTo>
                  <a:pt x="112207" y="3618797"/>
                </a:lnTo>
                <a:lnTo>
                  <a:pt x="139993" y="3653822"/>
                </a:lnTo>
                <a:lnTo>
                  <a:pt x="170338" y="3686587"/>
                </a:lnTo>
                <a:lnTo>
                  <a:pt x="203094" y="3716942"/>
                </a:lnTo>
                <a:lnTo>
                  <a:pt x="238109" y="3744738"/>
                </a:lnTo>
                <a:lnTo>
                  <a:pt x="275236" y="3769824"/>
                </a:lnTo>
                <a:lnTo>
                  <a:pt x="314323" y="3792051"/>
                </a:lnTo>
                <a:lnTo>
                  <a:pt x="355222" y="3811270"/>
                </a:lnTo>
                <a:lnTo>
                  <a:pt x="397784" y="3827329"/>
                </a:lnTo>
                <a:lnTo>
                  <a:pt x="441858" y="3840081"/>
                </a:lnTo>
                <a:lnTo>
                  <a:pt x="487295" y="3849375"/>
                </a:lnTo>
                <a:lnTo>
                  <a:pt x="533945" y="3855061"/>
                </a:lnTo>
                <a:lnTo>
                  <a:pt x="581660" y="3856990"/>
                </a:lnTo>
                <a:lnTo>
                  <a:pt x="2908680" y="3856990"/>
                </a:lnTo>
                <a:lnTo>
                  <a:pt x="2956396" y="3855061"/>
                </a:lnTo>
                <a:lnTo>
                  <a:pt x="3003049" y="3849375"/>
                </a:lnTo>
                <a:lnTo>
                  <a:pt x="3048490" y="3840081"/>
                </a:lnTo>
                <a:lnTo>
                  <a:pt x="3092569" y="3827329"/>
                </a:lnTo>
                <a:lnTo>
                  <a:pt x="3135137" y="3811270"/>
                </a:lnTo>
                <a:lnTo>
                  <a:pt x="3176044" y="3792051"/>
                </a:lnTo>
                <a:lnTo>
                  <a:pt x="3215140" y="3769824"/>
                </a:lnTo>
                <a:lnTo>
                  <a:pt x="3252275" y="3744738"/>
                </a:lnTo>
                <a:lnTo>
                  <a:pt x="3287300" y="3716942"/>
                </a:lnTo>
                <a:lnTo>
                  <a:pt x="3320065" y="3686587"/>
                </a:lnTo>
                <a:lnTo>
                  <a:pt x="3350420" y="3653822"/>
                </a:lnTo>
                <a:lnTo>
                  <a:pt x="3378216" y="3618797"/>
                </a:lnTo>
                <a:lnTo>
                  <a:pt x="3403302" y="3581662"/>
                </a:lnTo>
                <a:lnTo>
                  <a:pt x="3425529" y="3542566"/>
                </a:lnTo>
                <a:lnTo>
                  <a:pt x="3444748" y="3501659"/>
                </a:lnTo>
                <a:lnTo>
                  <a:pt x="3460807" y="3459091"/>
                </a:lnTo>
                <a:lnTo>
                  <a:pt x="3473559" y="3415012"/>
                </a:lnTo>
                <a:lnTo>
                  <a:pt x="3482853" y="3369571"/>
                </a:lnTo>
                <a:lnTo>
                  <a:pt x="3488539" y="3322918"/>
                </a:lnTo>
                <a:lnTo>
                  <a:pt x="3490468" y="3275203"/>
                </a:lnTo>
                <a:lnTo>
                  <a:pt x="3490468" y="581787"/>
                </a:lnTo>
                <a:lnTo>
                  <a:pt x="3488539" y="534071"/>
                </a:lnTo>
                <a:lnTo>
                  <a:pt x="3482853" y="487418"/>
                </a:lnTo>
                <a:lnTo>
                  <a:pt x="3473559" y="441977"/>
                </a:lnTo>
                <a:lnTo>
                  <a:pt x="3460807" y="397898"/>
                </a:lnTo>
                <a:lnTo>
                  <a:pt x="3444748" y="355330"/>
                </a:lnTo>
                <a:lnTo>
                  <a:pt x="3425529" y="314423"/>
                </a:lnTo>
                <a:lnTo>
                  <a:pt x="3403302" y="275327"/>
                </a:lnTo>
                <a:lnTo>
                  <a:pt x="3378216" y="238192"/>
                </a:lnTo>
                <a:lnTo>
                  <a:pt x="3350420" y="203167"/>
                </a:lnTo>
                <a:lnTo>
                  <a:pt x="3320065" y="170402"/>
                </a:lnTo>
                <a:lnTo>
                  <a:pt x="3287300" y="140047"/>
                </a:lnTo>
                <a:lnTo>
                  <a:pt x="3252275" y="112251"/>
                </a:lnTo>
                <a:lnTo>
                  <a:pt x="3215140" y="87165"/>
                </a:lnTo>
                <a:lnTo>
                  <a:pt x="3176044" y="64938"/>
                </a:lnTo>
                <a:lnTo>
                  <a:pt x="3135137" y="45719"/>
                </a:lnTo>
                <a:lnTo>
                  <a:pt x="3092569" y="29660"/>
                </a:lnTo>
                <a:lnTo>
                  <a:pt x="3048490" y="16908"/>
                </a:lnTo>
                <a:lnTo>
                  <a:pt x="3003049" y="7614"/>
                </a:lnTo>
                <a:lnTo>
                  <a:pt x="2956396" y="1928"/>
                </a:lnTo>
                <a:lnTo>
                  <a:pt x="2908680" y="0"/>
                </a:lnTo>
                <a:lnTo>
                  <a:pt x="581660" y="0"/>
                </a:lnTo>
                <a:lnTo>
                  <a:pt x="533945" y="1928"/>
                </a:lnTo>
                <a:lnTo>
                  <a:pt x="487295" y="7614"/>
                </a:lnTo>
                <a:lnTo>
                  <a:pt x="441858" y="16908"/>
                </a:lnTo>
                <a:lnTo>
                  <a:pt x="397784" y="29660"/>
                </a:lnTo>
                <a:lnTo>
                  <a:pt x="355222" y="45719"/>
                </a:lnTo>
                <a:lnTo>
                  <a:pt x="314323" y="64938"/>
                </a:lnTo>
                <a:lnTo>
                  <a:pt x="275236" y="87165"/>
                </a:lnTo>
                <a:lnTo>
                  <a:pt x="238109" y="112251"/>
                </a:lnTo>
                <a:lnTo>
                  <a:pt x="203094" y="140047"/>
                </a:lnTo>
                <a:lnTo>
                  <a:pt x="170338" y="170402"/>
                </a:lnTo>
                <a:lnTo>
                  <a:pt x="139993" y="203167"/>
                </a:lnTo>
                <a:lnTo>
                  <a:pt x="112207" y="238192"/>
                </a:lnTo>
                <a:lnTo>
                  <a:pt x="87129" y="275327"/>
                </a:lnTo>
                <a:lnTo>
                  <a:pt x="64910" y="314423"/>
                </a:lnTo>
                <a:lnTo>
                  <a:pt x="45700" y="355330"/>
                </a:lnTo>
                <a:lnTo>
                  <a:pt x="29646" y="397898"/>
                </a:lnTo>
                <a:lnTo>
                  <a:pt x="16900" y="441977"/>
                </a:lnTo>
                <a:lnTo>
                  <a:pt x="7611" y="487418"/>
                </a:lnTo>
                <a:lnTo>
                  <a:pt x="1927" y="534071"/>
                </a:lnTo>
                <a:lnTo>
                  <a:pt x="0" y="581787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68774" y="1465326"/>
            <a:ext cx="3490468" cy="3856990"/>
          </a:xfrm>
          <a:custGeom>
            <a:avLst/>
            <a:gdLst/>
            <a:ahLst/>
            <a:cxnLst/>
            <a:rect l="l" t="t" r="r" b="b"/>
            <a:pathLst>
              <a:path w="3490468" h="3856990">
                <a:moveTo>
                  <a:pt x="0" y="581787"/>
                </a:moveTo>
                <a:lnTo>
                  <a:pt x="1927" y="534071"/>
                </a:lnTo>
                <a:lnTo>
                  <a:pt x="7611" y="487418"/>
                </a:lnTo>
                <a:lnTo>
                  <a:pt x="16900" y="441977"/>
                </a:lnTo>
                <a:lnTo>
                  <a:pt x="29646" y="397898"/>
                </a:lnTo>
                <a:lnTo>
                  <a:pt x="45700" y="355330"/>
                </a:lnTo>
                <a:lnTo>
                  <a:pt x="64910" y="314423"/>
                </a:lnTo>
                <a:lnTo>
                  <a:pt x="87129" y="275327"/>
                </a:lnTo>
                <a:lnTo>
                  <a:pt x="112207" y="238192"/>
                </a:lnTo>
                <a:lnTo>
                  <a:pt x="139993" y="203167"/>
                </a:lnTo>
                <a:lnTo>
                  <a:pt x="170338" y="170402"/>
                </a:lnTo>
                <a:lnTo>
                  <a:pt x="203094" y="140047"/>
                </a:lnTo>
                <a:lnTo>
                  <a:pt x="238109" y="112251"/>
                </a:lnTo>
                <a:lnTo>
                  <a:pt x="275236" y="87165"/>
                </a:lnTo>
                <a:lnTo>
                  <a:pt x="314323" y="64938"/>
                </a:lnTo>
                <a:lnTo>
                  <a:pt x="355222" y="45719"/>
                </a:lnTo>
                <a:lnTo>
                  <a:pt x="397784" y="29660"/>
                </a:lnTo>
                <a:lnTo>
                  <a:pt x="441858" y="16908"/>
                </a:lnTo>
                <a:lnTo>
                  <a:pt x="487295" y="7614"/>
                </a:lnTo>
                <a:lnTo>
                  <a:pt x="533945" y="1928"/>
                </a:lnTo>
                <a:lnTo>
                  <a:pt x="581660" y="0"/>
                </a:lnTo>
                <a:lnTo>
                  <a:pt x="2908680" y="0"/>
                </a:lnTo>
                <a:lnTo>
                  <a:pt x="2956396" y="1928"/>
                </a:lnTo>
                <a:lnTo>
                  <a:pt x="3003049" y="7614"/>
                </a:lnTo>
                <a:lnTo>
                  <a:pt x="3048490" y="16908"/>
                </a:lnTo>
                <a:lnTo>
                  <a:pt x="3092569" y="29660"/>
                </a:lnTo>
                <a:lnTo>
                  <a:pt x="3135137" y="45719"/>
                </a:lnTo>
                <a:lnTo>
                  <a:pt x="3176044" y="64938"/>
                </a:lnTo>
                <a:lnTo>
                  <a:pt x="3215140" y="87165"/>
                </a:lnTo>
                <a:lnTo>
                  <a:pt x="3252275" y="112251"/>
                </a:lnTo>
                <a:lnTo>
                  <a:pt x="3287300" y="140047"/>
                </a:lnTo>
                <a:lnTo>
                  <a:pt x="3320065" y="170402"/>
                </a:lnTo>
                <a:lnTo>
                  <a:pt x="3350420" y="203167"/>
                </a:lnTo>
                <a:lnTo>
                  <a:pt x="3378216" y="238192"/>
                </a:lnTo>
                <a:lnTo>
                  <a:pt x="3403302" y="275327"/>
                </a:lnTo>
                <a:lnTo>
                  <a:pt x="3425529" y="314423"/>
                </a:lnTo>
                <a:lnTo>
                  <a:pt x="3444748" y="355330"/>
                </a:lnTo>
                <a:lnTo>
                  <a:pt x="3460807" y="397898"/>
                </a:lnTo>
                <a:lnTo>
                  <a:pt x="3473559" y="441977"/>
                </a:lnTo>
                <a:lnTo>
                  <a:pt x="3482853" y="487418"/>
                </a:lnTo>
                <a:lnTo>
                  <a:pt x="3488539" y="534071"/>
                </a:lnTo>
                <a:lnTo>
                  <a:pt x="3490468" y="581787"/>
                </a:lnTo>
                <a:lnTo>
                  <a:pt x="3490468" y="3275203"/>
                </a:lnTo>
                <a:lnTo>
                  <a:pt x="3488539" y="3322918"/>
                </a:lnTo>
                <a:lnTo>
                  <a:pt x="3482853" y="3369571"/>
                </a:lnTo>
                <a:lnTo>
                  <a:pt x="3473559" y="3415012"/>
                </a:lnTo>
                <a:lnTo>
                  <a:pt x="3460807" y="3459091"/>
                </a:lnTo>
                <a:lnTo>
                  <a:pt x="3444748" y="3501659"/>
                </a:lnTo>
                <a:lnTo>
                  <a:pt x="3425529" y="3542566"/>
                </a:lnTo>
                <a:lnTo>
                  <a:pt x="3403302" y="3581662"/>
                </a:lnTo>
                <a:lnTo>
                  <a:pt x="3378216" y="3618797"/>
                </a:lnTo>
                <a:lnTo>
                  <a:pt x="3350420" y="3653822"/>
                </a:lnTo>
                <a:lnTo>
                  <a:pt x="3320065" y="3686587"/>
                </a:lnTo>
                <a:lnTo>
                  <a:pt x="3287300" y="3716942"/>
                </a:lnTo>
                <a:lnTo>
                  <a:pt x="3252275" y="3744738"/>
                </a:lnTo>
                <a:lnTo>
                  <a:pt x="3215140" y="3769824"/>
                </a:lnTo>
                <a:lnTo>
                  <a:pt x="3176044" y="3792051"/>
                </a:lnTo>
                <a:lnTo>
                  <a:pt x="3135137" y="3811270"/>
                </a:lnTo>
                <a:lnTo>
                  <a:pt x="3092569" y="3827329"/>
                </a:lnTo>
                <a:lnTo>
                  <a:pt x="3048490" y="3840081"/>
                </a:lnTo>
                <a:lnTo>
                  <a:pt x="3003049" y="3849375"/>
                </a:lnTo>
                <a:lnTo>
                  <a:pt x="2956396" y="3855061"/>
                </a:lnTo>
                <a:lnTo>
                  <a:pt x="2908680" y="3856990"/>
                </a:lnTo>
                <a:lnTo>
                  <a:pt x="581660" y="3856990"/>
                </a:lnTo>
                <a:lnTo>
                  <a:pt x="533945" y="3855061"/>
                </a:lnTo>
                <a:lnTo>
                  <a:pt x="487295" y="3849375"/>
                </a:lnTo>
                <a:lnTo>
                  <a:pt x="441858" y="3840081"/>
                </a:lnTo>
                <a:lnTo>
                  <a:pt x="397784" y="3827329"/>
                </a:lnTo>
                <a:lnTo>
                  <a:pt x="355222" y="3811270"/>
                </a:lnTo>
                <a:lnTo>
                  <a:pt x="314323" y="3792051"/>
                </a:lnTo>
                <a:lnTo>
                  <a:pt x="275236" y="3769824"/>
                </a:lnTo>
                <a:lnTo>
                  <a:pt x="238109" y="3744738"/>
                </a:lnTo>
                <a:lnTo>
                  <a:pt x="203094" y="3716942"/>
                </a:lnTo>
                <a:lnTo>
                  <a:pt x="170338" y="3686587"/>
                </a:lnTo>
                <a:lnTo>
                  <a:pt x="139993" y="3653822"/>
                </a:lnTo>
                <a:lnTo>
                  <a:pt x="112207" y="3618797"/>
                </a:lnTo>
                <a:lnTo>
                  <a:pt x="87129" y="3581662"/>
                </a:lnTo>
                <a:lnTo>
                  <a:pt x="64910" y="3542566"/>
                </a:lnTo>
                <a:lnTo>
                  <a:pt x="45700" y="3501659"/>
                </a:lnTo>
                <a:lnTo>
                  <a:pt x="29646" y="3459091"/>
                </a:lnTo>
                <a:lnTo>
                  <a:pt x="16900" y="3415012"/>
                </a:lnTo>
                <a:lnTo>
                  <a:pt x="7611" y="3369571"/>
                </a:lnTo>
                <a:lnTo>
                  <a:pt x="1927" y="3322918"/>
                </a:lnTo>
                <a:lnTo>
                  <a:pt x="0" y="3275203"/>
                </a:lnTo>
                <a:lnTo>
                  <a:pt x="0" y="581787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3245" y="1465326"/>
            <a:ext cx="3903738" cy="3856990"/>
          </a:xfrm>
          <a:custGeom>
            <a:avLst/>
            <a:gdLst/>
            <a:ahLst/>
            <a:cxnLst/>
            <a:rect l="l" t="t" r="r" b="b"/>
            <a:pathLst>
              <a:path w="3903738" h="3856990">
                <a:moveTo>
                  <a:pt x="0" y="642874"/>
                </a:moveTo>
                <a:lnTo>
                  <a:pt x="0" y="3214116"/>
                </a:lnTo>
                <a:lnTo>
                  <a:pt x="2130" y="3266847"/>
                </a:lnTo>
                <a:lnTo>
                  <a:pt x="8413" y="3318403"/>
                </a:lnTo>
                <a:lnTo>
                  <a:pt x="18681" y="3368619"/>
                </a:lnTo>
                <a:lnTo>
                  <a:pt x="32770" y="3417330"/>
                </a:lnTo>
                <a:lnTo>
                  <a:pt x="50515" y="3464369"/>
                </a:lnTo>
                <a:lnTo>
                  <a:pt x="71749" y="3509572"/>
                </a:lnTo>
                <a:lnTo>
                  <a:pt x="96308" y="3552773"/>
                </a:lnTo>
                <a:lnTo>
                  <a:pt x="124025" y="3593807"/>
                </a:lnTo>
                <a:lnTo>
                  <a:pt x="154736" y="3632508"/>
                </a:lnTo>
                <a:lnTo>
                  <a:pt x="188275" y="3668712"/>
                </a:lnTo>
                <a:lnTo>
                  <a:pt x="224477" y="3702252"/>
                </a:lnTo>
                <a:lnTo>
                  <a:pt x="263177" y="3732964"/>
                </a:lnTo>
                <a:lnTo>
                  <a:pt x="304208" y="3760682"/>
                </a:lnTo>
                <a:lnTo>
                  <a:pt x="347405" y="3785241"/>
                </a:lnTo>
                <a:lnTo>
                  <a:pt x="392604" y="3806475"/>
                </a:lnTo>
                <a:lnTo>
                  <a:pt x="439638" y="3824219"/>
                </a:lnTo>
                <a:lnTo>
                  <a:pt x="488343" y="3838308"/>
                </a:lnTo>
                <a:lnTo>
                  <a:pt x="538552" y="3848577"/>
                </a:lnTo>
                <a:lnTo>
                  <a:pt x="590100" y="3854859"/>
                </a:lnTo>
                <a:lnTo>
                  <a:pt x="642823" y="3856990"/>
                </a:lnTo>
                <a:lnTo>
                  <a:pt x="3260991" y="3856990"/>
                </a:lnTo>
                <a:lnTo>
                  <a:pt x="3313705" y="3854859"/>
                </a:lnTo>
                <a:lnTo>
                  <a:pt x="3365245" y="3848577"/>
                </a:lnTo>
                <a:lnTo>
                  <a:pt x="3415446" y="3838308"/>
                </a:lnTo>
                <a:lnTo>
                  <a:pt x="3464143" y="3824219"/>
                </a:lnTo>
                <a:lnTo>
                  <a:pt x="3511171" y="3806475"/>
                </a:lnTo>
                <a:lnTo>
                  <a:pt x="3556364" y="3785241"/>
                </a:lnTo>
                <a:lnTo>
                  <a:pt x="3599557" y="3760682"/>
                </a:lnTo>
                <a:lnTo>
                  <a:pt x="3640583" y="3732964"/>
                </a:lnTo>
                <a:lnTo>
                  <a:pt x="3679278" y="3702252"/>
                </a:lnTo>
                <a:lnTo>
                  <a:pt x="3715477" y="3668712"/>
                </a:lnTo>
                <a:lnTo>
                  <a:pt x="3749013" y="3632508"/>
                </a:lnTo>
                <a:lnTo>
                  <a:pt x="3779721" y="3593807"/>
                </a:lnTo>
                <a:lnTo>
                  <a:pt x="3807436" y="3552773"/>
                </a:lnTo>
                <a:lnTo>
                  <a:pt x="3831993" y="3509572"/>
                </a:lnTo>
                <a:lnTo>
                  <a:pt x="3853226" y="3464369"/>
                </a:lnTo>
                <a:lnTo>
                  <a:pt x="3870969" y="3417330"/>
                </a:lnTo>
                <a:lnTo>
                  <a:pt x="3885057" y="3368619"/>
                </a:lnTo>
                <a:lnTo>
                  <a:pt x="3895325" y="3318403"/>
                </a:lnTo>
                <a:lnTo>
                  <a:pt x="3901607" y="3266847"/>
                </a:lnTo>
                <a:lnTo>
                  <a:pt x="3903738" y="3214116"/>
                </a:lnTo>
                <a:lnTo>
                  <a:pt x="3903738" y="642874"/>
                </a:lnTo>
                <a:lnTo>
                  <a:pt x="3901607" y="590159"/>
                </a:lnTo>
                <a:lnTo>
                  <a:pt x="3895325" y="538617"/>
                </a:lnTo>
                <a:lnTo>
                  <a:pt x="3885057" y="488411"/>
                </a:lnTo>
                <a:lnTo>
                  <a:pt x="3870969" y="439708"/>
                </a:lnTo>
                <a:lnTo>
                  <a:pt x="3853226" y="392674"/>
                </a:lnTo>
                <a:lnTo>
                  <a:pt x="3831993" y="347473"/>
                </a:lnTo>
                <a:lnTo>
                  <a:pt x="3807436" y="304272"/>
                </a:lnTo>
                <a:lnTo>
                  <a:pt x="3779721" y="263237"/>
                </a:lnTo>
                <a:lnTo>
                  <a:pt x="3749013" y="224532"/>
                </a:lnTo>
                <a:lnTo>
                  <a:pt x="3715477" y="188325"/>
                </a:lnTo>
                <a:lnTo>
                  <a:pt x="3679278" y="154779"/>
                </a:lnTo>
                <a:lnTo>
                  <a:pt x="3640583" y="124061"/>
                </a:lnTo>
                <a:lnTo>
                  <a:pt x="3599557" y="96337"/>
                </a:lnTo>
                <a:lnTo>
                  <a:pt x="3556364" y="71772"/>
                </a:lnTo>
                <a:lnTo>
                  <a:pt x="3511171" y="50532"/>
                </a:lnTo>
                <a:lnTo>
                  <a:pt x="3464143" y="32782"/>
                </a:lnTo>
                <a:lnTo>
                  <a:pt x="3415446" y="18688"/>
                </a:lnTo>
                <a:lnTo>
                  <a:pt x="3365245" y="8416"/>
                </a:lnTo>
                <a:lnTo>
                  <a:pt x="3313705" y="2131"/>
                </a:lnTo>
                <a:lnTo>
                  <a:pt x="3260991" y="0"/>
                </a:lnTo>
                <a:lnTo>
                  <a:pt x="642823" y="0"/>
                </a:lnTo>
                <a:lnTo>
                  <a:pt x="590100" y="2131"/>
                </a:lnTo>
                <a:lnTo>
                  <a:pt x="538552" y="8416"/>
                </a:lnTo>
                <a:lnTo>
                  <a:pt x="488343" y="18688"/>
                </a:lnTo>
                <a:lnTo>
                  <a:pt x="439638" y="32782"/>
                </a:lnTo>
                <a:lnTo>
                  <a:pt x="392604" y="50532"/>
                </a:lnTo>
                <a:lnTo>
                  <a:pt x="347405" y="71772"/>
                </a:lnTo>
                <a:lnTo>
                  <a:pt x="304208" y="96337"/>
                </a:lnTo>
                <a:lnTo>
                  <a:pt x="263177" y="124061"/>
                </a:lnTo>
                <a:lnTo>
                  <a:pt x="224477" y="154779"/>
                </a:lnTo>
                <a:lnTo>
                  <a:pt x="188275" y="188325"/>
                </a:lnTo>
                <a:lnTo>
                  <a:pt x="154736" y="224532"/>
                </a:lnTo>
                <a:lnTo>
                  <a:pt x="124025" y="263237"/>
                </a:lnTo>
                <a:lnTo>
                  <a:pt x="96308" y="304272"/>
                </a:lnTo>
                <a:lnTo>
                  <a:pt x="71749" y="347473"/>
                </a:lnTo>
                <a:lnTo>
                  <a:pt x="50515" y="392674"/>
                </a:lnTo>
                <a:lnTo>
                  <a:pt x="32770" y="439708"/>
                </a:lnTo>
                <a:lnTo>
                  <a:pt x="18681" y="488411"/>
                </a:lnTo>
                <a:lnTo>
                  <a:pt x="8413" y="538617"/>
                </a:lnTo>
                <a:lnTo>
                  <a:pt x="2130" y="590159"/>
                </a:lnTo>
                <a:lnTo>
                  <a:pt x="0" y="642874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3245" y="1465326"/>
            <a:ext cx="3903738" cy="3856990"/>
          </a:xfrm>
          <a:custGeom>
            <a:avLst/>
            <a:gdLst/>
            <a:ahLst/>
            <a:cxnLst/>
            <a:rect l="l" t="t" r="r" b="b"/>
            <a:pathLst>
              <a:path w="3903738" h="3856990">
                <a:moveTo>
                  <a:pt x="0" y="642874"/>
                </a:moveTo>
                <a:lnTo>
                  <a:pt x="2130" y="590159"/>
                </a:lnTo>
                <a:lnTo>
                  <a:pt x="8413" y="538617"/>
                </a:lnTo>
                <a:lnTo>
                  <a:pt x="18681" y="488411"/>
                </a:lnTo>
                <a:lnTo>
                  <a:pt x="32770" y="439708"/>
                </a:lnTo>
                <a:lnTo>
                  <a:pt x="50515" y="392674"/>
                </a:lnTo>
                <a:lnTo>
                  <a:pt x="71749" y="347473"/>
                </a:lnTo>
                <a:lnTo>
                  <a:pt x="96308" y="304272"/>
                </a:lnTo>
                <a:lnTo>
                  <a:pt x="124025" y="263237"/>
                </a:lnTo>
                <a:lnTo>
                  <a:pt x="154736" y="224532"/>
                </a:lnTo>
                <a:lnTo>
                  <a:pt x="188275" y="188325"/>
                </a:lnTo>
                <a:lnTo>
                  <a:pt x="224477" y="154779"/>
                </a:lnTo>
                <a:lnTo>
                  <a:pt x="263177" y="124061"/>
                </a:lnTo>
                <a:lnTo>
                  <a:pt x="304208" y="96337"/>
                </a:lnTo>
                <a:lnTo>
                  <a:pt x="347405" y="71772"/>
                </a:lnTo>
                <a:lnTo>
                  <a:pt x="392604" y="50532"/>
                </a:lnTo>
                <a:lnTo>
                  <a:pt x="439638" y="32782"/>
                </a:lnTo>
                <a:lnTo>
                  <a:pt x="488343" y="18688"/>
                </a:lnTo>
                <a:lnTo>
                  <a:pt x="538552" y="8416"/>
                </a:lnTo>
                <a:lnTo>
                  <a:pt x="590100" y="2131"/>
                </a:lnTo>
                <a:lnTo>
                  <a:pt x="642823" y="0"/>
                </a:lnTo>
                <a:lnTo>
                  <a:pt x="3260991" y="0"/>
                </a:lnTo>
                <a:lnTo>
                  <a:pt x="3313705" y="2131"/>
                </a:lnTo>
                <a:lnTo>
                  <a:pt x="3365245" y="8416"/>
                </a:lnTo>
                <a:lnTo>
                  <a:pt x="3415446" y="18688"/>
                </a:lnTo>
                <a:lnTo>
                  <a:pt x="3464143" y="32782"/>
                </a:lnTo>
                <a:lnTo>
                  <a:pt x="3511171" y="50532"/>
                </a:lnTo>
                <a:lnTo>
                  <a:pt x="3556364" y="71772"/>
                </a:lnTo>
                <a:lnTo>
                  <a:pt x="3599557" y="96337"/>
                </a:lnTo>
                <a:lnTo>
                  <a:pt x="3640583" y="124061"/>
                </a:lnTo>
                <a:lnTo>
                  <a:pt x="3679278" y="154779"/>
                </a:lnTo>
                <a:lnTo>
                  <a:pt x="3715477" y="188325"/>
                </a:lnTo>
                <a:lnTo>
                  <a:pt x="3749013" y="224532"/>
                </a:lnTo>
                <a:lnTo>
                  <a:pt x="3779721" y="263237"/>
                </a:lnTo>
                <a:lnTo>
                  <a:pt x="3807436" y="304272"/>
                </a:lnTo>
                <a:lnTo>
                  <a:pt x="3831993" y="347473"/>
                </a:lnTo>
                <a:lnTo>
                  <a:pt x="3853226" y="392674"/>
                </a:lnTo>
                <a:lnTo>
                  <a:pt x="3870969" y="439708"/>
                </a:lnTo>
                <a:lnTo>
                  <a:pt x="3885057" y="488411"/>
                </a:lnTo>
                <a:lnTo>
                  <a:pt x="3895325" y="538617"/>
                </a:lnTo>
                <a:lnTo>
                  <a:pt x="3901607" y="590159"/>
                </a:lnTo>
                <a:lnTo>
                  <a:pt x="3903738" y="642874"/>
                </a:lnTo>
                <a:lnTo>
                  <a:pt x="3903738" y="3214116"/>
                </a:lnTo>
                <a:lnTo>
                  <a:pt x="3901607" y="3266847"/>
                </a:lnTo>
                <a:lnTo>
                  <a:pt x="3895325" y="3318403"/>
                </a:lnTo>
                <a:lnTo>
                  <a:pt x="3885057" y="3368619"/>
                </a:lnTo>
                <a:lnTo>
                  <a:pt x="3870969" y="3417330"/>
                </a:lnTo>
                <a:lnTo>
                  <a:pt x="3853226" y="3464369"/>
                </a:lnTo>
                <a:lnTo>
                  <a:pt x="3831993" y="3509572"/>
                </a:lnTo>
                <a:lnTo>
                  <a:pt x="3807436" y="3552773"/>
                </a:lnTo>
                <a:lnTo>
                  <a:pt x="3779721" y="3593807"/>
                </a:lnTo>
                <a:lnTo>
                  <a:pt x="3749013" y="3632508"/>
                </a:lnTo>
                <a:lnTo>
                  <a:pt x="3715477" y="3668712"/>
                </a:lnTo>
                <a:lnTo>
                  <a:pt x="3679278" y="3702252"/>
                </a:lnTo>
                <a:lnTo>
                  <a:pt x="3640583" y="3732964"/>
                </a:lnTo>
                <a:lnTo>
                  <a:pt x="3599557" y="3760682"/>
                </a:lnTo>
                <a:lnTo>
                  <a:pt x="3556364" y="3785241"/>
                </a:lnTo>
                <a:lnTo>
                  <a:pt x="3511171" y="3806475"/>
                </a:lnTo>
                <a:lnTo>
                  <a:pt x="3464143" y="3824219"/>
                </a:lnTo>
                <a:lnTo>
                  <a:pt x="3415446" y="3838308"/>
                </a:lnTo>
                <a:lnTo>
                  <a:pt x="3365245" y="3848577"/>
                </a:lnTo>
                <a:lnTo>
                  <a:pt x="3313705" y="3854859"/>
                </a:lnTo>
                <a:lnTo>
                  <a:pt x="3260991" y="3856990"/>
                </a:lnTo>
                <a:lnTo>
                  <a:pt x="642823" y="3856990"/>
                </a:lnTo>
                <a:lnTo>
                  <a:pt x="590100" y="3854859"/>
                </a:lnTo>
                <a:lnTo>
                  <a:pt x="538552" y="3848577"/>
                </a:lnTo>
                <a:lnTo>
                  <a:pt x="488343" y="3838308"/>
                </a:lnTo>
                <a:lnTo>
                  <a:pt x="439638" y="3824219"/>
                </a:lnTo>
                <a:lnTo>
                  <a:pt x="392604" y="3806475"/>
                </a:lnTo>
                <a:lnTo>
                  <a:pt x="347405" y="3785241"/>
                </a:lnTo>
                <a:lnTo>
                  <a:pt x="304208" y="3760682"/>
                </a:lnTo>
                <a:lnTo>
                  <a:pt x="263177" y="3732964"/>
                </a:lnTo>
                <a:lnTo>
                  <a:pt x="224477" y="3702252"/>
                </a:lnTo>
                <a:lnTo>
                  <a:pt x="188275" y="3668712"/>
                </a:lnTo>
                <a:lnTo>
                  <a:pt x="154736" y="3632508"/>
                </a:lnTo>
                <a:lnTo>
                  <a:pt x="124025" y="3593807"/>
                </a:lnTo>
                <a:lnTo>
                  <a:pt x="96308" y="3552773"/>
                </a:lnTo>
                <a:lnTo>
                  <a:pt x="71749" y="3509572"/>
                </a:lnTo>
                <a:lnTo>
                  <a:pt x="50515" y="3464369"/>
                </a:lnTo>
                <a:lnTo>
                  <a:pt x="32770" y="3417330"/>
                </a:lnTo>
                <a:lnTo>
                  <a:pt x="18681" y="3368619"/>
                </a:lnTo>
                <a:lnTo>
                  <a:pt x="8413" y="3318403"/>
                </a:lnTo>
                <a:lnTo>
                  <a:pt x="2130" y="3266847"/>
                </a:lnTo>
                <a:lnTo>
                  <a:pt x="0" y="3214116"/>
                </a:lnTo>
                <a:lnTo>
                  <a:pt x="0" y="642874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1819" y="57421"/>
            <a:ext cx="5744028" cy="14079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1714">
              <a:lnSpc>
                <a:spcPts val="3595"/>
              </a:lnSpc>
              <a:spcBef>
                <a:spcPts val="179"/>
              </a:spcBef>
            </a:pP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PE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NG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E</a:t>
            </a:r>
            <a:r>
              <a:rPr sz="4800" b="1" spc="-129" baseline="3693" dirty="0">
                <a:solidFill>
                  <a:srgbClr val="675E46"/>
                </a:solidFill>
                <a:latin typeface="Arial Black"/>
                <a:cs typeface="Arial Black"/>
              </a:rPr>
              <a:t>R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r>
              <a:rPr sz="4800" b="1" spc="-234" baseline="3693" dirty="0">
                <a:solidFill>
                  <a:srgbClr val="675E46"/>
                </a:solidFill>
                <a:latin typeface="Arial Black"/>
                <a:cs typeface="Arial Black"/>
              </a:rPr>
              <a:t> 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PE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E</a:t>
            </a:r>
            <a:r>
              <a:rPr sz="4800" b="1" spc="-100" baseline="3693" dirty="0">
                <a:solidFill>
                  <a:srgbClr val="675E46"/>
                </a:solidFill>
                <a:latin typeface="Arial Black"/>
                <a:cs typeface="Arial Black"/>
              </a:rPr>
              <a:t>L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endParaRPr sz="3200" dirty="0">
              <a:latin typeface="Arial Black"/>
              <a:cs typeface="Arial Black"/>
            </a:endParaRPr>
          </a:p>
          <a:p>
            <a:pPr marL="51714" marR="61081">
              <a:lnSpc>
                <a:spcPts val="3840"/>
              </a:lnSpc>
              <a:spcBef>
                <a:spcPts val="12"/>
              </a:spcBef>
            </a:pP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TE</a:t>
            </a:r>
            <a:r>
              <a:rPr sz="4800" b="1" spc="-89" baseline="2954" dirty="0">
                <a:solidFill>
                  <a:srgbClr val="675E46"/>
                </a:solidFill>
                <a:latin typeface="Arial Black"/>
                <a:cs typeface="Arial Black"/>
              </a:rPr>
              <a:t>R</a:t>
            </a:r>
            <a:r>
              <a:rPr sz="4800" b="1" spc="-234" baseline="2954" dirty="0">
                <a:solidFill>
                  <a:srgbClr val="675E46"/>
                </a:solidFill>
                <a:latin typeface="Arial Black"/>
                <a:cs typeface="Arial Black"/>
              </a:rPr>
              <a:t>D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AH</a:t>
            </a:r>
            <a:r>
              <a:rPr sz="4800" b="1" spc="-109" baseline="2954" dirty="0">
                <a:solidFill>
                  <a:srgbClr val="675E46"/>
                </a:solidFill>
                <a:latin typeface="Arial Black"/>
                <a:cs typeface="Arial Black"/>
              </a:rPr>
              <a:t>U</a:t>
            </a:r>
            <a:r>
              <a:rPr sz="4800" b="1" spc="-184" baseline="2954" dirty="0">
                <a:solidFill>
                  <a:srgbClr val="675E46"/>
                </a:solidFill>
                <a:latin typeface="Arial Black"/>
                <a:cs typeface="Arial Black"/>
              </a:rPr>
              <a:t>L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U</a:t>
            </a:r>
            <a:r>
              <a:rPr sz="4800" b="1" spc="-109" baseline="2954" dirty="0">
                <a:solidFill>
                  <a:srgbClr val="675E46"/>
                </a:solidFill>
                <a:latin typeface="Arial Black"/>
                <a:cs typeface="Arial Black"/>
              </a:rPr>
              <a:t>/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P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ENE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LI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2954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endParaRPr lang="id-ID" sz="4800" b="1" spc="0" baseline="2954" dirty="0">
              <a:solidFill>
                <a:srgbClr val="675E46"/>
              </a:solidFill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0415" y="2093341"/>
            <a:ext cx="3364251" cy="26518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lang="id-ID"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Laporan Terdahulu dapat </a:t>
            </a:r>
            <a:r>
              <a:rPr sz="3300" spc="0" baseline="2482" dirty="0" err="1">
                <a:solidFill>
                  <a:srgbClr val="2E2B1F"/>
                </a:solidFill>
                <a:latin typeface="Calibri"/>
                <a:cs typeface="Calibri"/>
              </a:rPr>
              <a:t>disebut</a:t>
            </a:r>
            <a:r>
              <a:rPr sz="3300" spc="-6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2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li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tur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sejumlah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iah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sebelum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8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iliki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9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dinilai</a:t>
            </a:r>
            <a:r>
              <a:rPr sz="3300" spc="-6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ting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</a:t>
            </a:r>
            <a:r>
              <a:rPr sz="3300" spc="-4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5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 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918710" y="2123821"/>
            <a:ext cx="3002667" cy="2316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-7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dahulu</a:t>
            </a:r>
            <a:r>
              <a:rPr sz="3300" spc="-9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ialah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aji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4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berba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3300" spc="-8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8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8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7200" y="274700"/>
            <a:ext cx="7620000" cy="1143000"/>
          </a:xfrm>
          <a:custGeom>
            <a:avLst/>
            <a:gdLst/>
            <a:ahLst/>
            <a:cxnLst/>
            <a:rect l="l" t="t" r="r" b="b"/>
            <a:pathLst>
              <a:path w="7620000" h="1143000">
                <a:moveTo>
                  <a:pt x="0" y="1143000"/>
                </a:moveTo>
                <a:lnTo>
                  <a:pt x="7620000" y="1143000"/>
                </a:lnTo>
                <a:lnTo>
                  <a:pt x="7620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C0B97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7200" y="274700"/>
            <a:ext cx="7620000" cy="1143000"/>
          </a:xfrm>
          <a:custGeom>
            <a:avLst/>
            <a:gdLst/>
            <a:ahLst/>
            <a:cxnLst/>
            <a:rect l="l" t="t" r="r" b="b"/>
            <a:pathLst>
              <a:path w="7620000" h="1143000">
                <a:moveTo>
                  <a:pt x="0" y="1143000"/>
                </a:moveTo>
                <a:lnTo>
                  <a:pt x="7620000" y="1143000"/>
                </a:lnTo>
                <a:lnTo>
                  <a:pt x="7620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57150">
            <a:solidFill>
              <a:srgbClr val="2E2B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544" y="1304542"/>
            <a:ext cx="8354568" cy="5535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8140" y="1464564"/>
            <a:ext cx="8276844" cy="52151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0979" y="1363980"/>
            <a:ext cx="8092440" cy="5273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7200" y="1600200"/>
            <a:ext cx="7620000" cy="4800600"/>
          </a:xfrm>
          <a:custGeom>
            <a:avLst/>
            <a:gdLst/>
            <a:ahLst/>
            <a:cxnLst/>
            <a:rect l="l" t="t" r="r" b="b"/>
            <a:pathLst>
              <a:path w="7620000" h="4800600">
                <a:moveTo>
                  <a:pt x="0" y="4800600"/>
                </a:moveTo>
                <a:lnTo>
                  <a:pt x="7620000" y="4800600"/>
                </a:lnTo>
                <a:lnTo>
                  <a:pt x="7620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solidFill>
            <a:srgbClr val="D4D3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7200" y="1600200"/>
            <a:ext cx="7620000" cy="4800600"/>
          </a:xfrm>
          <a:custGeom>
            <a:avLst/>
            <a:gdLst/>
            <a:ahLst/>
            <a:cxnLst/>
            <a:rect l="l" t="t" r="r" b="b"/>
            <a:pathLst>
              <a:path w="7620000" h="4800600">
                <a:moveTo>
                  <a:pt x="0" y="4800600"/>
                </a:moveTo>
                <a:lnTo>
                  <a:pt x="7620000" y="4800600"/>
                </a:lnTo>
                <a:lnTo>
                  <a:pt x="7620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ln w="12700">
            <a:solidFill>
              <a:srgbClr val="A6A17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644" marR="20423" indent="-228904" algn="just">
              <a:lnSpc>
                <a:spcPct val="100041"/>
              </a:lnSpc>
              <a:spcBef>
                <a:spcPts val="470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1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Kete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atan 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Ad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q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acy</a:t>
            </a:r>
            <a:r>
              <a:rPr sz="3200" b="1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sumber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dipil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 ses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ai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gan</a:t>
            </a:r>
            <a:r>
              <a:rPr sz="32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derajat k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ses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aian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antara 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da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su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-2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ukungnya</a:t>
            </a:r>
            <a:endParaRPr sz="3200">
              <a:latin typeface="Times New Roman"/>
              <a:cs typeface="Times New Roman"/>
            </a:endParaRPr>
          </a:p>
          <a:p>
            <a:pPr marL="434644" marR="19236" indent="-228904" algn="just">
              <a:lnSpc>
                <a:spcPct val="100041"/>
              </a:lnSpc>
              <a:spcBef>
                <a:spcPts val="772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2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b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spc="-9" dirty="0">
                <a:solidFill>
                  <a:srgbClr val="2E2B1F"/>
                </a:solidFill>
                <a:latin typeface="Times New Roman"/>
                <a:cs typeface="Times New Roman"/>
              </a:rPr>
              <a:t>j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elasan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(C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arit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y</a:t>
            </a:r>
            <a:r>
              <a:rPr sz="3200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penulis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memahami 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salah atau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var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el penelit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Kejelasan se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agai sifat v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iab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 yang</a:t>
            </a:r>
            <a:r>
              <a:rPr sz="3200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hub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ngan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“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the n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i="1" spc="-125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2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f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he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su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anc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”</a:t>
            </a:r>
            <a:r>
              <a:rPr sz="3200" i="1" spc="1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terseb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per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 dik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pas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sec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dal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274700"/>
            <a:ext cx="76200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23"/>
              </a:spcBef>
            </a:pPr>
            <a:endParaRPr sz="850"/>
          </a:p>
          <a:p>
            <a:pPr marL="91440">
              <a:lnSpc>
                <a:spcPct val="97696"/>
              </a:lnSpc>
              <a:spcBef>
                <a:spcPts val="2000"/>
              </a:spcBef>
            </a:pPr>
            <a:r>
              <a:rPr sz="2800" spc="-321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kn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6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15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Sum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/</a:t>
            </a:r>
            <a:r>
              <a:rPr sz="2800" spc="-1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Times New Roman"/>
                <a:cs typeface="Times New Roman"/>
              </a:rPr>
              <a:t>L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Times New Roman"/>
                <a:cs typeface="Times New Roman"/>
              </a:rPr>
              <a:t>nd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Times New Roman"/>
                <a:cs typeface="Times New Roman"/>
              </a:rPr>
              <a:t>s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2800" spc="-260" dirty="0">
                <a:solidFill>
                  <a:srgbClr val="675E46"/>
                </a:solidFill>
                <a:latin typeface="Times New Roman"/>
                <a:cs typeface="Times New Roman"/>
              </a:rPr>
              <a:t> </a:t>
            </a:r>
            <a:r>
              <a:rPr sz="2800" spc="-3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02842" y="518060"/>
            <a:ext cx="521473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spc="-17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3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36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3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eneli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3600" spc="-21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3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36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hu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7790" y="1200530"/>
            <a:ext cx="34787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4964" y="1200530"/>
            <a:ext cx="6261444" cy="4477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2749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Mene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4200" spc="-68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4200" spc="-81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4200" spc="-33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200" spc="-4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4200" spc="-3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800">
              <a:latin typeface="Calibri"/>
              <a:cs typeface="Calibri"/>
            </a:endParaRPr>
          </a:p>
          <a:p>
            <a:pPr marL="12700" marR="52412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200" spc="-4" baseline="195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dak</a:t>
            </a:r>
            <a:r>
              <a:rPr sz="4200" spc="9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4200" spc="-9" baseline="19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nah</a:t>
            </a:r>
            <a:r>
              <a:rPr sz="4200" spc="-22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200" spc="-14" baseline="195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4200" spc="-39" baseline="19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-54" baseline="19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200" spc="11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200" spc="-64" baseline="19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ang lain</a:t>
            </a:r>
            <a:endParaRPr sz="2800">
              <a:latin typeface="Calibri"/>
              <a:cs typeface="Calibri"/>
            </a:endParaRPr>
          </a:p>
          <a:p>
            <a:pPr marL="12700" marR="52412">
              <a:lnSpc>
                <a:spcPts val="3360"/>
              </a:lnSpc>
            </a:pP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sebe</a:t>
            </a:r>
            <a:r>
              <a:rPr sz="4200" spc="-9" baseline="195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um</a:t>
            </a:r>
            <a:r>
              <a:rPr sz="4200" spc="-59" baseline="19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200" spc="-54" baseline="19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200" spc="9" baseline="19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12700" marR="607979">
              <a:lnSpc>
                <a:spcPts val="3360"/>
              </a:lnSpc>
              <a:spcBef>
                <a:spcPts val="592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Mengh</a:t>
            </a:r>
            <a:r>
              <a:rPr sz="2800" spc="-1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ndari</a:t>
            </a:r>
            <a:r>
              <a:rPr sz="2800" spc="-10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agiasi</a:t>
            </a:r>
            <a:r>
              <a:rPr sz="28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8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lan</a:t>
            </a:r>
            <a:r>
              <a:rPr sz="2800" spc="-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 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800">
              <a:latin typeface="Calibri"/>
              <a:cs typeface="Calibri"/>
            </a:endParaRPr>
          </a:p>
          <a:p>
            <a:pPr marL="12700" marR="242154">
              <a:lnSpc>
                <a:spcPts val="3360"/>
              </a:lnSpc>
              <a:spcBef>
                <a:spcPts val="673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kr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800" spc="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8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14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8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tuk memp</a:t>
            </a:r>
            <a:r>
              <a:rPr sz="28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8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5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9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8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eda den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800" spc="-6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7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sebe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um</a:t>
            </a:r>
            <a:r>
              <a:rPr sz="2800" spc="-5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675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memu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cul</a:t>
            </a:r>
            <a:r>
              <a:rPr sz="2800" spc="-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800" spc="-1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800" spc="-3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asi</a:t>
            </a:r>
            <a:r>
              <a:rPr sz="28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8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8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 d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7790" y="2566289"/>
            <a:ext cx="34787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7790" y="3505327"/>
            <a:ext cx="34787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67790" y="4871212"/>
            <a:ext cx="34787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47695" y="3071495"/>
            <a:ext cx="2470531" cy="797178"/>
          </a:xfrm>
          <a:custGeom>
            <a:avLst/>
            <a:gdLst/>
            <a:ahLst/>
            <a:cxnLst/>
            <a:rect l="l" t="t" r="r" b="b"/>
            <a:pathLst>
              <a:path w="2470531" h="797178">
                <a:moveTo>
                  <a:pt x="0" y="398525"/>
                </a:moveTo>
                <a:lnTo>
                  <a:pt x="398526" y="797178"/>
                </a:lnTo>
                <a:lnTo>
                  <a:pt x="398526" y="597788"/>
                </a:lnTo>
                <a:lnTo>
                  <a:pt x="2072005" y="597788"/>
                </a:lnTo>
                <a:lnTo>
                  <a:pt x="2072005" y="797178"/>
                </a:lnTo>
                <a:lnTo>
                  <a:pt x="2470531" y="398525"/>
                </a:lnTo>
                <a:lnTo>
                  <a:pt x="2072005" y="0"/>
                </a:lnTo>
                <a:lnTo>
                  <a:pt x="2072005" y="199262"/>
                </a:lnTo>
                <a:lnTo>
                  <a:pt x="398526" y="199262"/>
                </a:lnTo>
                <a:lnTo>
                  <a:pt x="398526" y="0"/>
                </a:lnTo>
                <a:lnTo>
                  <a:pt x="0" y="398525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47695" y="3071495"/>
            <a:ext cx="2470531" cy="797178"/>
          </a:xfrm>
          <a:custGeom>
            <a:avLst/>
            <a:gdLst/>
            <a:ahLst/>
            <a:cxnLst/>
            <a:rect l="l" t="t" r="r" b="b"/>
            <a:pathLst>
              <a:path w="2470531" h="797178">
                <a:moveTo>
                  <a:pt x="0" y="398525"/>
                </a:moveTo>
                <a:lnTo>
                  <a:pt x="398526" y="0"/>
                </a:lnTo>
                <a:lnTo>
                  <a:pt x="398526" y="199262"/>
                </a:lnTo>
                <a:lnTo>
                  <a:pt x="2072005" y="199262"/>
                </a:lnTo>
                <a:lnTo>
                  <a:pt x="2072005" y="0"/>
                </a:lnTo>
                <a:lnTo>
                  <a:pt x="2470531" y="398525"/>
                </a:lnTo>
                <a:lnTo>
                  <a:pt x="2072005" y="797178"/>
                </a:lnTo>
                <a:lnTo>
                  <a:pt x="2072005" y="597788"/>
                </a:lnTo>
                <a:lnTo>
                  <a:pt x="398526" y="597788"/>
                </a:lnTo>
                <a:lnTo>
                  <a:pt x="398526" y="797178"/>
                </a:lnTo>
                <a:lnTo>
                  <a:pt x="0" y="398525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6145" y="2391537"/>
            <a:ext cx="2083828" cy="2438400"/>
          </a:xfrm>
          <a:custGeom>
            <a:avLst/>
            <a:gdLst/>
            <a:ahLst/>
            <a:cxnLst/>
            <a:rect l="l" t="t" r="r" b="b"/>
            <a:pathLst>
              <a:path w="2083828" h="2438400">
                <a:moveTo>
                  <a:pt x="0" y="347217"/>
                </a:moveTo>
                <a:lnTo>
                  <a:pt x="0" y="2091055"/>
                </a:lnTo>
                <a:lnTo>
                  <a:pt x="1151" y="2119534"/>
                </a:lnTo>
                <a:lnTo>
                  <a:pt x="10093" y="2174505"/>
                </a:lnTo>
                <a:lnTo>
                  <a:pt x="27291" y="2226230"/>
                </a:lnTo>
                <a:lnTo>
                  <a:pt x="52031" y="2273993"/>
                </a:lnTo>
                <a:lnTo>
                  <a:pt x="83598" y="2317077"/>
                </a:lnTo>
                <a:lnTo>
                  <a:pt x="121277" y="2354766"/>
                </a:lnTo>
                <a:lnTo>
                  <a:pt x="164353" y="2386344"/>
                </a:lnTo>
                <a:lnTo>
                  <a:pt x="212110" y="2411094"/>
                </a:lnTo>
                <a:lnTo>
                  <a:pt x="263834" y="2428301"/>
                </a:lnTo>
                <a:lnTo>
                  <a:pt x="318810" y="2437248"/>
                </a:lnTo>
                <a:lnTo>
                  <a:pt x="347294" y="2438400"/>
                </a:lnTo>
                <a:lnTo>
                  <a:pt x="1736483" y="2438400"/>
                </a:lnTo>
                <a:lnTo>
                  <a:pt x="1792809" y="2433852"/>
                </a:lnTo>
                <a:lnTo>
                  <a:pt x="1846247" y="2420686"/>
                </a:lnTo>
                <a:lnTo>
                  <a:pt x="1896080" y="2399618"/>
                </a:lnTo>
                <a:lnTo>
                  <a:pt x="1941593" y="2371364"/>
                </a:lnTo>
                <a:lnTo>
                  <a:pt x="1982069" y="2336641"/>
                </a:lnTo>
                <a:lnTo>
                  <a:pt x="2016793" y="2296165"/>
                </a:lnTo>
                <a:lnTo>
                  <a:pt x="2045046" y="2250652"/>
                </a:lnTo>
                <a:lnTo>
                  <a:pt x="2066114" y="2200818"/>
                </a:lnTo>
                <a:lnTo>
                  <a:pt x="2079280" y="2147380"/>
                </a:lnTo>
                <a:lnTo>
                  <a:pt x="2083828" y="2091055"/>
                </a:lnTo>
                <a:lnTo>
                  <a:pt x="2083828" y="347217"/>
                </a:lnTo>
                <a:lnTo>
                  <a:pt x="2079280" y="290895"/>
                </a:lnTo>
                <a:lnTo>
                  <a:pt x="2066114" y="237467"/>
                </a:lnTo>
                <a:lnTo>
                  <a:pt x="2045046" y="187648"/>
                </a:lnTo>
                <a:lnTo>
                  <a:pt x="2016793" y="142152"/>
                </a:lnTo>
                <a:lnTo>
                  <a:pt x="1982069" y="101695"/>
                </a:lnTo>
                <a:lnTo>
                  <a:pt x="1941593" y="66990"/>
                </a:lnTo>
                <a:lnTo>
                  <a:pt x="1896080" y="38754"/>
                </a:lnTo>
                <a:lnTo>
                  <a:pt x="1846247" y="17700"/>
                </a:lnTo>
                <a:lnTo>
                  <a:pt x="1792809" y="4544"/>
                </a:lnTo>
                <a:lnTo>
                  <a:pt x="1736483" y="0"/>
                </a:lnTo>
                <a:lnTo>
                  <a:pt x="347294" y="0"/>
                </a:lnTo>
                <a:lnTo>
                  <a:pt x="290960" y="4544"/>
                </a:lnTo>
                <a:lnTo>
                  <a:pt x="237521" y="17700"/>
                </a:lnTo>
                <a:lnTo>
                  <a:pt x="187691" y="38754"/>
                </a:lnTo>
                <a:lnTo>
                  <a:pt x="142185" y="66990"/>
                </a:lnTo>
                <a:lnTo>
                  <a:pt x="101719" y="101695"/>
                </a:lnTo>
                <a:lnTo>
                  <a:pt x="67006" y="142152"/>
                </a:lnTo>
                <a:lnTo>
                  <a:pt x="38763" y="187648"/>
                </a:lnTo>
                <a:lnTo>
                  <a:pt x="17705" y="237467"/>
                </a:lnTo>
                <a:lnTo>
                  <a:pt x="4545" y="290895"/>
                </a:lnTo>
                <a:lnTo>
                  <a:pt x="0" y="347217"/>
                </a:lnTo>
                <a:close/>
              </a:path>
            </a:pathLst>
          </a:custGeom>
          <a:solidFill>
            <a:srgbClr val="D4D3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6145" y="2391537"/>
            <a:ext cx="2083828" cy="2438400"/>
          </a:xfrm>
          <a:custGeom>
            <a:avLst/>
            <a:gdLst/>
            <a:ahLst/>
            <a:cxnLst/>
            <a:rect l="l" t="t" r="r" b="b"/>
            <a:pathLst>
              <a:path w="2083828" h="2438400">
                <a:moveTo>
                  <a:pt x="0" y="347217"/>
                </a:moveTo>
                <a:lnTo>
                  <a:pt x="4545" y="290895"/>
                </a:lnTo>
                <a:lnTo>
                  <a:pt x="17705" y="237467"/>
                </a:lnTo>
                <a:lnTo>
                  <a:pt x="38763" y="187648"/>
                </a:lnTo>
                <a:lnTo>
                  <a:pt x="67006" y="142152"/>
                </a:lnTo>
                <a:lnTo>
                  <a:pt x="101719" y="101695"/>
                </a:lnTo>
                <a:lnTo>
                  <a:pt x="142185" y="66990"/>
                </a:lnTo>
                <a:lnTo>
                  <a:pt x="187691" y="38754"/>
                </a:lnTo>
                <a:lnTo>
                  <a:pt x="237521" y="17700"/>
                </a:lnTo>
                <a:lnTo>
                  <a:pt x="290960" y="4544"/>
                </a:lnTo>
                <a:lnTo>
                  <a:pt x="347294" y="0"/>
                </a:lnTo>
                <a:lnTo>
                  <a:pt x="1736483" y="0"/>
                </a:lnTo>
                <a:lnTo>
                  <a:pt x="1792809" y="4544"/>
                </a:lnTo>
                <a:lnTo>
                  <a:pt x="1846247" y="17700"/>
                </a:lnTo>
                <a:lnTo>
                  <a:pt x="1896080" y="38754"/>
                </a:lnTo>
                <a:lnTo>
                  <a:pt x="1941593" y="66990"/>
                </a:lnTo>
                <a:lnTo>
                  <a:pt x="1982069" y="101695"/>
                </a:lnTo>
                <a:lnTo>
                  <a:pt x="2016793" y="142152"/>
                </a:lnTo>
                <a:lnTo>
                  <a:pt x="2045046" y="187648"/>
                </a:lnTo>
                <a:lnTo>
                  <a:pt x="2066114" y="237467"/>
                </a:lnTo>
                <a:lnTo>
                  <a:pt x="2079280" y="290895"/>
                </a:lnTo>
                <a:lnTo>
                  <a:pt x="2083828" y="347217"/>
                </a:lnTo>
                <a:lnTo>
                  <a:pt x="2083828" y="2091055"/>
                </a:lnTo>
                <a:lnTo>
                  <a:pt x="2079280" y="2147380"/>
                </a:lnTo>
                <a:lnTo>
                  <a:pt x="2066114" y="2200818"/>
                </a:lnTo>
                <a:lnTo>
                  <a:pt x="2045046" y="2250652"/>
                </a:lnTo>
                <a:lnTo>
                  <a:pt x="2016793" y="2296165"/>
                </a:lnTo>
                <a:lnTo>
                  <a:pt x="1982069" y="2336641"/>
                </a:lnTo>
                <a:lnTo>
                  <a:pt x="1941593" y="2371364"/>
                </a:lnTo>
                <a:lnTo>
                  <a:pt x="1896080" y="2399618"/>
                </a:lnTo>
                <a:lnTo>
                  <a:pt x="1846247" y="2420686"/>
                </a:lnTo>
                <a:lnTo>
                  <a:pt x="1792809" y="2433852"/>
                </a:lnTo>
                <a:lnTo>
                  <a:pt x="1736483" y="2438400"/>
                </a:lnTo>
                <a:lnTo>
                  <a:pt x="347294" y="2438400"/>
                </a:lnTo>
                <a:lnTo>
                  <a:pt x="290960" y="2433852"/>
                </a:lnTo>
                <a:lnTo>
                  <a:pt x="237521" y="2420686"/>
                </a:lnTo>
                <a:lnTo>
                  <a:pt x="187691" y="2399618"/>
                </a:lnTo>
                <a:lnTo>
                  <a:pt x="142185" y="2371364"/>
                </a:lnTo>
                <a:lnTo>
                  <a:pt x="101719" y="2336641"/>
                </a:lnTo>
                <a:lnTo>
                  <a:pt x="67006" y="2296165"/>
                </a:lnTo>
                <a:lnTo>
                  <a:pt x="38763" y="2250652"/>
                </a:lnTo>
                <a:lnTo>
                  <a:pt x="17705" y="2200818"/>
                </a:lnTo>
                <a:lnTo>
                  <a:pt x="4545" y="2147380"/>
                </a:lnTo>
                <a:lnTo>
                  <a:pt x="0" y="2091055"/>
                </a:lnTo>
                <a:lnTo>
                  <a:pt x="0" y="347217"/>
                </a:lnTo>
                <a:close/>
              </a:path>
            </a:pathLst>
          </a:custGeom>
          <a:ln w="12700">
            <a:solidFill>
              <a:srgbClr val="A6A17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31484" y="2391537"/>
            <a:ext cx="2321179" cy="2438400"/>
          </a:xfrm>
          <a:custGeom>
            <a:avLst/>
            <a:gdLst/>
            <a:ahLst/>
            <a:cxnLst/>
            <a:rect l="l" t="t" r="r" b="b"/>
            <a:pathLst>
              <a:path w="2321179" h="2438400">
                <a:moveTo>
                  <a:pt x="0" y="386841"/>
                </a:moveTo>
                <a:lnTo>
                  <a:pt x="0" y="2051558"/>
                </a:lnTo>
                <a:lnTo>
                  <a:pt x="1282" y="2083280"/>
                </a:lnTo>
                <a:lnTo>
                  <a:pt x="11244" y="2144509"/>
                </a:lnTo>
                <a:lnTo>
                  <a:pt x="30406" y="2202120"/>
                </a:lnTo>
                <a:lnTo>
                  <a:pt x="57971" y="2255315"/>
                </a:lnTo>
                <a:lnTo>
                  <a:pt x="93142" y="2303297"/>
                </a:lnTo>
                <a:lnTo>
                  <a:pt x="135123" y="2345269"/>
                </a:lnTo>
                <a:lnTo>
                  <a:pt x="183119" y="2380434"/>
                </a:lnTo>
                <a:lnTo>
                  <a:pt x="236333" y="2407995"/>
                </a:lnTo>
                <a:lnTo>
                  <a:pt x="293968" y="2427155"/>
                </a:lnTo>
                <a:lnTo>
                  <a:pt x="355228" y="2437117"/>
                </a:lnTo>
                <a:lnTo>
                  <a:pt x="386968" y="2438400"/>
                </a:lnTo>
                <a:lnTo>
                  <a:pt x="1934337" y="2438400"/>
                </a:lnTo>
                <a:lnTo>
                  <a:pt x="1997076" y="2433336"/>
                </a:lnTo>
                <a:lnTo>
                  <a:pt x="2056596" y="2418675"/>
                </a:lnTo>
                <a:lnTo>
                  <a:pt x="2112098" y="2395215"/>
                </a:lnTo>
                <a:lnTo>
                  <a:pt x="2162786" y="2363752"/>
                </a:lnTo>
                <a:lnTo>
                  <a:pt x="2207863" y="2325084"/>
                </a:lnTo>
                <a:lnTo>
                  <a:pt x="2246531" y="2280007"/>
                </a:lnTo>
                <a:lnTo>
                  <a:pt x="2277994" y="2229319"/>
                </a:lnTo>
                <a:lnTo>
                  <a:pt x="2301454" y="2173817"/>
                </a:lnTo>
                <a:lnTo>
                  <a:pt x="2316115" y="2114297"/>
                </a:lnTo>
                <a:lnTo>
                  <a:pt x="2321179" y="2051558"/>
                </a:lnTo>
                <a:lnTo>
                  <a:pt x="2321179" y="386841"/>
                </a:lnTo>
                <a:lnTo>
                  <a:pt x="2316115" y="324102"/>
                </a:lnTo>
                <a:lnTo>
                  <a:pt x="2301454" y="264582"/>
                </a:lnTo>
                <a:lnTo>
                  <a:pt x="2277994" y="209080"/>
                </a:lnTo>
                <a:lnTo>
                  <a:pt x="2246531" y="158392"/>
                </a:lnTo>
                <a:lnTo>
                  <a:pt x="2207863" y="113315"/>
                </a:lnTo>
                <a:lnTo>
                  <a:pt x="2162786" y="74647"/>
                </a:lnTo>
                <a:lnTo>
                  <a:pt x="2112098" y="43184"/>
                </a:lnTo>
                <a:lnTo>
                  <a:pt x="2056596" y="19724"/>
                </a:lnTo>
                <a:lnTo>
                  <a:pt x="1997076" y="5063"/>
                </a:lnTo>
                <a:lnTo>
                  <a:pt x="1934337" y="0"/>
                </a:lnTo>
                <a:lnTo>
                  <a:pt x="386968" y="0"/>
                </a:lnTo>
                <a:lnTo>
                  <a:pt x="324194" y="5063"/>
                </a:lnTo>
                <a:lnTo>
                  <a:pt x="264647" y="19724"/>
                </a:lnTo>
                <a:lnTo>
                  <a:pt x="209123" y="43184"/>
                </a:lnTo>
                <a:lnTo>
                  <a:pt x="158419" y="74647"/>
                </a:lnTo>
                <a:lnTo>
                  <a:pt x="113331" y="113315"/>
                </a:lnTo>
                <a:lnTo>
                  <a:pt x="74655" y="158392"/>
                </a:lnTo>
                <a:lnTo>
                  <a:pt x="43188" y="209080"/>
                </a:lnTo>
                <a:lnTo>
                  <a:pt x="19725" y="264582"/>
                </a:lnTo>
                <a:lnTo>
                  <a:pt x="5064" y="324102"/>
                </a:lnTo>
                <a:lnTo>
                  <a:pt x="0" y="386841"/>
                </a:lnTo>
                <a:close/>
              </a:path>
            </a:pathLst>
          </a:custGeom>
          <a:solidFill>
            <a:srgbClr val="CED2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31484" y="2391537"/>
            <a:ext cx="2321179" cy="2438400"/>
          </a:xfrm>
          <a:custGeom>
            <a:avLst/>
            <a:gdLst/>
            <a:ahLst/>
            <a:cxnLst/>
            <a:rect l="l" t="t" r="r" b="b"/>
            <a:pathLst>
              <a:path w="2321179" h="2438400">
                <a:moveTo>
                  <a:pt x="0" y="386841"/>
                </a:moveTo>
                <a:lnTo>
                  <a:pt x="5064" y="324102"/>
                </a:lnTo>
                <a:lnTo>
                  <a:pt x="19725" y="264582"/>
                </a:lnTo>
                <a:lnTo>
                  <a:pt x="43188" y="209080"/>
                </a:lnTo>
                <a:lnTo>
                  <a:pt x="74655" y="158392"/>
                </a:lnTo>
                <a:lnTo>
                  <a:pt x="113331" y="113315"/>
                </a:lnTo>
                <a:lnTo>
                  <a:pt x="158419" y="74647"/>
                </a:lnTo>
                <a:lnTo>
                  <a:pt x="209123" y="43184"/>
                </a:lnTo>
                <a:lnTo>
                  <a:pt x="264647" y="19724"/>
                </a:lnTo>
                <a:lnTo>
                  <a:pt x="324194" y="5063"/>
                </a:lnTo>
                <a:lnTo>
                  <a:pt x="386968" y="0"/>
                </a:lnTo>
                <a:lnTo>
                  <a:pt x="1934337" y="0"/>
                </a:lnTo>
                <a:lnTo>
                  <a:pt x="1997076" y="5063"/>
                </a:lnTo>
                <a:lnTo>
                  <a:pt x="2056596" y="19724"/>
                </a:lnTo>
                <a:lnTo>
                  <a:pt x="2112098" y="43184"/>
                </a:lnTo>
                <a:lnTo>
                  <a:pt x="2162786" y="74647"/>
                </a:lnTo>
                <a:lnTo>
                  <a:pt x="2207863" y="113315"/>
                </a:lnTo>
                <a:lnTo>
                  <a:pt x="2246531" y="158392"/>
                </a:lnTo>
                <a:lnTo>
                  <a:pt x="2277994" y="209080"/>
                </a:lnTo>
                <a:lnTo>
                  <a:pt x="2301454" y="264582"/>
                </a:lnTo>
                <a:lnTo>
                  <a:pt x="2316115" y="324102"/>
                </a:lnTo>
                <a:lnTo>
                  <a:pt x="2321179" y="386841"/>
                </a:lnTo>
                <a:lnTo>
                  <a:pt x="2321179" y="2051558"/>
                </a:lnTo>
                <a:lnTo>
                  <a:pt x="2316115" y="2114297"/>
                </a:lnTo>
                <a:lnTo>
                  <a:pt x="2301454" y="2173817"/>
                </a:lnTo>
                <a:lnTo>
                  <a:pt x="2277994" y="2229319"/>
                </a:lnTo>
                <a:lnTo>
                  <a:pt x="2246531" y="2280007"/>
                </a:lnTo>
                <a:lnTo>
                  <a:pt x="2207863" y="2325084"/>
                </a:lnTo>
                <a:lnTo>
                  <a:pt x="2162786" y="2363752"/>
                </a:lnTo>
                <a:lnTo>
                  <a:pt x="2112098" y="2395215"/>
                </a:lnTo>
                <a:lnTo>
                  <a:pt x="2056596" y="2418675"/>
                </a:lnTo>
                <a:lnTo>
                  <a:pt x="1997076" y="2433336"/>
                </a:lnTo>
                <a:lnTo>
                  <a:pt x="1934337" y="2438400"/>
                </a:lnTo>
                <a:lnTo>
                  <a:pt x="386968" y="2438400"/>
                </a:lnTo>
                <a:lnTo>
                  <a:pt x="324194" y="2433336"/>
                </a:lnTo>
                <a:lnTo>
                  <a:pt x="264647" y="2418675"/>
                </a:lnTo>
                <a:lnTo>
                  <a:pt x="209123" y="2395215"/>
                </a:lnTo>
                <a:lnTo>
                  <a:pt x="158419" y="2363752"/>
                </a:lnTo>
                <a:lnTo>
                  <a:pt x="113331" y="2325084"/>
                </a:lnTo>
                <a:lnTo>
                  <a:pt x="74655" y="2280007"/>
                </a:lnTo>
                <a:lnTo>
                  <a:pt x="43188" y="2229319"/>
                </a:lnTo>
                <a:lnTo>
                  <a:pt x="19725" y="2173817"/>
                </a:lnTo>
                <a:lnTo>
                  <a:pt x="5064" y="2114297"/>
                </a:lnTo>
                <a:lnTo>
                  <a:pt x="0" y="2051558"/>
                </a:lnTo>
                <a:lnTo>
                  <a:pt x="0" y="386841"/>
                </a:lnTo>
                <a:close/>
              </a:path>
            </a:pathLst>
          </a:custGeom>
          <a:ln w="12700">
            <a:solidFill>
              <a:srgbClr val="919F9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227840"/>
            <a:ext cx="6077426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ek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2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7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929127"/>
            <a:ext cx="2514907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0507" y="929127"/>
            <a:ext cx="2459539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dah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34760" y="2931037"/>
            <a:ext cx="1748309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35"/>
              </a:lnSpc>
              <a:spcBef>
                <a:spcPts val="166"/>
              </a:spcBef>
            </a:pPr>
            <a:r>
              <a:rPr sz="3200" spc="-4" dirty="0">
                <a:solidFill>
                  <a:srgbClr val="2E2B1F"/>
                </a:solidFill>
                <a:latin typeface="Arial"/>
                <a:cs typeface="Arial"/>
              </a:rPr>
              <a:t>Menggun</a:t>
            </a:r>
            <a:endParaRPr sz="3200">
              <a:latin typeface="Arial"/>
              <a:cs typeface="Arial"/>
            </a:endParaRPr>
          </a:p>
          <a:p>
            <a:pPr marL="370334" marR="399453" algn="ctr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akan</a:t>
            </a:r>
            <a:endParaRPr sz="3200">
              <a:latin typeface="Arial"/>
              <a:cs typeface="Arial"/>
            </a:endParaRPr>
          </a:p>
          <a:p>
            <a:pPr marL="1485" marR="33569" algn="ctr">
              <a:lnSpc>
                <a:spcPct val="95825"/>
              </a:lnSpc>
              <a:spcBef>
                <a:spcPts val="160"/>
              </a:spcBef>
            </a:pP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d</a:t>
            </a:r>
            <a:r>
              <a:rPr sz="3200" spc="-9" dirty="0">
                <a:solidFill>
                  <a:srgbClr val="2E2B1F"/>
                </a:solidFill>
                <a:latin typeface="Arial"/>
                <a:cs typeface="Arial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s</a:t>
            </a:r>
            <a:r>
              <a:rPr sz="3200" spc="9" dirty="0">
                <a:solidFill>
                  <a:srgbClr val="2E2B1F"/>
                </a:solidFill>
                <a:latin typeface="Arial"/>
                <a:cs typeface="Arial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rip</a:t>
            </a:r>
            <a:r>
              <a:rPr sz="3200" spc="-9" dirty="0">
                <a:solidFill>
                  <a:srgbClr val="2E2B1F"/>
                </a:solidFill>
                <a:latin typeface="Arial"/>
                <a:cs typeface="Arial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if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6188" y="2942844"/>
            <a:ext cx="1633290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1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gun</a:t>
            </a:r>
            <a:endParaRPr sz="3200">
              <a:latin typeface="Calibri"/>
              <a:cs typeface="Calibri"/>
            </a:endParaRPr>
          </a:p>
          <a:p>
            <a:pPr marL="369001" marR="397020" algn="ctr">
              <a:lnSpc>
                <a:spcPts val="3845"/>
              </a:lnSpc>
              <a:spcBef>
                <a:spcPts val="24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323303" marR="352993" algn="ctr">
              <a:lnSpc>
                <a:spcPts val="3840"/>
              </a:lnSpc>
            </a:pPr>
            <a:r>
              <a:rPr sz="4800" spc="-254" baseline="1706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0"/>
            <a:ext cx="2684428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ME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NY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604619"/>
            <a:ext cx="4827538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FI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LITI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61389" y="1528664"/>
            <a:ext cx="6391733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7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ada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1389" y="2153638"/>
            <a:ext cx="777788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sus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seca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61389" y="2778725"/>
            <a:ext cx="7042213" cy="24213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08012" algn="just">
              <a:lnSpc>
                <a:spcPts val="4335"/>
              </a:lnSpc>
              <a:spcBef>
                <a:spcPts val="216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enje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enel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la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5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 </a:t>
            </a:r>
            <a:r>
              <a:rPr sz="4100" spc="-14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64" dirty="0">
                <a:solidFill>
                  <a:srgbClr val="675E46"/>
                </a:solidFill>
                <a:latin typeface="Cambria"/>
                <a:cs typeface="Cambria"/>
              </a:rPr>
              <a:t>w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6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ng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5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35940" y="226533"/>
            <a:ext cx="2113505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82951" y="226533"/>
            <a:ext cx="1705552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21149" y="226533"/>
            <a:ext cx="1519055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ala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73546" y="226533"/>
            <a:ext cx="2425617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5940" y="851373"/>
            <a:ext cx="147658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10130" y="851373"/>
            <a:ext cx="3260016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asu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6638" y="851373"/>
            <a:ext cx="162273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87132" y="851373"/>
            <a:ext cx="912550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5940" y="1476347"/>
            <a:ext cx="3258779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43653" y="1476347"/>
            <a:ext cx="1382001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lo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73290" y="1476347"/>
            <a:ext cx="142463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15283" y="2101434"/>
            <a:ext cx="1037714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50789" y="2101434"/>
            <a:ext cx="3149054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2726281"/>
            <a:ext cx="3675018" cy="17965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94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ct val="97696"/>
              </a:lnSpc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4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12700" marR="1046">
              <a:lnSpc>
                <a:spcPts val="4775"/>
              </a:lnSpc>
              <a:spcBef>
                <a:spcPts val="348"/>
              </a:spcBef>
            </a:pP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14" baseline="-138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6150" spc="-194" baseline="-138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74616" y="2726281"/>
            <a:ext cx="1429068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5496" marR="35621">
              <a:lnSpc>
                <a:spcPts val="4340"/>
              </a:lnSpc>
              <a:spcBef>
                <a:spcPts val="217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endParaRPr sz="4100">
              <a:latin typeface="Cambria"/>
              <a:cs typeface="Cambria"/>
            </a:endParaRPr>
          </a:p>
          <a:p>
            <a:pPr marL="12700">
              <a:lnSpc>
                <a:spcPts val="4775"/>
              </a:lnSpc>
              <a:spcBef>
                <a:spcPts val="131"/>
              </a:spcBef>
            </a:pP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04154" y="2726281"/>
            <a:ext cx="1481376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3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23480" y="2726281"/>
            <a:ext cx="1177046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16090" y="3351368"/>
            <a:ext cx="1883131" cy="11714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35"/>
              </a:lnSpc>
              <a:spcBef>
                <a:spcPts val="216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494283" marR="12">
              <a:lnSpc>
                <a:spcPts val="4775"/>
              </a:lnSpc>
              <a:spcBef>
                <a:spcPts val="132"/>
              </a:spcBef>
            </a:pPr>
            <a:r>
              <a:rPr sz="6150" spc="-169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34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61357" y="3976208"/>
            <a:ext cx="1986310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3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601182"/>
            <a:ext cx="261111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ha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46247" y="4601182"/>
            <a:ext cx="115253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7705" y="4601182"/>
            <a:ext cx="2736278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en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32726" y="4601182"/>
            <a:ext cx="1367989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unt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226218"/>
            <a:ext cx="4544198" cy="1171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226">
              <a:lnSpc>
                <a:spcPts val="4335"/>
              </a:lnSpc>
              <a:spcBef>
                <a:spcPts val="216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ngun</a:t>
            </a:r>
            <a:r>
              <a:rPr sz="41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  <a:p>
            <a:pPr marL="12700">
              <a:lnSpc>
                <a:spcPts val="4775"/>
              </a:lnSpc>
              <a:spcBef>
                <a:spcPts val="137"/>
              </a:spcBef>
            </a:pP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asal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6150" spc="-23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22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559933" y="5226218"/>
            <a:ext cx="3139746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eno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69824" y="1560303"/>
            <a:ext cx="7745037" cy="50753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833">
              <a:lnSpc>
                <a:spcPts val="2990"/>
              </a:lnSpc>
              <a:spcBef>
                <a:spcPts val="149"/>
              </a:spcBef>
            </a:pP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9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5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9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ns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4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0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0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:</a:t>
            </a:r>
            <a:r>
              <a:rPr sz="2800" spc="-19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(1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ct val="100041"/>
              </a:lnSpc>
            </a:pP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Al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ja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0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ec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8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22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2800" spc="-129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w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b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masa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-112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eo</a:t>
            </a:r>
            <a:r>
              <a:rPr sz="2800" spc="-132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asi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2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it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7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3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24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(2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19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ic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3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nst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 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mam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12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nunju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7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as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9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masa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1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0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umus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1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 </a:t>
            </a:r>
            <a:r>
              <a:rPr sz="2800" spc="-14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(3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2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4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iti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apa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t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saj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ec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141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mat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1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ntu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2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atau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18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19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9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-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16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3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3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uma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6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2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4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3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7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20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suat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2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18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Sehi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0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anjut</a:t>
            </a:r>
            <a:r>
              <a:rPr sz="2800" spc="-15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94984" y="3322701"/>
            <a:ext cx="2086356" cy="1204214"/>
          </a:xfrm>
          <a:custGeom>
            <a:avLst/>
            <a:gdLst/>
            <a:ahLst/>
            <a:cxnLst/>
            <a:rect l="l" t="t" r="r" b="b"/>
            <a:pathLst>
              <a:path w="2086356" h="1204214">
                <a:moveTo>
                  <a:pt x="0" y="602107"/>
                </a:moveTo>
                <a:lnTo>
                  <a:pt x="3457" y="651499"/>
                </a:lnTo>
                <a:lnTo>
                  <a:pt x="13651" y="699790"/>
                </a:lnTo>
                <a:lnTo>
                  <a:pt x="30313" y="746825"/>
                </a:lnTo>
                <a:lnTo>
                  <a:pt x="53175" y="792449"/>
                </a:lnTo>
                <a:lnTo>
                  <a:pt x="81968" y="836507"/>
                </a:lnTo>
                <a:lnTo>
                  <a:pt x="116424" y="878844"/>
                </a:lnTo>
                <a:lnTo>
                  <a:pt x="156275" y="919306"/>
                </a:lnTo>
                <a:lnTo>
                  <a:pt x="201253" y="957737"/>
                </a:lnTo>
                <a:lnTo>
                  <a:pt x="251088" y="993983"/>
                </a:lnTo>
                <a:lnTo>
                  <a:pt x="305514" y="1027890"/>
                </a:lnTo>
                <a:lnTo>
                  <a:pt x="364261" y="1059302"/>
                </a:lnTo>
                <a:lnTo>
                  <a:pt x="427061" y="1088064"/>
                </a:lnTo>
                <a:lnTo>
                  <a:pt x="493646" y="1114023"/>
                </a:lnTo>
                <a:lnTo>
                  <a:pt x="563747" y="1137022"/>
                </a:lnTo>
                <a:lnTo>
                  <a:pt x="637097" y="1156908"/>
                </a:lnTo>
                <a:lnTo>
                  <a:pt x="713427" y="1173525"/>
                </a:lnTo>
                <a:lnTo>
                  <a:pt x="792468" y="1186719"/>
                </a:lnTo>
                <a:lnTo>
                  <a:pt x="873952" y="1196335"/>
                </a:lnTo>
                <a:lnTo>
                  <a:pt x="957612" y="1202218"/>
                </a:lnTo>
                <a:lnTo>
                  <a:pt x="1043177" y="1204214"/>
                </a:lnTo>
                <a:lnTo>
                  <a:pt x="1128726" y="1202218"/>
                </a:lnTo>
                <a:lnTo>
                  <a:pt x="1212372" y="1196335"/>
                </a:lnTo>
                <a:lnTo>
                  <a:pt x="1293846" y="1186719"/>
                </a:lnTo>
                <a:lnTo>
                  <a:pt x="1372880" y="1173525"/>
                </a:lnTo>
                <a:lnTo>
                  <a:pt x="1449204" y="1156908"/>
                </a:lnTo>
                <a:lnTo>
                  <a:pt x="1522552" y="1137022"/>
                </a:lnTo>
                <a:lnTo>
                  <a:pt x="1592653" y="1114023"/>
                </a:lnTo>
                <a:lnTo>
                  <a:pt x="1659239" y="1088064"/>
                </a:lnTo>
                <a:lnTo>
                  <a:pt x="1722042" y="1059302"/>
                </a:lnTo>
                <a:lnTo>
                  <a:pt x="1780793" y="1027890"/>
                </a:lnTo>
                <a:lnTo>
                  <a:pt x="1835224" y="993983"/>
                </a:lnTo>
                <a:lnTo>
                  <a:pt x="1885066" y="957737"/>
                </a:lnTo>
                <a:lnTo>
                  <a:pt x="1930049" y="919306"/>
                </a:lnTo>
                <a:lnTo>
                  <a:pt x="1969907" y="878844"/>
                </a:lnTo>
                <a:lnTo>
                  <a:pt x="2004369" y="836507"/>
                </a:lnTo>
                <a:lnTo>
                  <a:pt x="2033168" y="792449"/>
                </a:lnTo>
                <a:lnTo>
                  <a:pt x="2056035" y="746825"/>
                </a:lnTo>
                <a:lnTo>
                  <a:pt x="2072700" y="699790"/>
                </a:lnTo>
                <a:lnTo>
                  <a:pt x="2082897" y="651499"/>
                </a:lnTo>
                <a:lnTo>
                  <a:pt x="2086356" y="602107"/>
                </a:lnTo>
                <a:lnTo>
                  <a:pt x="2082897" y="552731"/>
                </a:lnTo>
                <a:lnTo>
                  <a:pt x="2072700" y="504453"/>
                </a:lnTo>
                <a:lnTo>
                  <a:pt x="2056035" y="457429"/>
                </a:lnTo>
                <a:lnTo>
                  <a:pt x="2033168" y="411813"/>
                </a:lnTo>
                <a:lnTo>
                  <a:pt x="2004369" y="367760"/>
                </a:lnTo>
                <a:lnTo>
                  <a:pt x="1969907" y="325425"/>
                </a:lnTo>
                <a:lnTo>
                  <a:pt x="1930049" y="284964"/>
                </a:lnTo>
                <a:lnTo>
                  <a:pt x="1885066" y="246531"/>
                </a:lnTo>
                <a:lnTo>
                  <a:pt x="1835224" y="210282"/>
                </a:lnTo>
                <a:lnTo>
                  <a:pt x="1780793" y="176371"/>
                </a:lnTo>
                <a:lnTo>
                  <a:pt x="1722042" y="144954"/>
                </a:lnTo>
                <a:lnTo>
                  <a:pt x="1659239" y="116185"/>
                </a:lnTo>
                <a:lnTo>
                  <a:pt x="1592653" y="90221"/>
                </a:lnTo>
                <a:lnTo>
                  <a:pt x="1522552" y="67215"/>
                </a:lnTo>
                <a:lnTo>
                  <a:pt x="1449204" y="47323"/>
                </a:lnTo>
                <a:lnTo>
                  <a:pt x="1372880" y="30700"/>
                </a:lnTo>
                <a:lnTo>
                  <a:pt x="1293846" y="17501"/>
                </a:lnTo>
                <a:lnTo>
                  <a:pt x="1212372" y="7881"/>
                </a:lnTo>
                <a:lnTo>
                  <a:pt x="1128726" y="1996"/>
                </a:lnTo>
                <a:lnTo>
                  <a:pt x="1043177" y="0"/>
                </a:lnTo>
                <a:lnTo>
                  <a:pt x="957612" y="1996"/>
                </a:lnTo>
                <a:lnTo>
                  <a:pt x="873952" y="7881"/>
                </a:lnTo>
                <a:lnTo>
                  <a:pt x="792468" y="17501"/>
                </a:lnTo>
                <a:lnTo>
                  <a:pt x="713427" y="30700"/>
                </a:lnTo>
                <a:lnTo>
                  <a:pt x="637097" y="47323"/>
                </a:lnTo>
                <a:lnTo>
                  <a:pt x="563747" y="67215"/>
                </a:lnTo>
                <a:lnTo>
                  <a:pt x="493646" y="90221"/>
                </a:lnTo>
                <a:lnTo>
                  <a:pt x="427061" y="116185"/>
                </a:lnTo>
                <a:lnTo>
                  <a:pt x="364261" y="144954"/>
                </a:lnTo>
                <a:lnTo>
                  <a:pt x="305514" y="176371"/>
                </a:lnTo>
                <a:lnTo>
                  <a:pt x="251088" y="210282"/>
                </a:lnTo>
                <a:lnTo>
                  <a:pt x="201253" y="246531"/>
                </a:lnTo>
                <a:lnTo>
                  <a:pt x="156275" y="284964"/>
                </a:lnTo>
                <a:lnTo>
                  <a:pt x="116424" y="325425"/>
                </a:lnTo>
                <a:lnTo>
                  <a:pt x="81968" y="367760"/>
                </a:lnTo>
                <a:lnTo>
                  <a:pt x="53175" y="411813"/>
                </a:lnTo>
                <a:lnTo>
                  <a:pt x="30313" y="457429"/>
                </a:lnTo>
                <a:lnTo>
                  <a:pt x="13651" y="504453"/>
                </a:lnTo>
                <a:lnTo>
                  <a:pt x="3457" y="552731"/>
                </a:lnTo>
                <a:lnTo>
                  <a:pt x="0" y="602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94984" y="3322701"/>
            <a:ext cx="2086356" cy="1204214"/>
          </a:xfrm>
          <a:custGeom>
            <a:avLst/>
            <a:gdLst/>
            <a:ahLst/>
            <a:cxnLst/>
            <a:rect l="l" t="t" r="r" b="b"/>
            <a:pathLst>
              <a:path w="2086356" h="1204214">
                <a:moveTo>
                  <a:pt x="0" y="602107"/>
                </a:moveTo>
                <a:lnTo>
                  <a:pt x="3457" y="552731"/>
                </a:lnTo>
                <a:lnTo>
                  <a:pt x="13651" y="504453"/>
                </a:lnTo>
                <a:lnTo>
                  <a:pt x="30313" y="457429"/>
                </a:lnTo>
                <a:lnTo>
                  <a:pt x="53175" y="411813"/>
                </a:lnTo>
                <a:lnTo>
                  <a:pt x="81968" y="367760"/>
                </a:lnTo>
                <a:lnTo>
                  <a:pt x="116424" y="325425"/>
                </a:lnTo>
                <a:lnTo>
                  <a:pt x="156275" y="284964"/>
                </a:lnTo>
                <a:lnTo>
                  <a:pt x="201253" y="246531"/>
                </a:lnTo>
                <a:lnTo>
                  <a:pt x="251088" y="210282"/>
                </a:lnTo>
                <a:lnTo>
                  <a:pt x="305514" y="176371"/>
                </a:lnTo>
                <a:lnTo>
                  <a:pt x="364261" y="144954"/>
                </a:lnTo>
                <a:lnTo>
                  <a:pt x="427061" y="116185"/>
                </a:lnTo>
                <a:lnTo>
                  <a:pt x="493646" y="90221"/>
                </a:lnTo>
                <a:lnTo>
                  <a:pt x="563747" y="67215"/>
                </a:lnTo>
                <a:lnTo>
                  <a:pt x="637097" y="47323"/>
                </a:lnTo>
                <a:lnTo>
                  <a:pt x="713427" y="30700"/>
                </a:lnTo>
                <a:lnTo>
                  <a:pt x="792468" y="17501"/>
                </a:lnTo>
                <a:lnTo>
                  <a:pt x="873952" y="7881"/>
                </a:lnTo>
                <a:lnTo>
                  <a:pt x="957612" y="1996"/>
                </a:lnTo>
                <a:lnTo>
                  <a:pt x="1043177" y="0"/>
                </a:lnTo>
                <a:lnTo>
                  <a:pt x="1128726" y="1996"/>
                </a:lnTo>
                <a:lnTo>
                  <a:pt x="1212372" y="7881"/>
                </a:lnTo>
                <a:lnTo>
                  <a:pt x="1293846" y="17501"/>
                </a:lnTo>
                <a:lnTo>
                  <a:pt x="1372880" y="30700"/>
                </a:lnTo>
                <a:lnTo>
                  <a:pt x="1449204" y="47323"/>
                </a:lnTo>
                <a:lnTo>
                  <a:pt x="1522552" y="67215"/>
                </a:lnTo>
                <a:lnTo>
                  <a:pt x="1592653" y="90221"/>
                </a:lnTo>
                <a:lnTo>
                  <a:pt x="1659239" y="116185"/>
                </a:lnTo>
                <a:lnTo>
                  <a:pt x="1722042" y="144954"/>
                </a:lnTo>
                <a:lnTo>
                  <a:pt x="1780793" y="176371"/>
                </a:lnTo>
                <a:lnTo>
                  <a:pt x="1835224" y="210282"/>
                </a:lnTo>
                <a:lnTo>
                  <a:pt x="1885066" y="246531"/>
                </a:lnTo>
                <a:lnTo>
                  <a:pt x="1930049" y="284964"/>
                </a:lnTo>
                <a:lnTo>
                  <a:pt x="1969907" y="325425"/>
                </a:lnTo>
                <a:lnTo>
                  <a:pt x="2004369" y="367760"/>
                </a:lnTo>
                <a:lnTo>
                  <a:pt x="2033168" y="411813"/>
                </a:lnTo>
                <a:lnTo>
                  <a:pt x="2056035" y="457429"/>
                </a:lnTo>
                <a:lnTo>
                  <a:pt x="2072700" y="504453"/>
                </a:lnTo>
                <a:lnTo>
                  <a:pt x="2082897" y="552731"/>
                </a:lnTo>
                <a:lnTo>
                  <a:pt x="2086356" y="602107"/>
                </a:lnTo>
                <a:lnTo>
                  <a:pt x="2082897" y="651499"/>
                </a:lnTo>
                <a:lnTo>
                  <a:pt x="2072700" y="699790"/>
                </a:lnTo>
                <a:lnTo>
                  <a:pt x="2056035" y="746825"/>
                </a:lnTo>
                <a:lnTo>
                  <a:pt x="2033168" y="792449"/>
                </a:lnTo>
                <a:lnTo>
                  <a:pt x="2004369" y="836507"/>
                </a:lnTo>
                <a:lnTo>
                  <a:pt x="1969907" y="878844"/>
                </a:lnTo>
                <a:lnTo>
                  <a:pt x="1930049" y="919306"/>
                </a:lnTo>
                <a:lnTo>
                  <a:pt x="1885066" y="957737"/>
                </a:lnTo>
                <a:lnTo>
                  <a:pt x="1835224" y="993983"/>
                </a:lnTo>
                <a:lnTo>
                  <a:pt x="1780793" y="1027890"/>
                </a:lnTo>
                <a:lnTo>
                  <a:pt x="1722042" y="1059302"/>
                </a:lnTo>
                <a:lnTo>
                  <a:pt x="1659239" y="1088064"/>
                </a:lnTo>
                <a:lnTo>
                  <a:pt x="1592653" y="1114023"/>
                </a:lnTo>
                <a:lnTo>
                  <a:pt x="1522552" y="1137022"/>
                </a:lnTo>
                <a:lnTo>
                  <a:pt x="1449204" y="1156908"/>
                </a:lnTo>
                <a:lnTo>
                  <a:pt x="1372880" y="1173525"/>
                </a:lnTo>
                <a:lnTo>
                  <a:pt x="1293846" y="1186719"/>
                </a:lnTo>
                <a:lnTo>
                  <a:pt x="1212372" y="1196335"/>
                </a:lnTo>
                <a:lnTo>
                  <a:pt x="1128726" y="1202218"/>
                </a:lnTo>
                <a:lnTo>
                  <a:pt x="1043177" y="1204214"/>
                </a:lnTo>
                <a:lnTo>
                  <a:pt x="957612" y="1202218"/>
                </a:lnTo>
                <a:lnTo>
                  <a:pt x="873952" y="1196335"/>
                </a:lnTo>
                <a:lnTo>
                  <a:pt x="792468" y="1186719"/>
                </a:lnTo>
                <a:lnTo>
                  <a:pt x="713427" y="1173525"/>
                </a:lnTo>
                <a:lnTo>
                  <a:pt x="637097" y="1156908"/>
                </a:lnTo>
                <a:lnTo>
                  <a:pt x="563747" y="1137022"/>
                </a:lnTo>
                <a:lnTo>
                  <a:pt x="493646" y="1114023"/>
                </a:lnTo>
                <a:lnTo>
                  <a:pt x="427061" y="1088064"/>
                </a:lnTo>
                <a:lnTo>
                  <a:pt x="364261" y="1059302"/>
                </a:lnTo>
                <a:lnTo>
                  <a:pt x="305514" y="1027890"/>
                </a:lnTo>
                <a:lnTo>
                  <a:pt x="251088" y="993983"/>
                </a:lnTo>
                <a:lnTo>
                  <a:pt x="201253" y="957737"/>
                </a:lnTo>
                <a:lnTo>
                  <a:pt x="156275" y="919306"/>
                </a:lnTo>
                <a:lnTo>
                  <a:pt x="116424" y="878844"/>
                </a:lnTo>
                <a:lnTo>
                  <a:pt x="81968" y="836507"/>
                </a:lnTo>
                <a:lnTo>
                  <a:pt x="53175" y="792449"/>
                </a:lnTo>
                <a:lnTo>
                  <a:pt x="30313" y="746825"/>
                </a:lnTo>
                <a:lnTo>
                  <a:pt x="13651" y="699790"/>
                </a:lnTo>
                <a:lnTo>
                  <a:pt x="3457" y="651499"/>
                </a:lnTo>
                <a:lnTo>
                  <a:pt x="0" y="602107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06338" y="1571244"/>
            <a:ext cx="2203958" cy="1221358"/>
          </a:xfrm>
          <a:custGeom>
            <a:avLst/>
            <a:gdLst/>
            <a:ahLst/>
            <a:cxnLst/>
            <a:rect l="l" t="t" r="r" b="b"/>
            <a:pathLst>
              <a:path w="2203958" h="1221358">
                <a:moveTo>
                  <a:pt x="0" y="610615"/>
                </a:moveTo>
                <a:lnTo>
                  <a:pt x="3653" y="660707"/>
                </a:lnTo>
                <a:lnTo>
                  <a:pt x="14423" y="709683"/>
                </a:lnTo>
                <a:lnTo>
                  <a:pt x="32027" y="757387"/>
                </a:lnTo>
                <a:lnTo>
                  <a:pt x="56181" y="803661"/>
                </a:lnTo>
                <a:lnTo>
                  <a:pt x="86602" y="848348"/>
                </a:lnTo>
                <a:lnTo>
                  <a:pt x="123005" y="891291"/>
                </a:lnTo>
                <a:lnTo>
                  <a:pt x="165107" y="932332"/>
                </a:lnTo>
                <a:lnTo>
                  <a:pt x="212624" y="971316"/>
                </a:lnTo>
                <a:lnTo>
                  <a:pt x="265273" y="1008084"/>
                </a:lnTo>
                <a:lnTo>
                  <a:pt x="322770" y="1042479"/>
                </a:lnTo>
                <a:lnTo>
                  <a:pt x="384831" y="1074344"/>
                </a:lnTo>
                <a:lnTo>
                  <a:pt x="451174" y="1103523"/>
                </a:lnTo>
                <a:lnTo>
                  <a:pt x="521513" y="1129857"/>
                </a:lnTo>
                <a:lnTo>
                  <a:pt x="595565" y="1153190"/>
                </a:lnTo>
                <a:lnTo>
                  <a:pt x="673048" y="1173364"/>
                </a:lnTo>
                <a:lnTo>
                  <a:pt x="753676" y="1190223"/>
                </a:lnTo>
                <a:lnTo>
                  <a:pt x="837167" y="1203609"/>
                </a:lnTo>
                <a:lnTo>
                  <a:pt x="923237" y="1213365"/>
                </a:lnTo>
                <a:lnTo>
                  <a:pt x="1011602" y="1219334"/>
                </a:lnTo>
                <a:lnTo>
                  <a:pt x="1101979" y="1221358"/>
                </a:lnTo>
                <a:lnTo>
                  <a:pt x="1192355" y="1219334"/>
                </a:lnTo>
                <a:lnTo>
                  <a:pt x="1280720" y="1213365"/>
                </a:lnTo>
                <a:lnTo>
                  <a:pt x="1366790" y="1203609"/>
                </a:lnTo>
                <a:lnTo>
                  <a:pt x="1450281" y="1190223"/>
                </a:lnTo>
                <a:lnTo>
                  <a:pt x="1530909" y="1173364"/>
                </a:lnTo>
                <a:lnTo>
                  <a:pt x="1608392" y="1153190"/>
                </a:lnTo>
                <a:lnTo>
                  <a:pt x="1682444" y="1129857"/>
                </a:lnTo>
                <a:lnTo>
                  <a:pt x="1752783" y="1103523"/>
                </a:lnTo>
                <a:lnTo>
                  <a:pt x="1819126" y="1074344"/>
                </a:lnTo>
                <a:lnTo>
                  <a:pt x="1881187" y="1042479"/>
                </a:lnTo>
                <a:lnTo>
                  <a:pt x="1938684" y="1008084"/>
                </a:lnTo>
                <a:lnTo>
                  <a:pt x="1991333" y="971316"/>
                </a:lnTo>
                <a:lnTo>
                  <a:pt x="2038850" y="932332"/>
                </a:lnTo>
                <a:lnTo>
                  <a:pt x="2080952" y="891291"/>
                </a:lnTo>
                <a:lnTo>
                  <a:pt x="2117355" y="848348"/>
                </a:lnTo>
                <a:lnTo>
                  <a:pt x="2147776" y="803661"/>
                </a:lnTo>
                <a:lnTo>
                  <a:pt x="2171930" y="757387"/>
                </a:lnTo>
                <a:lnTo>
                  <a:pt x="2189534" y="709683"/>
                </a:lnTo>
                <a:lnTo>
                  <a:pt x="2200304" y="660707"/>
                </a:lnTo>
                <a:lnTo>
                  <a:pt x="2203958" y="610615"/>
                </a:lnTo>
                <a:lnTo>
                  <a:pt x="2200304" y="560542"/>
                </a:lnTo>
                <a:lnTo>
                  <a:pt x="2189534" y="511582"/>
                </a:lnTo>
                <a:lnTo>
                  <a:pt x="2171930" y="463893"/>
                </a:lnTo>
                <a:lnTo>
                  <a:pt x="2147776" y="417632"/>
                </a:lnTo>
                <a:lnTo>
                  <a:pt x="2117355" y="372957"/>
                </a:lnTo>
                <a:lnTo>
                  <a:pt x="2080952" y="330024"/>
                </a:lnTo>
                <a:lnTo>
                  <a:pt x="2038850" y="288991"/>
                </a:lnTo>
                <a:lnTo>
                  <a:pt x="1991333" y="250015"/>
                </a:lnTo>
                <a:lnTo>
                  <a:pt x="1938684" y="213253"/>
                </a:lnTo>
                <a:lnTo>
                  <a:pt x="1881187" y="178863"/>
                </a:lnTo>
                <a:lnTo>
                  <a:pt x="1819126" y="147002"/>
                </a:lnTo>
                <a:lnTo>
                  <a:pt x="1752783" y="117827"/>
                </a:lnTo>
                <a:lnTo>
                  <a:pt x="1682444" y="91495"/>
                </a:lnTo>
                <a:lnTo>
                  <a:pt x="1608392" y="68165"/>
                </a:lnTo>
                <a:lnTo>
                  <a:pt x="1530909" y="47992"/>
                </a:lnTo>
                <a:lnTo>
                  <a:pt x="1450281" y="31134"/>
                </a:lnTo>
                <a:lnTo>
                  <a:pt x="1366790" y="17748"/>
                </a:lnTo>
                <a:lnTo>
                  <a:pt x="1280720" y="7993"/>
                </a:lnTo>
                <a:lnTo>
                  <a:pt x="1192355" y="2024"/>
                </a:lnTo>
                <a:lnTo>
                  <a:pt x="1101979" y="0"/>
                </a:lnTo>
                <a:lnTo>
                  <a:pt x="1011602" y="2024"/>
                </a:lnTo>
                <a:lnTo>
                  <a:pt x="923237" y="7993"/>
                </a:lnTo>
                <a:lnTo>
                  <a:pt x="837167" y="17748"/>
                </a:lnTo>
                <a:lnTo>
                  <a:pt x="753676" y="31134"/>
                </a:lnTo>
                <a:lnTo>
                  <a:pt x="673048" y="47992"/>
                </a:lnTo>
                <a:lnTo>
                  <a:pt x="595565" y="68165"/>
                </a:lnTo>
                <a:lnTo>
                  <a:pt x="521513" y="91495"/>
                </a:lnTo>
                <a:lnTo>
                  <a:pt x="451174" y="117827"/>
                </a:lnTo>
                <a:lnTo>
                  <a:pt x="384831" y="147002"/>
                </a:lnTo>
                <a:lnTo>
                  <a:pt x="322770" y="178863"/>
                </a:lnTo>
                <a:lnTo>
                  <a:pt x="265273" y="213253"/>
                </a:lnTo>
                <a:lnTo>
                  <a:pt x="212624" y="250015"/>
                </a:lnTo>
                <a:lnTo>
                  <a:pt x="165107" y="288991"/>
                </a:lnTo>
                <a:lnTo>
                  <a:pt x="123005" y="330024"/>
                </a:lnTo>
                <a:lnTo>
                  <a:pt x="86602" y="372957"/>
                </a:lnTo>
                <a:lnTo>
                  <a:pt x="56181" y="417632"/>
                </a:lnTo>
                <a:lnTo>
                  <a:pt x="32027" y="463893"/>
                </a:lnTo>
                <a:lnTo>
                  <a:pt x="14423" y="511582"/>
                </a:lnTo>
                <a:lnTo>
                  <a:pt x="3653" y="560542"/>
                </a:lnTo>
                <a:lnTo>
                  <a:pt x="0" y="610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06338" y="1571244"/>
            <a:ext cx="2203958" cy="1221358"/>
          </a:xfrm>
          <a:custGeom>
            <a:avLst/>
            <a:gdLst/>
            <a:ahLst/>
            <a:cxnLst/>
            <a:rect l="l" t="t" r="r" b="b"/>
            <a:pathLst>
              <a:path w="2203958" h="1221358">
                <a:moveTo>
                  <a:pt x="0" y="610615"/>
                </a:moveTo>
                <a:lnTo>
                  <a:pt x="3653" y="560542"/>
                </a:lnTo>
                <a:lnTo>
                  <a:pt x="14423" y="511582"/>
                </a:lnTo>
                <a:lnTo>
                  <a:pt x="32027" y="463893"/>
                </a:lnTo>
                <a:lnTo>
                  <a:pt x="56181" y="417632"/>
                </a:lnTo>
                <a:lnTo>
                  <a:pt x="86602" y="372957"/>
                </a:lnTo>
                <a:lnTo>
                  <a:pt x="123005" y="330024"/>
                </a:lnTo>
                <a:lnTo>
                  <a:pt x="165107" y="288991"/>
                </a:lnTo>
                <a:lnTo>
                  <a:pt x="212624" y="250015"/>
                </a:lnTo>
                <a:lnTo>
                  <a:pt x="265273" y="213253"/>
                </a:lnTo>
                <a:lnTo>
                  <a:pt x="322770" y="178863"/>
                </a:lnTo>
                <a:lnTo>
                  <a:pt x="384831" y="147002"/>
                </a:lnTo>
                <a:lnTo>
                  <a:pt x="451174" y="117827"/>
                </a:lnTo>
                <a:lnTo>
                  <a:pt x="521513" y="91495"/>
                </a:lnTo>
                <a:lnTo>
                  <a:pt x="595565" y="68165"/>
                </a:lnTo>
                <a:lnTo>
                  <a:pt x="673048" y="47992"/>
                </a:lnTo>
                <a:lnTo>
                  <a:pt x="753676" y="31134"/>
                </a:lnTo>
                <a:lnTo>
                  <a:pt x="837167" y="17748"/>
                </a:lnTo>
                <a:lnTo>
                  <a:pt x="923237" y="7993"/>
                </a:lnTo>
                <a:lnTo>
                  <a:pt x="1011602" y="2024"/>
                </a:lnTo>
                <a:lnTo>
                  <a:pt x="1101979" y="0"/>
                </a:lnTo>
                <a:lnTo>
                  <a:pt x="1192355" y="2024"/>
                </a:lnTo>
                <a:lnTo>
                  <a:pt x="1280720" y="7993"/>
                </a:lnTo>
                <a:lnTo>
                  <a:pt x="1366790" y="17748"/>
                </a:lnTo>
                <a:lnTo>
                  <a:pt x="1450281" y="31134"/>
                </a:lnTo>
                <a:lnTo>
                  <a:pt x="1530909" y="47992"/>
                </a:lnTo>
                <a:lnTo>
                  <a:pt x="1608392" y="68165"/>
                </a:lnTo>
                <a:lnTo>
                  <a:pt x="1682444" y="91495"/>
                </a:lnTo>
                <a:lnTo>
                  <a:pt x="1752783" y="117827"/>
                </a:lnTo>
                <a:lnTo>
                  <a:pt x="1819126" y="147002"/>
                </a:lnTo>
                <a:lnTo>
                  <a:pt x="1881187" y="178863"/>
                </a:lnTo>
                <a:lnTo>
                  <a:pt x="1938684" y="213253"/>
                </a:lnTo>
                <a:lnTo>
                  <a:pt x="1991333" y="250015"/>
                </a:lnTo>
                <a:lnTo>
                  <a:pt x="2038850" y="288991"/>
                </a:lnTo>
                <a:lnTo>
                  <a:pt x="2080952" y="330024"/>
                </a:lnTo>
                <a:lnTo>
                  <a:pt x="2117355" y="372957"/>
                </a:lnTo>
                <a:lnTo>
                  <a:pt x="2147776" y="417632"/>
                </a:lnTo>
                <a:lnTo>
                  <a:pt x="2171930" y="463893"/>
                </a:lnTo>
                <a:lnTo>
                  <a:pt x="2189534" y="511582"/>
                </a:lnTo>
                <a:lnTo>
                  <a:pt x="2200304" y="560542"/>
                </a:lnTo>
                <a:lnTo>
                  <a:pt x="2203958" y="610615"/>
                </a:lnTo>
                <a:lnTo>
                  <a:pt x="2200304" y="660707"/>
                </a:lnTo>
                <a:lnTo>
                  <a:pt x="2189534" y="709683"/>
                </a:lnTo>
                <a:lnTo>
                  <a:pt x="2171930" y="757387"/>
                </a:lnTo>
                <a:lnTo>
                  <a:pt x="2147776" y="803661"/>
                </a:lnTo>
                <a:lnTo>
                  <a:pt x="2117355" y="848348"/>
                </a:lnTo>
                <a:lnTo>
                  <a:pt x="2080952" y="891291"/>
                </a:lnTo>
                <a:lnTo>
                  <a:pt x="2038850" y="932332"/>
                </a:lnTo>
                <a:lnTo>
                  <a:pt x="1991333" y="971316"/>
                </a:lnTo>
                <a:lnTo>
                  <a:pt x="1938684" y="1008084"/>
                </a:lnTo>
                <a:lnTo>
                  <a:pt x="1881187" y="1042479"/>
                </a:lnTo>
                <a:lnTo>
                  <a:pt x="1819126" y="1074344"/>
                </a:lnTo>
                <a:lnTo>
                  <a:pt x="1752783" y="1103523"/>
                </a:lnTo>
                <a:lnTo>
                  <a:pt x="1682444" y="1129857"/>
                </a:lnTo>
                <a:lnTo>
                  <a:pt x="1608392" y="1153190"/>
                </a:lnTo>
                <a:lnTo>
                  <a:pt x="1530909" y="1173364"/>
                </a:lnTo>
                <a:lnTo>
                  <a:pt x="1450281" y="1190223"/>
                </a:lnTo>
                <a:lnTo>
                  <a:pt x="1366790" y="1203609"/>
                </a:lnTo>
                <a:lnTo>
                  <a:pt x="1280720" y="1213365"/>
                </a:lnTo>
                <a:lnTo>
                  <a:pt x="1192355" y="1219334"/>
                </a:lnTo>
                <a:lnTo>
                  <a:pt x="1101979" y="1221358"/>
                </a:lnTo>
                <a:lnTo>
                  <a:pt x="1011602" y="1219334"/>
                </a:lnTo>
                <a:lnTo>
                  <a:pt x="923237" y="1213365"/>
                </a:lnTo>
                <a:lnTo>
                  <a:pt x="837167" y="1203609"/>
                </a:lnTo>
                <a:lnTo>
                  <a:pt x="753676" y="1190223"/>
                </a:lnTo>
                <a:lnTo>
                  <a:pt x="673048" y="1173364"/>
                </a:lnTo>
                <a:lnTo>
                  <a:pt x="595565" y="1153190"/>
                </a:lnTo>
                <a:lnTo>
                  <a:pt x="521513" y="1129857"/>
                </a:lnTo>
                <a:lnTo>
                  <a:pt x="451174" y="1103523"/>
                </a:lnTo>
                <a:lnTo>
                  <a:pt x="384831" y="1074344"/>
                </a:lnTo>
                <a:lnTo>
                  <a:pt x="322770" y="1042479"/>
                </a:lnTo>
                <a:lnTo>
                  <a:pt x="265273" y="1008084"/>
                </a:lnTo>
                <a:lnTo>
                  <a:pt x="212624" y="971316"/>
                </a:lnTo>
                <a:lnTo>
                  <a:pt x="165107" y="932332"/>
                </a:lnTo>
                <a:lnTo>
                  <a:pt x="123005" y="891291"/>
                </a:lnTo>
                <a:lnTo>
                  <a:pt x="86602" y="848348"/>
                </a:lnTo>
                <a:lnTo>
                  <a:pt x="56181" y="803661"/>
                </a:lnTo>
                <a:lnTo>
                  <a:pt x="32027" y="757387"/>
                </a:lnTo>
                <a:lnTo>
                  <a:pt x="14423" y="709683"/>
                </a:lnTo>
                <a:lnTo>
                  <a:pt x="3653" y="660707"/>
                </a:lnTo>
                <a:lnTo>
                  <a:pt x="0" y="610615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21299" y="98678"/>
            <a:ext cx="2533904" cy="1305179"/>
          </a:xfrm>
          <a:custGeom>
            <a:avLst/>
            <a:gdLst/>
            <a:ahLst/>
            <a:cxnLst/>
            <a:rect l="l" t="t" r="r" b="b"/>
            <a:pathLst>
              <a:path w="2533904" h="1305179">
                <a:moveTo>
                  <a:pt x="0" y="652653"/>
                </a:moveTo>
                <a:lnTo>
                  <a:pt x="4199" y="706159"/>
                </a:lnTo>
                <a:lnTo>
                  <a:pt x="16580" y="758476"/>
                </a:lnTo>
                <a:lnTo>
                  <a:pt x="36818" y="809436"/>
                </a:lnTo>
                <a:lnTo>
                  <a:pt x="64585" y="858870"/>
                </a:lnTo>
                <a:lnTo>
                  <a:pt x="99556" y="906611"/>
                </a:lnTo>
                <a:lnTo>
                  <a:pt x="141405" y="952490"/>
                </a:lnTo>
                <a:lnTo>
                  <a:pt x="189806" y="996339"/>
                </a:lnTo>
                <a:lnTo>
                  <a:pt x="244433" y="1037991"/>
                </a:lnTo>
                <a:lnTo>
                  <a:pt x="304960" y="1077276"/>
                </a:lnTo>
                <a:lnTo>
                  <a:pt x="371062" y="1114028"/>
                </a:lnTo>
                <a:lnTo>
                  <a:pt x="442412" y="1148077"/>
                </a:lnTo>
                <a:lnTo>
                  <a:pt x="518684" y="1179255"/>
                </a:lnTo>
                <a:lnTo>
                  <a:pt x="599552" y="1207396"/>
                </a:lnTo>
                <a:lnTo>
                  <a:pt x="684691" y="1232329"/>
                </a:lnTo>
                <a:lnTo>
                  <a:pt x="773775" y="1253888"/>
                </a:lnTo>
                <a:lnTo>
                  <a:pt x="866477" y="1271904"/>
                </a:lnTo>
                <a:lnTo>
                  <a:pt x="962471" y="1286210"/>
                </a:lnTo>
                <a:lnTo>
                  <a:pt x="1061433" y="1296636"/>
                </a:lnTo>
                <a:lnTo>
                  <a:pt x="1163035" y="1303015"/>
                </a:lnTo>
                <a:lnTo>
                  <a:pt x="1266952" y="1305179"/>
                </a:lnTo>
                <a:lnTo>
                  <a:pt x="1370851" y="1303015"/>
                </a:lnTo>
                <a:lnTo>
                  <a:pt x="1472439" y="1296636"/>
                </a:lnTo>
                <a:lnTo>
                  <a:pt x="1571390" y="1286210"/>
                </a:lnTo>
                <a:lnTo>
                  <a:pt x="1667377" y="1271905"/>
                </a:lnTo>
                <a:lnTo>
                  <a:pt x="1760075" y="1253888"/>
                </a:lnTo>
                <a:lnTo>
                  <a:pt x="1849156" y="1232329"/>
                </a:lnTo>
                <a:lnTo>
                  <a:pt x="1934294" y="1207396"/>
                </a:lnTo>
                <a:lnTo>
                  <a:pt x="2015164" y="1179255"/>
                </a:lnTo>
                <a:lnTo>
                  <a:pt x="2091440" y="1148077"/>
                </a:lnTo>
                <a:lnTo>
                  <a:pt x="2162794" y="1114028"/>
                </a:lnTo>
                <a:lnTo>
                  <a:pt x="2228900" y="1077276"/>
                </a:lnTo>
                <a:lnTo>
                  <a:pt x="2289434" y="1037991"/>
                </a:lnTo>
                <a:lnTo>
                  <a:pt x="2344067" y="996339"/>
                </a:lnTo>
                <a:lnTo>
                  <a:pt x="2392474" y="952490"/>
                </a:lnTo>
                <a:lnTo>
                  <a:pt x="2434330" y="906611"/>
                </a:lnTo>
                <a:lnTo>
                  <a:pt x="2469306" y="858870"/>
                </a:lnTo>
                <a:lnTo>
                  <a:pt x="2497078" y="809436"/>
                </a:lnTo>
                <a:lnTo>
                  <a:pt x="2517319" y="758476"/>
                </a:lnTo>
                <a:lnTo>
                  <a:pt x="2529703" y="706159"/>
                </a:lnTo>
                <a:lnTo>
                  <a:pt x="2533904" y="652653"/>
                </a:lnTo>
                <a:lnTo>
                  <a:pt x="2529703" y="599128"/>
                </a:lnTo>
                <a:lnTo>
                  <a:pt x="2517319" y="546795"/>
                </a:lnTo>
                <a:lnTo>
                  <a:pt x="2497078" y="495820"/>
                </a:lnTo>
                <a:lnTo>
                  <a:pt x="2469306" y="446373"/>
                </a:lnTo>
                <a:lnTo>
                  <a:pt x="2434330" y="398621"/>
                </a:lnTo>
                <a:lnTo>
                  <a:pt x="2392474" y="352732"/>
                </a:lnTo>
                <a:lnTo>
                  <a:pt x="2344067" y="308874"/>
                </a:lnTo>
                <a:lnTo>
                  <a:pt x="2289434" y="267215"/>
                </a:lnTo>
                <a:lnTo>
                  <a:pt x="2228900" y="227923"/>
                </a:lnTo>
                <a:lnTo>
                  <a:pt x="2162794" y="191166"/>
                </a:lnTo>
                <a:lnTo>
                  <a:pt x="2091440" y="157113"/>
                </a:lnTo>
                <a:lnTo>
                  <a:pt x="2015164" y="125931"/>
                </a:lnTo>
                <a:lnTo>
                  <a:pt x="1934294" y="97788"/>
                </a:lnTo>
                <a:lnTo>
                  <a:pt x="1849156" y="72852"/>
                </a:lnTo>
                <a:lnTo>
                  <a:pt x="1760075" y="51292"/>
                </a:lnTo>
                <a:lnTo>
                  <a:pt x="1667377" y="33275"/>
                </a:lnTo>
                <a:lnTo>
                  <a:pt x="1571390" y="18969"/>
                </a:lnTo>
                <a:lnTo>
                  <a:pt x="1472439" y="8542"/>
                </a:lnTo>
                <a:lnTo>
                  <a:pt x="1370851" y="2163"/>
                </a:lnTo>
                <a:lnTo>
                  <a:pt x="1266952" y="0"/>
                </a:lnTo>
                <a:lnTo>
                  <a:pt x="1163035" y="2163"/>
                </a:lnTo>
                <a:lnTo>
                  <a:pt x="1061433" y="8542"/>
                </a:lnTo>
                <a:lnTo>
                  <a:pt x="962471" y="18969"/>
                </a:lnTo>
                <a:lnTo>
                  <a:pt x="866477" y="33275"/>
                </a:lnTo>
                <a:lnTo>
                  <a:pt x="773775" y="51292"/>
                </a:lnTo>
                <a:lnTo>
                  <a:pt x="684691" y="72852"/>
                </a:lnTo>
                <a:lnTo>
                  <a:pt x="599552" y="97788"/>
                </a:lnTo>
                <a:lnTo>
                  <a:pt x="518684" y="125931"/>
                </a:lnTo>
                <a:lnTo>
                  <a:pt x="442412" y="157113"/>
                </a:lnTo>
                <a:lnTo>
                  <a:pt x="371062" y="191166"/>
                </a:lnTo>
                <a:lnTo>
                  <a:pt x="304960" y="227923"/>
                </a:lnTo>
                <a:lnTo>
                  <a:pt x="244433" y="267215"/>
                </a:lnTo>
                <a:lnTo>
                  <a:pt x="189806" y="308874"/>
                </a:lnTo>
                <a:lnTo>
                  <a:pt x="141405" y="352732"/>
                </a:lnTo>
                <a:lnTo>
                  <a:pt x="99556" y="398621"/>
                </a:lnTo>
                <a:lnTo>
                  <a:pt x="64585" y="446373"/>
                </a:lnTo>
                <a:lnTo>
                  <a:pt x="36818" y="495820"/>
                </a:lnTo>
                <a:lnTo>
                  <a:pt x="16580" y="546795"/>
                </a:lnTo>
                <a:lnTo>
                  <a:pt x="4199" y="599128"/>
                </a:lnTo>
                <a:lnTo>
                  <a:pt x="0" y="6526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21299" y="98678"/>
            <a:ext cx="2533904" cy="1305179"/>
          </a:xfrm>
          <a:custGeom>
            <a:avLst/>
            <a:gdLst/>
            <a:ahLst/>
            <a:cxnLst/>
            <a:rect l="l" t="t" r="r" b="b"/>
            <a:pathLst>
              <a:path w="2533904" h="1305179">
                <a:moveTo>
                  <a:pt x="0" y="652653"/>
                </a:moveTo>
                <a:lnTo>
                  <a:pt x="4199" y="599128"/>
                </a:lnTo>
                <a:lnTo>
                  <a:pt x="16580" y="546795"/>
                </a:lnTo>
                <a:lnTo>
                  <a:pt x="36818" y="495820"/>
                </a:lnTo>
                <a:lnTo>
                  <a:pt x="64585" y="446373"/>
                </a:lnTo>
                <a:lnTo>
                  <a:pt x="99556" y="398621"/>
                </a:lnTo>
                <a:lnTo>
                  <a:pt x="141405" y="352732"/>
                </a:lnTo>
                <a:lnTo>
                  <a:pt x="189806" y="308874"/>
                </a:lnTo>
                <a:lnTo>
                  <a:pt x="244433" y="267215"/>
                </a:lnTo>
                <a:lnTo>
                  <a:pt x="304960" y="227923"/>
                </a:lnTo>
                <a:lnTo>
                  <a:pt x="371062" y="191166"/>
                </a:lnTo>
                <a:lnTo>
                  <a:pt x="442412" y="157113"/>
                </a:lnTo>
                <a:lnTo>
                  <a:pt x="518684" y="125931"/>
                </a:lnTo>
                <a:lnTo>
                  <a:pt x="599552" y="97788"/>
                </a:lnTo>
                <a:lnTo>
                  <a:pt x="684691" y="72852"/>
                </a:lnTo>
                <a:lnTo>
                  <a:pt x="773775" y="51292"/>
                </a:lnTo>
                <a:lnTo>
                  <a:pt x="866477" y="33275"/>
                </a:lnTo>
                <a:lnTo>
                  <a:pt x="962471" y="18969"/>
                </a:lnTo>
                <a:lnTo>
                  <a:pt x="1061433" y="8542"/>
                </a:lnTo>
                <a:lnTo>
                  <a:pt x="1163035" y="2163"/>
                </a:lnTo>
                <a:lnTo>
                  <a:pt x="1266952" y="0"/>
                </a:lnTo>
                <a:lnTo>
                  <a:pt x="1370851" y="2163"/>
                </a:lnTo>
                <a:lnTo>
                  <a:pt x="1472439" y="8542"/>
                </a:lnTo>
                <a:lnTo>
                  <a:pt x="1571390" y="18969"/>
                </a:lnTo>
                <a:lnTo>
                  <a:pt x="1667377" y="33275"/>
                </a:lnTo>
                <a:lnTo>
                  <a:pt x="1760075" y="51292"/>
                </a:lnTo>
                <a:lnTo>
                  <a:pt x="1849156" y="72852"/>
                </a:lnTo>
                <a:lnTo>
                  <a:pt x="1934294" y="97788"/>
                </a:lnTo>
                <a:lnTo>
                  <a:pt x="2015164" y="125931"/>
                </a:lnTo>
                <a:lnTo>
                  <a:pt x="2091440" y="157113"/>
                </a:lnTo>
                <a:lnTo>
                  <a:pt x="2162794" y="191166"/>
                </a:lnTo>
                <a:lnTo>
                  <a:pt x="2228900" y="227923"/>
                </a:lnTo>
                <a:lnTo>
                  <a:pt x="2289434" y="267215"/>
                </a:lnTo>
                <a:lnTo>
                  <a:pt x="2344067" y="308874"/>
                </a:lnTo>
                <a:lnTo>
                  <a:pt x="2392474" y="352732"/>
                </a:lnTo>
                <a:lnTo>
                  <a:pt x="2434330" y="398621"/>
                </a:lnTo>
                <a:lnTo>
                  <a:pt x="2469306" y="446373"/>
                </a:lnTo>
                <a:lnTo>
                  <a:pt x="2497078" y="495820"/>
                </a:lnTo>
                <a:lnTo>
                  <a:pt x="2517319" y="546795"/>
                </a:lnTo>
                <a:lnTo>
                  <a:pt x="2529703" y="599128"/>
                </a:lnTo>
                <a:lnTo>
                  <a:pt x="2533904" y="652653"/>
                </a:lnTo>
                <a:lnTo>
                  <a:pt x="2529703" y="706159"/>
                </a:lnTo>
                <a:lnTo>
                  <a:pt x="2517319" y="758476"/>
                </a:lnTo>
                <a:lnTo>
                  <a:pt x="2497078" y="809436"/>
                </a:lnTo>
                <a:lnTo>
                  <a:pt x="2469306" y="858870"/>
                </a:lnTo>
                <a:lnTo>
                  <a:pt x="2434330" y="906611"/>
                </a:lnTo>
                <a:lnTo>
                  <a:pt x="2392474" y="952490"/>
                </a:lnTo>
                <a:lnTo>
                  <a:pt x="2344067" y="996339"/>
                </a:lnTo>
                <a:lnTo>
                  <a:pt x="2289434" y="1037991"/>
                </a:lnTo>
                <a:lnTo>
                  <a:pt x="2228900" y="1077276"/>
                </a:lnTo>
                <a:lnTo>
                  <a:pt x="2162794" y="1114028"/>
                </a:lnTo>
                <a:lnTo>
                  <a:pt x="2091440" y="1148077"/>
                </a:lnTo>
                <a:lnTo>
                  <a:pt x="2015164" y="1179255"/>
                </a:lnTo>
                <a:lnTo>
                  <a:pt x="1934294" y="1207396"/>
                </a:lnTo>
                <a:lnTo>
                  <a:pt x="1849156" y="1232329"/>
                </a:lnTo>
                <a:lnTo>
                  <a:pt x="1760075" y="1253888"/>
                </a:lnTo>
                <a:lnTo>
                  <a:pt x="1667377" y="1271905"/>
                </a:lnTo>
                <a:lnTo>
                  <a:pt x="1571390" y="1286210"/>
                </a:lnTo>
                <a:lnTo>
                  <a:pt x="1472439" y="1296636"/>
                </a:lnTo>
                <a:lnTo>
                  <a:pt x="1370851" y="1303015"/>
                </a:lnTo>
                <a:lnTo>
                  <a:pt x="1266952" y="1305179"/>
                </a:lnTo>
                <a:lnTo>
                  <a:pt x="1163035" y="1303015"/>
                </a:lnTo>
                <a:lnTo>
                  <a:pt x="1061433" y="1296636"/>
                </a:lnTo>
                <a:lnTo>
                  <a:pt x="962471" y="1286210"/>
                </a:lnTo>
                <a:lnTo>
                  <a:pt x="866477" y="1271904"/>
                </a:lnTo>
                <a:lnTo>
                  <a:pt x="773775" y="1253888"/>
                </a:lnTo>
                <a:lnTo>
                  <a:pt x="684691" y="1232329"/>
                </a:lnTo>
                <a:lnTo>
                  <a:pt x="599552" y="1207396"/>
                </a:lnTo>
                <a:lnTo>
                  <a:pt x="518684" y="1179255"/>
                </a:lnTo>
                <a:lnTo>
                  <a:pt x="442412" y="1148077"/>
                </a:lnTo>
                <a:lnTo>
                  <a:pt x="371062" y="1114028"/>
                </a:lnTo>
                <a:lnTo>
                  <a:pt x="304960" y="1077276"/>
                </a:lnTo>
                <a:lnTo>
                  <a:pt x="244433" y="1037991"/>
                </a:lnTo>
                <a:lnTo>
                  <a:pt x="189806" y="996339"/>
                </a:lnTo>
                <a:lnTo>
                  <a:pt x="141405" y="952490"/>
                </a:lnTo>
                <a:lnTo>
                  <a:pt x="99556" y="906611"/>
                </a:lnTo>
                <a:lnTo>
                  <a:pt x="64585" y="858870"/>
                </a:lnTo>
                <a:lnTo>
                  <a:pt x="36818" y="809436"/>
                </a:lnTo>
                <a:lnTo>
                  <a:pt x="16580" y="758476"/>
                </a:lnTo>
                <a:lnTo>
                  <a:pt x="4199" y="706159"/>
                </a:lnTo>
                <a:lnTo>
                  <a:pt x="0" y="652653"/>
                </a:lnTo>
                <a:close/>
              </a:path>
            </a:pathLst>
          </a:custGeom>
          <a:ln w="25399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74725" y="5170932"/>
            <a:ext cx="2294077" cy="1410169"/>
          </a:xfrm>
          <a:custGeom>
            <a:avLst/>
            <a:gdLst/>
            <a:ahLst/>
            <a:cxnLst/>
            <a:rect l="l" t="t" r="r" b="b"/>
            <a:pathLst>
              <a:path w="2294077" h="1410169">
                <a:moveTo>
                  <a:pt x="0" y="705053"/>
                </a:moveTo>
                <a:lnTo>
                  <a:pt x="3802" y="762884"/>
                </a:lnTo>
                <a:lnTo>
                  <a:pt x="15012" y="819428"/>
                </a:lnTo>
                <a:lnTo>
                  <a:pt x="33335" y="874503"/>
                </a:lnTo>
                <a:lnTo>
                  <a:pt x="58475" y="927927"/>
                </a:lnTo>
                <a:lnTo>
                  <a:pt x="90138" y="979519"/>
                </a:lnTo>
                <a:lnTo>
                  <a:pt x="128027" y="1029098"/>
                </a:lnTo>
                <a:lnTo>
                  <a:pt x="171849" y="1076481"/>
                </a:lnTo>
                <a:lnTo>
                  <a:pt x="221307" y="1121489"/>
                </a:lnTo>
                <a:lnTo>
                  <a:pt x="276107" y="1163938"/>
                </a:lnTo>
                <a:lnTo>
                  <a:pt x="335953" y="1203648"/>
                </a:lnTo>
                <a:lnTo>
                  <a:pt x="400550" y="1240438"/>
                </a:lnTo>
                <a:lnTo>
                  <a:pt x="469602" y="1274125"/>
                </a:lnTo>
                <a:lnTo>
                  <a:pt x="542816" y="1304529"/>
                </a:lnTo>
                <a:lnTo>
                  <a:pt x="619895" y="1331467"/>
                </a:lnTo>
                <a:lnTo>
                  <a:pt x="700544" y="1354759"/>
                </a:lnTo>
                <a:lnTo>
                  <a:pt x="784469" y="1374223"/>
                </a:lnTo>
                <a:lnTo>
                  <a:pt x="871373" y="1389677"/>
                </a:lnTo>
                <a:lnTo>
                  <a:pt x="960962" y="1400941"/>
                </a:lnTo>
                <a:lnTo>
                  <a:pt x="1052940" y="1407832"/>
                </a:lnTo>
                <a:lnTo>
                  <a:pt x="1147013" y="1410169"/>
                </a:lnTo>
                <a:lnTo>
                  <a:pt x="1241086" y="1407832"/>
                </a:lnTo>
                <a:lnTo>
                  <a:pt x="1333065" y="1400941"/>
                </a:lnTo>
                <a:lnTo>
                  <a:pt x="1422656" y="1389677"/>
                </a:lnTo>
                <a:lnTo>
                  <a:pt x="1509562" y="1374223"/>
                </a:lnTo>
                <a:lnTo>
                  <a:pt x="1593489" y="1354759"/>
                </a:lnTo>
                <a:lnTo>
                  <a:pt x="1674141" y="1331467"/>
                </a:lnTo>
                <a:lnTo>
                  <a:pt x="1751224" y="1304529"/>
                </a:lnTo>
                <a:lnTo>
                  <a:pt x="1824441" y="1274125"/>
                </a:lnTo>
                <a:lnTo>
                  <a:pt x="1893497" y="1240438"/>
                </a:lnTo>
                <a:lnTo>
                  <a:pt x="1958098" y="1203648"/>
                </a:lnTo>
                <a:lnTo>
                  <a:pt x="2017948" y="1163938"/>
                </a:lnTo>
                <a:lnTo>
                  <a:pt x="2072751" y="1121489"/>
                </a:lnTo>
                <a:lnTo>
                  <a:pt x="2122213" y="1076481"/>
                </a:lnTo>
                <a:lnTo>
                  <a:pt x="2166038" y="1029098"/>
                </a:lnTo>
                <a:lnTo>
                  <a:pt x="2203931" y="979519"/>
                </a:lnTo>
                <a:lnTo>
                  <a:pt x="2235596" y="927927"/>
                </a:lnTo>
                <a:lnTo>
                  <a:pt x="2260738" y="874503"/>
                </a:lnTo>
                <a:lnTo>
                  <a:pt x="2279063" y="819428"/>
                </a:lnTo>
                <a:lnTo>
                  <a:pt x="2290274" y="762884"/>
                </a:lnTo>
                <a:lnTo>
                  <a:pt x="2294077" y="705053"/>
                </a:lnTo>
                <a:lnTo>
                  <a:pt x="2290274" y="647218"/>
                </a:lnTo>
                <a:lnTo>
                  <a:pt x="2279063" y="590673"/>
                </a:lnTo>
                <a:lnTo>
                  <a:pt x="2260738" y="535598"/>
                </a:lnTo>
                <a:lnTo>
                  <a:pt x="2235596" y="482175"/>
                </a:lnTo>
                <a:lnTo>
                  <a:pt x="2203931" y="430585"/>
                </a:lnTo>
                <a:lnTo>
                  <a:pt x="2166038" y="381010"/>
                </a:lnTo>
                <a:lnTo>
                  <a:pt x="2122213" y="333631"/>
                </a:lnTo>
                <a:lnTo>
                  <a:pt x="2072751" y="288628"/>
                </a:lnTo>
                <a:lnTo>
                  <a:pt x="2017948" y="246184"/>
                </a:lnTo>
                <a:lnTo>
                  <a:pt x="1958098" y="206479"/>
                </a:lnTo>
                <a:lnTo>
                  <a:pt x="1893497" y="169696"/>
                </a:lnTo>
                <a:lnTo>
                  <a:pt x="1824441" y="136014"/>
                </a:lnTo>
                <a:lnTo>
                  <a:pt x="1751224" y="105616"/>
                </a:lnTo>
                <a:lnTo>
                  <a:pt x="1674141" y="78683"/>
                </a:lnTo>
                <a:lnTo>
                  <a:pt x="1593489" y="55397"/>
                </a:lnTo>
                <a:lnTo>
                  <a:pt x="1509562" y="35937"/>
                </a:lnTo>
                <a:lnTo>
                  <a:pt x="1422656" y="20486"/>
                </a:lnTo>
                <a:lnTo>
                  <a:pt x="1333065" y="9226"/>
                </a:lnTo>
                <a:lnTo>
                  <a:pt x="1241086" y="2336"/>
                </a:lnTo>
                <a:lnTo>
                  <a:pt x="1147013" y="0"/>
                </a:lnTo>
                <a:lnTo>
                  <a:pt x="1052940" y="2336"/>
                </a:lnTo>
                <a:lnTo>
                  <a:pt x="960962" y="9226"/>
                </a:lnTo>
                <a:lnTo>
                  <a:pt x="871373" y="20486"/>
                </a:lnTo>
                <a:lnTo>
                  <a:pt x="784469" y="35937"/>
                </a:lnTo>
                <a:lnTo>
                  <a:pt x="700544" y="55397"/>
                </a:lnTo>
                <a:lnTo>
                  <a:pt x="619895" y="78683"/>
                </a:lnTo>
                <a:lnTo>
                  <a:pt x="542816" y="105616"/>
                </a:lnTo>
                <a:lnTo>
                  <a:pt x="469602" y="136014"/>
                </a:lnTo>
                <a:lnTo>
                  <a:pt x="400550" y="169696"/>
                </a:lnTo>
                <a:lnTo>
                  <a:pt x="335953" y="206479"/>
                </a:lnTo>
                <a:lnTo>
                  <a:pt x="276107" y="246184"/>
                </a:lnTo>
                <a:lnTo>
                  <a:pt x="221307" y="288628"/>
                </a:lnTo>
                <a:lnTo>
                  <a:pt x="171849" y="333631"/>
                </a:lnTo>
                <a:lnTo>
                  <a:pt x="128027" y="381010"/>
                </a:lnTo>
                <a:lnTo>
                  <a:pt x="90138" y="430585"/>
                </a:lnTo>
                <a:lnTo>
                  <a:pt x="58475" y="482175"/>
                </a:lnTo>
                <a:lnTo>
                  <a:pt x="33335" y="535598"/>
                </a:lnTo>
                <a:lnTo>
                  <a:pt x="15012" y="590673"/>
                </a:lnTo>
                <a:lnTo>
                  <a:pt x="3802" y="647218"/>
                </a:lnTo>
                <a:lnTo>
                  <a:pt x="0" y="7050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4725" y="5170932"/>
            <a:ext cx="2294077" cy="1410169"/>
          </a:xfrm>
          <a:custGeom>
            <a:avLst/>
            <a:gdLst/>
            <a:ahLst/>
            <a:cxnLst/>
            <a:rect l="l" t="t" r="r" b="b"/>
            <a:pathLst>
              <a:path w="2294077" h="1410169">
                <a:moveTo>
                  <a:pt x="0" y="705053"/>
                </a:moveTo>
                <a:lnTo>
                  <a:pt x="3802" y="647218"/>
                </a:lnTo>
                <a:lnTo>
                  <a:pt x="15012" y="590673"/>
                </a:lnTo>
                <a:lnTo>
                  <a:pt x="33335" y="535598"/>
                </a:lnTo>
                <a:lnTo>
                  <a:pt x="58475" y="482175"/>
                </a:lnTo>
                <a:lnTo>
                  <a:pt x="90138" y="430585"/>
                </a:lnTo>
                <a:lnTo>
                  <a:pt x="128027" y="381010"/>
                </a:lnTo>
                <a:lnTo>
                  <a:pt x="171849" y="333631"/>
                </a:lnTo>
                <a:lnTo>
                  <a:pt x="221307" y="288628"/>
                </a:lnTo>
                <a:lnTo>
                  <a:pt x="276107" y="246184"/>
                </a:lnTo>
                <a:lnTo>
                  <a:pt x="335953" y="206479"/>
                </a:lnTo>
                <a:lnTo>
                  <a:pt x="400550" y="169696"/>
                </a:lnTo>
                <a:lnTo>
                  <a:pt x="469602" y="136014"/>
                </a:lnTo>
                <a:lnTo>
                  <a:pt x="542816" y="105616"/>
                </a:lnTo>
                <a:lnTo>
                  <a:pt x="619895" y="78683"/>
                </a:lnTo>
                <a:lnTo>
                  <a:pt x="700544" y="55397"/>
                </a:lnTo>
                <a:lnTo>
                  <a:pt x="784469" y="35937"/>
                </a:lnTo>
                <a:lnTo>
                  <a:pt x="871373" y="20486"/>
                </a:lnTo>
                <a:lnTo>
                  <a:pt x="960962" y="9226"/>
                </a:lnTo>
                <a:lnTo>
                  <a:pt x="1052940" y="2336"/>
                </a:lnTo>
                <a:lnTo>
                  <a:pt x="1147013" y="0"/>
                </a:lnTo>
                <a:lnTo>
                  <a:pt x="1241086" y="2336"/>
                </a:lnTo>
                <a:lnTo>
                  <a:pt x="1333065" y="9226"/>
                </a:lnTo>
                <a:lnTo>
                  <a:pt x="1422656" y="20486"/>
                </a:lnTo>
                <a:lnTo>
                  <a:pt x="1509562" y="35937"/>
                </a:lnTo>
                <a:lnTo>
                  <a:pt x="1593489" y="55397"/>
                </a:lnTo>
                <a:lnTo>
                  <a:pt x="1674141" y="78683"/>
                </a:lnTo>
                <a:lnTo>
                  <a:pt x="1751224" y="105616"/>
                </a:lnTo>
                <a:lnTo>
                  <a:pt x="1824441" y="136014"/>
                </a:lnTo>
                <a:lnTo>
                  <a:pt x="1893497" y="169696"/>
                </a:lnTo>
                <a:lnTo>
                  <a:pt x="1958098" y="206479"/>
                </a:lnTo>
                <a:lnTo>
                  <a:pt x="2017948" y="246184"/>
                </a:lnTo>
                <a:lnTo>
                  <a:pt x="2072751" y="288628"/>
                </a:lnTo>
                <a:lnTo>
                  <a:pt x="2122213" y="333631"/>
                </a:lnTo>
                <a:lnTo>
                  <a:pt x="2166038" y="381010"/>
                </a:lnTo>
                <a:lnTo>
                  <a:pt x="2203931" y="430585"/>
                </a:lnTo>
                <a:lnTo>
                  <a:pt x="2235596" y="482175"/>
                </a:lnTo>
                <a:lnTo>
                  <a:pt x="2260738" y="535598"/>
                </a:lnTo>
                <a:lnTo>
                  <a:pt x="2279063" y="590673"/>
                </a:lnTo>
                <a:lnTo>
                  <a:pt x="2290274" y="647218"/>
                </a:lnTo>
                <a:lnTo>
                  <a:pt x="2294077" y="705053"/>
                </a:lnTo>
                <a:lnTo>
                  <a:pt x="2290274" y="762884"/>
                </a:lnTo>
                <a:lnTo>
                  <a:pt x="2279063" y="819428"/>
                </a:lnTo>
                <a:lnTo>
                  <a:pt x="2260738" y="874503"/>
                </a:lnTo>
                <a:lnTo>
                  <a:pt x="2235596" y="927927"/>
                </a:lnTo>
                <a:lnTo>
                  <a:pt x="2203931" y="979519"/>
                </a:lnTo>
                <a:lnTo>
                  <a:pt x="2166038" y="1029098"/>
                </a:lnTo>
                <a:lnTo>
                  <a:pt x="2122213" y="1076481"/>
                </a:lnTo>
                <a:lnTo>
                  <a:pt x="2072751" y="1121489"/>
                </a:lnTo>
                <a:lnTo>
                  <a:pt x="2017948" y="1163938"/>
                </a:lnTo>
                <a:lnTo>
                  <a:pt x="1958098" y="1203648"/>
                </a:lnTo>
                <a:lnTo>
                  <a:pt x="1893497" y="1240438"/>
                </a:lnTo>
                <a:lnTo>
                  <a:pt x="1824441" y="1274125"/>
                </a:lnTo>
                <a:lnTo>
                  <a:pt x="1751224" y="1304529"/>
                </a:lnTo>
                <a:lnTo>
                  <a:pt x="1674141" y="1331467"/>
                </a:lnTo>
                <a:lnTo>
                  <a:pt x="1593489" y="1354759"/>
                </a:lnTo>
                <a:lnTo>
                  <a:pt x="1509562" y="1374223"/>
                </a:lnTo>
                <a:lnTo>
                  <a:pt x="1422656" y="1389677"/>
                </a:lnTo>
                <a:lnTo>
                  <a:pt x="1333065" y="1400941"/>
                </a:lnTo>
                <a:lnTo>
                  <a:pt x="1241086" y="1407832"/>
                </a:lnTo>
                <a:lnTo>
                  <a:pt x="1147013" y="1410169"/>
                </a:lnTo>
                <a:lnTo>
                  <a:pt x="1052940" y="1407832"/>
                </a:lnTo>
                <a:lnTo>
                  <a:pt x="960962" y="1400941"/>
                </a:lnTo>
                <a:lnTo>
                  <a:pt x="871373" y="1389677"/>
                </a:lnTo>
                <a:lnTo>
                  <a:pt x="784469" y="1374223"/>
                </a:lnTo>
                <a:lnTo>
                  <a:pt x="700544" y="1354759"/>
                </a:lnTo>
                <a:lnTo>
                  <a:pt x="619895" y="1331467"/>
                </a:lnTo>
                <a:lnTo>
                  <a:pt x="542816" y="1304529"/>
                </a:lnTo>
                <a:lnTo>
                  <a:pt x="469602" y="1274125"/>
                </a:lnTo>
                <a:lnTo>
                  <a:pt x="400550" y="1240438"/>
                </a:lnTo>
                <a:lnTo>
                  <a:pt x="335953" y="1203648"/>
                </a:lnTo>
                <a:lnTo>
                  <a:pt x="276107" y="1163938"/>
                </a:lnTo>
                <a:lnTo>
                  <a:pt x="221307" y="1121489"/>
                </a:lnTo>
                <a:lnTo>
                  <a:pt x="171849" y="1076481"/>
                </a:lnTo>
                <a:lnTo>
                  <a:pt x="128027" y="1029098"/>
                </a:lnTo>
                <a:lnTo>
                  <a:pt x="90138" y="979519"/>
                </a:lnTo>
                <a:lnTo>
                  <a:pt x="58475" y="927927"/>
                </a:lnTo>
                <a:lnTo>
                  <a:pt x="33335" y="874503"/>
                </a:lnTo>
                <a:lnTo>
                  <a:pt x="15012" y="819428"/>
                </a:lnTo>
                <a:lnTo>
                  <a:pt x="3802" y="762884"/>
                </a:lnTo>
                <a:lnTo>
                  <a:pt x="0" y="705053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3448" y="3258312"/>
            <a:ext cx="2372918" cy="1528318"/>
          </a:xfrm>
          <a:custGeom>
            <a:avLst/>
            <a:gdLst/>
            <a:ahLst/>
            <a:cxnLst/>
            <a:rect l="l" t="t" r="r" b="b"/>
            <a:pathLst>
              <a:path w="2372918" h="1528317">
                <a:moveTo>
                  <a:pt x="0" y="764158"/>
                </a:moveTo>
                <a:lnTo>
                  <a:pt x="3933" y="826830"/>
                </a:lnTo>
                <a:lnTo>
                  <a:pt x="15528" y="888106"/>
                </a:lnTo>
                <a:lnTo>
                  <a:pt x="34482" y="947791"/>
                </a:lnTo>
                <a:lnTo>
                  <a:pt x="60487" y="1005687"/>
                </a:lnTo>
                <a:lnTo>
                  <a:pt x="93239" y="1061598"/>
                </a:lnTo>
                <a:lnTo>
                  <a:pt x="132432" y="1115328"/>
                </a:lnTo>
                <a:lnTo>
                  <a:pt x="177761" y="1166679"/>
                </a:lnTo>
                <a:lnTo>
                  <a:pt x="228921" y="1215456"/>
                </a:lnTo>
                <a:lnTo>
                  <a:pt x="285606" y="1261460"/>
                </a:lnTo>
                <a:lnTo>
                  <a:pt x="347511" y="1304496"/>
                </a:lnTo>
                <a:lnTo>
                  <a:pt x="414331" y="1344367"/>
                </a:lnTo>
                <a:lnTo>
                  <a:pt x="485760" y="1380876"/>
                </a:lnTo>
                <a:lnTo>
                  <a:pt x="561493" y="1413826"/>
                </a:lnTo>
                <a:lnTo>
                  <a:pt x="641224" y="1443021"/>
                </a:lnTo>
                <a:lnTo>
                  <a:pt x="724649" y="1468264"/>
                </a:lnTo>
                <a:lnTo>
                  <a:pt x="811462" y="1489359"/>
                </a:lnTo>
                <a:lnTo>
                  <a:pt x="901357" y="1506108"/>
                </a:lnTo>
                <a:lnTo>
                  <a:pt x="994029" y="1518316"/>
                </a:lnTo>
                <a:lnTo>
                  <a:pt x="1089173" y="1525784"/>
                </a:lnTo>
                <a:lnTo>
                  <a:pt x="1186484" y="1528318"/>
                </a:lnTo>
                <a:lnTo>
                  <a:pt x="1283783" y="1525784"/>
                </a:lnTo>
                <a:lnTo>
                  <a:pt x="1378916" y="1518316"/>
                </a:lnTo>
                <a:lnTo>
                  <a:pt x="1471580" y="1506108"/>
                </a:lnTo>
                <a:lnTo>
                  <a:pt x="1561468" y="1489359"/>
                </a:lnTo>
                <a:lnTo>
                  <a:pt x="1648274" y="1468264"/>
                </a:lnTo>
                <a:lnTo>
                  <a:pt x="1731694" y="1443021"/>
                </a:lnTo>
                <a:lnTo>
                  <a:pt x="1811422" y="1413826"/>
                </a:lnTo>
                <a:lnTo>
                  <a:pt x="1887152" y="1380876"/>
                </a:lnTo>
                <a:lnTo>
                  <a:pt x="1958580" y="1344367"/>
                </a:lnTo>
                <a:lnTo>
                  <a:pt x="2025399" y="1304496"/>
                </a:lnTo>
                <a:lnTo>
                  <a:pt x="2087304" y="1261460"/>
                </a:lnTo>
                <a:lnTo>
                  <a:pt x="2143989" y="1215456"/>
                </a:lnTo>
                <a:lnTo>
                  <a:pt x="2195150" y="1166679"/>
                </a:lnTo>
                <a:lnTo>
                  <a:pt x="2240480" y="1115328"/>
                </a:lnTo>
                <a:lnTo>
                  <a:pt x="2279675" y="1061598"/>
                </a:lnTo>
                <a:lnTo>
                  <a:pt x="2312428" y="1005687"/>
                </a:lnTo>
                <a:lnTo>
                  <a:pt x="2338434" y="947791"/>
                </a:lnTo>
                <a:lnTo>
                  <a:pt x="2357388" y="888106"/>
                </a:lnTo>
                <a:lnTo>
                  <a:pt x="2368985" y="826830"/>
                </a:lnTo>
                <a:lnTo>
                  <a:pt x="2372918" y="764158"/>
                </a:lnTo>
                <a:lnTo>
                  <a:pt x="2368985" y="701487"/>
                </a:lnTo>
                <a:lnTo>
                  <a:pt x="2357388" y="640211"/>
                </a:lnTo>
                <a:lnTo>
                  <a:pt x="2338434" y="580526"/>
                </a:lnTo>
                <a:lnTo>
                  <a:pt x="2312428" y="522630"/>
                </a:lnTo>
                <a:lnTo>
                  <a:pt x="2279675" y="466719"/>
                </a:lnTo>
                <a:lnTo>
                  <a:pt x="2240480" y="412989"/>
                </a:lnTo>
                <a:lnTo>
                  <a:pt x="2195150" y="361638"/>
                </a:lnTo>
                <a:lnTo>
                  <a:pt x="2143989" y="312861"/>
                </a:lnTo>
                <a:lnTo>
                  <a:pt x="2087304" y="266857"/>
                </a:lnTo>
                <a:lnTo>
                  <a:pt x="2025399" y="223821"/>
                </a:lnTo>
                <a:lnTo>
                  <a:pt x="1958580" y="183950"/>
                </a:lnTo>
                <a:lnTo>
                  <a:pt x="1887152" y="147441"/>
                </a:lnTo>
                <a:lnTo>
                  <a:pt x="1811422" y="114491"/>
                </a:lnTo>
                <a:lnTo>
                  <a:pt x="1731694" y="85296"/>
                </a:lnTo>
                <a:lnTo>
                  <a:pt x="1648274" y="60053"/>
                </a:lnTo>
                <a:lnTo>
                  <a:pt x="1561468" y="38958"/>
                </a:lnTo>
                <a:lnTo>
                  <a:pt x="1471580" y="22209"/>
                </a:lnTo>
                <a:lnTo>
                  <a:pt x="1378916" y="10001"/>
                </a:lnTo>
                <a:lnTo>
                  <a:pt x="1283783" y="2533"/>
                </a:lnTo>
                <a:lnTo>
                  <a:pt x="1186484" y="0"/>
                </a:lnTo>
                <a:lnTo>
                  <a:pt x="1089173" y="2533"/>
                </a:lnTo>
                <a:lnTo>
                  <a:pt x="994029" y="10001"/>
                </a:lnTo>
                <a:lnTo>
                  <a:pt x="901357" y="22209"/>
                </a:lnTo>
                <a:lnTo>
                  <a:pt x="811462" y="38958"/>
                </a:lnTo>
                <a:lnTo>
                  <a:pt x="724649" y="60053"/>
                </a:lnTo>
                <a:lnTo>
                  <a:pt x="641224" y="85296"/>
                </a:lnTo>
                <a:lnTo>
                  <a:pt x="561493" y="114491"/>
                </a:lnTo>
                <a:lnTo>
                  <a:pt x="485760" y="147441"/>
                </a:lnTo>
                <a:lnTo>
                  <a:pt x="414331" y="183950"/>
                </a:lnTo>
                <a:lnTo>
                  <a:pt x="347511" y="223821"/>
                </a:lnTo>
                <a:lnTo>
                  <a:pt x="285606" y="266857"/>
                </a:lnTo>
                <a:lnTo>
                  <a:pt x="228921" y="312861"/>
                </a:lnTo>
                <a:lnTo>
                  <a:pt x="177761" y="361638"/>
                </a:lnTo>
                <a:lnTo>
                  <a:pt x="132432" y="412989"/>
                </a:lnTo>
                <a:lnTo>
                  <a:pt x="93239" y="466719"/>
                </a:lnTo>
                <a:lnTo>
                  <a:pt x="60487" y="522630"/>
                </a:lnTo>
                <a:lnTo>
                  <a:pt x="34482" y="580526"/>
                </a:lnTo>
                <a:lnTo>
                  <a:pt x="15528" y="640211"/>
                </a:lnTo>
                <a:lnTo>
                  <a:pt x="3933" y="701487"/>
                </a:lnTo>
                <a:lnTo>
                  <a:pt x="0" y="764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3448" y="3258312"/>
            <a:ext cx="2372918" cy="1528318"/>
          </a:xfrm>
          <a:custGeom>
            <a:avLst/>
            <a:gdLst/>
            <a:ahLst/>
            <a:cxnLst/>
            <a:rect l="l" t="t" r="r" b="b"/>
            <a:pathLst>
              <a:path w="2372918" h="1528317">
                <a:moveTo>
                  <a:pt x="0" y="764158"/>
                </a:moveTo>
                <a:lnTo>
                  <a:pt x="3933" y="701487"/>
                </a:lnTo>
                <a:lnTo>
                  <a:pt x="15528" y="640211"/>
                </a:lnTo>
                <a:lnTo>
                  <a:pt x="34482" y="580526"/>
                </a:lnTo>
                <a:lnTo>
                  <a:pt x="60487" y="522630"/>
                </a:lnTo>
                <a:lnTo>
                  <a:pt x="93239" y="466719"/>
                </a:lnTo>
                <a:lnTo>
                  <a:pt x="132432" y="412989"/>
                </a:lnTo>
                <a:lnTo>
                  <a:pt x="177761" y="361638"/>
                </a:lnTo>
                <a:lnTo>
                  <a:pt x="228921" y="312861"/>
                </a:lnTo>
                <a:lnTo>
                  <a:pt x="285606" y="266857"/>
                </a:lnTo>
                <a:lnTo>
                  <a:pt x="347511" y="223821"/>
                </a:lnTo>
                <a:lnTo>
                  <a:pt x="414331" y="183950"/>
                </a:lnTo>
                <a:lnTo>
                  <a:pt x="485760" y="147441"/>
                </a:lnTo>
                <a:lnTo>
                  <a:pt x="561493" y="114491"/>
                </a:lnTo>
                <a:lnTo>
                  <a:pt x="641224" y="85296"/>
                </a:lnTo>
                <a:lnTo>
                  <a:pt x="724649" y="60053"/>
                </a:lnTo>
                <a:lnTo>
                  <a:pt x="811462" y="38958"/>
                </a:lnTo>
                <a:lnTo>
                  <a:pt x="901357" y="22209"/>
                </a:lnTo>
                <a:lnTo>
                  <a:pt x="994029" y="10001"/>
                </a:lnTo>
                <a:lnTo>
                  <a:pt x="1089173" y="2533"/>
                </a:lnTo>
                <a:lnTo>
                  <a:pt x="1186484" y="0"/>
                </a:lnTo>
                <a:lnTo>
                  <a:pt x="1283783" y="2533"/>
                </a:lnTo>
                <a:lnTo>
                  <a:pt x="1378916" y="10001"/>
                </a:lnTo>
                <a:lnTo>
                  <a:pt x="1471580" y="22209"/>
                </a:lnTo>
                <a:lnTo>
                  <a:pt x="1561468" y="38958"/>
                </a:lnTo>
                <a:lnTo>
                  <a:pt x="1648274" y="60053"/>
                </a:lnTo>
                <a:lnTo>
                  <a:pt x="1731694" y="85296"/>
                </a:lnTo>
                <a:lnTo>
                  <a:pt x="1811422" y="114491"/>
                </a:lnTo>
                <a:lnTo>
                  <a:pt x="1887152" y="147441"/>
                </a:lnTo>
                <a:lnTo>
                  <a:pt x="1958580" y="183950"/>
                </a:lnTo>
                <a:lnTo>
                  <a:pt x="2025399" y="223821"/>
                </a:lnTo>
                <a:lnTo>
                  <a:pt x="2087304" y="266857"/>
                </a:lnTo>
                <a:lnTo>
                  <a:pt x="2143989" y="312861"/>
                </a:lnTo>
                <a:lnTo>
                  <a:pt x="2195150" y="361638"/>
                </a:lnTo>
                <a:lnTo>
                  <a:pt x="2240480" y="412989"/>
                </a:lnTo>
                <a:lnTo>
                  <a:pt x="2279675" y="466719"/>
                </a:lnTo>
                <a:lnTo>
                  <a:pt x="2312428" y="522630"/>
                </a:lnTo>
                <a:lnTo>
                  <a:pt x="2338434" y="580526"/>
                </a:lnTo>
                <a:lnTo>
                  <a:pt x="2357388" y="640211"/>
                </a:lnTo>
                <a:lnTo>
                  <a:pt x="2368985" y="701487"/>
                </a:lnTo>
                <a:lnTo>
                  <a:pt x="2372918" y="764158"/>
                </a:lnTo>
                <a:lnTo>
                  <a:pt x="2368985" y="826830"/>
                </a:lnTo>
                <a:lnTo>
                  <a:pt x="2357388" y="888106"/>
                </a:lnTo>
                <a:lnTo>
                  <a:pt x="2338434" y="947791"/>
                </a:lnTo>
                <a:lnTo>
                  <a:pt x="2312428" y="1005687"/>
                </a:lnTo>
                <a:lnTo>
                  <a:pt x="2279675" y="1061598"/>
                </a:lnTo>
                <a:lnTo>
                  <a:pt x="2240480" y="1115328"/>
                </a:lnTo>
                <a:lnTo>
                  <a:pt x="2195150" y="1166679"/>
                </a:lnTo>
                <a:lnTo>
                  <a:pt x="2143989" y="1215456"/>
                </a:lnTo>
                <a:lnTo>
                  <a:pt x="2087304" y="1261460"/>
                </a:lnTo>
                <a:lnTo>
                  <a:pt x="2025399" y="1304496"/>
                </a:lnTo>
                <a:lnTo>
                  <a:pt x="1958580" y="1344367"/>
                </a:lnTo>
                <a:lnTo>
                  <a:pt x="1887152" y="1380876"/>
                </a:lnTo>
                <a:lnTo>
                  <a:pt x="1811422" y="1413826"/>
                </a:lnTo>
                <a:lnTo>
                  <a:pt x="1731694" y="1443021"/>
                </a:lnTo>
                <a:lnTo>
                  <a:pt x="1648274" y="1468264"/>
                </a:lnTo>
                <a:lnTo>
                  <a:pt x="1561468" y="1489359"/>
                </a:lnTo>
                <a:lnTo>
                  <a:pt x="1471580" y="1506108"/>
                </a:lnTo>
                <a:lnTo>
                  <a:pt x="1378916" y="1518316"/>
                </a:lnTo>
                <a:lnTo>
                  <a:pt x="1283783" y="1525784"/>
                </a:lnTo>
                <a:lnTo>
                  <a:pt x="1186484" y="1528318"/>
                </a:lnTo>
                <a:lnTo>
                  <a:pt x="1089173" y="1525784"/>
                </a:lnTo>
                <a:lnTo>
                  <a:pt x="994029" y="1518316"/>
                </a:lnTo>
                <a:lnTo>
                  <a:pt x="901357" y="1506108"/>
                </a:lnTo>
                <a:lnTo>
                  <a:pt x="811462" y="1489359"/>
                </a:lnTo>
                <a:lnTo>
                  <a:pt x="724649" y="1468264"/>
                </a:lnTo>
                <a:lnTo>
                  <a:pt x="641224" y="1443021"/>
                </a:lnTo>
                <a:lnTo>
                  <a:pt x="561493" y="1413826"/>
                </a:lnTo>
                <a:lnTo>
                  <a:pt x="485760" y="1380876"/>
                </a:lnTo>
                <a:lnTo>
                  <a:pt x="414331" y="1344367"/>
                </a:lnTo>
                <a:lnTo>
                  <a:pt x="347511" y="1304496"/>
                </a:lnTo>
                <a:lnTo>
                  <a:pt x="285606" y="1261460"/>
                </a:lnTo>
                <a:lnTo>
                  <a:pt x="228921" y="1215456"/>
                </a:lnTo>
                <a:lnTo>
                  <a:pt x="177761" y="1166679"/>
                </a:lnTo>
                <a:lnTo>
                  <a:pt x="132432" y="1115328"/>
                </a:lnTo>
                <a:lnTo>
                  <a:pt x="93239" y="1061598"/>
                </a:lnTo>
                <a:lnTo>
                  <a:pt x="60487" y="1005687"/>
                </a:lnTo>
                <a:lnTo>
                  <a:pt x="34482" y="947791"/>
                </a:lnTo>
                <a:lnTo>
                  <a:pt x="15528" y="888106"/>
                </a:lnTo>
                <a:lnTo>
                  <a:pt x="3933" y="826830"/>
                </a:lnTo>
                <a:lnTo>
                  <a:pt x="0" y="764158"/>
                </a:lnTo>
                <a:close/>
              </a:path>
            </a:pathLst>
          </a:custGeom>
          <a:ln w="25399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1152" y="1584071"/>
            <a:ext cx="2461514" cy="1453133"/>
          </a:xfrm>
          <a:custGeom>
            <a:avLst/>
            <a:gdLst/>
            <a:ahLst/>
            <a:cxnLst/>
            <a:rect l="l" t="t" r="r" b="b"/>
            <a:pathLst>
              <a:path w="2461514" h="1453133">
                <a:moveTo>
                  <a:pt x="0" y="726566"/>
                </a:moveTo>
                <a:lnTo>
                  <a:pt x="4079" y="786163"/>
                </a:lnTo>
                <a:lnTo>
                  <a:pt x="16108" y="844431"/>
                </a:lnTo>
                <a:lnTo>
                  <a:pt x="35769" y="901185"/>
                </a:lnTo>
                <a:lnTo>
                  <a:pt x="62744" y="956236"/>
                </a:lnTo>
                <a:lnTo>
                  <a:pt x="96718" y="1009399"/>
                </a:lnTo>
                <a:lnTo>
                  <a:pt x="137374" y="1060487"/>
                </a:lnTo>
                <a:lnTo>
                  <a:pt x="184395" y="1109312"/>
                </a:lnTo>
                <a:lnTo>
                  <a:pt x="237464" y="1155688"/>
                </a:lnTo>
                <a:lnTo>
                  <a:pt x="296264" y="1199428"/>
                </a:lnTo>
                <a:lnTo>
                  <a:pt x="360479" y="1240345"/>
                </a:lnTo>
                <a:lnTo>
                  <a:pt x="429793" y="1278252"/>
                </a:lnTo>
                <a:lnTo>
                  <a:pt x="503887" y="1312962"/>
                </a:lnTo>
                <a:lnTo>
                  <a:pt x="582446" y="1344289"/>
                </a:lnTo>
                <a:lnTo>
                  <a:pt x="665152" y="1372045"/>
                </a:lnTo>
                <a:lnTo>
                  <a:pt x="751690" y="1396043"/>
                </a:lnTo>
                <a:lnTo>
                  <a:pt x="841742" y="1416097"/>
                </a:lnTo>
                <a:lnTo>
                  <a:pt x="934991" y="1432020"/>
                </a:lnTo>
                <a:lnTo>
                  <a:pt x="1031121" y="1443625"/>
                </a:lnTo>
                <a:lnTo>
                  <a:pt x="1129815" y="1450725"/>
                </a:lnTo>
                <a:lnTo>
                  <a:pt x="1230757" y="1453133"/>
                </a:lnTo>
                <a:lnTo>
                  <a:pt x="1331694" y="1450725"/>
                </a:lnTo>
                <a:lnTo>
                  <a:pt x="1430386" y="1443625"/>
                </a:lnTo>
                <a:lnTo>
                  <a:pt x="1526514" y="1432020"/>
                </a:lnTo>
                <a:lnTo>
                  <a:pt x="1619762" y="1416097"/>
                </a:lnTo>
                <a:lnTo>
                  <a:pt x="1709812" y="1396043"/>
                </a:lnTo>
                <a:lnTo>
                  <a:pt x="1796349" y="1372045"/>
                </a:lnTo>
                <a:lnTo>
                  <a:pt x="1879056" y="1344289"/>
                </a:lnTo>
                <a:lnTo>
                  <a:pt x="1957615" y="1312962"/>
                </a:lnTo>
                <a:lnTo>
                  <a:pt x="2031710" y="1278252"/>
                </a:lnTo>
                <a:lnTo>
                  <a:pt x="2101024" y="1240345"/>
                </a:lnTo>
                <a:lnTo>
                  <a:pt x="2165240" y="1199428"/>
                </a:lnTo>
                <a:lnTo>
                  <a:pt x="2224042" y="1155688"/>
                </a:lnTo>
                <a:lnTo>
                  <a:pt x="2277112" y="1109312"/>
                </a:lnTo>
                <a:lnTo>
                  <a:pt x="2324134" y="1060487"/>
                </a:lnTo>
                <a:lnTo>
                  <a:pt x="2364791" y="1009399"/>
                </a:lnTo>
                <a:lnTo>
                  <a:pt x="2398766" y="956236"/>
                </a:lnTo>
                <a:lnTo>
                  <a:pt x="2425743" y="901185"/>
                </a:lnTo>
                <a:lnTo>
                  <a:pt x="2445404" y="844431"/>
                </a:lnTo>
                <a:lnTo>
                  <a:pt x="2457433" y="786163"/>
                </a:lnTo>
                <a:lnTo>
                  <a:pt x="2461514" y="726566"/>
                </a:lnTo>
                <a:lnTo>
                  <a:pt x="2457433" y="666987"/>
                </a:lnTo>
                <a:lnTo>
                  <a:pt x="2445404" y="608733"/>
                </a:lnTo>
                <a:lnTo>
                  <a:pt x="2425743" y="551990"/>
                </a:lnTo>
                <a:lnTo>
                  <a:pt x="2398766" y="496945"/>
                </a:lnTo>
                <a:lnTo>
                  <a:pt x="2364791" y="443787"/>
                </a:lnTo>
                <a:lnTo>
                  <a:pt x="2324134" y="392702"/>
                </a:lnTo>
                <a:lnTo>
                  <a:pt x="2277112" y="343877"/>
                </a:lnTo>
                <a:lnTo>
                  <a:pt x="2224042" y="297500"/>
                </a:lnTo>
                <a:lnTo>
                  <a:pt x="2165240" y="253757"/>
                </a:lnTo>
                <a:lnTo>
                  <a:pt x="2101024" y="212836"/>
                </a:lnTo>
                <a:lnTo>
                  <a:pt x="2031710" y="174924"/>
                </a:lnTo>
                <a:lnTo>
                  <a:pt x="1957615" y="140207"/>
                </a:lnTo>
                <a:lnTo>
                  <a:pt x="1879056" y="108875"/>
                </a:lnTo>
                <a:lnTo>
                  <a:pt x="1796349" y="81112"/>
                </a:lnTo>
                <a:lnTo>
                  <a:pt x="1709812" y="57108"/>
                </a:lnTo>
                <a:lnTo>
                  <a:pt x="1619762" y="37048"/>
                </a:lnTo>
                <a:lnTo>
                  <a:pt x="1526514" y="21120"/>
                </a:lnTo>
                <a:lnTo>
                  <a:pt x="1430386" y="9511"/>
                </a:lnTo>
                <a:lnTo>
                  <a:pt x="1331694" y="2409"/>
                </a:lnTo>
                <a:lnTo>
                  <a:pt x="1230757" y="0"/>
                </a:lnTo>
                <a:lnTo>
                  <a:pt x="1129815" y="2409"/>
                </a:lnTo>
                <a:lnTo>
                  <a:pt x="1031121" y="9511"/>
                </a:lnTo>
                <a:lnTo>
                  <a:pt x="934991" y="21120"/>
                </a:lnTo>
                <a:lnTo>
                  <a:pt x="841742" y="37048"/>
                </a:lnTo>
                <a:lnTo>
                  <a:pt x="751690" y="57108"/>
                </a:lnTo>
                <a:lnTo>
                  <a:pt x="665152" y="81112"/>
                </a:lnTo>
                <a:lnTo>
                  <a:pt x="582446" y="108875"/>
                </a:lnTo>
                <a:lnTo>
                  <a:pt x="503887" y="140207"/>
                </a:lnTo>
                <a:lnTo>
                  <a:pt x="429793" y="174924"/>
                </a:lnTo>
                <a:lnTo>
                  <a:pt x="360479" y="212836"/>
                </a:lnTo>
                <a:lnTo>
                  <a:pt x="296264" y="253757"/>
                </a:lnTo>
                <a:lnTo>
                  <a:pt x="237464" y="297500"/>
                </a:lnTo>
                <a:lnTo>
                  <a:pt x="184395" y="343877"/>
                </a:lnTo>
                <a:lnTo>
                  <a:pt x="137374" y="392702"/>
                </a:lnTo>
                <a:lnTo>
                  <a:pt x="96718" y="443787"/>
                </a:lnTo>
                <a:lnTo>
                  <a:pt x="62744" y="496945"/>
                </a:lnTo>
                <a:lnTo>
                  <a:pt x="35769" y="551990"/>
                </a:lnTo>
                <a:lnTo>
                  <a:pt x="16108" y="608733"/>
                </a:lnTo>
                <a:lnTo>
                  <a:pt x="4079" y="666987"/>
                </a:lnTo>
                <a:lnTo>
                  <a:pt x="0" y="7265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1152" y="1584071"/>
            <a:ext cx="2461514" cy="1453133"/>
          </a:xfrm>
          <a:custGeom>
            <a:avLst/>
            <a:gdLst/>
            <a:ahLst/>
            <a:cxnLst/>
            <a:rect l="l" t="t" r="r" b="b"/>
            <a:pathLst>
              <a:path w="2461514" h="1453133">
                <a:moveTo>
                  <a:pt x="0" y="726566"/>
                </a:moveTo>
                <a:lnTo>
                  <a:pt x="4079" y="666987"/>
                </a:lnTo>
                <a:lnTo>
                  <a:pt x="16108" y="608733"/>
                </a:lnTo>
                <a:lnTo>
                  <a:pt x="35769" y="551990"/>
                </a:lnTo>
                <a:lnTo>
                  <a:pt x="62744" y="496945"/>
                </a:lnTo>
                <a:lnTo>
                  <a:pt x="96718" y="443787"/>
                </a:lnTo>
                <a:lnTo>
                  <a:pt x="137374" y="392702"/>
                </a:lnTo>
                <a:lnTo>
                  <a:pt x="184395" y="343877"/>
                </a:lnTo>
                <a:lnTo>
                  <a:pt x="237464" y="297500"/>
                </a:lnTo>
                <a:lnTo>
                  <a:pt x="296264" y="253757"/>
                </a:lnTo>
                <a:lnTo>
                  <a:pt x="360479" y="212836"/>
                </a:lnTo>
                <a:lnTo>
                  <a:pt x="429793" y="174924"/>
                </a:lnTo>
                <a:lnTo>
                  <a:pt x="503887" y="140207"/>
                </a:lnTo>
                <a:lnTo>
                  <a:pt x="582446" y="108875"/>
                </a:lnTo>
                <a:lnTo>
                  <a:pt x="665152" y="81112"/>
                </a:lnTo>
                <a:lnTo>
                  <a:pt x="751690" y="57108"/>
                </a:lnTo>
                <a:lnTo>
                  <a:pt x="841742" y="37048"/>
                </a:lnTo>
                <a:lnTo>
                  <a:pt x="934991" y="21120"/>
                </a:lnTo>
                <a:lnTo>
                  <a:pt x="1031121" y="9511"/>
                </a:lnTo>
                <a:lnTo>
                  <a:pt x="1129815" y="2409"/>
                </a:lnTo>
                <a:lnTo>
                  <a:pt x="1230757" y="0"/>
                </a:lnTo>
                <a:lnTo>
                  <a:pt x="1331694" y="2409"/>
                </a:lnTo>
                <a:lnTo>
                  <a:pt x="1430386" y="9511"/>
                </a:lnTo>
                <a:lnTo>
                  <a:pt x="1526514" y="21120"/>
                </a:lnTo>
                <a:lnTo>
                  <a:pt x="1619762" y="37048"/>
                </a:lnTo>
                <a:lnTo>
                  <a:pt x="1709812" y="57108"/>
                </a:lnTo>
                <a:lnTo>
                  <a:pt x="1796349" y="81112"/>
                </a:lnTo>
                <a:lnTo>
                  <a:pt x="1879056" y="108875"/>
                </a:lnTo>
                <a:lnTo>
                  <a:pt x="1957615" y="140207"/>
                </a:lnTo>
                <a:lnTo>
                  <a:pt x="2031710" y="174924"/>
                </a:lnTo>
                <a:lnTo>
                  <a:pt x="2101024" y="212836"/>
                </a:lnTo>
                <a:lnTo>
                  <a:pt x="2165240" y="253757"/>
                </a:lnTo>
                <a:lnTo>
                  <a:pt x="2224042" y="297500"/>
                </a:lnTo>
                <a:lnTo>
                  <a:pt x="2277112" y="343877"/>
                </a:lnTo>
                <a:lnTo>
                  <a:pt x="2324134" y="392702"/>
                </a:lnTo>
                <a:lnTo>
                  <a:pt x="2364791" y="443787"/>
                </a:lnTo>
                <a:lnTo>
                  <a:pt x="2398766" y="496945"/>
                </a:lnTo>
                <a:lnTo>
                  <a:pt x="2425743" y="551990"/>
                </a:lnTo>
                <a:lnTo>
                  <a:pt x="2445404" y="608733"/>
                </a:lnTo>
                <a:lnTo>
                  <a:pt x="2457433" y="666987"/>
                </a:lnTo>
                <a:lnTo>
                  <a:pt x="2461514" y="726566"/>
                </a:lnTo>
                <a:lnTo>
                  <a:pt x="2457433" y="786163"/>
                </a:lnTo>
                <a:lnTo>
                  <a:pt x="2445404" y="844431"/>
                </a:lnTo>
                <a:lnTo>
                  <a:pt x="2425743" y="901185"/>
                </a:lnTo>
                <a:lnTo>
                  <a:pt x="2398766" y="956236"/>
                </a:lnTo>
                <a:lnTo>
                  <a:pt x="2364791" y="1009399"/>
                </a:lnTo>
                <a:lnTo>
                  <a:pt x="2324134" y="1060487"/>
                </a:lnTo>
                <a:lnTo>
                  <a:pt x="2277112" y="1109312"/>
                </a:lnTo>
                <a:lnTo>
                  <a:pt x="2224042" y="1155688"/>
                </a:lnTo>
                <a:lnTo>
                  <a:pt x="2165240" y="1199428"/>
                </a:lnTo>
                <a:lnTo>
                  <a:pt x="2101024" y="1240345"/>
                </a:lnTo>
                <a:lnTo>
                  <a:pt x="2031710" y="1278252"/>
                </a:lnTo>
                <a:lnTo>
                  <a:pt x="1957615" y="1312962"/>
                </a:lnTo>
                <a:lnTo>
                  <a:pt x="1879056" y="1344289"/>
                </a:lnTo>
                <a:lnTo>
                  <a:pt x="1796349" y="1372045"/>
                </a:lnTo>
                <a:lnTo>
                  <a:pt x="1709812" y="1396043"/>
                </a:lnTo>
                <a:lnTo>
                  <a:pt x="1619762" y="1416097"/>
                </a:lnTo>
                <a:lnTo>
                  <a:pt x="1526514" y="1432020"/>
                </a:lnTo>
                <a:lnTo>
                  <a:pt x="1430386" y="1443625"/>
                </a:lnTo>
                <a:lnTo>
                  <a:pt x="1331694" y="1450725"/>
                </a:lnTo>
                <a:lnTo>
                  <a:pt x="1230757" y="1453133"/>
                </a:lnTo>
                <a:lnTo>
                  <a:pt x="1129815" y="1450725"/>
                </a:lnTo>
                <a:lnTo>
                  <a:pt x="1031121" y="1443625"/>
                </a:lnTo>
                <a:lnTo>
                  <a:pt x="934991" y="1432020"/>
                </a:lnTo>
                <a:lnTo>
                  <a:pt x="841742" y="1416097"/>
                </a:lnTo>
                <a:lnTo>
                  <a:pt x="751690" y="1396043"/>
                </a:lnTo>
                <a:lnTo>
                  <a:pt x="665152" y="1372045"/>
                </a:lnTo>
                <a:lnTo>
                  <a:pt x="582446" y="1344289"/>
                </a:lnTo>
                <a:lnTo>
                  <a:pt x="503887" y="1312962"/>
                </a:lnTo>
                <a:lnTo>
                  <a:pt x="429793" y="1278252"/>
                </a:lnTo>
                <a:lnTo>
                  <a:pt x="360479" y="1240345"/>
                </a:lnTo>
                <a:lnTo>
                  <a:pt x="296264" y="1199428"/>
                </a:lnTo>
                <a:lnTo>
                  <a:pt x="237464" y="1155688"/>
                </a:lnTo>
                <a:lnTo>
                  <a:pt x="184395" y="1109312"/>
                </a:lnTo>
                <a:lnTo>
                  <a:pt x="137374" y="1060487"/>
                </a:lnTo>
                <a:lnTo>
                  <a:pt x="96718" y="1009399"/>
                </a:lnTo>
                <a:lnTo>
                  <a:pt x="62744" y="956236"/>
                </a:lnTo>
                <a:lnTo>
                  <a:pt x="35769" y="901185"/>
                </a:lnTo>
                <a:lnTo>
                  <a:pt x="16108" y="844431"/>
                </a:lnTo>
                <a:lnTo>
                  <a:pt x="4079" y="786163"/>
                </a:lnTo>
                <a:lnTo>
                  <a:pt x="0" y="726566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9551" y="90170"/>
            <a:ext cx="2569286" cy="1326514"/>
          </a:xfrm>
          <a:custGeom>
            <a:avLst/>
            <a:gdLst/>
            <a:ahLst/>
            <a:cxnLst/>
            <a:rect l="l" t="t" r="r" b="b"/>
            <a:pathLst>
              <a:path w="2569286" h="1326514">
                <a:moveTo>
                  <a:pt x="0" y="663193"/>
                </a:moveTo>
                <a:lnTo>
                  <a:pt x="4258" y="717603"/>
                </a:lnTo>
                <a:lnTo>
                  <a:pt x="16813" y="770800"/>
                </a:lnTo>
                <a:lnTo>
                  <a:pt x="37335" y="822614"/>
                </a:lnTo>
                <a:lnTo>
                  <a:pt x="65492" y="872875"/>
                </a:lnTo>
                <a:lnTo>
                  <a:pt x="100954" y="921410"/>
                </a:lnTo>
                <a:lnTo>
                  <a:pt x="143391" y="968051"/>
                </a:lnTo>
                <a:lnTo>
                  <a:pt x="192471" y="1012626"/>
                </a:lnTo>
                <a:lnTo>
                  <a:pt x="247864" y="1054965"/>
                </a:lnTo>
                <a:lnTo>
                  <a:pt x="309241" y="1094897"/>
                </a:lnTo>
                <a:lnTo>
                  <a:pt x="376269" y="1132252"/>
                </a:lnTo>
                <a:lnTo>
                  <a:pt x="448618" y="1166859"/>
                </a:lnTo>
                <a:lnTo>
                  <a:pt x="525959" y="1198547"/>
                </a:lnTo>
                <a:lnTo>
                  <a:pt x="607959" y="1227146"/>
                </a:lnTo>
                <a:lnTo>
                  <a:pt x="694290" y="1252486"/>
                </a:lnTo>
                <a:lnTo>
                  <a:pt x="784619" y="1274395"/>
                </a:lnTo>
                <a:lnTo>
                  <a:pt x="878617" y="1292703"/>
                </a:lnTo>
                <a:lnTo>
                  <a:pt x="975952" y="1307240"/>
                </a:lnTo>
                <a:lnTo>
                  <a:pt x="1076295" y="1317834"/>
                </a:lnTo>
                <a:lnTo>
                  <a:pt x="1179315" y="1324316"/>
                </a:lnTo>
                <a:lnTo>
                  <a:pt x="1284681" y="1326514"/>
                </a:lnTo>
                <a:lnTo>
                  <a:pt x="1390049" y="1324316"/>
                </a:lnTo>
                <a:lnTo>
                  <a:pt x="1493070" y="1317834"/>
                </a:lnTo>
                <a:lnTo>
                  <a:pt x="1593413" y="1307240"/>
                </a:lnTo>
                <a:lnTo>
                  <a:pt x="1690746" y="1292703"/>
                </a:lnTo>
                <a:lnTo>
                  <a:pt x="1784741" y="1274395"/>
                </a:lnTo>
                <a:lnTo>
                  <a:pt x="1875066" y="1252486"/>
                </a:lnTo>
                <a:lnTo>
                  <a:pt x="1961392" y="1227146"/>
                </a:lnTo>
                <a:lnTo>
                  <a:pt x="2043387" y="1198547"/>
                </a:lnTo>
                <a:lnTo>
                  <a:pt x="2120721" y="1166859"/>
                </a:lnTo>
                <a:lnTo>
                  <a:pt x="2193064" y="1132252"/>
                </a:lnTo>
                <a:lnTo>
                  <a:pt x="2260085" y="1094897"/>
                </a:lnTo>
                <a:lnTo>
                  <a:pt x="2321455" y="1054965"/>
                </a:lnTo>
                <a:lnTo>
                  <a:pt x="2376842" y="1012626"/>
                </a:lnTo>
                <a:lnTo>
                  <a:pt x="2425916" y="968051"/>
                </a:lnTo>
                <a:lnTo>
                  <a:pt x="2468346" y="921410"/>
                </a:lnTo>
                <a:lnTo>
                  <a:pt x="2503803" y="872875"/>
                </a:lnTo>
                <a:lnTo>
                  <a:pt x="2531956" y="822614"/>
                </a:lnTo>
                <a:lnTo>
                  <a:pt x="2552475" y="770800"/>
                </a:lnTo>
                <a:lnTo>
                  <a:pt x="2565028" y="717603"/>
                </a:lnTo>
                <a:lnTo>
                  <a:pt x="2569286" y="663193"/>
                </a:lnTo>
                <a:lnTo>
                  <a:pt x="2565028" y="608802"/>
                </a:lnTo>
                <a:lnTo>
                  <a:pt x="2552475" y="555621"/>
                </a:lnTo>
                <a:lnTo>
                  <a:pt x="2531956" y="503822"/>
                </a:lnTo>
                <a:lnTo>
                  <a:pt x="2503803" y="453574"/>
                </a:lnTo>
                <a:lnTo>
                  <a:pt x="2468346" y="405050"/>
                </a:lnTo>
                <a:lnTo>
                  <a:pt x="2425916" y="358419"/>
                </a:lnTo>
                <a:lnTo>
                  <a:pt x="2376842" y="313853"/>
                </a:lnTo>
                <a:lnTo>
                  <a:pt x="2321455" y="271521"/>
                </a:lnTo>
                <a:lnTo>
                  <a:pt x="2260085" y="231596"/>
                </a:lnTo>
                <a:lnTo>
                  <a:pt x="2193064" y="194246"/>
                </a:lnTo>
                <a:lnTo>
                  <a:pt x="2120721" y="159643"/>
                </a:lnTo>
                <a:lnTo>
                  <a:pt x="2043387" y="127959"/>
                </a:lnTo>
                <a:lnTo>
                  <a:pt x="1961392" y="99362"/>
                </a:lnTo>
                <a:lnTo>
                  <a:pt x="1875066" y="74025"/>
                </a:lnTo>
                <a:lnTo>
                  <a:pt x="1784741" y="52117"/>
                </a:lnTo>
                <a:lnTo>
                  <a:pt x="1690746" y="33810"/>
                </a:lnTo>
                <a:lnTo>
                  <a:pt x="1593413" y="19274"/>
                </a:lnTo>
                <a:lnTo>
                  <a:pt x="1493070" y="8680"/>
                </a:lnTo>
                <a:lnTo>
                  <a:pt x="1390049" y="2198"/>
                </a:lnTo>
                <a:lnTo>
                  <a:pt x="1284681" y="0"/>
                </a:lnTo>
                <a:lnTo>
                  <a:pt x="1179315" y="2198"/>
                </a:lnTo>
                <a:lnTo>
                  <a:pt x="1076295" y="8680"/>
                </a:lnTo>
                <a:lnTo>
                  <a:pt x="975952" y="19274"/>
                </a:lnTo>
                <a:lnTo>
                  <a:pt x="878617" y="33810"/>
                </a:lnTo>
                <a:lnTo>
                  <a:pt x="784619" y="52117"/>
                </a:lnTo>
                <a:lnTo>
                  <a:pt x="694290" y="74025"/>
                </a:lnTo>
                <a:lnTo>
                  <a:pt x="607959" y="99362"/>
                </a:lnTo>
                <a:lnTo>
                  <a:pt x="525959" y="127959"/>
                </a:lnTo>
                <a:lnTo>
                  <a:pt x="448618" y="159643"/>
                </a:lnTo>
                <a:lnTo>
                  <a:pt x="376269" y="194246"/>
                </a:lnTo>
                <a:lnTo>
                  <a:pt x="309241" y="231596"/>
                </a:lnTo>
                <a:lnTo>
                  <a:pt x="247864" y="271521"/>
                </a:lnTo>
                <a:lnTo>
                  <a:pt x="192471" y="313853"/>
                </a:lnTo>
                <a:lnTo>
                  <a:pt x="143391" y="358419"/>
                </a:lnTo>
                <a:lnTo>
                  <a:pt x="100954" y="405050"/>
                </a:lnTo>
                <a:lnTo>
                  <a:pt x="65492" y="453574"/>
                </a:lnTo>
                <a:lnTo>
                  <a:pt x="37335" y="503822"/>
                </a:lnTo>
                <a:lnTo>
                  <a:pt x="16813" y="555621"/>
                </a:lnTo>
                <a:lnTo>
                  <a:pt x="4258" y="608802"/>
                </a:lnTo>
                <a:lnTo>
                  <a:pt x="0" y="663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9551" y="90170"/>
            <a:ext cx="2569286" cy="1326514"/>
          </a:xfrm>
          <a:custGeom>
            <a:avLst/>
            <a:gdLst/>
            <a:ahLst/>
            <a:cxnLst/>
            <a:rect l="l" t="t" r="r" b="b"/>
            <a:pathLst>
              <a:path w="2569286" h="1326514">
                <a:moveTo>
                  <a:pt x="0" y="663193"/>
                </a:moveTo>
                <a:lnTo>
                  <a:pt x="4258" y="608802"/>
                </a:lnTo>
                <a:lnTo>
                  <a:pt x="16813" y="555621"/>
                </a:lnTo>
                <a:lnTo>
                  <a:pt x="37335" y="503822"/>
                </a:lnTo>
                <a:lnTo>
                  <a:pt x="65492" y="453574"/>
                </a:lnTo>
                <a:lnTo>
                  <a:pt x="100954" y="405050"/>
                </a:lnTo>
                <a:lnTo>
                  <a:pt x="143391" y="358419"/>
                </a:lnTo>
                <a:lnTo>
                  <a:pt x="192471" y="313853"/>
                </a:lnTo>
                <a:lnTo>
                  <a:pt x="247864" y="271521"/>
                </a:lnTo>
                <a:lnTo>
                  <a:pt x="309241" y="231596"/>
                </a:lnTo>
                <a:lnTo>
                  <a:pt x="376269" y="194246"/>
                </a:lnTo>
                <a:lnTo>
                  <a:pt x="448618" y="159643"/>
                </a:lnTo>
                <a:lnTo>
                  <a:pt x="525959" y="127959"/>
                </a:lnTo>
                <a:lnTo>
                  <a:pt x="607959" y="99362"/>
                </a:lnTo>
                <a:lnTo>
                  <a:pt x="694290" y="74025"/>
                </a:lnTo>
                <a:lnTo>
                  <a:pt x="784619" y="52117"/>
                </a:lnTo>
                <a:lnTo>
                  <a:pt x="878617" y="33810"/>
                </a:lnTo>
                <a:lnTo>
                  <a:pt x="975952" y="19274"/>
                </a:lnTo>
                <a:lnTo>
                  <a:pt x="1076295" y="8680"/>
                </a:lnTo>
                <a:lnTo>
                  <a:pt x="1179315" y="2198"/>
                </a:lnTo>
                <a:lnTo>
                  <a:pt x="1284681" y="0"/>
                </a:lnTo>
                <a:lnTo>
                  <a:pt x="1390049" y="2198"/>
                </a:lnTo>
                <a:lnTo>
                  <a:pt x="1493070" y="8680"/>
                </a:lnTo>
                <a:lnTo>
                  <a:pt x="1593413" y="19274"/>
                </a:lnTo>
                <a:lnTo>
                  <a:pt x="1690746" y="33810"/>
                </a:lnTo>
                <a:lnTo>
                  <a:pt x="1784741" y="52117"/>
                </a:lnTo>
                <a:lnTo>
                  <a:pt x="1875066" y="74025"/>
                </a:lnTo>
                <a:lnTo>
                  <a:pt x="1961392" y="99362"/>
                </a:lnTo>
                <a:lnTo>
                  <a:pt x="2043387" y="127959"/>
                </a:lnTo>
                <a:lnTo>
                  <a:pt x="2120721" y="159643"/>
                </a:lnTo>
                <a:lnTo>
                  <a:pt x="2193064" y="194246"/>
                </a:lnTo>
                <a:lnTo>
                  <a:pt x="2260085" y="231596"/>
                </a:lnTo>
                <a:lnTo>
                  <a:pt x="2321455" y="271521"/>
                </a:lnTo>
                <a:lnTo>
                  <a:pt x="2376842" y="313853"/>
                </a:lnTo>
                <a:lnTo>
                  <a:pt x="2425916" y="358419"/>
                </a:lnTo>
                <a:lnTo>
                  <a:pt x="2468346" y="405050"/>
                </a:lnTo>
                <a:lnTo>
                  <a:pt x="2503803" y="453574"/>
                </a:lnTo>
                <a:lnTo>
                  <a:pt x="2531956" y="503822"/>
                </a:lnTo>
                <a:lnTo>
                  <a:pt x="2552475" y="555621"/>
                </a:lnTo>
                <a:lnTo>
                  <a:pt x="2565028" y="608802"/>
                </a:lnTo>
                <a:lnTo>
                  <a:pt x="2569286" y="663193"/>
                </a:lnTo>
                <a:lnTo>
                  <a:pt x="2565028" y="717603"/>
                </a:lnTo>
                <a:lnTo>
                  <a:pt x="2552475" y="770800"/>
                </a:lnTo>
                <a:lnTo>
                  <a:pt x="2531956" y="822614"/>
                </a:lnTo>
                <a:lnTo>
                  <a:pt x="2503803" y="872875"/>
                </a:lnTo>
                <a:lnTo>
                  <a:pt x="2468346" y="921410"/>
                </a:lnTo>
                <a:lnTo>
                  <a:pt x="2425916" y="968051"/>
                </a:lnTo>
                <a:lnTo>
                  <a:pt x="2376842" y="1012626"/>
                </a:lnTo>
                <a:lnTo>
                  <a:pt x="2321455" y="1054965"/>
                </a:lnTo>
                <a:lnTo>
                  <a:pt x="2260085" y="1094897"/>
                </a:lnTo>
                <a:lnTo>
                  <a:pt x="2193064" y="1132252"/>
                </a:lnTo>
                <a:lnTo>
                  <a:pt x="2120721" y="1166859"/>
                </a:lnTo>
                <a:lnTo>
                  <a:pt x="2043387" y="1198547"/>
                </a:lnTo>
                <a:lnTo>
                  <a:pt x="1961392" y="1227146"/>
                </a:lnTo>
                <a:lnTo>
                  <a:pt x="1875066" y="1252486"/>
                </a:lnTo>
                <a:lnTo>
                  <a:pt x="1784741" y="1274395"/>
                </a:lnTo>
                <a:lnTo>
                  <a:pt x="1690746" y="1292703"/>
                </a:lnTo>
                <a:lnTo>
                  <a:pt x="1593413" y="1307240"/>
                </a:lnTo>
                <a:lnTo>
                  <a:pt x="1493070" y="1317834"/>
                </a:lnTo>
                <a:lnTo>
                  <a:pt x="1390049" y="1324316"/>
                </a:lnTo>
                <a:lnTo>
                  <a:pt x="1284681" y="1326514"/>
                </a:lnTo>
                <a:lnTo>
                  <a:pt x="1179315" y="1324316"/>
                </a:lnTo>
                <a:lnTo>
                  <a:pt x="1076295" y="1317834"/>
                </a:lnTo>
                <a:lnTo>
                  <a:pt x="975952" y="1307240"/>
                </a:lnTo>
                <a:lnTo>
                  <a:pt x="878617" y="1292703"/>
                </a:lnTo>
                <a:lnTo>
                  <a:pt x="784619" y="1274395"/>
                </a:lnTo>
                <a:lnTo>
                  <a:pt x="694290" y="1252486"/>
                </a:lnTo>
                <a:lnTo>
                  <a:pt x="607959" y="1227146"/>
                </a:lnTo>
                <a:lnTo>
                  <a:pt x="525959" y="1198547"/>
                </a:lnTo>
                <a:lnTo>
                  <a:pt x="448618" y="1166859"/>
                </a:lnTo>
                <a:lnTo>
                  <a:pt x="376269" y="1132252"/>
                </a:lnTo>
                <a:lnTo>
                  <a:pt x="309241" y="1094897"/>
                </a:lnTo>
                <a:lnTo>
                  <a:pt x="247864" y="1054965"/>
                </a:lnTo>
                <a:lnTo>
                  <a:pt x="192471" y="1012626"/>
                </a:lnTo>
                <a:lnTo>
                  <a:pt x="143391" y="968051"/>
                </a:lnTo>
                <a:lnTo>
                  <a:pt x="100954" y="921410"/>
                </a:lnTo>
                <a:lnTo>
                  <a:pt x="65492" y="872875"/>
                </a:lnTo>
                <a:lnTo>
                  <a:pt x="37335" y="822614"/>
                </a:lnTo>
                <a:lnTo>
                  <a:pt x="16813" y="770800"/>
                </a:lnTo>
                <a:lnTo>
                  <a:pt x="4258" y="717603"/>
                </a:lnTo>
                <a:lnTo>
                  <a:pt x="0" y="663193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36411" y="5228844"/>
            <a:ext cx="1854581" cy="1107567"/>
          </a:xfrm>
          <a:custGeom>
            <a:avLst/>
            <a:gdLst/>
            <a:ahLst/>
            <a:cxnLst/>
            <a:rect l="l" t="t" r="r" b="b"/>
            <a:pathLst>
              <a:path w="1854581" h="1107567">
                <a:moveTo>
                  <a:pt x="0" y="553770"/>
                </a:moveTo>
                <a:lnTo>
                  <a:pt x="3073" y="599190"/>
                </a:lnTo>
                <a:lnTo>
                  <a:pt x="12136" y="643599"/>
                </a:lnTo>
                <a:lnTo>
                  <a:pt x="26949" y="686854"/>
                </a:lnTo>
                <a:lnTo>
                  <a:pt x="47273" y="728813"/>
                </a:lnTo>
                <a:lnTo>
                  <a:pt x="72870" y="769333"/>
                </a:lnTo>
                <a:lnTo>
                  <a:pt x="103500" y="808272"/>
                </a:lnTo>
                <a:lnTo>
                  <a:pt x="138926" y="845487"/>
                </a:lnTo>
                <a:lnTo>
                  <a:pt x="178909" y="880836"/>
                </a:lnTo>
                <a:lnTo>
                  <a:pt x="223209" y="914175"/>
                </a:lnTo>
                <a:lnTo>
                  <a:pt x="271589" y="945364"/>
                </a:lnTo>
                <a:lnTo>
                  <a:pt x="323809" y="974258"/>
                </a:lnTo>
                <a:lnTo>
                  <a:pt x="379631" y="1000716"/>
                </a:lnTo>
                <a:lnTo>
                  <a:pt x="438816" y="1024595"/>
                </a:lnTo>
                <a:lnTo>
                  <a:pt x="501125" y="1045753"/>
                </a:lnTo>
                <a:lnTo>
                  <a:pt x="566320" y="1064047"/>
                </a:lnTo>
                <a:lnTo>
                  <a:pt x="634162" y="1079334"/>
                </a:lnTo>
                <a:lnTo>
                  <a:pt x="704413" y="1091472"/>
                </a:lnTo>
                <a:lnTo>
                  <a:pt x="776833" y="1100318"/>
                </a:lnTo>
                <a:lnTo>
                  <a:pt x="851183" y="1105731"/>
                </a:lnTo>
                <a:lnTo>
                  <a:pt x="927227" y="1107566"/>
                </a:lnTo>
                <a:lnTo>
                  <a:pt x="1003288" y="1105731"/>
                </a:lnTo>
                <a:lnTo>
                  <a:pt x="1077655" y="1100318"/>
                </a:lnTo>
                <a:lnTo>
                  <a:pt x="1150089" y="1091472"/>
                </a:lnTo>
                <a:lnTo>
                  <a:pt x="1220353" y="1079334"/>
                </a:lnTo>
                <a:lnTo>
                  <a:pt x="1288206" y="1064047"/>
                </a:lnTo>
                <a:lnTo>
                  <a:pt x="1353411" y="1045753"/>
                </a:lnTo>
                <a:lnTo>
                  <a:pt x="1415729" y="1024595"/>
                </a:lnTo>
                <a:lnTo>
                  <a:pt x="1474922" y="1000716"/>
                </a:lnTo>
                <a:lnTo>
                  <a:pt x="1530750" y="974258"/>
                </a:lnTo>
                <a:lnTo>
                  <a:pt x="1582975" y="945364"/>
                </a:lnTo>
                <a:lnTo>
                  <a:pt x="1631359" y="914175"/>
                </a:lnTo>
                <a:lnTo>
                  <a:pt x="1675663" y="880836"/>
                </a:lnTo>
                <a:lnTo>
                  <a:pt x="1715648" y="845487"/>
                </a:lnTo>
                <a:lnTo>
                  <a:pt x="1751076" y="808272"/>
                </a:lnTo>
                <a:lnTo>
                  <a:pt x="1781708" y="769333"/>
                </a:lnTo>
                <a:lnTo>
                  <a:pt x="1807306" y="728813"/>
                </a:lnTo>
                <a:lnTo>
                  <a:pt x="1827631" y="686854"/>
                </a:lnTo>
                <a:lnTo>
                  <a:pt x="1842444" y="643599"/>
                </a:lnTo>
                <a:lnTo>
                  <a:pt x="1851507" y="599190"/>
                </a:lnTo>
                <a:lnTo>
                  <a:pt x="1854581" y="553770"/>
                </a:lnTo>
                <a:lnTo>
                  <a:pt x="1851507" y="508349"/>
                </a:lnTo>
                <a:lnTo>
                  <a:pt x="1842444" y="463939"/>
                </a:lnTo>
                <a:lnTo>
                  <a:pt x="1827631" y="420684"/>
                </a:lnTo>
                <a:lnTo>
                  <a:pt x="1807306" y="378725"/>
                </a:lnTo>
                <a:lnTo>
                  <a:pt x="1781708" y="338206"/>
                </a:lnTo>
                <a:lnTo>
                  <a:pt x="1751076" y="299269"/>
                </a:lnTo>
                <a:lnTo>
                  <a:pt x="1715648" y="262055"/>
                </a:lnTo>
                <a:lnTo>
                  <a:pt x="1675663" y="226709"/>
                </a:lnTo>
                <a:lnTo>
                  <a:pt x="1631359" y="193371"/>
                </a:lnTo>
                <a:lnTo>
                  <a:pt x="1582975" y="162185"/>
                </a:lnTo>
                <a:lnTo>
                  <a:pt x="1530750" y="133293"/>
                </a:lnTo>
                <a:lnTo>
                  <a:pt x="1474922" y="106837"/>
                </a:lnTo>
                <a:lnTo>
                  <a:pt x="1415729" y="82960"/>
                </a:lnTo>
                <a:lnTo>
                  <a:pt x="1353411" y="61805"/>
                </a:lnTo>
                <a:lnTo>
                  <a:pt x="1288206" y="43514"/>
                </a:lnTo>
                <a:lnTo>
                  <a:pt x="1220353" y="28228"/>
                </a:lnTo>
                <a:lnTo>
                  <a:pt x="1150089" y="16092"/>
                </a:lnTo>
                <a:lnTo>
                  <a:pt x="1077655" y="7247"/>
                </a:lnTo>
                <a:lnTo>
                  <a:pt x="1003288" y="1835"/>
                </a:lnTo>
                <a:lnTo>
                  <a:pt x="927227" y="0"/>
                </a:lnTo>
                <a:lnTo>
                  <a:pt x="851183" y="1835"/>
                </a:lnTo>
                <a:lnTo>
                  <a:pt x="776833" y="7247"/>
                </a:lnTo>
                <a:lnTo>
                  <a:pt x="704413" y="16092"/>
                </a:lnTo>
                <a:lnTo>
                  <a:pt x="634162" y="28228"/>
                </a:lnTo>
                <a:lnTo>
                  <a:pt x="566320" y="43514"/>
                </a:lnTo>
                <a:lnTo>
                  <a:pt x="501125" y="61805"/>
                </a:lnTo>
                <a:lnTo>
                  <a:pt x="438816" y="82960"/>
                </a:lnTo>
                <a:lnTo>
                  <a:pt x="379631" y="106837"/>
                </a:lnTo>
                <a:lnTo>
                  <a:pt x="323809" y="133293"/>
                </a:lnTo>
                <a:lnTo>
                  <a:pt x="271589" y="162185"/>
                </a:lnTo>
                <a:lnTo>
                  <a:pt x="223209" y="193371"/>
                </a:lnTo>
                <a:lnTo>
                  <a:pt x="178909" y="226709"/>
                </a:lnTo>
                <a:lnTo>
                  <a:pt x="138926" y="262055"/>
                </a:lnTo>
                <a:lnTo>
                  <a:pt x="103500" y="299269"/>
                </a:lnTo>
                <a:lnTo>
                  <a:pt x="72870" y="338206"/>
                </a:lnTo>
                <a:lnTo>
                  <a:pt x="47273" y="378725"/>
                </a:lnTo>
                <a:lnTo>
                  <a:pt x="26949" y="420684"/>
                </a:lnTo>
                <a:lnTo>
                  <a:pt x="12136" y="463939"/>
                </a:lnTo>
                <a:lnTo>
                  <a:pt x="3073" y="508349"/>
                </a:lnTo>
                <a:lnTo>
                  <a:pt x="0" y="5537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336411" y="5228844"/>
            <a:ext cx="1854581" cy="1107567"/>
          </a:xfrm>
          <a:custGeom>
            <a:avLst/>
            <a:gdLst/>
            <a:ahLst/>
            <a:cxnLst/>
            <a:rect l="l" t="t" r="r" b="b"/>
            <a:pathLst>
              <a:path w="1854581" h="1107567">
                <a:moveTo>
                  <a:pt x="0" y="553770"/>
                </a:moveTo>
                <a:lnTo>
                  <a:pt x="3073" y="508349"/>
                </a:lnTo>
                <a:lnTo>
                  <a:pt x="12136" y="463939"/>
                </a:lnTo>
                <a:lnTo>
                  <a:pt x="26949" y="420684"/>
                </a:lnTo>
                <a:lnTo>
                  <a:pt x="47273" y="378725"/>
                </a:lnTo>
                <a:lnTo>
                  <a:pt x="72870" y="338206"/>
                </a:lnTo>
                <a:lnTo>
                  <a:pt x="103500" y="299269"/>
                </a:lnTo>
                <a:lnTo>
                  <a:pt x="138926" y="262055"/>
                </a:lnTo>
                <a:lnTo>
                  <a:pt x="178909" y="226709"/>
                </a:lnTo>
                <a:lnTo>
                  <a:pt x="223209" y="193371"/>
                </a:lnTo>
                <a:lnTo>
                  <a:pt x="271589" y="162185"/>
                </a:lnTo>
                <a:lnTo>
                  <a:pt x="323809" y="133293"/>
                </a:lnTo>
                <a:lnTo>
                  <a:pt x="379631" y="106837"/>
                </a:lnTo>
                <a:lnTo>
                  <a:pt x="438816" y="82960"/>
                </a:lnTo>
                <a:lnTo>
                  <a:pt x="501125" y="61805"/>
                </a:lnTo>
                <a:lnTo>
                  <a:pt x="566320" y="43514"/>
                </a:lnTo>
                <a:lnTo>
                  <a:pt x="634162" y="28228"/>
                </a:lnTo>
                <a:lnTo>
                  <a:pt x="704413" y="16092"/>
                </a:lnTo>
                <a:lnTo>
                  <a:pt x="776833" y="7247"/>
                </a:lnTo>
                <a:lnTo>
                  <a:pt x="851183" y="1835"/>
                </a:lnTo>
                <a:lnTo>
                  <a:pt x="927227" y="0"/>
                </a:lnTo>
                <a:lnTo>
                  <a:pt x="1003288" y="1835"/>
                </a:lnTo>
                <a:lnTo>
                  <a:pt x="1077655" y="7247"/>
                </a:lnTo>
                <a:lnTo>
                  <a:pt x="1150089" y="16092"/>
                </a:lnTo>
                <a:lnTo>
                  <a:pt x="1220353" y="28228"/>
                </a:lnTo>
                <a:lnTo>
                  <a:pt x="1288206" y="43514"/>
                </a:lnTo>
                <a:lnTo>
                  <a:pt x="1353411" y="61805"/>
                </a:lnTo>
                <a:lnTo>
                  <a:pt x="1415729" y="82960"/>
                </a:lnTo>
                <a:lnTo>
                  <a:pt x="1474922" y="106837"/>
                </a:lnTo>
                <a:lnTo>
                  <a:pt x="1530750" y="133293"/>
                </a:lnTo>
                <a:lnTo>
                  <a:pt x="1582975" y="162185"/>
                </a:lnTo>
                <a:lnTo>
                  <a:pt x="1631359" y="193371"/>
                </a:lnTo>
                <a:lnTo>
                  <a:pt x="1675663" y="226709"/>
                </a:lnTo>
                <a:lnTo>
                  <a:pt x="1715648" y="262055"/>
                </a:lnTo>
                <a:lnTo>
                  <a:pt x="1751076" y="299269"/>
                </a:lnTo>
                <a:lnTo>
                  <a:pt x="1781708" y="338206"/>
                </a:lnTo>
                <a:lnTo>
                  <a:pt x="1807306" y="378725"/>
                </a:lnTo>
                <a:lnTo>
                  <a:pt x="1827631" y="420684"/>
                </a:lnTo>
                <a:lnTo>
                  <a:pt x="1842444" y="463939"/>
                </a:lnTo>
                <a:lnTo>
                  <a:pt x="1851507" y="508349"/>
                </a:lnTo>
                <a:lnTo>
                  <a:pt x="1854581" y="553770"/>
                </a:lnTo>
                <a:lnTo>
                  <a:pt x="1851507" y="599190"/>
                </a:lnTo>
                <a:lnTo>
                  <a:pt x="1842444" y="643599"/>
                </a:lnTo>
                <a:lnTo>
                  <a:pt x="1827631" y="686854"/>
                </a:lnTo>
                <a:lnTo>
                  <a:pt x="1807306" y="728813"/>
                </a:lnTo>
                <a:lnTo>
                  <a:pt x="1781708" y="769333"/>
                </a:lnTo>
                <a:lnTo>
                  <a:pt x="1751076" y="808272"/>
                </a:lnTo>
                <a:lnTo>
                  <a:pt x="1715648" y="845487"/>
                </a:lnTo>
                <a:lnTo>
                  <a:pt x="1675663" y="880836"/>
                </a:lnTo>
                <a:lnTo>
                  <a:pt x="1631359" y="914175"/>
                </a:lnTo>
                <a:lnTo>
                  <a:pt x="1582975" y="945364"/>
                </a:lnTo>
                <a:lnTo>
                  <a:pt x="1530750" y="974258"/>
                </a:lnTo>
                <a:lnTo>
                  <a:pt x="1474922" y="1000716"/>
                </a:lnTo>
                <a:lnTo>
                  <a:pt x="1415729" y="1024595"/>
                </a:lnTo>
                <a:lnTo>
                  <a:pt x="1353411" y="1045753"/>
                </a:lnTo>
                <a:lnTo>
                  <a:pt x="1288206" y="1064047"/>
                </a:lnTo>
                <a:lnTo>
                  <a:pt x="1220353" y="1079334"/>
                </a:lnTo>
                <a:lnTo>
                  <a:pt x="1150089" y="1091472"/>
                </a:lnTo>
                <a:lnTo>
                  <a:pt x="1077655" y="1100318"/>
                </a:lnTo>
                <a:lnTo>
                  <a:pt x="1003288" y="1105731"/>
                </a:lnTo>
                <a:lnTo>
                  <a:pt x="927227" y="1107566"/>
                </a:lnTo>
                <a:lnTo>
                  <a:pt x="851183" y="1105731"/>
                </a:lnTo>
                <a:lnTo>
                  <a:pt x="776833" y="1100318"/>
                </a:lnTo>
                <a:lnTo>
                  <a:pt x="704413" y="1091472"/>
                </a:lnTo>
                <a:lnTo>
                  <a:pt x="634162" y="1079334"/>
                </a:lnTo>
                <a:lnTo>
                  <a:pt x="566320" y="1064047"/>
                </a:lnTo>
                <a:lnTo>
                  <a:pt x="501125" y="1045753"/>
                </a:lnTo>
                <a:lnTo>
                  <a:pt x="438816" y="1024595"/>
                </a:lnTo>
                <a:lnTo>
                  <a:pt x="379631" y="1000716"/>
                </a:lnTo>
                <a:lnTo>
                  <a:pt x="323809" y="974258"/>
                </a:lnTo>
                <a:lnTo>
                  <a:pt x="271589" y="945364"/>
                </a:lnTo>
                <a:lnTo>
                  <a:pt x="223209" y="914175"/>
                </a:lnTo>
                <a:lnTo>
                  <a:pt x="178909" y="880836"/>
                </a:lnTo>
                <a:lnTo>
                  <a:pt x="138926" y="845487"/>
                </a:lnTo>
                <a:lnTo>
                  <a:pt x="103500" y="808272"/>
                </a:lnTo>
                <a:lnTo>
                  <a:pt x="72870" y="769333"/>
                </a:lnTo>
                <a:lnTo>
                  <a:pt x="47273" y="728813"/>
                </a:lnTo>
                <a:lnTo>
                  <a:pt x="26949" y="686854"/>
                </a:lnTo>
                <a:lnTo>
                  <a:pt x="12136" y="643599"/>
                </a:lnTo>
                <a:lnTo>
                  <a:pt x="3073" y="599190"/>
                </a:lnTo>
                <a:lnTo>
                  <a:pt x="0" y="553770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97498" y="94742"/>
            <a:ext cx="1400663" cy="10772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9262" marR="218916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5. A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sis</a:t>
            </a:r>
            <a:endParaRPr sz="1800">
              <a:latin typeface="Calibri"/>
              <a:cs typeface="Calibri"/>
            </a:endParaRPr>
          </a:p>
          <a:p>
            <a:pPr marL="147447" marR="165472" algn="ctr">
              <a:lnSpc>
                <a:spcPts val="2160"/>
              </a:lnSpc>
              <a:spcBef>
                <a:spcPts val="11"/>
              </a:spcBef>
            </a:pPr>
            <a:r>
              <a:rPr sz="2700" spc="-34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omp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-39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erha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154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endParaRPr sz="1800">
              <a:latin typeface="Calibri"/>
              <a:cs typeface="Calibri"/>
            </a:endParaRPr>
          </a:p>
          <a:p>
            <a:pPr marL="330304" marR="347120" algn="ctr">
              <a:lnSpc>
                <a:spcPts val="2160"/>
              </a:lnSpc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0721" y="371221"/>
            <a:ext cx="1442352" cy="8029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1. Me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700" spc="-34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68199" marR="86173" algn="ctr">
              <a:lnSpc>
                <a:spcPts val="2160"/>
              </a:lnSpc>
              <a:spcBef>
                <a:spcPts val="11"/>
              </a:spcBef>
            </a:pPr>
            <a:r>
              <a:rPr sz="2700" spc="-19" baseline="1517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ab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1800">
              <a:latin typeface="Calibri"/>
              <a:cs typeface="Calibri"/>
            </a:endParaRPr>
          </a:p>
          <a:p>
            <a:pPr marL="388241" marR="401866" algn="ctr">
              <a:lnSpc>
                <a:spcPts val="2160"/>
              </a:lnSpc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700" spc="-29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2012" y="1928749"/>
            <a:ext cx="1417396" cy="802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4107" marR="111987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2. Memb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-19" baseline="3034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R="3900" algn="ctr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Bu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u dan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asil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</a:pPr>
            <a:r>
              <a:rPr sz="2700" spc="-39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700" spc="29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67932" y="1937258"/>
            <a:ext cx="1099224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6675" marR="84976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6. Si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  <a:spcBef>
                <a:spcPts val="11"/>
              </a:spcBef>
            </a:pPr>
            <a:r>
              <a:rPr sz="2700" spc="-59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mp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23842" y="2646330"/>
            <a:ext cx="1788857" cy="1256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indent="3741" algn="ctr">
              <a:lnSpc>
                <a:spcPts val="2400"/>
              </a:lnSpc>
              <a:spcBef>
                <a:spcPts val="305"/>
              </a:spcBef>
            </a:pP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Lan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h 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Pe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y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sunan K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ik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88633" y="3680460"/>
            <a:ext cx="1118108" cy="5286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7. </a:t>
            </a:r>
            <a:r>
              <a:rPr sz="2700" spc="-29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-34" baseline="30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700" spc="-39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158092" marR="174507" algn="ctr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rp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9560" y="3778250"/>
            <a:ext cx="1214714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6896" marR="34289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3. De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-4" baseline="3034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668" y="5357749"/>
            <a:ext cx="1405548" cy="8026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3835" marR="219229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4. A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sis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  <a:spcBef>
                <a:spcPts val="11"/>
              </a:spcBef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s 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erha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1800">
              <a:latin typeface="Calibri"/>
              <a:cs typeface="Calibri"/>
            </a:endParaRPr>
          </a:p>
          <a:p>
            <a:pPr marL="78866" marR="94353" algn="ctr">
              <a:lnSpc>
                <a:spcPts val="2160"/>
              </a:lnSpc>
            </a:pPr>
            <a:r>
              <a:rPr sz="2700" spc="-154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 HP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712966" y="5538774"/>
            <a:ext cx="113779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8. H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po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-4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89687" y="171576"/>
            <a:ext cx="257826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46887" y="171576"/>
            <a:ext cx="8266501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Mene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adigma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46887" y="476377"/>
            <a:ext cx="664107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tual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dan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ope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onal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89687" y="842518"/>
            <a:ext cx="25782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46887" y="842518"/>
            <a:ext cx="826368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Membe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asan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tif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enai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hub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46887" y="1147318"/>
            <a:ext cx="1275844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penelaahan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19732" y="1147318"/>
            <a:ext cx="934602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  <a:p>
            <a:pPr marL="148336" marR="932">
              <a:lnSpc>
                <a:spcPts val="2400"/>
              </a:lnSpc>
              <a:spcBef>
                <a:spcPts val="13"/>
              </a:spcBef>
            </a:pPr>
            <a:r>
              <a:rPr sz="3000" spc="-6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960624" y="1147318"/>
            <a:ext cx="86761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berpikir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36238" y="1147318"/>
            <a:ext cx="92779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971415" y="1147318"/>
            <a:ext cx="92011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998591" y="1147318"/>
            <a:ext cx="92995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44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35165" y="1147318"/>
            <a:ext cx="64221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784973" y="1147318"/>
            <a:ext cx="33983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(a)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233409" y="1147318"/>
            <a:ext cx="67841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985262" y="1452118"/>
            <a:ext cx="174447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tioning),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861687" y="1452118"/>
            <a:ext cx="57408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567299" y="1452118"/>
            <a:ext cx="91322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11493" y="1452118"/>
            <a:ext cx="113719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7165" y="1452118"/>
            <a:ext cx="1097032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4731" marR="1933" algn="ctr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24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ada,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46887" y="1756918"/>
            <a:ext cx="413575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(me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806823" y="1756918"/>
            <a:ext cx="296753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os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6887" y="2061718"/>
            <a:ext cx="54910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42136" y="2061718"/>
            <a:ext cx="191630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  </a:t>
            </a:r>
            <a:r>
              <a:rPr sz="3000" spc="2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404362" y="2061718"/>
            <a:ext cx="81057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benar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359910" y="2061718"/>
            <a:ext cx="35346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(b)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857115" y="2061718"/>
            <a:ext cx="67729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680075" y="2061718"/>
            <a:ext cx="15199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perti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344536" y="2061718"/>
            <a:ext cx="52026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010906" y="2061718"/>
            <a:ext cx="90290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tusan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6887" y="2366772"/>
            <a:ext cx="140755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59" baseline="273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jud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t),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43760" y="2366772"/>
            <a:ext cx="531057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 </a:t>
            </a:r>
            <a:r>
              <a:rPr sz="3000" spc="2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 </a:t>
            </a:r>
            <a:r>
              <a:rPr sz="3000" spc="2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nan </a:t>
            </a:r>
            <a:r>
              <a:rPr sz="3000" spc="2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44181" y="2366772"/>
            <a:ext cx="136958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(me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46887" y="2671572"/>
            <a:ext cx="8267456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3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akib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depe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(c)</a:t>
            </a:r>
            <a:endParaRPr sz="2000">
              <a:latin typeface="Calibri"/>
              <a:cs typeface="Calibri"/>
            </a:endParaRPr>
          </a:p>
          <a:p>
            <a:pPr marL="12700" marR="1571">
              <a:lnSpc>
                <a:spcPts val="2400"/>
              </a:lnSpc>
              <a:spcBef>
                <a:spcPts val="13"/>
              </a:spcBef>
            </a:pPr>
            <a:r>
              <a:rPr sz="3000" spc="-15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3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000" spc="-44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yimpulan</a:t>
            </a:r>
            <a:r>
              <a:rPr sz="3000" spc="40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eason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000" spc="39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r>
              <a:rPr sz="3000" spc="40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3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hal-hal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6887" y="3281172"/>
            <a:ext cx="653591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hal-hal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kh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sus.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9687" y="3647084"/>
            <a:ext cx="257796" cy="280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6887" y="3647084"/>
            <a:ext cx="8266158" cy="584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1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gumen</a:t>
            </a:r>
            <a:r>
              <a:rPr sz="3000" spc="1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itis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1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10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1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eli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958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1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dal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31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ki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2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rupa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2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r>
              <a:rPr sz="3000" spc="32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2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6887" y="4256913"/>
            <a:ext cx="3974957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3000" spc="7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aban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</a:t>
            </a:r>
            <a:endParaRPr sz="2000">
              <a:latin typeface="Calibri"/>
              <a:cs typeface="Calibri"/>
            </a:endParaRPr>
          </a:p>
          <a:p>
            <a:pPr marL="12700" marR="38176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meme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lu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7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ajian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34611" y="4256913"/>
            <a:ext cx="4277440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9943" marR="42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masala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Dalam </a:t>
            </a:r>
            <a:r>
              <a:rPr sz="3000" spc="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ek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a,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1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6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hasi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hasil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peneli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6887" y="4866513"/>
            <a:ext cx="88250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28648" y="4866513"/>
            <a:ext cx="40227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30044" y="4866513"/>
            <a:ext cx="31500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44572" y="4866513"/>
            <a:ext cx="104913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93922" y="4866513"/>
            <a:ext cx="84122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34611" y="4866513"/>
            <a:ext cx="985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tunjuk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19699" y="4866513"/>
            <a:ext cx="52026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40221" y="4866513"/>
            <a:ext cx="52484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3536" y="4866513"/>
            <a:ext cx="49814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59421" y="4866513"/>
            <a:ext cx="135184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pela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6887" y="5171338"/>
            <a:ext cx="1702766" cy="889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2000">
              <a:latin typeface="Calibri"/>
              <a:cs typeface="Calibri"/>
            </a:endParaRPr>
          </a:p>
          <a:p>
            <a:pPr marL="12700" marR="176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 </a:t>
            </a:r>
            <a:r>
              <a:rPr sz="3000" spc="94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5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3000" spc="34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1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8644" y="5171338"/>
            <a:ext cx="6555356" cy="280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lain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lu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dipe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h,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gumen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87600" y="5476367"/>
            <a:ext cx="65251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7083" marR="1087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 </a:t>
            </a:r>
            <a:r>
              <a:rPr sz="3000" spc="9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oleh </a:t>
            </a:r>
            <a:r>
              <a:rPr sz="3000" spc="10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ban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3000" spc="8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 </a:t>
            </a:r>
            <a:r>
              <a:rPr sz="3000" spc="8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or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35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ini</a:t>
            </a:r>
            <a:r>
              <a:rPr sz="3000" spc="34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000" spc="1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aban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6887" y="6085967"/>
            <a:ext cx="8266501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masalah </a:t>
            </a:r>
            <a:r>
              <a:rPr sz="3000" spc="2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 </a:t>
            </a:r>
            <a:r>
              <a:rPr sz="3000" spc="3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akhir</a:t>
            </a:r>
            <a:r>
              <a:rPr sz="3000" spc="-4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 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dari </a:t>
            </a:r>
            <a:r>
              <a:rPr sz="3000" spc="2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6887" y="6390767"/>
            <a:ext cx="2012751" cy="585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ki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 </a:t>
            </a:r>
            <a:r>
              <a:rPr sz="3000" spc="40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adalah</a:t>
            </a:r>
            <a:endParaRPr sz="2000">
              <a:latin typeface="Calibri"/>
              <a:cs typeface="Calibri"/>
            </a:endParaRPr>
          </a:p>
          <a:p>
            <a:pPr marL="12700" marR="38176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ipo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8892" y="6390767"/>
            <a:ext cx="812808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91458" y="6390767"/>
            <a:ext cx="934703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4547" y="6390767"/>
            <a:ext cx="115923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02807" y="6390767"/>
            <a:ext cx="487616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0760" y="6390767"/>
            <a:ext cx="97821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86522" y="6390767"/>
            <a:ext cx="924547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1686432"/>
            <a:ext cx="7505890" cy="9752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3300" spc="26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6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23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berfikir</a:t>
            </a:r>
            <a:r>
              <a:rPr sz="3300" spc="24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ini</a:t>
            </a:r>
            <a:r>
              <a:rPr sz="3300" spc="28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tidak</a:t>
            </a:r>
            <a:r>
              <a:rPr sz="3300" spc="26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har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26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1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mua</a:t>
            </a:r>
            <a:r>
              <a:rPr sz="3300" spc="25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27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dimasu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  <a:p>
            <a:pPr marL="12700" marR="547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17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20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18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19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20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7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19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diguna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4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ambah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ambah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7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47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39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39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2692654"/>
            <a:ext cx="75193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pal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4394" y="2692654"/>
            <a:ext cx="871723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32990" y="2692654"/>
            <a:ext cx="904030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4 </a:t>
            </a:r>
            <a:r>
              <a:rPr sz="3300" spc="22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23971" y="2692654"/>
            <a:ext cx="60217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1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12819" y="2692654"/>
            <a:ext cx="56169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62297" y="2692654"/>
            <a:ext cx="905135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ele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54421" y="2692654"/>
            <a:ext cx="49387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35446" y="2692654"/>
            <a:ext cx="180585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027933"/>
            <a:ext cx="7503393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4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ambar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6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diu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le</a:t>
            </a:r>
            <a:r>
              <a:rPr sz="3300" spc="3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5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indi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‐</a:t>
            </a:r>
            <a:r>
              <a:rPr sz="3300" spc="-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indi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18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-7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sehin</a:t>
            </a:r>
            <a:r>
              <a:rPr sz="3300" spc="1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7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iliki</a:t>
            </a:r>
            <a:r>
              <a:rPr sz="3300" spc="-1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alur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jela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078484" y="2530221"/>
            <a:ext cx="67582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289" baseline="3413" dirty="0">
                <a:solidFill>
                  <a:srgbClr val="8E8D8B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ekn</a:t>
            </a:r>
            <a:r>
              <a:rPr sz="4800" spc="-9" baseline="3413" dirty="0">
                <a:solidFill>
                  <a:srgbClr val="8E8D8B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k Merum</a:t>
            </a:r>
            <a:r>
              <a:rPr sz="4800" spc="-9" baseline="3413" dirty="0">
                <a:solidFill>
                  <a:srgbClr val="8E8D8B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s</a:t>
            </a:r>
            <a:r>
              <a:rPr sz="4800" spc="-69" baseline="3413" dirty="0">
                <a:solidFill>
                  <a:srgbClr val="8E8D8B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an</a:t>
            </a:r>
            <a:r>
              <a:rPr sz="4800" spc="29" baseline="3413" dirty="0">
                <a:solidFill>
                  <a:srgbClr val="8E8D8B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Hi</a:t>
            </a:r>
            <a:r>
              <a:rPr sz="4800" spc="-9" baseline="3413" dirty="0">
                <a:solidFill>
                  <a:srgbClr val="8E8D8B"/>
                </a:solidFill>
                <a:latin typeface="Calibri"/>
                <a:cs typeface="Calibri"/>
              </a:rPr>
              <a:t>p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o</a:t>
            </a:r>
            <a:r>
              <a:rPr sz="4800" spc="-39" baseline="3413" dirty="0">
                <a:solidFill>
                  <a:srgbClr val="8E8D8B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esis </a:t>
            </a:r>
            <a:r>
              <a:rPr sz="4800" spc="-59" baseline="3413" dirty="0">
                <a:solidFill>
                  <a:srgbClr val="8E8D8B"/>
                </a:solidFill>
                <a:latin typeface="Calibri"/>
                <a:cs typeface="Calibri"/>
              </a:rPr>
              <a:t>P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enel</a:t>
            </a:r>
            <a:r>
              <a:rPr sz="4800" spc="-4" baseline="3413" dirty="0">
                <a:solidFill>
                  <a:srgbClr val="8E8D8B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t</a:t>
            </a:r>
            <a:r>
              <a:rPr sz="4800" spc="-9" baseline="3413" dirty="0">
                <a:solidFill>
                  <a:srgbClr val="8E8D8B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8E8D8B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544" y="771143"/>
            <a:ext cx="8964168" cy="57942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8140" y="931162"/>
            <a:ext cx="8784336" cy="59268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0979" y="830579"/>
            <a:ext cx="8702040" cy="55321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7200" y="1066736"/>
            <a:ext cx="8229600" cy="5059426"/>
          </a:xfrm>
          <a:custGeom>
            <a:avLst/>
            <a:gdLst/>
            <a:ahLst/>
            <a:cxnLst/>
            <a:rect l="l" t="t" r="r" b="b"/>
            <a:pathLst>
              <a:path w="8229600" h="5059426">
                <a:moveTo>
                  <a:pt x="0" y="5059426"/>
                </a:moveTo>
                <a:lnTo>
                  <a:pt x="8229600" y="5059426"/>
                </a:lnTo>
                <a:lnTo>
                  <a:pt x="8229600" y="0"/>
                </a:lnTo>
                <a:lnTo>
                  <a:pt x="0" y="0"/>
                </a:lnTo>
                <a:lnTo>
                  <a:pt x="0" y="5059426"/>
                </a:lnTo>
                <a:close/>
              </a:path>
            </a:pathLst>
          </a:custGeom>
          <a:solidFill>
            <a:srgbClr val="E2D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7200" y="1066736"/>
            <a:ext cx="8229600" cy="5059426"/>
          </a:xfrm>
          <a:custGeom>
            <a:avLst/>
            <a:gdLst/>
            <a:ahLst/>
            <a:cxnLst/>
            <a:rect l="l" t="t" r="r" b="b"/>
            <a:pathLst>
              <a:path w="8229600" h="5059426">
                <a:moveTo>
                  <a:pt x="0" y="5059426"/>
                </a:moveTo>
                <a:lnTo>
                  <a:pt x="8229600" y="5059426"/>
                </a:lnTo>
                <a:lnTo>
                  <a:pt x="8229600" y="0"/>
                </a:lnTo>
                <a:lnTo>
                  <a:pt x="0" y="0"/>
                </a:lnTo>
                <a:lnTo>
                  <a:pt x="0" y="5059426"/>
                </a:lnTo>
                <a:close/>
              </a:path>
            </a:pathLst>
          </a:custGeom>
          <a:ln w="12700">
            <a:solidFill>
              <a:srgbClr val="C59C5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441066"/>
            <a:ext cx="2666313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…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1066736"/>
            <a:ext cx="8229600" cy="50594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644" marR="19925" indent="-228904" algn="just">
              <a:lnSpc>
                <a:spcPct val="100041"/>
              </a:lnSpc>
              <a:spcBef>
                <a:spcPts val="470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3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Emp</a:t>
            </a:r>
            <a:r>
              <a:rPr sz="3200" b="1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ri</a:t>
            </a:r>
            <a:r>
              <a:rPr sz="3200" b="1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spc="-4" dirty="0">
                <a:solidFill>
                  <a:srgbClr val="2E2B1F"/>
                </a:solidFill>
                <a:latin typeface="Times New Roman"/>
                <a:cs typeface="Times New Roman"/>
              </a:rPr>
              <a:t>/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Alam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ah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ir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nes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 tem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tual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(tem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-2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lap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1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),</a:t>
            </a:r>
            <a:endParaRPr sz="3200">
              <a:latin typeface="Times New Roman"/>
              <a:cs typeface="Times New Roman"/>
            </a:endParaRPr>
          </a:p>
          <a:p>
            <a:pPr marL="434644" marR="20198" indent="-228904" algn="just">
              <a:lnSpc>
                <a:spcPct val="100041"/>
              </a:lnSpc>
              <a:spcBef>
                <a:spcPts val="775"/>
              </a:spcBef>
            </a:pP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4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Kem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takh</a:t>
            </a:r>
            <a:r>
              <a:rPr sz="3200" b="1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ran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(Recency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b="1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kait 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pengut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pan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ri sumbe</a:t>
            </a:r>
            <a:r>
              <a:rPr sz="3200" spc="-6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-sumber yang</a:t>
            </a:r>
            <a:r>
              <a:rPr sz="3200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terba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 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up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-</a:t>
            </a:r>
            <a:r>
              <a:rPr sz="3200" i="1" spc="-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-dat</a:t>
            </a:r>
            <a:r>
              <a:rPr sz="3200" i="1" spc="-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434644" marR="20267" indent="-228904" algn="just">
              <a:lnSpc>
                <a:spcPct val="100041"/>
              </a:lnSpc>
              <a:spcBef>
                <a:spcPts val="774"/>
              </a:spcBef>
              <a:tabLst>
                <a:tab pos="1206500" algn="l"/>
              </a:tabLst>
            </a:pP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5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  </a:t>
            </a:r>
            <a:r>
              <a:rPr sz="3200" i="1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Relevansi   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Relev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b="1" i="1" spc="-1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ce):  </a:t>
            </a:r>
            <a:r>
              <a:rPr sz="3200" b="1" i="1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kait  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gan k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pan  yang 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berhub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ngan 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varia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el dan	hipo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esis</a:t>
            </a:r>
            <a:r>
              <a:rPr sz="3200" spc="67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3200" spc="66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seda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66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menjadi</a:t>
            </a:r>
            <a:r>
              <a:rPr sz="3200" spc="65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liti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5940" y="578360"/>
            <a:ext cx="7545810" cy="1563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4850"/>
              </a:lnSpc>
              <a:spcBef>
                <a:spcPts val="242"/>
              </a:spcBef>
            </a:pP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s??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69"/>
              </a:spcBef>
            </a:pP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200" spc="-3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200" spc="40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200" spc="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r>
              <a:rPr sz="3200" spc="4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asumsi,</a:t>
            </a:r>
            <a:r>
              <a:rPr sz="3200" spc="4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per</a:t>
            </a:r>
            <a:r>
              <a:rPr sz="3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200" spc="-6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aa</a:t>
            </a:r>
            <a:r>
              <a:rPr sz="3200" spc="-1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200" spc="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4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200" spc="-5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0240" y="2197125"/>
            <a:ext cx="183953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7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64663" y="2197125"/>
            <a:ext cx="172162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59833" y="2197125"/>
            <a:ext cx="1066967" cy="920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endParaRPr sz="3200">
              <a:latin typeface="Calibri"/>
              <a:cs typeface="Calibri"/>
            </a:endParaRPr>
          </a:p>
          <a:p>
            <a:pPr marL="69087">
              <a:lnSpc>
                <a:spcPts val="3840"/>
              </a:lnSpc>
              <a:spcBef>
                <a:spcPts val="23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spc="4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rus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98514" y="2197125"/>
            <a:ext cx="588936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62622" y="2197125"/>
            <a:ext cx="81881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0240" y="2685033"/>
            <a:ext cx="2429336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permasalahan</a:t>
            </a:r>
            <a:endParaRPr sz="3200">
              <a:latin typeface="Calibri"/>
              <a:cs typeface="Calibri"/>
            </a:endParaRPr>
          </a:p>
          <a:p>
            <a:pPr marL="12700" marR="23929">
              <a:lnSpc>
                <a:spcPts val="3840"/>
              </a:lnSpc>
              <a:spcBef>
                <a:spcPts val="23"/>
              </a:spcBef>
            </a:pPr>
            <a:r>
              <a:rPr sz="4800" spc="-114" baseline="1706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ebena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44" baseline="1706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14471" y="2685033"/>
            <a:ext cx="86651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61354" y="2685033"/>
            <a:ext cx="182083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89147" y="3172714"/>
            <a:ext cx="1605178" cy="9203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257" marR="213972" algn="ctr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ts val="3840"/>
              </a:lnSpc>
              <a:spcBef>
                <a:spcPts val="23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in</a:t>
            </a:r>
            <a:r>
              <a:rPr sz="4800" spc="-84" baseline="1706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orma</a:t>
            </a:r>
            <a:r>
              <a:rPr sz="4800" spc="-9" baseline="1706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55945" y="3172714"/>
            <a:ext cx="24250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3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na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0240" y="3660419"/>
            <a:ext cx="1796777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a/</a:t>
            </a:r>
            <a:r>
              <a:rPr sz="4800" spc="-69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07691" y="3660419"/>
            <a:ext cx="81881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86197" y="3660419"/>
            <a:ext cx="86551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13754" y="3660419"/>
            <a:ext cx="167085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dipe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oleh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0240" y="4148328"/>
            <a:ext cx="74336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hasil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43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4800" spc="44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alid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44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elia</a:t>
            </a: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0240" y="4636008"/>
            <a:ext cx="130894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41550" y="4636008"/>
            <a:ext cx="242550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3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1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una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0333" y="4636008"/>
            <a:ext cx="77980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1418" y="4636008"/>
            <a:ext cx="8648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58990" y="4636008"/>
            <a:ext cx="92199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5123840"/>
            <a:ext cx="1974137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4800" spc="-75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40" y="596267"/>
            <a:ext cx="4048371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6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2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Hi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567" y="1775452"/>
            <a:ext cx="190753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1167" y="1795399"/>
            <a:ext cx="7317785" cy="4240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96386" algn="just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900" spc="-1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900" spc="-39" baseline="31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31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900" spc="-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hubun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 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au pen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aruh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600">
              <a:latin typeface="Calibri"/>
              <a:cs typeface="Calibri"/>
            </a:endParaRPr>
          </a:p>
          <a:p>
            <a:pPr marL="12700" marR="53543" algn="just">
              <a:lnSpc>
                <a:spcPts val="3125"/>
              </a:lnSpc>
              <a:spcBef>
                <a:spcPts val="18"/>
              </a:spcBef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perbedaan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9" baseline="10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didu</a:t>
            </a:r>
            <a:r>
              <a:rPr sz="3900" spc="-50" baseline="10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 dua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4" baseline="105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ariabel 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au lebih</a:t>
            </a:r>
            <a:endParaRPr sz="2600">
              <a:latin typeface="Calibri"/>
              <a:cs typeface="Calibri"/>
            </a:endParaRPr>
          </a:p>
          <a:p>
            <a:pPr marL="12700" marR="737553" algn="just">
              <a:lnSpc>
                <a:spcPts val="3120"/>
              </a:lnSpc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dalam rumusan</a:t>
            </a:r>
            <a:r>
              <a:rPr sz="3900" spc="-24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oposisi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9" baseline="10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ang dap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-4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diuji se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600">
              <a:latin typeface="Calibri"/>
              <a:cs typeface="Calibri"/>
            </a:endParaRPr>
          </a:p>
          <a:p>
            <a:pPr marL="12700" marR="6173088" algn="just">
              <a:lnSpc>
                <a:spcPts val="3120"/>
              </a:lnSpc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empiris.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416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Menjelas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masalah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penelitian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ahan</a:t>
            </a:r>
            <a:r>
              <a:rPr sz="2600" spc="-5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-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a. 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257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Diguna</a:t>
            </a:r>
            <a:r>
              <a:rPr sz="26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6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pedo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ilih m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od</a:t>
            </a:r>
            <a:r>
              <a:rPr sz="2600" spc="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- 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257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ode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pengujian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endParaRPr sz="2600">
              <a:latin typeface="Calibri"/>
              <a:cs typeface="Calibri"/>
            </a:endParaRPr>
          </a:p>
          <a:p>
            <a:pPr marL="12700" marR="202397">
              <a:lnSpc>
                <a:spcPts val="3120"/>
              </a:lnSpc>
              <a:spcBef>
                <a:spcPts val="708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600" spc="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un</a:t>
            </a:r>
            <a:r>
              <a:rPr sz="26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dari 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elaah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maupun penelitian</a:t>
            </a:r>
            <a:r>
              <a:rPr sz="2600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dahulu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mpiri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 marL="12700" algn="just">
              <a:lnSpc>
                <a:spcPct val="101725"/>
              </a:lnSpc>
              <a:spcBef>
                <a:spcPts val="488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Menj</a:t>
            </a:r>
            <a:r>
              <a:rPr sz="26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dasar u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tuk 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embu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7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esimpulan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penelitia</a:t>
            </a:r>
            <a:r>
              <a:rPr sz="2600" spc="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567" y="3440048"/>
            <a:ext cx="190906" cy="831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5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16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567" y="4787892"/>
            <a:ext cx="190754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72567" y="5659569"/>
            <a:ext cx="190754" cy="356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578360"/>
            <a:ext cx="6412764" cy="1747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4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23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Beri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bebe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r>
              <a:rPr sz="22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enurut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200">
              <a:latin typeface="Calibri"/>
              <a:cs typeface="Calibri"/>
            </a:endParaRPr>
          </a:p>
          <a:p>
            <a:pPr marL="127000" marR="51159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(2017: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5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0),</a:t>
            </a:r>
            <a:r>
              <a:rPr sz="3300" spc="-10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aitu: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240" y="240760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2424429"/>
            <a:ext cx="7047830" cy="35235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mberi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9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7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per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ec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-8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1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200">
              <a:latin typeface="Calibri"/>
              <a:cs typeface="Calibri"/>
            </a:endParaRPr>
          </a:p>
          <a:p>
            <a:pPr marL="12700" marR="38459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erja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neli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ian.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99995"/>
              </a:lnSpc>
              <a:spcBef>
                <a:spcPts val="386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nsi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iti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epada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ndisi</a:t>
            </a:r>
            <a:r>
              <a:rPr sz="2200" spc="-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hubun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 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a,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r>
              <a:rPr sz="2200" spc="-7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ala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itu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perh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tian penel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ti.</a:t>
            </a:r>
            <a:endParaRPr sz="2200">
              <a:latin typeface="Calibri"/>
              <a:cs typeface="Calibri"/>
            </a:endParaRPr>
          </a:p>
          <a:p>
            <a:pPr marL="12700" marR="133798">
              <a:lnSpc>
                <a:spcPts val="2640"/>
              </a:lnSpc>
              <a:spcBef>
                <a:spcPts val="60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sederhana</a:t>
            </a:r>
            <a:r>
              <a:rPr sz="2200" spc="-8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be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ce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-be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1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-1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5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tuan pe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ting</a:t>
            </a:r>
            <a:r>
              <a:rPr sz="2200" spc="-5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eluruh.</a:t>
            </a:r>
            <a:endParaRPr sz="2200">
              <a:latin typeface="Calibri"/>
              <a:cs typeface="Calibri"/>
            </a:endParaRPr>
          </a:p>
          <a:p>
            <a:pPr marL="12700" marR="87140">
              <a:lnSpc>
                <a:spcPts val="2640"/>
              </a:lnSpc>
              <a:spcBef>
                <a:spcPts val="531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panduan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jian</a:t>
            </a:r>
            <a:r>
              <a:rPr sz="2200" spc="-8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1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314522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421837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5291651"/>
            <a:ext cx="164846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38194" y="1151636"/>
            <a:ext cx="1827656" cy="1827656"/>
          </a:xfrm>
          <a:custGeom>
            <a:avLst/>
            <a:gdLst/>
            <a:ahLst/>
            <a:cxnLst/>
            <a:rect l="l" t="t" r="r" b="b"/>
            <a:pathLst>
              <a:path w="1827656" h="1827656">
                <a:moveTo>
                  <a:pt x="0" y="913764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6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6" y="913764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4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9438" y="2722879"/>
            <a:ext cx="520191" cy="520192"/>
          </a:xfrm>
          <a:custGeom>
            <a:avLst/>
            <a:gdLst/>
            <a:ahLst/>
            <a:cxnLst/>
            <a:rect l="l" t="t" r="r" b="b"/>
            <a:pathLst>
              <a:path w="520191" h="520192">
                <a:moveTo>
                  <a:pt x="520191" y="84074"/>
                </a:moveTo>
                <a:lnTo>
                  <a:pt x="432942" y="171323"/>
                </a:lnTo>
                <a:lnTo>
                  <a:pt x="261747" y="0"/>
                </a:lnTo>
                <a:lnTo>
                  <a:pt x="0" y="261747"/>
                </a:lnTo>
                <a:lnTo>
                  <a:pt x="171323" y="432943"/>
                </a:lnTo>
                <a:lnTo>
                  <a:pt x="84074" y="520192"/>
                </a:lnTo>
                <a:lnTo>
                  <a:pt x="473456" y="473329"/>
                </a:lnTo>
                <a:lnTo>
                  <a:pt x="520191" y="84074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776722" y="3090164"/>
            <a:ext cx="1827656" cy="1827657"/>
          </a:xfrm>
          <a:custGeom>
            <a:avLst/>
            <a:gdLst/>
            <a:ahLst/>
            <a:cxnLst/>
            <a:rect l="l" t="t" r="r" b="b"/>
            <a:pathLst>
              <a:path w="1827656" h="1827657">
                <a:moveTo>
                  <a:pt x="0" y="913765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7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6" y="913765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5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76722" y="3090164"/>
            <a:ext cx="1827656" cy="1827657"/>
          </a:xfrm>
          <a:custGeom>
            <a:avLst/>
            <a:gdLst/>
            <a:ahLst/>
            <a:cxnLst/>
            <a:rect l="l" t="t" r="r" b="b"/>
            <a:pathLst>
              <a:path w="1827656" h="1827657">
                <a:moveTo>
                  <a:pt x="0" y="913765"/>
                </a:moveTo>
                <a:lnTo>
                  <a:pt x="3029" y="838816"/>
                </a:lnTo>
                <a:lnTo>
                  <a:pt x="11962" y="765537"/>
                </a:lnTo>
                <a:lnTo>
                  <a:pt x="26561" y="694163"/>
                </a:lnTo>
                <a:lnTo>
                  <a:pt x="46592" y="624929"/>
                </a:lnTo>
                <a:lnTo>
                  <a:pt x="71820" y="558069"/>
                </a:lnTo>
                <a:lnTo>
                  <a:pt x="102009" y="493819"/>
                </a:lnTo>
                <a:lnTo>
                  <a:pt x="136923" y="432415"/>
                </a:lnTo>
                <a:lnTo>
                  <a:pt x="176328" y="374090"/>
                </a:lnTo>
                <a:lnTo>
                  <a:pt x="219988" y="319080"/>
                </a:lnTo>
                <a:lnTo>
                  <a:pt x="267668" y="267620"/>
                </a:lnTo>
                <a:lnTo>
                  <a:pt x="319132" y="219946"/>
                </a:lnTo>
                <a:lnTo>
                  <a:pt x="374145" y="176292"/>
                </a:lnTo>
                <a:lnTo>
                  <a:pt x="432471" y="136893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3"/>
                </a:lnTo>
                <a:lnTo>
                  <a:pt x="1453484" y="176292"/>
                </a:lnTo>
                <a:lnTo>
                  <a:pt x="1508503" y="219946"/>
                </a:lnTo>
                <a:lnTo>
                  <a:pt x="1559972" y="267620"/>
                </a:lnTo>
                <a:lnTo>
                  <a:pt x="1607656" y="319080"/>
                </a:lnTo>
                <a:lnTo>
                  <a:pt x="1651320" y="374090"/>
                </a:lnTo>
                <a:lnTo>
                  <a:pt x="1690727" y="432415"/>
                </a:lnTo>
                <a:lnTo>
                  <a:pt x="1725644" y="493819"/>
                </a:lnTo>
                <a:lnTo>
                  <a:pt x="1755834" y="558069"/>
                </a:lnTo>
                <a:lnTo>
                  <a:pt x="1781063" y="624929"/>
                </a:lnTo>
                <a:lnTo>
                  <a:pt x="1801095" y="694163"/>
                </a:lnTo>
                <a:lnTo>
                  <a:pt x="1815694" y="765537"/>
                </a:lnTo>
                <a:lnTo>
                  <a:pt x="1824627" y="838816"/>
                </a:lnTo>
                <a:lnTo>
                  <a:pt x="1827656" y="913765"/>
                </a:lnTo>
                <a:lnTo>
                  <a:pt x="1824627" y="988714"/>
                </a:lnTo>
                <a:lnTo>
                  <a:pt x="1815694" y="1061995"/>
                </a:lnTo>
                <a:lnTo>
                  <a:pt x="1801095" y="1133373"/>
                </a:lnTo>
                <a:lnTo>
                  <a:pt x="1781063" y="1202613"/>
                </a:lnTo>
                <a:lnTo>
                  <a:pt x="1755834" y="1269480"/>
                </a:lnTo>
                <a:lnTo>
                  <a:pt x="1725644" y="1333737"/>
                </a:lnTo>
                <a:lnTo>
                  <a:pt x="1690727" y="1395150"/>
                </a:lnTo>
                <a:lnTo>
                  <a:pt x="1651320" y="1453484"/>
                </a:lnTo>
                <a:lnTo>
                  <a:pt x="1607656" y="1508503"/>
                </a:lnTo>
                <a:lnTo>
                  <a:pt x="1559972" y="1559972"/>
                </a:lnTo>
                <a:lnTo>
                  <a:pt x="1508503" y="1607656"/>
                </a:lnTo>
                <a:lnTo>
                  <a:pt x="1453484" y="1651320"/>
                </a:lnTo>
                <a:lnTo>
                  <a:pt x="1395150" y="1690727"/>
                </a:lnTo>
                <a:lnTo>
                  <a:pt x="1333737" y="1725644"/>
                </a:lnTo>
                <a:lnTo>
                  <a:pt x="1269480" y="1755834"/>
                </a:lnTo>
                <a:lnTo>
                  <a:pt x="1202613" y="1781063"/>
                </a:lnTo>
                <a:lnTo>
                  <a:pt x="1133373" y="1801095"/>
                </a:lnTo>
                <a:lnTo>
                  <a:pt x="1061995" y="1815694"/>
                </a:lnTo>
                <a:lnTo>
                  <a:pt x="988714" y="1824627"/>
                </a:lnTo>
                <a:lnTo>
                  <a:pt x="913764" y="1827657"/>
                </a:lnTo>
                <a:lnTo>
                  <a:pt x="838833" y="1824627"/>
                </a:lnTo>
                <a:lnTo>
                  <a:pt x="765568" y="1815694"/>
                </a:lnTo>
                <a:lnTo>
                  <a:pt x="694205" y="1801095"/>
                </a:lnTo>
                <a:lnTo>
                  <a:pt x="624978" y="1781063"/>
                </a:lnTo>
                <a:lnTo>
                  <a:pt x="558123" y="1755834"/>
                </a:lnTo>
                <a:lnTo>
                  <a:pt x="493875" y="1725644"/>
                </a:lnTo>
                <a:lnTo>
                  <a:pt x="432471" y="1690727"/>
                </a:lnTo>
                <a:lnTo>
                  <a:pt x="374145" y="1651320"/>
                </a:lnTo>
                <a:lnTo>
                  <a:pt x="319132" y="1607656"/>
                </a:lnTo>
                <a:lnTo>
                  <a:pt x="267668" y="1559972"/>
                </a:lnTo>
                <a:lnTo>
                  <a:pt x="219988" y="1508503"/>
                </a:lnTo>
                <a:lnTo>
                  <a:pt x="176328" y="1453484"/>
                </a:lnTo>
                <a:lnTo>
                  <a:pt x="136923" y="1395150"/>
                </a:lnTo>
                <a:lnTo>
                  <a:pt x="102009" y="1333737"/>
                </a:lnTo>
                <a:lnTo>
                  <a:pt x="71820" y="1269480"/>
                </a:lnTo>
                <a:lnTo>
                  <a:pt x="46592" y="1202613"/>
                </a:lnTo>
                <a:lnTo>
                  <a:pt x="26561" y="1133373"/>
                </a:lnTo>
                <a:lnTo>
                  <a:pt x="11962" y="1061995"/>
                </a:lnTo>
                <a:lnTo>
                  <a:pt x="3029" y="988714"/>
                </a:lnTo>
                <a:lnTo>
                  <a:pt x="0" y="91376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12943" y="4661408"/>
            <a:ext cx="520065" cy="520192"/>
          </a:xfrm>
          <a:custGeom>
            <a:avLst/>
            <a:gdLst/>
            <a:ahLst/>
            <a:cxnLst/>
            <a:rect l="l" t="t" r="r" b="b"/>
            <a:pathLst>
              <a:path w="520065" h="520192">
                <a:moveTo>
                  <a:pt x="348869" y="432943"/>
                </a:moveTo>
                <a:lnTo>
                  <a:pt x="520065" y="261747"/>
                </a:lnTo>
                <a:lnTo>
                  <a:pt x="258445" y="0"/>
                </a:lnTo>
                <a:lnTo>
                  <a:pt x="87122" y="171323"/>
                </a:lnTo>
                <a:lnTo>
                  <a:pt x="0" y="84074"/>
                </a:lnTo>
                <a:lnTo>
                  <a:pt x="46736" y="473329"/>
                </a:lnTo>
                <a:lnTo>
                  <a:pt x="436118" y="520192"/>
                </a:lnTo>
                <a:lnTo>
                  <a:pt x="348869" y="432943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38194" y="5028692"/>
            <a:ext cx="1827656" cy="1827593"/>
          </a:xfrm>
          <a:custGeom>
            <a:avLst/>
            <a:gdLst/>
            <a:ahLst/>
            <a:cxnLst/>
            <a:rect l="l" t="t" r="r" b="b"/>
            <a:pathLst>
              <a:path w="1827656" h="1827593">
                <a:moveTo>
                  <a:pt x="0" y="913777"/>
                </a:moveTo>
                <a:lnTo>
                  <a:pt x="3029" y="988724"/>
                </a:lnTo>
                <a:lnTo>
                  <a:pt x="11962" y="1062003"/>
                </a:lnTo>
                <a:lnTo>
                  <a:pt x="26561" y="1133377"/>
                </a:lnTo>
                <a:lnTo>
                  <a:pt x="46592" y="1202613"/>
                </a:lnTo>
                <a:lnTo>
                  <a:pt x="71820" y="1269475"/>
                </a:lnTo>
                <a:lnTo>
                  <a:pt x="102009" y="1333728"/>
                </a:lnTo>
                <a:lnTo>
                  <a:pt x="136923" y="1395136"/>
                </a:lnTo>
                <a:lnTo>
                  <a:pt x="176328" y="1453464"/>
                </a:lnTo>
                <a:lnTo>
                  <a:pt x="219988" y="1508478"/>
                </a:lnTo>
                <a:lnTo>
                  <a:pt x="267668" y="1559942"/>
                </a:lnTo>
                <a:lnTo>
                  <a:pt x="319132" y="1607621"/>
                </a:lnTo>
                <a:lnTo>
                  <a:pt x="374145" y="1651279"/>
                </a:lnTo>
                <a:lnTo>
                  <a:pt x="432471" y="1690682"/>
                </a:lnTo>
                <a:lnTo>
                  <a:pt x="493875" y="1725594"/>
                </a:lnTo>
                <a:lnTo>
                  <a:pt x="558123" y="1755781"/>
                </a:lnTo>
                <a:lnTo>
                  <a:pt x="624978" y="1781006"/>
                </a:lnTo>
                <a:lnTo>
                  <a:pt x="694205" y="1801035"/>
                </a:lnTo>
                <a:lnTo>
                  <a:pt x="765568" y="1815633"/>
                </a:lnTo>
                <a:lnTo>
                  <a:pt x="838833" y="1824564"/>
                </a:lnTo>
                <a:lnTo>
                  <a:pt x="913764" y="1827593"/>
                </a:lnTo>
                <a:lnTo>
                  <a:pt x="988714" y="1824564"/>
                </a:lnTo>
                <a:lnTo>
                  <a:pt x="1061995" y="1815633"/>
                </a:lnTo>
                <a:lnTo>
                  <a:pt x="1133373" y="1801035"/>
                </a:lnTo>
                <a:lnTo>
                  <a:pt x="1202613" y="1781006"/>
                </a:lnTo>
                <a:lnTo>
                  <a:pt x="1269480" y="1755781"/>
                </a:lnTo>
                <a:lnTo>
                  <a:pt x="1333737" y="1725594"/>
                </a:lnTo>
                <a:lnTo>
                  <a:pt x="1395150" y="1690682"/>
                </a:lnTo>
                <a:lnTo>
                  <a:pt x="1453484" y="1651279"/>
                </a:lnTo>
                <a:lnTo>
                  <a:pt x="1508503" y="1607621"/>
                </a:lnTo>
                <a:lnTo>
                  <a:pt x="1559972" y="1559942"/>
                </a:lnTo>
                <a:lnTo>
                  <a:pt x="1607656" y="1508478"/>
                </a:lnTo>
                <a:lnTo>
                  <a:pt x="1651320" y="1453464"/>
                </a:lnTo>
                <a:lnTo>
                  <a:pt x="1690727" y="1395136"/>
                </a:lnTo>
                <a:lnTo>
                  <a:pt x="1725644" y="1333728"/>
                </a:lnTo>
                <a:lnTo>
                  <a:pt x="1755834" y="1269475"/>
                </a:lnTo>
                <a:lnTo>
                  <a:pt x="1781063" y="1202613"/>
                </a:lnTo>
                <a:lnTo>
                  <a:pt x="1801095" y="1133377"/>
                </a:lnTo>
                <a:lnTo>
                  <a:pt x="1815694" y="1062003"/>
                </a:lnTo>
                <a:lnTo>
                  <a:pt x="1824627" y="988724"/>
                </a:lnTo>
                <a:lnTo>
                  <a:pt x="1827656" y="913777"/>
                </a:lnTo>
                <a:lnTo>
                  <a:pt x="1824627" y="838827"/>
                </a:lnTo>
                <a:lnTo>
                  <a:pt x="1815694" y="765547"/>
                </a:lnTo>
                <a:lnTo>
                  <a:pt x="1801095" y="694171"/>
                </a:lnTo>
                <a:lnTo>
                  <a:pt x="1781063" y="624935"/>
                </a:lnTo>
                <a:lnTo>
                  <a:pt x="1755834" y="558075"/>
                </a:lnTo>
                <a:lnTo>
                  <a:pt x="1725644" y="493824"/>
                </a:lnTo>
                <a:lnTo>
                  <a:pt x="1690727" y="432418"/>
                </a:lnTo>
                <a:lnTo>
                  <a:pt x="1651320" y="374092"/>
                </a:lnTo>
                <a:lnTo>
                  <a:pt x="1607656" y="319082"/>
                </a:lnTo>
                <a:lnTo>
                  <a:pt x="1559972" y="267622"/>
                </a:lnTo>
                <a:lnTo>
                  <a:pt x="1508503" y="219947"/>
                </a:lnTo>
                <a:lnTo>
                  <a:pt x="1453484" y="176293"/>
                </a:lnTo>
                <a:lnTo>
                  <a:pt x="1395150" y="136894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4"/>
                </a:lnTo>
                <a:lnTo>
                  <a:pt x="374145" y="176293"/>
                </a:lnTo>
                <a:lnTo>
                  <a:pt x="319132" y="219947"/>
                </a:lnTo>
                <a:lnTo>
                  <a:pt x="267668" y="267622"/>
                </a:lnTo>
                <a:lnTo>
                  <a:pt x="219988" y="319082"/>
                </a:lnTo>
                <a:lnTo>
                  <a:pt x="176328" y="374092"/>
                </a:lnTo>
                <a:lnTo>
                  <a:pt x="136923" y="432418"/>
                </a:lnTo>
                <a:lnTo>
                  <a:pt x="102009" y="493824"/>
                </a:lnTo>
                <a:lnTo>
                  <a:pt x="71820" y="558075"/>
                </a:lnTo>
                <a:lnTo>
                  <a:pt x="46592" y="624935"/>
                </a:lnTo>
                <a:lnTo>
                  <a:pt x="26561" y="694171"/>
                </a:lnTo>
                <a:lnTo>
                  <a:pt x="11962" y="765547"/>
                </a:lnTo>
                <a:lnTo>
                  <a:pt x="3029" y="838827"/>
                </a:lnTo>
                <a:lnTo>
                  <a:pt x="0" y="913777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38194" y="5028692"/>
            <a:ext cx="1827656" cy="1827593"/>
          </a:xfrm>
          <a:custGeom>
            <a:avLst/>
            <a:gdLst/>
            <a:ahLst/>
            <a:cxnLst/>
            <a:rect l="l" t="t" r="r" b="b"/>
            <a:pathLst>
              <a:path w="1827656" h="1827593">
                <a:moveTo>
                  <a:pt x="0" y="913777"/>
                </a:moveTo>
                <a:lnTo>
                  <a:pt x="3029" y="838827"/>
                </a:lnTo>
                <a:lnTo>
                  <a:pt x="11962" y="765547"/>
                </a:lnTo>
                <a:lnTo>
                  <a:pt x="26561" y="694171"/>
                </a:lnTo>
                <a:lnTo>
                  <a:pt x="46592" y="624935"/>
                </a:lnTo>
                <a:lnTo>
                  <a:pt x="71820" y="558075"/>
                </a:lnTo>
                <a:lnTo>
                  <a:pt x="102009" y="493824"/>
                </a:lnTo>
                <a:lnTo>
                  <a:pt x="136923" y="432418"/>
                </a:lnTo>
                <a:lnTo>
                  <a:pt x="176328" y="374092"/>
                </a:lnTo>
                <a:lnTo>
                  <a:pt x="219988" y="319082"/>
                </a:lnTo>
                <a:lnTo>
                  <a:pt x="267668" y="267622"/>
                </a:lnTo>
                <a:lnTo>
                  <a:pt x="319132" y="219947"/>
                </a:lnTo>
                <a:lnTo>
                  <a:pt x="374145" y="176293"/>
                </a:lnTo>
                <a:lnTo>
                  <a:pt x="432471" y="136894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4"/>
                </a:lnTo>
                <a:lnTo>
                  <a:pt x="1453484" y="176293"/>
                </a:lnTo>
                <a:lnTo>
                  <a:pt x="1508503" y="219947"/>
                </a:lnTo>
                <a:lnTo>
                  <a:pt x="1559972" y="267622"/>
                </a:lnTo>
                <a:lnTo>
                  <a:pt x="1607656" y="319082"/>
                </a:lnTo>
                <a:lnTo>
                  <a:pt x="1651320" y="374092"/>
                </a:lnTo>
                <a:lnTo>
                  <a:pt x="1690727" y="432418"/>
                </a:lnTo>
                <a:lnTo>
                  <a:pt x="1725644" y="493824"/>
                </a:lnTo>
                <a:lnTo>
                  <a:pt x="1755834" y="558075"/>
                </a:lnTo>
                <a:lnTo>
                  <a:pt x="1781063" y="624935"/>
                </a:lnTo>
                <a:lnTo>
                  <a:pt x="1801095" y="694171"/>
                </a:lnTo>
                <a:lnTo>
                  <a:pt x="1815694" y="765547"/>
                </a:lnTo>
                <a:lnTo>
                  <a:pt x="1824627" y="838827"/>
                </a:lnTo>
                <a:lnTo>
                  <a:pt x="1827656" y="913777"/>
                </a:lnTo>
                <a:lnTo>
                  <a:pt x="1824627" y="988724"/>
                </a:lnTo>
                <a:lnTo>
                  <a:pt x="1815694" y="1062003"/>
                </a:lnTo>
                <a:lnTo>
                  <a:pt x="1801095" y="1133377"/>
                </a:lnTo>
                <a:lnTo>
                  <a:pt x="1781063" y="1202613"/>
                </a:lnTo>
                <a:lnTo>
                  <a:pt x="1755834" y="1269475"/>
                </a:lnTo>
                <a:lnTo>
                  <a:pt x="1725644" y="1333728"/>
                </a:lnTo>
                <a:lnTo>
                  <a:pt x="1690727" y="1395136"/>
                </a:lnTo>
                <a:lnTo>
                  <a:pt x="1651320" y="1453464"/>
                </a:lnTo>
                <a:lnTo>
                  <a:pt x="1607656" y="1508478"/>
                </a:lnTo>
                <a:lnTo>
                  <a:pt x="1559972" y="1559942"/>
                </a:lnTo>
                <a:lnTo>
                  <a:pt x="1508503" y="1607621"/>
                </a:lnTo>
                <a:lnTo>
                  <a:pt x="1453484" y="1651279"/>
                </a:lnTo>
                <a:lnTo>
                  <a:pt x="1395150" y="1690682"/>
                </a:lnTo>
                <a:lnTo>
                  <a:pt x="1333737" y="1725594"/>
                </a:lnTo>
                <a:lnTo>
                  <a:pt x="1269480" y="1755781"/>
                </a:lnTo>
                <a:lnTo>
                  <a:pt x="1202613" y="1781006"/>
                </a:lnTo>
                <a:lnTo>
                  <a:pt x="1133373" y="1801035"/>
                </a:lnTo>
                <a:lnTo>
                  <a:pt x="1061995" y="1815633"/>
                </a:lnTo>
                <a:lnTo>
                  <a:pt x="988714" y="1824564"/>
                </a:lnTo>
                <a:lnTo>
                  <a:pt x="913764" y="1827593"/>
                </a:lnTo>
                <a:lnTo>
                  <a:pt x="838833" y="1824564"/>
                </a:lnTo>
                <a:lnTo>
                  <a:pt x="765568" y="1815633"/>
                </a:lnTo>
                <a:lnTo>
                  <a:pt x="694205" y="1801035"/>
                </a:lnTo>
                <a:lnTo>
                  <a:pt x="624978" y="1781006"/>
                </a:lnTo>
                <a:lnTo>
                  <a:pt x="558123" y="1755781"/>
                </a:lnTo>
                <a:lnTo>
                  <a:pt x="493875" y="1725594"/>
                </a:lnTo>
                <a:lnTo>
                  <a:pt x="432471" y="1690682"/>
                </a:lnTo>
                <a:lnTo>
                  <a:pt x="374145" y="1651279"/>
                </a:lnTo>
                <a:lnTo>
                  <a:pt x="319132" y="1607621"/>
                </a:lnTo>
                <a:lnTo>
                  <a:pt x="267668" y="1559942"/>
                </a:lnTo>
                <a:lnTo>
                  <a:pt x="219988" y="1508478"/>
                </a:lnTo>
                <a:lnTo>
                  <a:pt x="176328" y="1453464"/>
                </a:lnTo>
                <a:lnTo>
                  <a:pt x="136923" y="1395136"/>
                </a:lnTo>
                <a:lnTo>
                  <a:pt x="102009" y="1333728"/>
                </a:lnTo>
                <a:lnTo>
                  <a:pt x="71820" y="1269475"/>
                </a:lnTo>
                <a:lnTo>
                  <a:pt x="46592" y="1202613"/>
                </a:lnTo>
                <a:lnTo>
                  <a:pt x="26561" y="1133377"/>
                </a:lnTo>
                <a:lnTo>
                  <a:pt x="11962" y="1062003"/>
                </a:lnTo>
                <a:lnTo>
                  <a:pt x="3029" y="988724"/>
                </a:lnTo>
                <a:lnTo>
                  <a:pt x="0" y="913777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74415" y="4764786"/>
            <a:ext cx="520064" cy="520191"/>
          </a:xfrm>
          <a:custGeom>
            <a:avLst/>
            <a:gdLst/>
            <a:ahLst/>
            <a:cxnLst/>
            <a:rect l="l" t="t" r="r" b="b"/>
            <a:pathLst>
              <a:path w="520064" h="520191">
                <a:moveTo>
                  <a:pt x="348869" y="87249"/>
                </a:moveTo>
                <a:lnTo>
                  <a:pt x="436118" y="0"/>
                </a:lnTo>
                <a:lnTo>
                  <a:pt x="46736" y="46862"/>
                </a:lnTo>
                <a:lnTo>
                  <a:pt x="0" y="436244"/>
                </a:lnTo>
                <a:lnTo>
                  <a:pt x="87249" y="348995"/>
                </a:lnTo>
                <a:lnTo>
                  <a:pt x="258445" y="520191"/>
                </a:lnTo>
                <a:lnTo>
                  <a:pt x="520064" y="258571"/>
                </a:lnTo>
                <a:lnTo>
                  <a:pt x="348869" y="87249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99666" y="3090164"/>
            <a:ext cx="1827657" cy="1827657"/>
          </a:xfrm>
          <a:custGeom>
            <a:avLst/>
            <a:gdLst/>
            <a:ahLst/>
            <a:cxnLst/>
            <a:rect l="l" t="t" r="r" b="b"/>
            <a:pathLst>
              <a:path w="1827657" h="1827657">
                <a:moveTo>
                  <a:pt x="0" y="913765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7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7" y="913765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5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99666" y="3090164"/>
            <a:ext cx="1827657" cy="1827657"/>
          </a:xfrm>
          <a:custGeom>
            <a:avLst/>
            <a:gdLst/>
            <a:ahLst/>
            <a:cxnLst/>
            <a:rect l="l" t="t" r="r" b="b"/>
            <a:pathLst>
              <a:path w="1827657" h="1827657">
                <a:moveTo>
                  <a:pt x="0" y="913765"/>
                </a:moveTo>
                <a:lnTo>
                  <a:pt x="3029" y="838816"/>
                </a:lnTo>
                <a:lnTo>
                  <a:pt x="11962" y="765537"/>
                </a:lnTo>
                <a:lnTo>
                  <a:pt x="26561" y="694163"/>
                </a:lnTo>
                <a:lnTo>
                  <a:pt x="46592" y="624929"/>
                </a:lnTo>
                <a:lnTo>
                  <a:pt x="71820" y="558069"/>
                </a:lnTo>
                <a:lnTo>
                  <a:pt x="102009" y="493819"/>
                </a:lnTo>
                <a:lnTo>
                  <a:pt x="136923" y="432415"/>
                </a:lnTo>
                <a:lnTo>
                  <a:pt x="176328" y="374090"/>
                </a:lnTo>
                <a:lnTo>
                  <a:pt x="219988" y="319080"/>
                </a:lnTo>
                <a:lnTo>
                  <a:pt x="267668" y="267620"/>
                </a:lnTo>
                <a:lnTo>
                  <a:pt x="319132" y="219946"/>
                </a:lnTo>
                <a:lnTo>
                  <a:pt x="374145" y="176292"/>
                </a:lnTo>
                <a:lnTo>
                  <a:pt x="432471" y="136893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3"/>
                </a:lnTo>
                <a:lnTo>
                  <a:pt x="1453484" y="176292"/>
                </a:lnTo>
                <a:lnTo>
                  <a:pt x="1508503" y="219946"/>
                </a:lnTo>
                <a:lnTo>
                  <a:pt x="1559972" y="267620"/>
                </a:lnTo>
                <a:lnTo>
                  <a:pt x="1607656" y="319080"/>
                </a:lnTo>
                <a:lnTo>
                  <a:pt x="1651320" y="374090"/>
                </a:lnTo>
                <a:lnTo>
                  <a:pt x="1690727" y="432415"/>
                </a:lnTo>
                <a:lnTo>
                  <a:pt x="1725644" y="493819"/>
                </a:lnTo>
                <a:lnTo>
                  <a:pt x="1755834" y="558069"/>
                </a:lnTo>
                <a:lnTo>
                  <a:pt x="1781063" y="624929"/>
                </a:lnTo>
                <a:lnTo>
                  <a:pt x="1801095" y="694163"/>
                </a:lnTo>
                <a:lnTo>
                  <a:pt x="1815694" y="765537"/>
                </a:lnTo>
                <a:lnTo>
                  <a:pt x="1824627" y="838816"/>
                </a:lnTo>
                <a:lnTo>
                  <a:pt x="1827657" y="913765"/>
                </a:lnTo>
                <a:lnTo>
                  <a:pt x="1824627" y="988714"/>
                </a:lnTo>
                <a:lnTo>
                  <a:pt x="1815694" y="1061995"/>
                </a:lnTo>
                <a:lnTo>
                  <a:pt x="1801095" y="1133373"/>
                </a:lnTo>
                <a:lnTo>
                  <a:pt x="1781063" y="1202613"/>
                </a:lnTo>
                <a:lnTo>
                  <a:pt x="1755834" y="1269480"/>
                </a:lnTo>
                <a:lnTo>
                  <a:pt x="1725644" y="1333737"/>
                </a:lnTo>
                <a:lnTo>
                  <a:pt x="1690727" y="1395150"/>
                </a:lnTo>
                <a:lnTo>
                  <a:pt x="1651320" y="1453484"/>
                </a:lnTo>
                <a:lnTo>
                  <a:pt x="1607656" y="1508503"/>
                </a:lnTo>
                <a:lnTo>
                  <a:pt x="1559972" y="1559972"/>
                </a:lnTo>
                <a:lnTo>
                  <a:pt x="1508503" y="1607656"/>
                </a:lnTo>
                <a:lnTo>
                  <a:pt x="1453484" y="1651320"/>
                </a:lnTo>
                <a:lnTo>
                  <a:pt x="1395150" y="1690727"/>
                </a:lnTo>
                <a:lnTo>
                  <a:pt x="1333737" y="1725644"/>
                </a:lnTo>
                <a:lnTo>
                  <a:pt x="1269480" y="1755834"/>
                </a:lnTo>
                <a:lnTo>
                  <a:pt x="1202613" y="1781063"/>
                </a:lnTo>
                <a:lnTo>
                  <a:pt x="1133373" y="1801095"/>
                </a:lnTo>
                <a:lnTo>
                  <a:pt x="1061995" y="1815694"/>
                </a:lnTo>
                <a:lnTo>
                  <a:pt x="988714" y="1824627"/>
                </a:lnTo>
                <a:lnTo>
                  <a:pt x="913764" y="1827657"/>
                </a:lnTo>
                <a:lnTo>
                  <a:pt x="838833" y="1824627"/>
                </a:lnTo>
                <a:lnTo>
                  <a:pt x="765568" y="1815694"/>
                </a:lnTo>
                <a:lnTo>
                  <a:pt x="694205" y="1801095"/>
                </a:lnTo>
                <a:lnTo>
                  <a:pt x="624978" y="1781063"/>
                </a:lnTo>
                <a:lnTo>
                  <a:pt x="558123" y="1755834"/>
                </a:lnTo>
                <a:lnTo>
                  <a:pt x="493875" y="1725644"/>
                </a:lnTo>
                <a:lnTo>
                  <a:pt x="432471" y="1690727"/>
                </a:lnTo>
                <a:lnTo>
                  <a:pt x="374145" y="1651320"/>
                </a:lnTo>
                <a:lnTo>
                  <a:pt x="319132" y="1607656"/>
                </a:lnTo>
                <a:lnTo>
                  <a:pt x="267668" y="1559972"/>
                </a:lnTo>
                <a:lnTo>
                  <a:pt x="219988" y="1508503"/>
                </a:lnTo>
                <a:lnTo>
                  <a:pt x="176328" y="1453484"/>
                </a:lnTo>
                <a:lnTo>
                  <a:pt x="136923" y="1395150"/>
                </a:lnTo>
                <a:lnTo>
                  <a:pt x="102009" y="1333737"/>
                </a:lnTo>
                <a:lnTo>
                  <a:pt x="71820" y="1269480"/>
                </a:lnTo>
                <a:lnTo>
                  <a:pt x="46592" y="1202613"/>
                </a:lnTo>
                <a:lnTo>
                  <a:pt x="26561" y="1133373"/>
                </a:lnTo>
                <a:lnTo>
                  <a:pt x="11962" y="1061995"/>
                </a:lnTo>
                <a:lnTo>
                  <a:pt x="3029" y="988714"/>
                </a:lnTo>
                <a:lnTo>
                  <a:pt x="0" y="91376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70910" y="2826258"/>
            <a:ext cx="520191" cy="520191"/>
          </a:xfrm>
          <a:custGeom>
            <a:avLst/>
            <a:gdLst/>
            <a:ahLst/>
            <a:cxnLst/>
            <a:rect l="l" t="t" r="r" b="b"/>
            <a:pathLst>
              <a:path w="520191" h="520191">
                <a:moveTo>
                  <a:pt x="473455" y="46862"/>
                </a:moveTo>
                <a:lnTo>
                  <a:pt x="84074" y="0"/>
                </a:lnTo>
                <a:lnTo>
                  <a:pt x="171323" y="87249"/>
                </a:lnTo>
                <a:lnTo>
                  <a:pt x="0" y="258571"/>
                </a:lnTo>
                <a:lnTo>
                  <a:pt x="261747" y="520191"/>
                </a:lnTo>
                <a:lnTo>
                  <a:pt x="432942" y="348995"/>
                </a:lnTo>
                <a:lnTo>
                  <a:pt x="520191" y="436244"/>
                </a:lnTo>
                <a:lnTo>
                  <a:pt x="473455" y="46862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2437" y="648464"/>
            <a:ext cx="2386560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7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74048" y="648464"/>
            <a:ext cx="2555416" cy="17191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0050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Hi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  <a:p>
            <a:pPr marL="1481213" marR="16383">
              <a:lnSpc>
                <a:spcPct val="101725"/>
              </a:lnSpc>
              <a:spcBef>
                <a:spcPts val="3501"/>
              </a:spcBef>
            </a:pP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100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1455305">
              <a:lnSpc>
                <a:spcPts val="2320"/>
              </a:lnSpc>
              <a:spcBef>
                <a:spcPts val="115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Deskr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150" spc="-14" baseline="260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3780" y="3720083"/>
            <a:ext cx="1041688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48577" marR="70520" algn="ctr">
              <a:lnSpc>
                <a:spcPts val="2315"/>
              </a:lnSpc>
              <a:spcBef>
                <a:spcPts val="3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-19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tik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79363" y="3720083"/>
            <a:ext cx="1245186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105" marR="101390" algn="ctr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algn="ctr">
              <a:lnSpc>
                <a:spcPts val="2315"/>
              </a:lnSpc>
              <a:spcBef>
                <a:spcPts val="3"/>
              </a:spcBef>
            </a:pPr>
            <a:r>
              <a:rPr sz="3150" spc="-34" baseline="2600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ompa</a:t>
            </a:r>
            <a:r>
              <a:rPr sz="3150" spc="-44" baseline="260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3150" spc="-19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242562" y="5658942"/>
            <a:ext cx="1061690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50800" marR="40004">
              <a:lnSpc>
                <a:spcPts val="2315"/>
              </a:lnSpc>
              <a:spcBef>
                <a:spcPts val="3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-9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3150" spc="-9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3921" y="58676"/>
            <a:ext cx="8335963" cy="1816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79">
              <a:lnSpc>
                <a:spcPts val="4850"/>
              </a:lnSpc>
              <a:spcBef>
                <a:spcPts val="242"/>
              </a:spcBef>
            </a:pP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2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-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2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32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endParaRPr sz="4600">
              <a:latin typeface="Cambria"/>
              <a:cs typeface="Cambria"/>
            </a:endParaRPr>
          </a:p>
          <a:p>
            <a:pPr marL="12700" marR="41879">
              <a:lnSpc>
                <a:spcPct val="97696"/>
              </a:lnSpc>
            </a:pP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35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  <a:p>
            <a:pPr marL="13309">
              <a:lnSpc>
                <a:spcPct val="101725"/>
              </a:lnSpc>
              <a:spcBef>
                <a:spcPts val="119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ah-lang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dap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6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gujian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adalah: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31" y="1956758"/>
            <a:ext cx="164846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0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131" y="1973579"/>
            <a:ext cx="8009359" cy="4596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2340"/>
              </a:lnSpc>
              <a:spcBef>
                <a:spcPts val="117"/>
              </a:spcBef>
            </a:pPr>
            <a:r>
              <a:rPr sz="3300" spc="-19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nol</a:t>
            </a:r>
            <a:r>
              <a:rPr sz="3300" spc="-2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-2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4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ern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r>
              <a:rPr sz="3300" spc="-6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(Ha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  <a:p>
            <a:pPr marL="12700" marR="584871">
              <a:lnSpc>
                <a:spcPct val="100097"/>
              </a:lnSpc>
              <a:spcBef>
                <a:spcPts val="398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uji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ilihlah</a:t>
            </a:r>
            <a:r>
              <a:rPr sz="2200" spc="-8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uji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uai (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tung</a:t>
            </a:r>
            <a:r>
              <a:rPr sz="2200" spc="-9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umpul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2200" spc="-13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5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 nonpa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),</a:t>
            </a:r>
            <a:endParaRPr sz="2200">
              <a:latin typeface="Calibri"/>
              <a:cs typeface="Calibri"/>
            </a:endParaRPr>
          </a:p>
          <a:p>
            <a:pPr marL="12700" marR="32347">
              <a:lnSpc>
                <a:spcPct val="101725"/>
              </a:lnSpc>
              <a:spcBef>
                <a:spcPts val="490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ance</a:t>
            </a:r>
            <a:r>
              <a:rPr sz="2200" spc="-10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diing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0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(ρ</a:t>
            </a:r>
            <a:r>
              <a:rPr sz="2200" spc="-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.05, bisa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bisa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ts val="2640"/>
              </a:lnSpc>
              <a:spcBef>
                <a:spcPts val="132"/>
              </a:spcBef>
            </a:pP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ang),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47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peneri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0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penola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Ho.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Lih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4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ts val="2640"/>
              </a:lnSpc>
              <a:spcBef>
                <a:spcPts val="132"/>
              </a:spcBef>
            </a:pP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3300" i="1" spc="-2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i="1" spc="-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out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5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kri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3300" spc="-6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abel,</a:t>
            </a:r>
            <a:endParaRPr sz="2200">
              <a:latin typeface="Calibri"/>
              <a:cs typeface="Calibri"/>
            </a:endParaRPr>
          </a:p>
          <a:p>
            <a:pPr marL="12700" marR="116863">
              <a:lnSpc>
                <a:spcPct val="99995"/>
              </a:lnSpc>
              <a:spcBef>
                <a:spcPts val="386"/>
              </a:spcBef>
            </a:pP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esimpulan.</a:t>
            </a:r>
            <a:r>
              <a:rPr sz="2200" spc="-10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Bila</a:t>
            </a:r>
            <a:r>
              <a:rPr sz="2200" spc="-4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i="1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i="1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2200" i="1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bes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abel, 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Ho</a:t>
            </a:r>
            <a:r>
              <a:rPr sz="2200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lak</a:t>
            </a:r>
            <a:r>
              <a:rPr sz="2200" spc="-6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erima.</a:t>
            </a:r>
            <a:r>
              <a:rPr sz="2200" spc="-8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5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ec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 dari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abel,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erima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tif di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lak.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amun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permudah</a:t>
            </a:r>
            <a:r>
              <a:rPr sz="2200" spc="-1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ambilan</a:t>
            </a:r>
            <a:r>
              <a:rPr sz="2200" spc="-1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 den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lom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i="1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i="1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2200" i="1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(Hadd</a:t>
            </a:r>
            <a:r>
              <a:rPr sz="2200" spc="-15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7;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6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4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65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531" y="343237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531" y="4169987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531" y="4907857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35940" y="578360"/>
            <a:ext cx="6667628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0240" y="1684750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79144" y="1709293"/>
            <a:ext cx="14885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Merujuk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68067" y="1709293"/>
            <a:ext cx="90448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77539" y="1709293"/>
            <a:ext cx="8406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20209" y="1709293"/>
            <a:ext cx="156924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bela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494526" y="1709293"/>
            <a:ext cx="15643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masala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79144" y="2197125"/>
            <a:ext cx="870377" cy="920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endParaRPr sz="3200">
              <a:latin typeface="Calibri"/>
              <a:cs typeface="Calibri"/>
            </a:endParaRPr>
          </a:p>
          <a:p>
            <a:pPr marL="12700" marR="5486">
              <a:lnSpc>
                <a:spcPts val="3840"/>
              </a:lnSpc>
              <a:spcBef>
                <a:spcPts val="23"/>
              </a:spcBef>
            </a:pPr>
            <a:r>
              <a:rPr sz="4800" spc="-44" baseline="1706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23974" y="2197125"/>
            <a:ext cx="86551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66187" y="2197125"/>
            <a:ext cx="130461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14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45407" y="2197125"/>
            <a:ext cx="915568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136261" y="2197125"/>
            <a:ext cx="1567923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10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79514" y="2197125"/>
            <a:ext cx="1280480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25498" y="2685033"/>
            <a:ext cx="226558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-10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emu</a:t>
            </a:r>
            <a:r>
              <a:rPr sz="48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73092" y="2685033"/>
            <a:ext cx="117246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as,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28869" y="2685033"/>
            <a:ext cx="97797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89954" y="2685033"/>
            <a:ext cx="156891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ipo</a:t>
            </a: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144" y="3172714"/>
            <a:ext cx="1524609" cy="9203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tind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  <a:spcBef>
                <a:spcPts val="23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83891" y="3172714"/>
            <a:ext cx="110912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lam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72254" y="3172714"/>
            <a:ext cx="174406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penelitian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96762" y="3172714"/>
            <a:ext cx="48698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ini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63333" y="3172714"/>
            <a:ext cx="11931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31466" y="3660419"/>
            <a:ext cx="242445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1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una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98517" y="3660419"/>
            <a:ext cx="137502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-14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ode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15278" y="3660419"/>
            <a:ext cx="164277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dis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ery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44" y="4148328"/>
            <a:ext cx="219068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in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iri </a:t>
            </a:r>
            <a:r>
              <a:rPr sz="4800" spc="57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41675" y="4148328"/>
            <a:ext cx="236690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pembe</a:t>
            </a: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aja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77865" y="4148328"/>
            <a:ext cx="9080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sai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7238" y="4148328"/>
            <a:ext cx="120177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44" y="4636008"/>
            <a:ext cx="103817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48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02282" y="4636008"/>
            <a:ext cx="242021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ening</a:t>
            </a:r>
            <a:r>
              <a:rPr sz="48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08373" y="4636008"/>
            <a:ext cx="194515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11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ec</a:t>
            </a: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dasan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0246" y="4636008"/>
            <a:ext cx="151675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4800" spc="-6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alis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5123840"/>
            <a:ext cx="7178343" cy="920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4800" spc="5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4800" spc="7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r>
              <a:rPr sz="4800" spc="7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6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elom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ok</a:t>
            </a:r>
            <a:r>
              <a:rPr sz="4800" spc="6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6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TK</a:t>
            </a:r>
            <a:r>
              <a:rPr sz="4800" spc="75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6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6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Bla</a:t>
            </a:r>
            <a:endParaRPr sz="3200">
              <a:latin typeface="Calibri"/>
              <a:cs typeface="Calibri"/>
            </a:endParaRPr>
          </a:p>
          <a:p>
            <a:pPr marL="12700" marR="61081">
              <a:lnSpc>
                <a:spcPts val="3840"/>
              </a:lnSpc>
              <a:spcBef>
                <a:spcPts val="23"/>
              </a:spcBef>
            </a:pPr>
            <a:r>
              <a:rPr sz="4800" spc="-54" baseline="1706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spc="-39" baseline="1706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 Ci</a:t>
            </a:r>
            <a:r>
              <a:rPr sz="4800" spc="-44" baseline="1706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ebon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35940" y="578360"/>
            <a:ext cx="7517587" cy="1807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5810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agi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…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75"/>
              </a:spcBef>
            </a:pP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400" spc="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400" spc="-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dasa</a:t>
            </a:r>
            <a:r>
              <a:rPr sz="2400" spc="-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4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an   </a:t>
            </a:r>
            <a:r>
              <a:rPr sz="2400" spc="2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4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musan </a:t>
            </a:r>
            <a:r>
              <a:rPr sz="2400" spc="1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masal</a:t>
            </a:r>
            <a:r>
              <a:rPr sz="24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2400" spc="1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-2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4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ng </a:t>
            </a:r>
            <a:r>
              <a:rPr sz="2400" spc="1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4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2400" spc="10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di </a:t>
            </a:r>
            <a:r>
              <a:rPr sz="2400" spc="1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2400" spc="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4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  <a:p>
            <a:pPr marL="127000" marR="10224">
              <a:lnSpc>
                <a:spcPts val="2885"/>
              </a:lnSpc>
              <a:spcBef>
                <a:spcPts val="144"/>
              </a:spcBef>
            </a:pP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sebelum</a:t>
            </a:r>
            <a:r>
              <a:rPr sz="3600" spc="-44" baseline="1137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1137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a,</a:t>
            </a:r>
            <a:r>
              <a:rPr sz="3600" spc="17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7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3600" spc="-3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175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dirumus</a:t>
            </a:r>
            <a:r>
              <a:rPr sz="3600" spc="-5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n.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600" spc="-29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600" spc="17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penelitian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0240" y="2421763"/>
            <a:ext cx="13872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sem</a:t>
            </a:r>
            <a:r>
              <a:rPr sz="3600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32762" y="2421763"/>
            <a:ext cx="1372267" cy="11348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110">
              <a:lnSpc>
                <a:spcPts val="2545"/>
              </a:lnSpc>
              <a:spcBef>
                <a:spcPts val="127"/>
              </a:spcBef>
            </a:pP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ait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61468" indent="71627">
              <a:lnSpc>
                <a:spcPts val="2880"/>
              </a:lnSpc>
              <a:spcBef>
                <a:spcPts val="524"/>
              </a:spcBef>
            </a:pPr>
            <a:r>
              <a:rPr sz="2400" spc="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24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aruh </a:t>
            </a:r>
            <a:r>
              <a:rPr sz="24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400" spc="0" dirty="0">
                <a:solidFill>
                  <a:srgbClr val="2E2B1F"/>
                </a:solidFill>
                <a:latin typeface="Calibri"/>
                <a:cs typeface="Calibri"/>
              </a:rPr>
              <a:t>erhadap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0240" y="2842291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79144" y="2860675"/>
            <a:ext cx="1157720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1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  <a:p>
            <a:pPr marL="12700" marR="45719">
              <a:lnSpc>
                <a:spcPts val="2880"/>
              </a:lnSpc>
              <a:spcBef>
                <a:spcPts val="16"/>
              </a:spcBef>
            </a:pPr>
            <a:r>
              <a:rPr sz="3600" i="1" spc="0" baseline="1137" dirty="0">
                <a:solidFill>
                  <a:srgbClr val="2E2B1F"/>
                </a:solidFill>
                <a:latin typeface="Calibri"/>
                <a:cs typeface="Calibri"/>
              </a:rPr>
              <a:t>scr</a:t>
            </a:r>
            <a:r>
              <a:rPr sz="3600" i="1" spc="4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i="1" spc="0" baseline="1137" dirty="0">
                <a:solidFill>
                  <a:srgbClr val="2E2B1F"/>
                </a:solidFill>
                <a:latin typeface="Calibri"/>
                <a:cs typeface="Calibri"/>
              </a:rPr>
              <a:t>bble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25139" y="2860675"/>
            <a:ext cx="6536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95013" y="2860675"/>
            <a:ext cx="12355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46801" y="2860675"/>
            <a:ext cx="8663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28638" y="2860675"/>
            <a:ext cx="14163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main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75787" y="3226435"/>
            <a:ext cx="280360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penguasaan </a:t>
            </a:r>
            <a:r>
              <a:rPr sz="3600" spc="21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8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osa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73546" y="3226435"/>
            <a:ext cx="6618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26402" y="3226435"/>
            <a:ext cx="6883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06944" y="3226435"/>
            <a:ext cx="2369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79144" y="3592220"/>
            <a:ext cx="76095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8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58442" y="3592220"/>
            <a:ext cx="165671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600" spc="42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Mulia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34283" y="3592220"/>
            <a:ext cx="1319590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elu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ahan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73193" y="3592220"/>
            <a:ext cx="151126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amu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04254" y="3592220"/>
            <a:ext cx="143998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9144" y="3958208"/>
            <a:ext cx="285349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esa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bi 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Ci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ebon.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0240" y="437873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44" y="4397121"/>
            <a:ext cx="73429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Tidak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69694" y="4397121"/>
            <a:ext cx="11363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63011" y="4397121"/>
            <a:ext cx="125326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aruh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73549" y="4397121"/>
            <a:ext cx="6548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84901" y="4397121"/>
            <a:ext cx="12367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78802" y="4397121"/>
            <a:ext cx="8663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4762881"/>
            <a:ext cx="716625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main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33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scr</a:t>
            </a:r>
            <a:r>
              <a:rPr sz="3600" i="1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bble</a:t>
            </a:r>
            <a:r>
              <a:rPr sz="3600" i="1" spc="36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erhadap</a:t>
            </a:r>
            <a:r>
              <a:rPr sz="3600" spc="34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penguasaan</a:t>
            </a:r>
            <a:r>
              <a:rPr sz="3600" spc="35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8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osa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35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5128793"/>
            <a:ext cx="68813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elas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52345" y="5128793"/>
            <a:ext cx="23712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74494" y="5128793"/>
            <a:ext cx="76095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8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1279" y="5128793"/>
            <a:ext cx="172186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  </a:t>
            </a:r>
            <a:r>
              <a:rPr sz="3600" spc="39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Mulia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29581" y="5128793"/>
            <a:ext cx="131836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lu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ahan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4150" y="5128793"/>
            <a:ext cx="151126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amu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5494731"/>
            <a:ext cx="42908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-2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esa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bi 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 Ci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ebon.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7952" y="911350"/>
            <a:ext cx="8532876" cy="59420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8140" y="854963"/>
            <a:ext cx="8784336" cy="60030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7388" y="970788"/>
            <a:ext cx="8269223" cy="5678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35940" y="391111"/>
            <a:ext cx="2379167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90"/>
              </a:lnSpc>
              <a:spcBef>
                <a:spcPts val="214"/>
              </a:spcBef>
            </a:pP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Lan</a:t>
            </a:r>
            <a:r>
              <a:rPr sz="4100" spc="-100" dirty="0">
                <a:solidFill>
                  <a:srgbClr val="675E46"/>
                </a:solidFill>
                <a:latin typeface="Times New Roman"/>
                <a:cs typeface="Times New Roman"/>
              </a:rPr>
              <a:t>j</a:t>
            </a: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u</a:t>
            </a:r>
            <a:r>
              <a:rPr sz="4100" spc="-1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4100" spc="-104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Times New Roman"/>
                <a:cs typeface="Times New Roman"/>
              </a:rPr>
              <a:t>…</a:t>
            </a:r>
            <a:endParaRPr sz="41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0240" y="1089637"/>
            <a:ext cx="801864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6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Orga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isasi</a:t>
            </a:r>
            <a:r>
              <a:rPr sz="3200" b="1" i="1" spc="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(Organi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z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at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</a:t>
            </a:r>
            <a:r>
              <a:rPr sz="3200" b="1" i="1" spc="7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erkai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8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9144" y="1577317"/>
            <a:ext cx="193990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keb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978023" y="1577317"/>
            <a:ext cx="107929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kaji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15765" y="1577317"/>
            <a:ext cx="225176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pusta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3200" spc="33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25590" y="1577317"/>
            <a:ext cx="137267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iteratur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155940" y="1577317"/>
            <a:ext cx="51409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79144" y="2065133"/>
            <a:ext cx="133092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disusun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93035" y="2065133"/>
            <a:ext cx="110329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sec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81297" y="2065133"/>
            <a:ext cx="78770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baik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50789" y="2065133"/>
            <a:ext cx="878103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12102" y="2065133"/>
            <a:ext cx="1758090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mencak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9144" y="2553058"/>
            <a:ext cx="779010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pendahu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bagia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</a:t>
            </a:r>
            <a:r>
              <a:rPr sz="3200" spc="3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dan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ingka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79144" y="3040738"/>
            <a:ext cx="76434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91970" y="3040738"/>
            <a:ext cx="285218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penyus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</a:t>
            </a:r>
            <a:r>
              <a:rPr sz="3200" spc="2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tata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93361" y="3040738"/>
            <a:ext cx="78591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27573" y="3040738"/>
            <a:ext cx="169128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dilakukan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67676" y="3040738"/>
            <a:ext cx="110207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144" y="3528427"/>
            <a:ext cx="1692936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sistematis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0240" y="4113888"/>
            <a:ext cx="39268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7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46962" y="4113888"/>
            <a:ext cx="218730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Meyaki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kan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36035" y="4113888"/>
            <a:ext cx="293224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(Co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vici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gnes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66382" y="4113888"/>
            <a:ext cx="1803181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6916" marR="51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berkait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memba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9144" y="4601568"/>
            <a:ext cx="1308120" cy="92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6533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53742" y="4601568"/>
            <a:ext cx="1238799" cy="92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apakah</a:t>
            </a:r>
            <a:endParaRPr sz="3200">
              <a:latin typeface="Times New Roman"/>
              <a:cs typeface="Times New Roman"/>
            </a:endParaRPr>
          </a:p>
          <a:p>
            <a:pPr marL="337693" marR="61036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04387" y="4601568"/>
            <a:ext cx="108091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kajian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97933" y="4601568"/>
            <a:ext cx="132913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pus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40018" y="4601568"/>
            <a:ext cx="51409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6975" y="5089384"/>
            <a:ext cx="1261290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penul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2293" y="5089384"/>
            <a:ext cx="1896135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memahami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80452" y="5089384"/>
            <a:ext cx="99090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benar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5577259"/>
            <a:ext cx="2006635" cy="919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salah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or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lain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7667" y="5577259"/>
            <a:ext cx="153136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seh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ngga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101" y="5577259"/>
            <a:ext cx="13071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mampu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95109" y="5577259"/>
            <a:ext cx="207540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meyakinkan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15400" y="5486400"/>
            <a:ext cx="228599" cy="685800"/>
          </a:xfrm>
          <a:custGeom>
            <a:avLst/>
            <a:gdLst/>
            <a:ahLst/>
            <a:cxnLst/>
            <a:rect l="l" t="t" r="r" b="b"/>
            <a:pathLst>
              <a:path w="228599" h="685800">
                <a:moveTo>
                  <a:pt x="0" y="685800"/>
                </a:moveTo>
                <a:lnTo>
                  <a:pt x="228599" y="685800"/>
                </a:lnTo>
                <a:lnTo>
                  <a:pt x="228599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056" y="265175"/>
            <a:ext cx="8247888" cy="8869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1380743"/>
            <a:ext cx="9144000" cy="5477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830578"/>
            <a:ext cx="9144000" cy="60274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400" y="1066800"/>
            <a:ext cx="8763000" cy="5562600"/>
          </a:xfrm>
          <a:custGeom>
            <a:avLst/>
            <a:gdLst/>
            <a:ahLst/>
            <a:cxnLst/>
            <a:rect l="l" t="t" r="r" b="b"/>
            <a:pathLst>
              <a:path w="8763000" h="5562600">
                <a:moveTo>
                  <a:pt x="0" y="5562600"/>
                </a:moveTo>
                <a:lnTo>
                  <a:pt x="8763000" y="5562600"/>
                </a:lnTo>
                <a:lnTo>
                  <a:pt x="87630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solidFill>
            <a:srgbClr val="F1F0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2400" y="1066800"/>
            <a:ext cx="8763000" cy="5562600"/>
          </a:xfrm>
          <a:custGeom>
            <a:avLst/>
            <a:gdLst/>
            <a:ahLst/>
            <a:cxnLst/>
            <a:rect l="l" t="t" r="r" b="b"/>
            <a:pathLst>
              <a:path w="8763000" h="5562600">
                <a:moveTo>
                  <a:pt x="0" y="5562600"/>
                </a:moveTo>
                <a:lnTo>
                  <a:pt x="8763000" y="5562600"/>
                </a:lnTo>
                <a:lnTo>
                  <a:pt x="87630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ln w="12700">
            <a:solidFill>
              <a:srgbClr val="D0C86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528193"/>
            <a:ext cx="61255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KN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4800" b="1" spc="-219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89" baseline="3413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USU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219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LAN</a:t>
            </a:r>
            <a:r>
              <a:rPr sz="4800" b="1" spc="-169" baseline="3413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4800" b="1" spc="-104" baseline="3413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800" b="1" spc="-144" baseline="3413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234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800" b="1" spc="-159" baseline="3413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800" b="1" spc="-89" baseline="3413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" y="1066800"/>
            <a:ext cx="8763000" cy="556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340" marR="28803" indent="-228600" algn="just">
              <a:lnSpc>
                <a:spcPct val="100041"/>
              </a:lnSpc>
              <a:spcBef>
                <a:spcPts val="44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1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 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aian</a:t>
            </a:r>
            <a:r>
              <a:rPr sz="2800" spc="5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siste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atis</a:t>
            </a:r>
            <a:r>
              <a:rPr sz="2800" spc="8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tentang</a:t>
            </a:r>
            <a:r>
              <a:rPr sz="2800" spc="8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has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l-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hasil</a:t>
            </a:r>
            <a:r>
              <a:rPr sz="2800" spc="21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litian terda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ulu</a:t>
            </a:r>
            <a:r>
              <a:rPr sz="2800" spc="6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  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ungan</a:t>
            </a:r>
            <a:r>
              <a:rPr sz="2800" spc="62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</a:t>
            </a:r>
            <a:r>
              <a:rPr sz="2800" spc="6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penelitian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2800" spc="68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di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akuka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33935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2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2800" spc="3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Fak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akan</a:t>
            </a:r>
            <a:r>
              <a:rPr sz="2800" spc="62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 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  dari </a:t>
            </a:r>
            <a:r>
              <a:rPr sz="2800" spc="21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 asli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</a:t>
            </a:r>
            <a:endParaRPr sz="2800">
              <a:latin typeface="Times New Roman"/>
              <a:cs typeface="Times New Roman"/>
            </a:endParaRPr>
          </a:p>
          <a:p>
            <a:pPr marL="434340" marR="29185" indent="-228600" algn="just">
              <a:lnSpc>
                <a:spcPct val="100041"/>
              </a:lnSpc>
              <a:spcBef>
                <a:spcPts val="677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3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6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ua</a:t>
            </a:r>
            <a:r>
              <a:rPr sz="2800" spc="4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</a:t>
            </a:r>
            <a:r>
              <a:rPr sz="2800" spc="1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yan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pak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4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den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enc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kan</a:t>
            </a:r>
            <a:r>
              <a:rPr sz="2800" spc="-9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na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3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lis</a:t>
            </a:r>
            <a:r>
              <a:rPr sz="2800" spc="-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</a:t>
            </a:r>
            <a:r>
              <a:rPr sz="2800" spc="-4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tah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-6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terb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30052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4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6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asan</a:t>
            </a:r>
            <a:r>
              <a:rPr sz="2800" spc="1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teori</a:t>
            </a:r>
            <a:r>
              <a:rPr sz="2800" spc="8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pat</a:t>
            </a:r>
            <a:r>
              <a:rPr sz="2800" spc="68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uk 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6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kulait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tif,</a:t>
            </a:r>
            <a:r>
              <a:rPr sz="2800" spc="9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el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atis</a:t>
            </a:r>
            <a:r>
              <a:rPr sz="2800" spc="12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r>
              <a:rPr sz="2800" spc="13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-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ersa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yang</a:t>
            </a:r>
            <a:r>
              <a:rPr sz="2800" spc="9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sung 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aitan</a:t>
            </a:r>
            <a:r>
              <a:rPr sz="2800" spc="-5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2800" spc="-9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dang</a:t>
            </a:r>
            <a:r>
              <a:rPr sz="2800" spc="-7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il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2800" spc="-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telit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29148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5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5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tasi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asal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2800" spc="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-19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delim</a:t>
            </a:r>
            <a:r>
              <a:rPr sz="2800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ting</a:t>
            </a:r>
            <a:r>
              <a:rPr sz="2800" i="1" spc="3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i="1" spc="5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-10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esea</a:t>
            </a:r>
            <a:r>
              <a:rPr sz="2800" i="1" spc="-10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h p</a:t>
            </a:r>
            <a:r>
              <a:rPr sz="2800" i="1" spc="-10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28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lem</a:t>
            </a:r>
            <a:r>
              <a:rPr sz="28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2024" y="1330452"/>
            <a:ext cx="8951976" cy="53629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0979" y="830579"/>
            <a:ext cx="8702040" cy="55321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49580" y="1059179"/>
            <a:ext cx="8244840" cy="50749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5940" y="391125"/>
            <a:ext cx="236877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anj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…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0240" y="1175893"/>
            <a:ext cx="39520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6.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35176" y="1175893"/>
            <a:ext cx="217810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Menemu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03219" y="1175893"/>
            <a:ext cx="82554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17873" y="1175893"/>
            <a:ext cx="8507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baru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58181" y="1175893"/>
            <a:ext cx="18664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penemuan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13854" y="1175893"/>
            <a:ext cx="145418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(se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9144" y="1663573"/>
            <a:ext cx="349682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i="1" spc="-1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w l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nes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of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q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uiry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0240" y="2248941"/>
            <a:ext cx="39532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7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8298" y="2248941"/>
            <a:ext cx="220864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Menghindari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0042" y="2248941"/>
            <a:ext cx="2042078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64402" y="2248941"/>
            <a:ext cx="867148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53376" y="2248941"/>
            <a:ext cx="121450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44" y="2736850"/>
            <a:ext cx="30252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berhas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oid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13759" y="2736850"/>
            <a:ext cx="362793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frui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less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approac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es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0240" y="3322066"/>
            <a:ext cx="39520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8.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69822" y="3322066"/>
            <a:ext cx="223751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32047" y="3322066"/>
            <a:ext cx="21667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ham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5946" y="3322066"/>
            <a:ext cx="22422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ologis.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3810000"/>
            <a:ext cx="567804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(gai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ing</a:t>
            </a:r>
            <a:r>
              <a:rPr sz="4800" i="1" spc="3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hodo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ogi</a:t>
            </a:r>
            <a:r>
              <a:rPr sz="4800" i="1" spc="-29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4800" i="1" spc="2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ins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i="1" spc="-44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ts).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4395216"/>
            <a:ext cx="801657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9.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4800" spc="27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3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ama</a:t>
            </a:r>
            <a:r>
              <a:rPr sz="4800" spc="29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(seek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4883048"/>
            <a:ext cx="498893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sup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ort</a:t>
            </a:r>
            <a:r>
              <a:rPr sz="4800" i="1" spc="-44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or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groun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ed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).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578360"/>
            <a:ext cx="7415912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2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3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46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240" y="1686432"/>
            <a:ext cx="29913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A9A47B"/>
                </a:solidFill>
                <a:latin typeface="Calibri"/>
                <a:cs typeface="Calibri"/>
              </a:rPr>
              <a:t>A.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744" y="1686432"/>
            <a:ext cx="4912200" cy="15116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nsep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9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3300" spc="-3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55549">
              <a:lnSpc>
                <a:spcPct val="101725"/>
              </a:lnSpc>
              <a:spcBef>
                <a:spcPts val="368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1.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ertian</a:t>
            </a:r>
            <a:r>
              <a:rPr sz="2200" spc="-7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81457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Prin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ip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81457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3.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t….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3296157"/>
            <a:ext cx="5049532" cy="1913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B.</a:t>
            </a:r>
            <a:r>
              <a:rPr sz="3300" spc="-1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nsep</a:t>
            </a:r>
            <a:r>
              <a:rPr sz="3300" spc="-5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emban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2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gni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if</a:t>
            </a: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endParaRPr sz="2200">
              <a:latin typeface="Calibri"/>
              <a:cs typeface="Calibri"/>
            </a:endParaRPr>
          </a:p>
          <a:p>
            <a:pPr marL="813054" marR="41833">
              <a:lnSpc>
                <a:spcPct val="101725"/>
              </a:lnSpc>
              <a:spcBef>
                <a:spcPts val="368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1.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6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ahapan</a:t>
            </a:r>
            <a:r>
              <a:rPr sz="2200" spc="-9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ban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ognit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endParaRPr sz="2200">
              <a:latin typeface="Calibri"/>
              <a:cs typeface="Calibri"/>
            </a:endParaRPr>
          </a:p>
          <a:p>
            <a:pPr marL="1689174" marR="2632028" algn="ctr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……</a:t>
            </a:r>
            <a:endParaRPr sz="2200">
              <a:latin typeface="Calibri"/>
              <a:cs typeface="Calibri"/>
            </a:endParaRPr>
          </a:p>
          <a:p>
            <a:pPr marL="1693837" marR="2625140" algn="ctr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b.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……</a:t>
            </a:r>
            <a:endParaRPr sz="2200">
              <a:latin typeface="Calibri"/>
              <a:cs typeface="Calibri"/>
            </a:endParaRPr>
          </a:p>
          <a:p>
            <a:pPr marL="813054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t….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697093" y="3296157"/>
            <a:ext cx="513352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764844" y="1864338"/>
            <a:ext cx="5909381" cy="1674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95"/>
              </a:lnSpc>
              <a:spcBef>
                <a:spcPts val="309"/>
              </a:spcBef>
            </a:pPr>
            <a:r>
              <a:rPr sz="5900" spc="-57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ek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59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59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5900" spc="-20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5900" spc="-10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59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5900">
              <a:latin typeface="Cambria"/>
              <a:cs typeface="Cambria"/>
            </a:endParaRPr>
          </a:p>
          <a:p>
            <a:pPr marL="12700" marR="112471">
              <a:lnSpc>
                <a:spcPts val="6825"/>
              </a:lnSpc>
              <a:spcBef>
                <a:spcPts val="196"/>
              </a:spcBef>
            </a:pP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8850" spc="-94" baseline="-1445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mbe</a:t>
            </a:r>
            <a:r>
              <a:rPr sz="8850" spc="0" baseline="-144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8850" spc="-225" baseline="-14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8850" spc="-94" baseline="-1445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8850" spc="-104" baseline="-1445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8850" spc="-139" baseline="-144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8850" spc="0" baseline="-1445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5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50240" y="166961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1686432"/>
            <a:ext cx="7156526" cy="3188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ngu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ip</a:t>
            </a:r>
            <a:r>
              <a:rPr sz="3300" spc="-7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ali</a:t>
            </a:r>
            <a:r>
              <a:rPr sz="3300" spc="-8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5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4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300" spc="-3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ruju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352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lam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rm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ruju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2200" spc="-8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depan</a:t>
            </a:r>
            <a:r>
              <a:rPr sz="3300" spc="-6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8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6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8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5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4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nam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34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</a:t>
            </a:r>
            <a:r>
              <a:rPr sz="2200" spc="-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dua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(2</a:t>
            </a:r>
            <a:r>
              <a:rPr sz="3300" spc="-1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ang: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  <a:p>
            <a:pPr marL="12700" marR="354112">
              <a:lnSpc>
                <a:spcPts val="2640"/>
              </a:lnSpc>
              <a:spcBef>
                <a:spcPts val="46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dua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t.al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t.al: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240760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348050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421837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2030</Words>
  <Application>Microsoft Office PowerPoint</Application>
  <PresentationFormat>On-screen Show (4:3)</PresentationFormat>
  <Paragraphs>566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Arial Black</vt:lpstr>
      <vt:lpstr>Bookman Old Style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Anonim</cp:lastModifiedBy>
  <cp:revision>2</cp:revision>
  <dcterms:modified xsi:type="dcterms:W3CDTF">2020-04-12T10:53:13Z</dcterms:modified>
</cp:coreProperties>
</file>