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99" r:id="rId5"/>
    <p:sldId id="296" r:id="rId6"/>
    <p:sldId id="260" r:id="rId7"/>
    <p:sldId id="297" r:id="rId8"/>
    <p:sldId id="300" r:id="rId9"/>
    <p:sldId id="301" r:id="rId10"/>
    <p:sldId id="302" r:id="rId11"/>
    <p:sldId id="262" r:id="rId12"/>
    <p:sldId id="259" r:id="rId13"/>
    <p:sldId id="263" r:id="rId14"/>
    <p:sldId id="267" r:id="rId15"/>
    <p:sldId id="264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5" r:id="rId25"/>
    <p:sldId id="277" r:id="rId26"/>
    <p:sldId id="278" r:id="rId27"/>
    <p:sldId id="279" r:id="rId28"/>
    <p:sldId id="280" r:id="rId29"/>
    <p:sldId id="288" r:id="rId30"/>
    <p:sldId id="281" r:id="rId31"/>
    <p:sldId id="282" r:id="rId32"/>
    <p:sldId id="283" r:id="rId33"/>
    <p:sldId id="284" r:id="rId34"/>
    <p:sldId id="289" r:id="rId35"/>
    <p:sldId id="285" r:id="rId36"/>
    <p:sldId id="290" r:id="rId37"/>
    <p:sldId id="291" r:id="rId38"/>
    <p:sldId id="286" r:id="rId39"/>
    <p:sldId id="292" r:id="rId40"/>
    <p:sldId id="293" r:id="rId41"/>
    <p:sldId id="294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_rels/data19.xml.rels><?xml version="1.0" encoding="UTF-8" standalone="yes"?>
<Relationships xmlns="http://schemas.openxmlformats.org/package/2006/relationships"><Relationship Id="rId1" Type="http://schemas.openxmlformats.org/officeDocument/2006/relationships/hyperlink" Target="file:///C:\Program%20Files\Softindo\Program%20Files\d-Tax\data\UU%20No.%2016%20TAHUN%202000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646D00-D4B7-4446-AEF0-90AD6A0B6C81}" type="doc">
      <dgm:prSet loTypeId="urn:microsoft.com/office/officeart/2005/8/layout/vList3#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5D4EF6E-D1C1-4570-AEFF-18BFF8CC45AC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tagihan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8A3D2BCC-88CD-4806-B5BE-1D7452AF1803}" type="parTrans" cxnId="{636B9CBB-2DDE-434D-85A2-E91BE9B11411}">
      <dgm:prSet/>
      <dgm:spPr/>
      <dgm:t>
        <a:bodyPr/>
        <a:lstStyle/>
        <a:p>
          <a:endParaRPr lang="en-US"/>
        </a:p>
      </dgm:t>
    </dgm:pt>
    <dgm:pt modelId="{1A7722CB-930F-4631-A13F-1A232D9A353C}" type="sibTrans" cxnId="{636B9CBB-2DDE-434D-85A2-E91BE9B11411}">
      <dgm:prSet/>
      <dgm:spPr/>
      <dgm:t>
        <a:bodyPr/>
        <a:lstStyle/>
        <a:p>
          <a:endParaRPr lang="en-US"/>
        </a:p>
      </dgm:t>
    </dgm:pt>
    <dgm:pt modelId="{0198C978-7714-4537-ACED-FE201D9F2474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paksa</a:t>
          </a:r>
          <a:endParaRPr lang="en-US" dirty="0">
            <a:latin typeface="Candara" pitchFamily="34" charset="0"/>
          </a:endParaRPr>
        </a:p>
      </dgm:t>
    </dgm:pt>
    <dgm:pt modelId="{F0584196-D3F6-469B-9695-05A43077676A}" type="parTrans" cxnId="{3215F23C-8E68-4B82-A318-9F5956C699F9}">
      <dgm:prSet/>
      <dgm:spPr/>
      <dgm:t>
        <a:bodyPr/>
        <a:lstStyle/>
        <a:p>
          <a:endParaRPr lang="en-US"/>
        </a:p>
      </dgm:t>
    </dgm:pt>
    <dgm:pt modelId="{9DCC9FBA-07A2-4F94-AF79-AEC4E9508CDF}" type="sibTrans" cxnId="{3215F23C-8E68-4B82-A318-9F5956C699F9}">
      <dgm:prSet/>
      <dgm:spPr/>
      <dgm:t>
        <a:bodyPr/>
        <a:lstStyle/>
        <a:p>
          <a:endParaRPr lang="en-US"/>
        </a:p>
      </dgm:t>
    </dgm:pt>
    <dgm:pt modelId="{444B9AD8-FBD7-4287-873B-B0970779F2BA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Keberatan</a:t>
          </a:r>
          <a:r>
            <a:rPr lang="en-US" dirty="0" smtClean="0">
              <a:latin typeface="Candara" pitchFamily="34" charset="0"/>
            </a:rPr>
            <a:t>, banding, </a:t>
          </a:r>
          <a:r>
            <a:rPr lang="en-US" dirty="0" err="1" smtClean="0">
              <a:latin typeface="Candara" pitchFamily="34" charset="0"/>
            </a:rPr>
            <a:t>peninjauan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kembali</a:t>
          </a:r>
          <a:endParaRPr lang="en-US" dirty="0">
            <a:latin typeface="Candara" pitchFamily="34" charset="0"/>
          </a:endParaRPr>
        </a:p>
      </dgm:t>
    </dgm:pt>
    <dgm:pt modelId="{458427A1-4863-40B0-B2DE-6C3483CBF85D}" type="parTrans" cxnId="{5528367A-ED06-41F1-8514-1177223879C5}">
      <dgm:prSet/>
      <dgm:spPr/>
      <dgm:t>
        <a:bodyPr/>
        <a:lstStyle/>
        <a:p>
          <a:endParaRPr lang="en-US"/>
        </a:p>
      </dgm:t>
    </dgm:pt>
    <dgm:pt modelId="{C2132C31-EA1D-4891-985B-4532864A93B4}" type="sibTrans" cxnId="{5528367A-ED06-41F1-8514-1177223879C5}">
      <dgm:prSet/>
      <dgm:spPr/>
      <dgm:t>
        <a:bodyPr/>
        <a:lstStyle/>
        <a:p>
          <a:endParaRPr lang="en-US"/>
        </a:p>
      </dgm:t>
    </dgm:pt>
    <dgm:pt modelId="{AF547E45-0990-4111-BF05-513A37C2B625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Pembukuan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pemeriksaan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penyidikan</a:t>
          </a:r>
          <a:endParaRPr lang="en-US" dirty="0">
            <a:latin typeface="Candara" pitchFamily="34" charset="0"/>
          </a:endParaRPr>
        </a:p>
      </dgm:t>
    </dgm:pt>
    <dgm:pt modelId="{3F3B2741-81DB-4082-AB42-BF400F4AC8B5}" type="parTrans" cxnId="{D4073BBF-387E-4DBA-9A85-C74D2497F5A9}">
      <dgm:prSet/>
      <dgm:spPr/>
      <dgm:t>
        <a:bodyPr/>
        <a:lstStyle/>
        <a:p>
          <a:endParaRPr lang="en-US"/>
        </a:p>
      </dgm:t>
    </dgm:pt>
    <dgm:pt modelId="{58292735-0F49-4F5F-AD1B-C13A81C8F1FB}" type="sibTrans" cxnId="{D4073BBF-387E-4DBA-9A85-C74D2497F5A9}">
      <dgm:prSet/>
      <dgm:spPr/>
      <dgm:t>
        <a:bodyPr/>
        <a:lstStyle/>
        <a:p>
          <a:endParaRPr lang="en-US"/>
        </a:p>
      </dgm:t>
    </dgm:pt>
    <dgm:pt modelId="{141FB523-7708-46D3-9AA7-49A26EAB69FA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Sanksi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708925E9-019E-46D2-A443-C734D25A7764}" type="parTrans" cxnId="{FA29F685-C9B8-49D5-B95F-16D6AF0FBDEF}">
      <dgm:prSet/>
      <dgm:spPr/>
      <dgm:t>
        <a:bodyPr/>
        <a:lstStyle/>
        <a:p>
          <a:endParaRPr lang="en-US"/>
        </a:p>
      </dgm:t>
    </dgm:pt>
    <dgm:pt modelId="{0B1EC078-D5E9-4C37-B6AB-234C4C8A35A5}" type="sibTrans" cxnId="{FA29F685-C9B8-49D5-B95F-16D6AF0FBDEF}">
      <dgm:prSet/>
      <dgm:spPr/>
      <dgm:t>
        <a:bodyPr/>
        <a:lstStyle/>
        <a:p>
          <a:endParaRPr lang="en-US"/>
        </a:p>
      </dgm:t>
    </dgm:pt>
    <dgm:pt modelId="{903E6386-5C7F-4346-9F95-CBB637464208}" type="pres">
      <dgm:prSet presAssocID="{21646D00-D4B7-4446-AEF0-90AD6A0B6C8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AC9BD8-A653-4314-B6F5-3076E9C4ECD5}" type="pres">
      <dgm:prSet presAssocID="{C5D4EF6E-D1C1-4570-AEFF-18BFF8CC45AC}" presName="composite" presStyleCnt="0"/>
      <dgm:spPr/>
    </dgm:pt>
    <dgm:pt modelId="{8F7DAE92-1D83-4EEE-8DDC-47624B063DFC}" type="pres">
      <dgm:prSet presAssocID="{C5D4EF6E-D1C1-4570-AEFF-18BFF8CC45AC}" presName="imgShp" presStyleLbl="fgImgPlace1" presStyleIdx="0" presStyleCnt="5"/>
      <dgm:spPr/>
    </dgm:pt>
    <dgm:pt modelId="{B7960DA4-9D1E-4E88-9763-30EEBA8EB4A9}" type="pres">
      <dgm:prSet presAssocID="{C5D4EF6E-D1C1-4570-AEFF-18BFF8CC45AC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E499FB-34FE-452D-A449-BA334E6F3E53}" type="pres">
      <dgm:prSet presAssocID="{1A7722CB-930F-4631-A13F-1A232D9A353C}" presName="spacing" presStyleCnt="0"/>
      <dgm:spPr/>
    </dgm:pt>
    <dgm:pt modelId="{B8855473-182D-4364-86FA-42E6FE88B9C2}" type="pres">
      <dgm:prSet presAssocID="{0198C978-7714-4537-ACED-FE201D9F2474}" presName="composite" presStyleCnt="0"/>
      <dgm:spPr/>
    </dgm:pt>
    <dgm:pt modelId="{E6A72002-7734-47B8-B356-C0445CC90656}" type="pres">
      <dgm:prSet presAssocID="{0198C978-7714-4537-ACED-FE201D9F2474}" presName="imgShp" presStyleLbl="fgImgPlace1" presStyleIdx="1" presStyleCnt="5"/>
      <dgm:spPr/>
    </dgm:pt>
    <dgm:pt modelId="{DB202B75-BAB4-4004-8DFF-4B61ACB059B8}" type="pres">
      <dgm:prSet presAssocID="{0198C978-7714-4537-ACED-FE201D9F2474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6027F-40CA-453F-BD6A-71BB4DC97B2F}" type="pres">
      <dgm:prSet presAssocID="{9DCC9FBA-07A2-4F94-AF79-AEC4E9508CDF}" presName="spacing" presStyleCnt="0"/>
      <dgm:spPr/>
    </dgm:pt>
    <dgm:pt modelId="{161056FF-7380-465B-9807-338103C3ABFF}" type="pres">
      <dgm:prSet presAssocID="{444B9AD8-FBD7-4287-873B-B0970779F2BA}" presName="composite" presStyleCnt="0"/>
      <dgm:spPr/>
    </dgm:pt>
    <dgm:pt modelId="{F6D5A047-E8C3-4270-A724-A50F6743611C}" type="pres">
      <dgm:prSet presAssocID="{444B9AD8-FBD7-4287-873B-B0970779F2BA}" presName="imgShp" presStyleLbl="fgImgPlace1" presStyleIdx="2" presStyleCnt="5"/>
      <dgm:spPr/>
    </dgm:pt>
    <dgm:pt modelId="{354F1049-F7F4-4D33-8180-94F6BA02C7C7}" type="pres">
      <dgm:prSet presAssocID="{444B9AD8-FBD7-4287-873B-B0970779F2BA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C1A6EC-5978-4EF4-A13E-295BE9ED679A}" type="pres">
      <dgm:prSet presAssocID="{C2132C31-EA1D-4891-985B-4532864A93B4}" presName="spacing" presStyleCnt="0"/>
      <dgm:spPr/>
    </dgm:pt>
    <dgm:pt modelId="{AFAA2464-8DF3-4370-AB28-7C715B557C0E}" type="pres">
      <dgm:prSet presAssocID="{AF547E45-0990-4111-BF05-513A37C2B625}" presName="composite" presStyleCnt="0"/>
      <dgm:spPr/>
    </dgm:pt>
    <dgm:pt modelId="{FF52CE9B-98CF-4E57-A66B-C9EE3F209E6B}" type="pres">
      <dgm:prSet presAssocID="{AF547E45-0990-4111-BF05-513A37C2B625}" presName="imgShp" presStyleLbl="fgImgPlace1" presStyleIdx="3" presStyleCnt="5"/>
      <dgm:spPr/>
    </dgm:pt>
    <dgm:pt modelId="{1E7911FB-D219-4C16-BC6E-FC28608CF106}" type="pres">
      <dgm:prSet presAssocID="{AF547E45-0990-4111-BF05-513A37C2B625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EDC8AF-0039-481D-956A-18A75B5CF7CB}" type="pres">
      <dgm:prSet presAssocID="{58292735-0F49-4F5F-AD1B-C13A81C8F1FB}" presName="spacing" presStyleCnt="0"/>
      <dgm:spPr/>
    </dgm:pt>
    <dgm:pt modelId="{997D915C-AF00-4448-AFEA-061C2A7F63D4}" type="pres">
      <dgm:prSet presAssocID="{141FB523-7708-46D3-9AA7-49A26EAB69FA}" presName="composite" presStyleCnt="0"/>
      <dgm:spPr/>
    </dgm:pt>
    <dgm:pt modelId="{35394088-1B66-44E0-8719-CCA05F1F1A13}" type="pres">
      <dgm:prSet presAssocID="{141FB523-7708-46D3-9AA7-49A26EAB69FA}" presName="imgShp" presStyleLbl="fgImgPlace1" presStyleIdx="4" presStyleCnt="5"/>
      <dgm:spPr/>
    </dgm:pt>
    <dgm:pt modelId="{68FED0F6-F780-450B-93C8-DCA4F3C7A2F3}" type="pres">
      <dgm:prSet presAssocID="{141FB523-7708-46D3-9AA7-49A26EAB69FA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28367A-ED06-41F1-8514-1177223879C5}" srcId="{21646D00-D4B7-4446-AEF0-90AD6A0B6C81}" destId="{444B9AD8-FBD7-4287-873B-B0970779F2BA}" srcOrd="2" destOrd="0" parTransId="{458427A1-4863-40B0-B2DE-6C3483CBF85D}" sibTransId="{C2132C31-EA1D-4891-985B-4532864A93B4}"/>
    <dgm:cxn modelId="{FD54BAE3-6517-4FC9-9F2F-2ED520A59B68}" type="presOf" srcId="{AF547E45-0990-4111-BF05-513A37C2B625}" destId="{1E7911FB-D219-4C16-BC6E-FC28608CF106}" srcOrd="0" destOrd="0" presId="urn:microsoft.com/office/officeart/2005/8/layout/vList3#1"/>
    <dgm:cxn modelId="{663D72E9-E92D-4DCB-9C03-E345333B2464}" type="presOf" srcId="{444B9AD8-FBD7-4287-873B-B0970779F2BA}" destId="{354F1049-F7F4-4D33-8180-94F6BA02C7C7}" srcOrd="0" destOrd="0" presId="urn:microsoft.com/office/officeart/2005/8/layout/vList3#1"/>
    <dgm:cxn modelId="{D4073BBF-387E-4DBA-9A85-C74D2497F5A9}" srcId="{21646D00-D4B7-4446-AEF0-90AD6A0B6C81}" destId="{AF547E45-0990-4111-BF05-513A37C2B625}" srcOrd="3" destOrd="0" parTransId="{3F3B2741-81DB-4082-AB42-BF400F4AC8B5}" sibTransId="{58292735-0F49-4F5F-AD1B-C13A81C8F1FB}"/>
    <dgm:cxn modelId="{3215F23C-8E68-4B82-A318-9F5956C699F9}" srcId="{21646D00-D4B7-4446-AEF0-90AD6A0B6C81}" destId="{0198C978-7714-4537-ACED-FE201D9F2474}" srcOrd="1" destOrd="0" parTransId="{F0584196-D3F6-469B-9695-05A43077676A}" sibTransId="{9DCC9FBA-07A2-4F94-AF79-AEC4E9508CDF}"/>
    <dgm:cxn modelId="{48AE6DB2-939C-4065-A9C1-7CCAA913BD24}" type="presOf" srcId="{141FB523-7708-46D3-9AA7-49A26EAB69FA}" destId="{68FED0F6-F780-450B-93C8-DCA4F3C7A2F3}" srcOrd="0" destOrd="0" presId="urn:microsoft.com/office/officeart/2005/8/layout/vList3#1"/>
    <dgm:cxn modelId="{F294E325-9E61-4474-AE1F-D666B3696655}" type="presOf" srcId="{21646D00-D4B7-4446-AEF0-90AD6A0B6C81}" destId="{903E6386-5C7F-4346-9F95-CBB637464208}" srcOrd="0" destOrd="0" presId="urn:microsoft.com/office/officeart/2005/8/layout/vList3#1"/>
    <dgm:cxn modelId="{FA29F685-C9B8-49D5-B95F-16D6AF0FBDEF}" srcId="{21646D00-D4B7-4446-AEF0-90AD6A0B6C81}" destId="{141FB523-7708-46D3-9AA7-49A26EAB69FA}" srcOrd="4" destOrd="0" parTransId="{708925E9-019E-46D2-A443-C734D25A7764}" sibTransId="{0B1EC078-D5E9-4C37-B6AB-234C4C8A35A5}"/>
    <dgm:cxn modelId="{BDD5A1A9-B3EF-465A-898E-3E211A18F6A6}" type="presOf" srcId="{0198C978-7714-4537-ACED-FE201D9F2474}" destId="{DB202B75-BAB4-4004-8DFF-4B61ACB059B8}" srcOrd="0" destOrd="0" presId="urn:microsoft.com/office/officeart/2005/8/layout/vList3#1"/>
    <dgm:cxn modelId="{636B9CBB-2DDE-434D-85A2-E91BE9B11411}" srcId="{21646D00-D4B7-4446-AEF0-90AD6A0B6C81}" destId="{C5D4EF6E-D1C1-4570-AEFF-18BFF8CC45AC}" srcOrd="0" destOrd="0" parTransId="{8A3D2BCC-88CD-4806-B5BE-1D7452AF1803}" sibTransId="{1A7722CB-930F-4631-A13F-1A232D9A353C}"/>
    <dgm:cxn modelId="{07477CF9-91F1-4EE6-8A07-A7284A2C27F1}" type="presOf" srcId="{C5D4EF6E-D1C1-4570-AEFF-18BFF8CC45AC}" destId="{B7960DA4-9D1E-4E88-9763-30EEBA8EB4A9}" srcOrd="0" destOrd="0" presId="urn:microsoft.com/office/officeart/2005/8/layout/vList3#1"/>
    <dgm:cxn modelId="{F5950C1F-F173-45B0-90C1-2DD3C4112B24}" type="presParOf" srcId="{903E6386-5C7F-4346-9F95-CBB637464208}" destId="{B8AC9BD8-A653-4314-B6F5-3076E9C4ECD5}" srcOrd="0" destOrd="0" presId="urn:microsoft.com/office/officeart/2005/8/layout/vList3#1"/>
    <dgm:cxn modelId="{3C7807BE-2CB1-4D8E-AC14-08905486865D}" type="presParOf" srcId="{B8AC9BD8-A653-4314-B6F5-3076E9C4ECD5}" destId="{8F7DAE92-1D83-4EEE-8DDC-47624B063DFC}" srcOrd="0" destOrd="0" presId="urn:microsoft.com/office/officeart/2005/8/layout/vList3#1"/>
    <dgm:cxn modelId="{C3C43110-EBA3-46B0-8228-C6DA226F5C9E}" type="presParOf" srcId="{B8AC9BD8-A653-4314-B6F5-3076E9C4ECD5}" destId="{B7960DA4-9D1E-4E88-9763-30EEBA8EB4A9}" srcOrd="1" destOrd="0" presId="urn:microsoft.com/office/officeart/2005/8/layout/vList3#1"/>
    <dgm:cxn modelId="{2448A22F-8BE6-4390-BE94-0156DEF0AB76}" type="presParOf" srcId="{903E6386-5C7F-4346-9F95-CBB637464208}" destId="{6FE499FB-34FE-452D-A449-BA334E6F3E53}" srcOrd="1" destOrd="0" presId="urn:microsoft.com/office/officeart/2005/8/layout/vList3#1"/>
    <dgm:cxn modelId="{D9D6F129-EBDC-4DD1-A9F7-F3D3CE858DE1}" type="presParOf" srcId="{903E6386-5C7F-4346-9F95-CBB637464208}" destId="{B8855473-182D-4364-86FA-42E6FE88B9C2}" srcOrd="2" destOrd="0" presId="urn:microsoft.com/office/officeart/2005/8/layout/vList3#1"/>
    <dgm:cxn modelId="{828E204A-EE93-41ED-9494-3C52BDE2C179}" type="presParOf" srcId="{B8855473-182D-4364-86FA-42E6FE88B9C2}" destId="{E6A72002-7734-47B8-B356-C0445CC90656}" srcOrd="0" destOrd="0" presId="urn:microsoft.com/office/officeart/2005/8/layout/vList3#1"/>
    <dgm:cxn modelId="{AA436B09-0B1F-46BE-80BE-F27AC5CA25B1}" type="presParOf" srcId="{B8855473-182D-4364-86FA-42E6FE88B9C2}" destId="{DB202B75-BAB4-4004-8DFF-4B61ACB059B8}" srcOrd="1" destOrd="0" presId="urn:microsoft.com/office/officeart/2005/8/layout/vList3#1"/>
    <dgm:cxn modelId="{CAC21FB2-583D-4B73-9957-944EFEE01C95}" type="presParOf" srcId="{903E6386-5C7F-4346-9F95-CBB637464208}" destId="{F9A6027F-40CA-453F-BD6A-71BB4DC97B2F}" srcOrd="3" destOrd="0" presId="urn:microsoft.com/office/officeart/2005/8/layout/vList3#1"/>
    <dgm:cxn modelId="{6806CC71-264A-47D5-A7B0-BCF5F93A3095}" type="presParOf" srcId="{903E6386-5C7F-4346-9F95-CBB637464208}" destId="{161056FF-7380-465B-9807-338103C3ABFF}" srcOrd="4" destOrd="0" presId="urn:microsoft.com/office/officeart/2005/8/layout/vList3#1"/>
    <dgm:cxn modelId="{44160B78-EFA0-4D2D-85F9-0AC33765274E}" type="presParOf" srcId="{161056FF-7380-465B-9807-338103C3ABFF}" destId="{F6D5A047-E8C3-4270-A724-A50F6743611C}" srcOrd="0" destOrd="0" presId="urn:microsoft.com/office/officeart/2005/8/layout/vList3#1"/>
    <dgm:cxn modelId="{8CDE9C75-2D9C-4970-A6B5-0ED2B68D01A7}" type="presParOf" srcId="{161056FF-7380-465B-9807-338103C3ABFF}" destId="{354F1049-F7F4-4D33-8180-94F6BA02C7C7}" srcOrd="1" destOrd="0" presId="urn:microsoft.com/office/officeart/2005/8/layout/vList3#1"/>
    <dgm:cxn modelId="{BFD2DE27-5C18-4CCB-9314-B1C81F3CFF0B}" type="presParOf" srcId="{903E6386-5C7F-4346-9F95-CBB637464208}" destId="{E4C1A6EC-5978-4EF4-A13E-295BE9ED679A}" srcOrd="5" destOrd="0" presId="urn:microsoft.com/office/officeart/2005/8/layout/vList3#1"/>
    <dgm:cxn modelId="{33C967C8-1C4D-4CC3-BC2E-C9ECD702E9E1}" type="presParOf" srcId="{903E6386-5C7F-4346-9F95-CBB637464208}" destId="{AFAA2464-8DF3-4370-AB28-7C715B557C0E}" srcOrd="6" destOrd="0" presId="urn:microsoft.com/office/officeart/2005/8/layout/vList3#1"/>
    <dgm:cxn modelId="{6B732277-8CF8-4B1A-98C1-DB2C268BD87F}" type="presParOf" srcId="{AFAA2464-8DF3-4370-AB28-7C715B557C0E}" destId="{FF52CE9B-98CF-4E57-A66B-C9EE3F209E6B}" srcOrd="0" destOrd="0" presId="urn:microsoft.com/office/officeart/2005/8/layout/vList3#1"/>
    <dgm:cxn modelId="{E8B157A9-A970-458D-8D3B-92C083103754}" type="presParOf" srcId="{AFAA2464-8DF3-4370-AB28-7C715B557C0E}" destId="{1E7911FB-D219-4C16-BC6E-FC28608CF106}" srcOrd="1" destOrd="0" presId="urn:microsoft.com/office/officeart/2005/8/layout/vList3#1"/>
    <dgm:cxn modelId="{6FE3137E-4988-458F-B749-7E27BD1D1B93}" type="presParOf" srcId="{903E6386-5C7F-4346-9F95-CBB637464208}" destId="{1CEDC8AF-0039-481D-956A-18A75B5CF7CB}" srcOrd="7" destOrd="0" presId="urn:microsoft.com/office/officeart/2005/8/layout/vList3#1"/>
    <dgm:cxn modelId="{402E719E-2389-47D3-9D2D-4B7F85A19CD2}" type="presParOf" srcId="{903E6386-5C7F-4346-9F95-CBB637464208}" destId="{997D915C-AF00-4448-AFEA-061C2A7F63D4}" srcOrd="8" destOrd="0" presId="urn:microsoft.com/office/officeart/2005/8/layout/vList3#1"/>
    <dgm:cxn modelId="{84151238-1F78-4E7D-94B0-17D5C50FED84}" type="presParOf" srcId="{997D915C-AF00-4448-AFEA-061C2A7F63D4}" destId="{35394088-1B66-44E0-8719-CCA05F1F1A13}" srcOrd="0" destOrd="0" presId="urn:microsoft.com/office/officeart/2005/8/layout/vList3#1"/>
    <dgm:cxn modelId="{51E865AA-CD65-4A25-89AA-9D8B75989B6A}" type="presParOf" srcId="{997D915C-AF00-4448-AFEA-061C2A7F63D4}" destId="{68FED0F6-F780-450B-93C8-DCA4F3C7A2F3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/>
      <dgm:spPr/>
      <dgm:t>
        <a:bodyPr/>
        <a:lstStyle/>
        <a:p>
          <a:pPr marL="273050" indent="-273050" algn="l"/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2. </a:t>
          </a:r>
          <a:r>
            <a:rPr lang="en-US" dirty="0" err="1" smtClean="0">
              <a:latin typeface="Candara" pitchFamily="34" charset="0"/>
            </a:rPr>
            <a:t>Mendaftarkan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diri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untuk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dikukuhkan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sebagai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(PKP), </a:t>
          </a:r>
          <a:r>
            <a:rPr lang="en-US" dirty="0" err="1" smtClean="0">
              <a:latin typeface="Candara" pitchFamily="34" charset="0"/>
            </a:rPr>
            <a:t>bagi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5BA87-71E7-4930-B993-14B34050C6EA}">
      <dgm:prSet phldrT="[Text]"/>
      <dgm:spPr/>
      <dgm:t>
        <a:bodyPr/>
        <a:lstStyle/>
        <a:p>
          <a:pPr marL="273050" indent="-273050" algn="l"/>
          <a:r>
            <a:rPr lang="en-US" dirty="0" smtClean="0">
              <a:latin typeface="Candara" pitchFamily="34" charset="0"/>
            </a:rPr>
            <a:t>a. </a:t>
          </a:r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memiliki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peredaran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bruto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melebihi</a:t>
          </a:r>
          <a:r>
            <a:rPr lang="en-US" dirty="0" smtClean="0">
              <a:latin typeface="Candara" pitchFamily="34" charset="0"/>
            </a:rPr>
            <a:t> Rp4.800.000.000 (</a:t>
          </a:r>
          <a:r>
            <a:rPr lang="en-US" dirty="0" err="1" smtClean="0">
              <a:latin typeface="Candara" pitchFamily="34" charset="0"/>
            </a:rPr>
            <a:t>batasan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kecil</a:t>
          </a:r>
          <a:r>
            <a:rPr lang="en-US" dirty="0" smtClean="0">
              <a:latin typeface="Candara" pitchFamily="34" charset="0"/>
            </a:rPr>
            <a:t>)</a:t>
          </a:r>
          <a:endParaRPr lang="en-US" dirty="0">
            <a:latin typeface="Candara" pitchFamily="34" charset="0"/>
          </a:endParaRPr>
        </a:p>
      </dgm:t>
    </dgm:pt>
    <dgm:pt modelId="{2EE78EC1-AE3C-44C0-8B67-00C300D12325}" type="parTrans" cxnId="{A059F0E9-919A-4B88-9956-A92DE130062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A785E9F-9A48-4673-BAAB-FAD5D1317710}" type="sibTrans" cxnId="{A059F0E9-919A-4B88-9956-A92DE130062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0B6A9B3-95B9-44CF-95FE-2E2F2E5608DF}">
      <dgm:prSet phldrT="[Text]"/>
      <dgm:spPr/>
      <dgm:t>
        <a:bodyPr/>
        <a:lstStyle/>
        <a:p>
          <a:pPr marL="355600" indent="-355600" algn="l"/>
          <a:r>
            <a:rPr lang="en-US" dirty="0" smtClean="0">
              <a:latin typeface="Candara" pitchFamily="34" charset="0"/>
            </a:rPr>
            <a:t>b. </a:t>
          </a:r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kecil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memilih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dikukuhkan</a:t>
          </a:r>
          <a:endParaRPr lang="en-US" dirty="0">
            <a:latin typeface="Candara" pitchFamily="34" charset="0"/>
          </a:endParaRPr>
        </a:p>
      </dgm:t>
    </dgm:pt>
    <dgm:pt modelId="{620D4055-EA70-44E4-BD56-CD57F735664A}" type="parTrans" cxnId="{2A268541-A250-4046-807D-0F9F6479B5E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4B61B97-F97B-4E47-9F2D-0D2288883039}" type="sibTrans" cxnId="{2A268541-A250-4046-807D-0F9F6479B5E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466758" custScaleY="135632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  <dgm:pt modelId="{00FE675B-8BB6-43E5-951B-B5F516902254}" type="pres">
      <dgm:prSet presAssocID="{2EE78EC1-AE3C-44C0-8B67-00C300D12325}" presName="Name13" presStyleLbl="parChTrans1D2" presStyleIdx="0" presStyleCnt="2"/>
      <dgm:spPr/>
      <dgm:t>
        <a:bodyPr/>
        <a:lstStyle/>
        <a:p>
          <a:endParaRPr lang="en-US"/>
        </a:p>
      </dgm:t>
    </dgm:pt>
    <dgm:pt modelId="{2F7A6860-385D-44E0-82D8-C695FA92D73B}" type="pres">
      <dgm:prSet presAssocID="{5965BA87-71E7-4930-B993-14B34050C6EA}" presName="childText" presStyleLbl="bgAcc1" presStyleIdx="0" presStyleCnt="2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4F1AD2-0A71-4D1C-B1A4-2320A5E7A398}" type="pres">
      <dgm:prSet presAssocID="{620D4055-EA70-44E4-BD56-CD57F735664A}" presName="Name13" presStyleLbl="parChTrans1D2" presStyleIdx="1" presStyleCnt="2"/>
      <dgm:spPr/>
      <dgm:t>
        <a:bodyPr/>
        <a:lstStyle/>
        <a:p>
          <a:endParaRPr lang="en-US"/>
        </a:p>
      </dgm:t>
    </dgm:pt>
    <dgm:pt modelId="{5B6D4737-8463-4307-9183-DFF20CA90DCF}" type="pres">
      <dgm:prSet presAssocID="{50B6A9B3-95B9-44CF-95FE-2E2F2E5608DF}" presName="childText" presStyleLbl="bgAcc1" presStyleIdx="1" presStyleCnt="2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268541-A250-4046-807D-0F9F6479B5ED}" srcId="{A63FBB2E-ED07-4860-945C-57BACD59BE4F}" destId="{50B6A9B3-95B9-44CF-95FE-2E2F2E5608DF}" srcOrd="1" destOrd="0" parTransId="{620D4055-EA70-44E4-BD56-CD57F735664A}" sibTransId="{94B61B97-F97B-4E47-9F2D-0D2288883039}"/>
    <dgm:cxn modelId="{522DEFE6-F62F-4B93-8CE1-847D25FB8D53}" type="presOf" srcId="{A63FBB2E-ED07-4860-945C-57BACD59BE4F}" destId="{1C23AF07-3A67-4E89-BF86-1469959727B3}" srcOrd="0" destOrd="0" presId="urn:microsoft.com/office/officeart/2005/8/layout/hierarchy3"/>
    <dgm:cxn modelId="{449006D2-2308-494F-9638-79D1EC24E3FD}" type="presOf" srcId="{A63FBB2E-ED07-4860-945C-57BACD59BE4F}" destId="{9172DC9D-4465-41D1-8591-C9D9ED61CE4D}" srcOrd="1" destOrd="0" presId="urn:microsoft.com/office/officeart/2005/8/layout/hierarchy3"/>
    <dgm:cxn modelId="{667FB85E-6A55-4AC1-9A21-0D9F401204AE}" type="presOf" srcId="{620D4055-EA70-44E4-BD56-CD57F735664A}" destId="{684F1AD2-0A71-4D1C-B1A4-2320A5E7A398}" srcOrd="0" destOrd="0" presId="urn:microsoft.com/office/officeart/2005/8/layout/hierarchy3"/>
    <dgm:cxn modelId="{66BFEAEF-861B-46D3-9164-FD6CCE9E37F1}" type="presOf" srcId="{5965BA87-71E7-4930-B993-14B34050C6EA}" destId="{2F7A6860-385D-44E0-82D8-C695FA92D73B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A059F0E9-919A-4B88-9956-A92DE130062F}" srcId="{A63FBB2E-ED07-4860-945C-57BACD59BE4F}" destId="{5965BA87-71E7-4930-B993-14B34050C6EA}" srcOrd="0" destOrd="0" parTransId="{2EE78EC1-AE3C-44C0-8B67-00C300D12325}" sibTransId="{4A785E9F-9A48-4673-BAAB-FAD5D1317710}"/>
    <dgm:cxn modelId="{C0D47536-4662-4A54-878C-503F8BB47EFF}" type="presOf" srcId="{50B6A9B3-95B9-44CF-95FE-2E2F2E5608DF}" destId="{5B6D4737-8463-4307-9183-DFF20CA90DCF}" srcOrd="0" destOrd="0" presId="urn:microsoft.com/office/officeart/2005/8/layout/hierarchy3"/>
    <dgm:cxn modelId="{6D73DE4C-C47F-493D-91E9-74374E035EE1}" type="presOf" srcId="{61F1DA3F-DC86-45BE-8E0A-AAC62AB63533}" destId="{436CEE84-B959-432C-A1B1-BDAFA476AB08}" srcOrd="0" destOrd="0" presId="urn:microsoft.com/office/officeart/2005/8/layout/hierarchy3"/>
    <dgm:cxn modelId="{99033341-31C0-418A-BD5E-CF6D076EE0B0}" type="presOf" srcId="{2EE78EC1-AE3C-44C0-8B67-00C300D12325}" destId="{00FE675B-8BB6-43E5-951B-B5F516902254}" srcOrd="0" destOrd="0" presId="urn:microsoft.com/office/officeart/2005/8/layout/hierarchy3"/>
    <dgm:cxn modelId="{D5B167A1-E7AC-4369-972F-EBE56406D89D}" type="presParOf" srcId="{436CEE84-B959-432C-A1B1-BDAFA476AB08}" destId="{0E13A3E9-CCED-46A9-B5AF-E2FC4FEFFF97}" srcOrd="0" destOrd="0" presId="urn:microsoft.com/office/officeart/2005/8/layout/hierarchy3"/>
    <dgm:cxn modelId="{07CBAF8E-3E66-4A22-9C1C-45F893A6B304}" type="presParOf" srcId="{0E13A3E9-CCED-46A9-B5AF-E2FC4FEFFF97}" destId="{AF981871-85B3-4638-9EE3-A0BC46C5454F}" srcOrd="0" destOrd="0" presId="urn:microsoft.com/office/officeart/2005/8/layout/hierarchy3"/>
    <dgm:cxn modelId="{CDFD3909-13DB-41F4-B82E-B35571859226}" type="presParOf" srcId="{AF981871-85B3-4638-9EE3-A0BC46C5454F}" destId="{1C23AF07-3A67-4E89-BF86-1469959727B3}" srcOrd="0" destOrd="0" presId="urn:microsoft.com/office/officeart/2005/8/layout/hierarchy3"/>
    <dgm:cxn modelId="{3E0EE2BD-5184-455D-9912-80CE95AB8627}" type="presParOf" srcId="{AF981871-85B3-4638-9EE3-A0BC46C5454F}" destId="{9172DC9D-4465-41D1-8591-C9D9ED61CE4D}" srcOrd="1" destOrd="0" presId="urn:microsoft.com/office/officeart/2005/8/layout/hierarchy3"/>
    <dgm:cxn modelId="{C5DE5143-3294-4DD7-B466-41B953A9FB5A}" type="presParOf" srcId="{0E13A3E9-CCED-46A9-B5AF-E2FC4FEFFF97}" destId="{53142379-91D1-4CFA-8F06-8C33CDBB57FF}" srcOrd="1" destOrd="0" presId="urn:microsoft.com/office/officeart/2005/8/layout/hierarchy3"/>
    <dgm:cxn modelId="{9220F615-C30E-4064-A432-8A4984E2AA7A}" type="presParOf" srcId="{53142379-91D1-4CFA-8F06-8C33CDBB57FF}" destId="{00FE675B-8BB6-43E5-951B-B5F516902254}" srcOrd="0" destOrd="0" presId="urn:microsoft.com/office/officeart/2005/8/layout/hierarchy3"/>
    <dgm:cxn modelId="{581C7A77-B0D0-4331-99EA-04841D9C4D44}" type="presParOf" srcId="{53142379-91D1-4CFA-8F06-8C33CDBB57FF}" destId="{2F7A6860-385D-44E0-82D8-C695FA92D73B}" srcOrd="1" destOrd="0" presId="urn:microsoft.com/office/officeart/2005/8/layout/hierarchy3"/>
    <dgm:cxn modelId="{172C5F23-A30B-41B6-AFBE-E61C82035502}" type="presParOf" srcId="{53142379-91D1-4CFA-8F06-8C33CDBB57FF}" destId="{684F1AD2-0A71-4D1C-B1A4-2320A5E7A398}" srcOrd="2" destOrd="0" presId="urn:microsoft.com/office/officeart/2005/8/layout/hierarchy3"/>
    <dgm:cxn modelId="{E83BD1A1-B638-486C-8076-E1922786DFB9}" type="presParOf" srcId="{53142379-91D1-4CFA-8F06-8C33CDBB57FF}" destId="{5B6D4737-8463-4307-9183-DFF20CA90DC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/>
      <dgm:spPr/>
      <dgm:t>
        <a:bodyPr/>
        <a:lstStyle/>
        <a:p>
          <a:pPr marL="273050" indent="-273050" algn="l"/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3. </a:t>
          </a:r>
          <a:r>
            <a:rPr lang="en-US" dirty="0" err="1" smtClean="0">
              <a:latin typeface="Candara" pitchFamily="34" charset="0"/>
            </a:rPr>
            <a:t>Membayar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terutang</a:t>
          </a:r>
          <a:endParaRPr lang="en-US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665293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</dgm:ptLst>
  <dgm:cxnLst>
    <dgm:cxn modelId="{65719BED-2F60-4A89-8BAB-DCFCABDEA637}" type="presOf" srcId="{61F1DA3F-DC86-45BE-8E0A-AAC62AB63533}" destId="{436CEE84-B959-432C-A1B1-BDAFA476AB08}" srcOrd="0" destOrd="0" presId="urn:microsoft.com/office/officeart/2005/8/layout/hierarchy3"/>
    <dgm:cxn modelId="{3E216B94-3A04-4B10-8B16-77E052BD4FCC}" type="presOf" srcId="{A63FBB2E-ED07-4860-945C-57BACD59BE4F}" destId="{9172DC9D-4465-41D1-8591-C9D9ED61CE4D}" srcOrd="1" destOrd="0" presId="urn:microsoft.com/office/officeart/2005/8/layout/hierarchy3"/>
    <dgm:cxn modelId="{ADC13209-5A3B-4453-B227-FECCB34ACDC8}" type="presOf" srcId="{A63FBB2E-ED07-4860-945C-57BACD59BE4F}" destId="{1C23AF07-3A67-4E89-BF86-1469959727B3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30FEECF4-185E-4FF8-861A-B89C11EC87B8}" type="presParOf" srcId="{436CEE84-B959-432C-A1B1-BDAFA476AB08}" destId="{0E13A3E9-CCED-46A9-B5AF-E2FC4FEFFF97}" srcOrd="0" destOrd="0" presId="urn:microsoft.com/office/officeart/2005/8/layout/hierarchy3"/>
    <dgm:cxn modelId="{9D039F79-5900-4194-9263-7AEDDD6EB5ED}" type="presParOf" srcId="{0E13A3E9-CCED-46A9-B5AF-E2FC4FEFFF97}" destId="{AF981871-85B3-4638-9EE3-A0BC46C5454F}" srcOrd="0" destOrd="0" presId="urn:microsoft.com/office/officeart/2005/8/layout/hierarchy3"/>
    <dgm:cxn modelId="{B589CBB8-F2CF-4A17-B19E-BAE67BA55657}" type="presParOf" srcId="{AF981871-85B3-4638-9EE3-A0BC46C5454F}" destId="{1C23AF07-3A67-4E89-BF86-1469959727B3}" srcOrd="0" destOrd="0" presId="urn:microsoft.com/office/officeart/2005/8/layout/hierarchy3"/>
    <dgm:cxn modelId="{69C4AAD1-CDD1-4523-B68A-4A601B7662B3}" type="presParOf" srcId="{AF981871-85B3-4638-9EE3-A0BC46C5454F}" destId="{9172DC9D-4465-41D1-8591-C9D9ED61CE4D}" srcOrd="1" destOrd="0" presId="urn:microsoft.com/office/officeart/2005/8/layout/hierarchy3"/>
    <dgm:cxn modelId="{A3AD071C-1721-40FF-9236-8DE96AA67E09}" type="presParOf" srcId="{0E13A3E9-CCED-46A9-B5AF-E2FC4FEFFF97}" destId="{53142379-91D1-4CFA-8F06-8C33CDBB57F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/>
      <dgm:spPr/>
      <dgm:t>
        <a:bodyPr/>
        <a:lstStyle/>
        <a:p>
          <a:pPr marL="273050" indent="-273050" algn="l"/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4. </a:t>
          </a:r>
          <a:r>
            <a:rPr lang="en-US" dirty="0" err="1" smtClean="0">
              <a:latin typeface="Candara" pitchFamily="34" charset="0"/>
            </a:rPr>
            <a:t>Melaporkan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(</a:t>
          </a:r>
          <a:r>
            <a:rPr lang="en-US" dirty="0" err="1" smtClean="0">
              <a:latin typeface="Candara" pitchFamily="34" charset="0"/>
            </a:rPr>
            <a:t>menyampaikan</a:t>
          </a:r>
          <a:r>
            <a:rPr lang="en-US" dirty="0" smtClean="0">
              <a:latin typeface="Candara" pitchFamily="34" charset="0"/>
            </a:rPr>
            <a:t> SPT)</a:t>
          </a:r>
          <a:endParaRPr lang="en-US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665293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</dgm:ptLst>
  <dgm:cxnLst>
    <dgm:cxn modelId="{5131B278-FE0A-4656-9CAD-564F350DE9A0}" type="presOf" srcId="{61F1DA3F-DC86-45BE-8E0A-AAC62AB63533}" destId="{436CEE84-B959-432C-A1B1-BDAFA476AB08}" srcOrd="0" destOrd="0" presId="urn:microsoft.com/office/officeart/2005/8/layout/hierarchy3"/>
    <dgm:cxn modelId="{841E5F1C-0FED-4F40-9CAB-BC05C8E62D29}" type="presOf" srcId="{A63FBB2E-ED07-4860-945C-57BACD59BE4F}" destId="{1C23AF07-3A67-4E89-BF86-1469959727B3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5F62919D-329D-4594-BE10-D70B90843A4A}" type="presOf" srcId="{A63FBB2E-ED07-4860-945C-57BACD59BE4F}" destId="{9172DC9D-4465-41D1-8591-C9D9ED61CE4D}" srcOrd="1" destOrd="0" presId="urn:microsoft.com/office/officeart/2005/8/layout/hierarchy3"/>
    <dgm:cxn modelId="{E5B24DA3-FD31-4BDF-9118-8B54BF7ADA9B}" type="presParOf" srcId="{436CEE84-B959-432C-A1B1-BDAFA476AB08}" destId="{0E13A3E9-CCED-46A9-B5AF-E2FC4FEFFF97}" srcOrd="0" destOrd="0" presId="urn:microsoft.com/office/officeart/2005/8/layout/hierarchy3"/>
    <dgm:cxn modelId="{4898A372-1BCB-42C2-A0AE-A5342D087E48}" type="presParOf" srcId="{0E13A3E9-CCED-46A9-B5AF-E2FC4FEFFF97}" destId="{AF981871-85B3-4638-9EE3-A0BC46C5454F}" srcOrd="0" destOrd="0" presId="urn:microsoft.com/office/officeart/2005/8/layout/hierarchy3"/>
    <dgm:cxn modelId="{EA7A6492-0181-4C0B-A85C-78537789415D}" type="presParOf" srcId="{AF981871-85B3-4638-9EE3-A0BC46C5454F}" destId="{1C23AF07-3A67-4E89-BF86-1469959727B3}" srcOrd="0" destOrd="0" presId="urn:microsoft.com/office/officeart/2005/8/layout/hierarchy3"/>
    <dgm:cxn modelId="{2AB0CBE7-BE7B-4AA1-A9C8-097C826DF93D}" type="presParOf" srcId="{AF981871-85B3-4638-9EE3-A0BC46C5454F}" destId="{9172DC9D-4465-41D1-8591-C9D9ED61CE4D}" srcOrd="1" destOrd="0" presId="urn:microsoft.com/office/officeart/2005/8/layout/hierarchy3"/>
    <dgm:cxn modelId="{7718AEAB-DD8E-4C9A-84DF-0E23D463C224}" type="presParOf" srcId="{0E13A3E9-CCED-46A9-B5AF-E2FC4FEFFF97}" destId="{53142379-91D1-4CFA-8F06-8C33CDBB57F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/>
      <dgm:spPr/>
      <dgm:t>
        <a:bodyPr/>
        <a:lstStyle/>
        <a:p>
          <a:pPr marL="273050" indent="-273050" algn="l"/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5. </a:t>
          </a:r>
          <a:r>
            <a:rPr lang="en-US" dirty="0" err="1" smtClean="0">
              <a:latin typeface="Candara" pitchFamily="34" charset="0"/>
            </a:rPr>
            <a:t>Menyelenggarakan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pembukuan</a:t>
          </a:r>
          <a:endParaRPr lang="en-US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665293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</dgm:ptLst>
  <dgm:cxnLst>
    <dgm:cxn modelId="{34F6E6AB-2FA1-4015-B516-0C73AAD6C2EC}" type="presOf" srcId="{A63FBB2E-ED07-4860-945C-57BACD59BE4F}" destId="{9172DC9D-4465-41D1-8591-C9D9ED61CE4D}" srcOrd="1" destOrd="0" presId="urn:microsoft.com/office/officeart/2005/8/layout/hierarchy3"/>
    <dgm:cxn modelId="{FBD1FE4D-DD1B-4475-98B1-0A812D744709}" type="presOf" srcId="{61F1DA3F-DC86-45BE-8E0A-AAC62AB63533}" destId="{436CEE84-B959-432C-A1B1-BDAFA476AB08}" srcOrd="0" destOrd="0" presId="urn:microsoft.com/office/officeart/2005/8/layout/hierarchy3"/>
    <dgm:cxn modelId="{F199D81E-4050-466B-B2E8-31D6380C9EC6}" type="presOf" srcId="{A63FBB2E-ED07-4860-945C-57BACD59BE4F}" destId="{1C23AF07-3A67-4E89-BF86-1469959727B3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3CCC2C36-9E77-4C7E-B275-78F5D6DC6678}" type="presParOf" srcId="{436CEE84-B959-432C-A1B1-BDAFA476AB08}" destId="{0E13A3E9-CCED-46A9-B5AF-E2FC4FEFFF97}" srcOrd="0" destOrd="0" presId="urn:microsoft.com/office/officeart/2005/8/layout/hierarchy3"/>
    <dgm:cxn modelId="{88E12209-8252-4785-847D-3CF5899704CC}" type="presParOf" srcId="{0E13A3E9-CCED-46A9-B5AF-E2FC4FEFFF97}" destId="{AF981871-85B3-4638-9EE3-A0BC46C5454F}" srcOrd="0" destOrd="0" presId="urn:microsoft.com/office/officeart/2005/8/layout/hierarchy3"/>
    <dgm:cxn modelId="{DE5F328F-65D2-45C5-AF5B-9A6B389C5622}" type="presParOf" srcId="{AF981871-85B3-4638-9EE3-A0BC46C5454F}" destId="{1C23AF07-3A67-4E89-BF86-1469959727B3}" srcOrd="0" destOrd="0" presId="urn:microsoft.com/office/officeart/2005/8/layout/hierarchy3"/>
    <dgm:cxn modelId="{E18EE6DF-3DA5-407B-A970-9936842861A4}" type="presParOf" srcId="{AF981871-85B3-4638-9EE3-A0BC46C5454F}" destId="{9172DC9D-4465-41D1-8591-C9D9ED61CE4D}" srcOrd="1" destOrd="0" presId="urn:microsoft.com/office/officeart/2005/8/layout/hierarchy3"/>
    <dgm:cxn modelId="{A13370BE-17DC-4707-BABC-5698918E65AB}" type="presParOf" srcId="{0E13A3E9-CCED-46A9-B5AF-E2FC4FEFFF97}" destId="{53142379-91D1-4CFA-8F06-8C33CDBB57F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 custT="1"/>
      <dgm:spPr/>
      <dgm:t>
        <a:bodyPr/>
        <a:lstStyle/>
        <a:p>
          <a:pPr marL="450850" indent="-450850" algn="l"/>
          <a:r>
            <a:rPr lang="en-US" sz="3600" dirty="0" smtClean="0">
              <a:solidFill>
                <a:srgbClr val="002060"/>
              </a:solidFill>
              <a:latin typeface="Candara" pitchFamily="34" charset="0"/>
            </a:rPr>
            <a:t>6. </a:t>
          </a:r>
          <a:r>
            <a:rPr lang="en-US" sz="3300" dirty="0" err="1" smtClean="0">
              <a:latin typeface="Candara" pitchFamily="34" charset="0"/>
            </a:rPr>
            <a:t>Melakukan</a:t>
          </a:r>
          <a:r>
            <a:rPr lang="en-US" sz="3300" dirty="0" smtClean="0">
              <a:latin typeface="Candara" pitchFamily="34" charset="0"/>
            </a:rPr>
            <a:t> </a:t>
          </a:r>
          <a:r>
            <a:rPr lang="en-US" sz="3300" dirty="0" err="1" smtClean="0">
              <a:latin typeface="Candara" pitchFamily="34" charset="0"/>
            </a:rPr>
            <a:t>pembukuan</a:t>
          </a:r>
          <a:r>
            <a:rPr lang="en-US" sz="3300" dirty="0" smtClean="0">
              <a:latin typeface="Candara" pitchFamily="34" charset="0"/>
            </a:rPr>
            <a:t> </a:t>
          </a:r>
          <a:r>
            <a:rPr lang="en-US" sz="3300" dirty="0" err="1" smtClean="0">
              <a:latin typeface="Candara" pitchFamily="34" charset="0"/>
            </a:rPr>
            <a:t>bagi</a:t>
          </a:r>
          <a:r>
            <a:rPr lang="en-US" sz="3300" dirty="0" smtClean="0">
              <a:latin typeface="Candara" pitchFamily="34" charset="0"/>
            </a:rPr>
            <a:t> yang </a:t>
          </a:r>
          <a:r>
            <a:rPr lang="en-US" sz="3300" dirty="0" err="1" smtClean="0">
              <a:latin typeface="Candara" pitchFamily="34" charset="0"/>
            </a:rPr>
            <a:t>memenuhi</a:t>
          </a:r>
          <a:r>
            <a:rPr lang="en-US" sz="3300" dirty="0" smtClean="0">
              <a:latin typeface="Candara" pitchFamily="34" charset="0"/>
            </a:rPr>
            <a:t> </a:t>
          </a:r>
          <a:r>
            <a:rPr lang="en-US" sz="3300" dirty="0" err="1" smtClean="0">
              <a:latin typeface="Candara" pitchFamily="34" charset="0"/>
            </a:rPr>
            <a:t>kriteria</a:t>
          </a:r>
          <a:r>
            <a:rPr lang="en-US" sz="3300" dirty="0" smtClean="0">
              <a:latin typeface="Candara" pitchFamily="34" charset="0"/>
            </a:rPr>
            <a:t> </a:t>
          </a:r>
          <a:r>
            <a:rPr lang="en-US" sz="3300" dirty="0" err="1" smtClean="0">
              <a:latin typeface="Candara" pitchFamily="34" charset="0"/>
            </a:rPr>
            <a:t>tertentu</a:t>
          </a:r>
          <a:endParaRPr lang="en-US" sz="3300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666016" custScaleY="161012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</dgm:ptLst>
  <dgm:cxnLst>
    <dgm:cxn modelId="{A287AB37-BAD8-4478-BADA-58D152471FFF}" type="presOf" srcId="{A63FBB2E-ED07-4860-945C-57BACD59BE4F}" destId="{1C23AF07-3A67-4E89-BF86-1469959727B3}" srcOrd="0" destOrd="0" presId="urn:microsoft.com/office/officeart/2005/8/layout/hierarchy3"/>
    <dgm:cxn modelId="{C3A63D66-6F7E-400F-813F-BB640DFD5558}" type="presOf" srcId="{A63FBB2E-ED07-4860-945C-57BACD59BE4F}" destId="{9172DC9D-4465-41D1-8591-C9D9ED61CE4D}" srcOrd="1" destOrd="0" presId="urn:microsoft.com/office/officeart/2005/8/layout/hierarchy3"/>
    <dgm:cxn modelId="{132FA58F-68EF-43BE-91B2-92CBCB733377}" type="presOf" srcId="{61F1DA3F-DC86-45BE-8E0A-AAC62AB63533}" destId="{436CEE84-B959-432C-A1B1-BDAFA476AB08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0FCE1199-1F26-42A8-BB83-A84E402B8CCF}" type="presParOf" srcId="{436CEE84-B959-432C-A1B1-BDAFA476AB08}" destId="{0E13A3E9-CCED-46A9-B5AF-E2FC4FEFFF97}" srcOrd="0" destOrd="0" presId="urn:microsoft.com/office/officeart/2005/8/layout/hierarchy3"/>
    <dgm:cxn modelId="{464E0139-F62E-4ABB-9E6C-4511A8FF4D1E}" type="presParOf" srcId="{0E13A3E9-CCED-46A9-B5AF-E2FC4FEFFF97}" destId="{AF981871-85B3-4638-9EE3-A0BC46C5454F}" srcOrd="0" destOrd="0" presId="urn:microsoft.com/office/officeart/2005/8/layout/hierarchy3"/>
    <dgm:cxn modelId="{1F906FF2-2292-4F61-BB95-99A4FF6CC222}" type="presParOf" srcId="{AF981871-85B3-4638-9EE3-A0BC46C5454F}" destId="{1C23AF07-3A67-4E89-BF86-1469959727B3}" srcOrd="0" destOrd="0" presId="urn:microsoft.com/office/officeart/2005/8/layout/hierarchy3"/>
    <dgm:cxn modelId="{7000882C-CC96-456E-8B90-9493BAF170D7}" type="presParOf" srcId="{AF981871-85B3-4638-9EE3-A0BC46C5454F}" destId="{9172DC9D-4465-41D1-8591-C9D9ED61CE4D}" srcOrd="1" destOrd="0" presId="urn:microsoft.com/office/officeart/2005/8/layout/hierarchy3"/>
    <dgm:cxn modelId="{1873BEA3-B6BF-49E7-9E04-C89CB7A83F22}" type="presParOf" srcId="{0E13A3E9-CCED-46A9-B5AF-E2FC4FEFFF97}" destId="{53142379-91D1-4CFA-8F06-8C33CDBB57F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BFD89A4-EAA9-453E-8CD4-184BBF035A7E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EB291DF-CE55-4793-AF25-5BF486E9E1FE}">
      <dgm:prSet phldrT="[Text]" phldr="1"/>
      <dgm:spPr/>
      <dgm:t>
        <a:bodyPr/>
        <a:lstStyle/>
        <a:p>
          <a:endParaRPr lang="en-US"/>
        </a:p>
      </dgm:t>
    </dgm:pt>
    <dgm:pt modelId="{A6DBE6C1-9564-43A3-ADA2-A408EC1883F1}" type="parTrans" cxnId="{187FB3FD-5FA3-4B42-B56E-4E271AB50E33}">
      <dgm:prSet/>
      <dgm:spPr/>
      <dgm:t>
        <a:bodyPr/>
        <a:lstStyle/>
        <a:p>
          <a:endParaRPr lang="en-US"/>
        </a:p>
      </dgm:t>
    </dgm:pt>
    <dgm:pt modelId="{1A288725-1EC0-49C2-BA7E-B7570A54FB9C}" type="sibTrans" cxnId="{187FB3FD-5FA3-4B42-B56E-4E271AB50E33}">
      <dgm:prSet/>
      <dgm:spPr/>
      <dgm:t>
        <a:bodyPr/>
        <a:lstStyle/>
        <a:p>
          <a:endParaRPr lang="en-US"/>
        </a:p>
      </dgm:t>
    </dgm:pt>
    <dgm:pt modelId="{140A24F7-9D25-49A2-A0D3-3AC901AA4739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Ketetapan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Kurang</a:t>
          </a:r>
          <a:r>
            <a:rPr lang="en-US" dirty="0" smtClean="0">
              <a:latin typeface="Candara" pitchFamily="34" charset="0"/>
            </a:rPr>
            <a:t> Bayar (SKPKB)</a:t>
          </a:r>
          <a:endParaRPr lang="en-US" dirty="0"/>
        </a:p>
      </dgm:t>
    </dgm:pt>
    <dgm:pt modelId="{262D8308-15F4-4E33-80F6-58CCE172C614}" type="parTrans" cxnId="{1B1B88BA-C215-4A07-B6A6-49719DAB5B59}">
      <dgm:prSet/>
      <dgm:spPr/>
      <dgm:t>
        <a:bodyPr/>
        <a:lstStyle/>
        <a:p>
          <a:endParaRPr lang="en-US"/>
        </a:p>
      </dgm:t>
    </dgm:pt>
    <dgm:pt modelId="{698D7A76-6A83-40C6-A0BC-8A98B3C35689}" type="sibTrans" cxnId="{1B1B88BA-C215-4A07-B6A6-49719DAB5B59}">
      <dgm:prSet/>
      <dgm:spPr/>
      <dgm:t>
        <a:bodyPr/>
        <a:lstStyle/>
        <a:p>
          <a:endParaRPr lang="en-US"/>
        </a:p>
      </dgm:t>
    </dgm:pt>
    <dgm:pt modelId="{90C7C7EC-8B4F-47F4-8E2B-A60CCAAA45E4}">
      <dgm:prSet phldrT="[Text]" phldr="1"/>
      <dgm:spPr/>
      <dgm:t>
        <a:bodyPr/>
        <a:lstStyle/>
        <a:p>
          <a:endParaRPr lang="en-US"/>
        </a:p>
      </dgm:t>
    </dgm:pt>
    <dgm:pt modelId="{F1155A69-B535-465A-B473-62124C773EAC}" type="parTrans" cxnId="{5AFA7CCD-C036-4330-9BE0-BB9B2764208C}">
      <dgm:prSet/>
      <dgm:spPr/>
      <dgm:t>
        <a:bodyPr/>
        <a:lstStyle/>
        <a:p>
          <a:endParaRPr lang="en-US"/>
        </a:p>
      </dgm:t>
    </dgm:pt>
    <dgm:pt modelId="{B246347A-8277-449C-ABB9-60633536B63C}" type="sibTrans" cxnId="{5AFA7CCD-C036-4330-9BE0-BB9B2764208C}">
      <dgm:prSet/>
      <dgm:spPr/>
      <dgm:t>
        <a:bodyPr/>
        <a:lstStyle/>
        <a:p>
          <a:endParaRPr lang="en-US"/>
        </a:p>
      </dgm:t>
    </dgm:pt>
    <dgm:pt modelId="{1ADF5541-AE48-40B9-887A-673F4ADD8249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Ketetapan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Kurang</a:t>
          </a:r>
          <a:r>
            <a:rPr lang="en-US" dirty="0" smtClean="0">
              <a:latin typeface="Candara" pitchFamily="34" charset="0"/>
            </a:rPr>
            <a:t> Bayar </a:t>
          </a:r>
          <a:r>
            <a:rPr lang="en-US" dirty="0" err="1" smtClean="0">
              <a:latin typeface="Candara" pitchFamily="34" charset="0"/>
            </a:rPr>
            <a:t>Tambahan</a:t>
          </a:r>
          <a:r>
            <a:rPr lang="en-US" dirty="0" smtClean="0">
              <a:latin typeface="Candara" pitchFamily="34" charset="0"/>
            </a:rPr>
            <a:t> (SKPKBT)</a:t>
          </a:r>
          <a:endParaRPr lang="en-US" dirty="0"/>
        </a:p>
      </dgm:t>
    </dgm:pt>
    <dgm:pt modelId="{231C105A-E80B-4AB1-845B-F0B64FC6DB89}" type="parTrans" cxnId="{A2FB0978-6B78-4E88-A909-020707BD8CCB}">
      <dgm:prSet/>
      <dgm:spPr/>
      <dgm:t>
        <a:bodyPr/>
        <a:lstStyle/>
        <a:p>
          <a:endParaRPr lang="en-US"/>
        </a:p>
      </dgm:t>
    </dgm:pt>
    <dgm:pt modelId="{FDEE8EEE-F2C6-4A1F-9439-A6EC8CCBC67F}" type="sibTrans" cxnId="{A2FB0978-6B78-4E88-A909-020707BD8CCB}">
      <dgm:prSet/>
      <dgm:spPr/>
      <dgm:t>
        <a:bodyPr/>
        <a:lstStyle/>
        <a:p>
          <a:endParaRPr lang="en-US"/>
        </a:p>
      </dgm:t>
    </dgm:pt>
    <dgm:pt modelId="{DF8CD0D8-6B7C-43A6-B13C-7586F80B3607}">
      <dgm:prSet phldrT="[Text]" phldr="1"/>
      <dgm:spPr/>
      <dgm:t>
        <a:bodyPr/>
        <a:lstStyle/>
        <a:p>
          <a:endParaRPr lang="en-US"/>
        </a:p>
      </dgm:t>
    </dgm:pt>
    <dgm:pt modelId="{B2A6CA5B-CAE2-4393-8380-CCDCB64C17A9}" type="parTrans" cxnId="{0EB1EF7C-B0ED-4060-BB7E-EC67273EB61B}">
      <dgm:prSet/>
      <dgm:spPr/>
      <dgm:t>
        <a:bodyPr/>
        <a:lstStyle/>
        <a:p>
          <a:endParaRPr lang="en-US"/>
        </a:p>
      </dgm:t>
    </dgm:pt>
    <dgm:pt modelId="{A8D93AA9-FAE0-4E6F-A2CE-B78D82450AD8}" type="sibTrans" cxnId="{0EB1EF7C-B0ED-4060-BB7E-EC67273EB61B}">
      <dgm:prSet/>
      <dgm:spPr/>
      <dgm:t>
        <a:bodyPr/>
        <a:lstStyle/>
        <a:p>
          <a:endParaRPr lang="en-US"/>
        </a:p>
      </dgm:t>
    </dgm:pt>
    <dgm:pt modelId="{97E02079-0BA4-4DC3-A0DB-08D7863B3606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Ketetapan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Nihil</a:t>
          </a:r>
          <a:r>
            <a:rPr lang="en-US" dirty="0" smtClean="0">
              <a:latin typeface="Candara" pitchFamily="34" charset="0"/>
            </a:rPr>
            <a:t> (SKPN)</a:t>
          </a:r>
          <a:endParaRPr lang="en-US" dirty="0"/>
        </a:p>
      </dgm:t>
    </dgm:pt>
    <dgm:pt modelId="{BD538533-8D0D-453D-ADE5-A129E4F75C13}" type="parTrans" cxnId="{BCF99259-C9C1-41F9-8260-342F7F2D4C3C}">
      <dgm:prSet/>
      <dgm:spPr/>
      <dgm:t>
        <a:bodyPr/>
        <a:lstStyle/>
        <a:p>
          <a:endParaRPr lang="en-US"/>
        </a:p>
      </dgm:t>
    </dgm:pt>
    <dgm:pt modelId="{7D9F7718-0830-4369-BFC9-A947FCB9AB1B}" type="sibTrans" cxnId="{BCF99259-C9C1-41F9-8260-342F7F2D4C3C}">
      <dgm:prSet/>
      <dgm:spPr/>
      <dgm:t>
        <a:bodyPr/>
        <a:lstStyle/>
        <a:p>
          <a:endParaRPr lang="en-US"/>
        </a:p>
      </dgm:t>
    </dgm:pt>
    <dgm:pt modelId="{E0D35E65-7638-4640-ABAB-47E21A713177}">
      <dgm:prSet phldrT="[Text]" phldr="1"/>
      <dgm:spPr/>
      <dgm:t>
        <a:bodyPr/>
        <a:lstStyle/>
        <a:p>
          <a:endParaRPr lang="en-US"/>
        </a:p>
      </dgm:t>
    </dgm:pt>
    <dgm:pt modelId="{D83B6421-FEB5-42D0-A70C-EDA6F229136B}" type="parTrans" cxnId="{7AE35A76-3A30-484A-BA64-6BA829AF9BB2}">
      <dgm:prSet/>
      <dgm:spPr/>
      <dgm:t>
        <a:bodyPr/>
        <a:lstStyle/>
        <a:p>
          <a:endParaRPr lang="en-US"/>
        </a:p>
      </dgm:t>
    </dgm:pt>
    <dgm:pt modelId="{3286220F-ECAB-400F-83EF-E69E48880E6D}" type="sibTrans" cxnId="{7AE35A76-3A30-484A-BA64-6BA829AF9BB2}">
      <dgm:prSet/>
      <dgm:spPr/>
      <dgm:t>
        <a:bodyPr/>
        <a:lstStyle/>
        <a:p>
          <a:endParaRPr lang="en-US"/>
        </a:p>
      </dgm:t>
    </dgm:pt>
    <dgm:pt modelId="{52C1DAE9-5B9B-4849-AB0B-F5EF90A4D550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Ketetapan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Lebih</a:t>
          </a:r>
          <a:r>
            <a:rPr lang="en-US" dirty="0" smtClean="0">
              <a:latin typeface="Candara" pitchFamily="34" charset="0"/>
            </a:rPr>
            <a:t> Bayar (SKPLB)</a:t>
          </a:r>
          <a:endParaRPr lang="en-US" dirty="0"/>
        </a:p>
      </dgm:t>
    </dgm:pt>
    <dgm:pt modelId="{9CEDCEF0-AE0A-4B5B-8934-BE82AAAACE71}" type="parTrans" cxnId="{A34332E4-7C0B-4897-9959-AABF1C4D0714}">
      <dgm:prSet/>
      <dgm:spPr/>
      <dgm:t>
        <a:bodyPr/>
        <a:lstStyle/>
        <a:p>
          <a:endParaRPr lang="en-US"/>
        </a:p>
      </dgm:t>
    </dgm:pt>
    <dgm:pt modelId="{67E055DE-274E-43F6-88E7-3B33F9CEC1B9}" type="sibTrans" cxnId="{A34332E4-7C0B-4897-9959-AABF1C4D0714}">
      <dgm:prSet/>
      <dgm:spPr/>
      <dgm:t>
        <a:bodyPr/>
        <a:lstStyle/>
        <a:p>
          <a:endParaRPr lang="en-US"/>
        </a:p>
      </dgm:t>
    </dgm:pt>
    <dgm:pt modelId="{58E3C9DB-B277-4751-BF56-93DC4120C687}" type="pres">
      <dgm:prSet presAssocID="{5BFD89A4-EAA9-453E-8CD4-184BBF035A7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AC1A4E-749A-44D2-8009-91D9482C00DF}" type="pres">
      <dgm:prSet presAssocID="{BEB291DF-CE55-4793-AF25-5BF486E9E1FE}" presName="composite" presStyleCnt="0"/>
      <dgm:spPr/>
    </dgm:pt>
    <dgm:pt modelId="{BB7BB3BA-2B8D-4EFE-B68A-BE26E81B67B8}" type="pres">
      <dgm:prSet presAssocID="{BEB291DF-CE55-4793-AF25-5BF486E9E1F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77F40-19C3-4EC6-B618-7D71A041BD55}" type="pres">
      <dgm:prSet presAssocID="{BEB291DF-CE55-4793-AF25-5BF486E9E1F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CB920B-F00E-42D2-A00E-F7729716A3B3}" type="pres">
      <dgm:prSet presAssocID="{1A288725-1EC0-49C2-BA7E-B7570A54FB9C}" presName="sp" presStyleCnt="0"/>
      <dgm:spPr/>
    </dgm:pt>
    <dgm:pt modelId="{0953F96B-2C06-466A-B3CF-F818506FD3D5}" type="pres">
      <dgm:prSet presAssocID="{90C7C7EC-8B4F-47F4-8E2B-A60CCAAA45E4}" presName="composite" presStyleCnt="0"/>
      <dgm:spPr/>
    </dgm:pt>
    <dgm:pt modelId="{D4B9CDA0-5A25-47BB-A0C8-9D96B546753E}" type="pres">
      <dgm:prSet presAssocID="{90C7C7EC-8B4F-47F4-8E2B-A60CCAAA45E4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EE9473-2A8A-4C43-B696-EB02F6B54F03}" type="pres">
      <dgm:prSet presAssocID="{90C7C7EC-8B4F-47F4-8E2B-A60CCAAA45E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F7353E-325C-457E-BBE6-98C16643985E}" type="pres">
      <dgm:prSet presAssocID="{B246347A-8277-449C-ABB9-60633536B63C}" presName="sp" presStyleCnt="0"/>
      <dgm:spPr/>
    </dgm:pt>
    <dgm:pt modelId="{C33F95A6-16A2-4705-B84D-F3C8EE07814D}" type="pres">
      <dgm:prSet presAssocID="{DF8CD0D8-6B7C-43A6-B13C-7586F80B3607}" presName="composite" presStyleCnt="0"/>
      <dgm:spPr/>
    </dgm:pt>
    <dgm:pt modelId="{707AB18E-28E9-49DE-AF43-3A4637BAAE18}" type="pres">
      <dgm:prSet presAssocID="{DF8CD0D8-6B7C-43A6-B13C-7586F80B360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2CD078-B74D-4CDA-BC42-308F39E3A820}" type="pres">
      <dgm:prSet presAssocID="{DF8CD0D8-6B7C-43A6-B13C-7586F80B360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5CF42-732D-4FB6-99C3-742B6AAB4275}" type="pres">
      <dgm:prSet presAssocID="{A8D93AA9-FAE0-4E6F-A2CE-B78D82450AD8}" presName="sp" presStyleCnt="0"/>
      <dgm:spPr/>
    </dgm:pt>
    <dgm:pt modelId="{74194B3F-0629-4D91-BC51-A3CF408474F4}" type="pres">
      <dgm:prSet presAssocID="{E0D35E65-7638-4640-ABAB-47E21A713177}" presName="composite" presStyleCnt="0"/>
      <dgm:spPr/>
    </dgm:pt>
    <dgm:pt modelId="{B05BAB8A-A040-425E-B068-65909184B57C}" type="pres">
      <dgm:prSet presAssocID="{E0D35E65-7638-4640-ABAB-47E21A713177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C5C74-BF0F-4BA7-8CDC-2C601EFFD6E9}" type="pres">
      <dgm:prSet presAssocID="{E0D35E65-7638-4640-ABAB-47E21A71317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C520EE-F636-43C1-BD6F-4887A21B8C79}" type="presOf" srcId="{97E02079-0BA4-4DC3-A0DB-08D7863B3606}" destId="{8C2CD078-B74D-4CDA-BC42-308F39E3A820}" srcOrd="0" destOrd="0" presId="urn:microsoft.com/office/officeart/2005/8/layout/chevron2"/>
    <dgm:cxn modelId="{A1A7A5B2-1960-410A-8D1F-409ACAE5A592}" type="presOf" srcId="{52C1DAE9-5B9B-4849-AB0B-F5EF90A4D550}" destId="{569C5C74-BF0F-4BA7-8CDC-2C601EFFD6E9}" srcOrd="0" destOrd="0" presId="urn:microsoft.com/office/officeart/2005/8/layout/chevron2"/>
    <dgm:cxn modelId="{45232743-9E5D-4DD1-9F93-D1C1E3989E1E}" type="presOf" srcId="{90C7C7EC-8B4F-47F4-8E2B-A60CCAAA45E4}" destId="{D4B9CDA0-5A25-47BB-A0C8-9D96B546753E}" srcOrd="0" destOrd="0" presId="urn:microsoft.com/office/officeart/2005/8/layout/chevron2"/>
    <dgm:cxn modelId="{0C4D68E3-A857-4399-B506-6AAB7A7ADE20}" type="presOf" srcId="{E0D35E65-7638-4640-ABAB-47E21A713177}" destId="{B05BAB8A-A040-425E-B068-65909184B57C}" srcOrd="0" destOrd="0" presId="urn:microsoft.com/office/officeart/2005/8/layout/chevron2"/>
    <dgm:cxn modelId="{BCF99259-C9C1-41F9-8260-342F7F2D4C3C}" srcId="{DF8CD0D8-6B7C-43A6-B13C-7586F80B3607}" destId="{97E02079-0BA4-4DC3-A0DB-08D7863B3606}" srcOrd="0" destOrd="0" parTransId="{BD538533-8D0D-453D-ADE5-A129E4F75C13}" sibTransId="{7D9F7718-0830-4369-BFC9-A947FCB9AB1B}"/>
    <dgm:cxn modelId="{1B1B88BA-C215-4A07-B6A6-49719DAB5B59}" srcId="{BEB291DF-CE55-4793-AF25-5BF486E9E1FE}" destId="{140A24F7-9D25-49A2-A0D3-3AC901AA4739}" srcOrd="0" destOrd="0" parTransId="{262D8308-15F4-4E33-80F6-58CCE172C614}" sibTransId="{698D7A76-6A83-40C6-A0BC-8A98B3C35689}"/>
    <dgm:cxn modelId="{5AFA7CCD-C036-4330-9BE0-BB9B2764208C}" srcId="{5BFD89A4-EAA9-453E-8CD4-184BBF035A7E}" destId="{90C7C7EC-8B4F-47F4-8E2B-A60CCAAA45E4}" srcOrd="1" destOrd="0" parTransId="{F1155A69-B535-465A-B473-62124C773EAC}" sibTransId="{B246347A-8277-449C-ABB9-60633536B63C}"/>
    <dgm:cxn modelId="{D8EAA9D0-64DE-4EB0-A3F8-83DCDF7FF6D0}" type="presOf" srcId="{140A24F7-9D25-49A2-A0D3-3AC901AA4739}" destId="{B8777F40-19C3-4EC6-B618-7D71A041BD55}" srcOrd="0" destOrd="0" presId="urn:microsoft.com/office/officeart/2005/8/layout/chevron2"/>
    <dgm:cxn modelId="{A2FB0978-6B78-4E88-A909-020707BD8CCB}" srcId="{90C7C7EC-8B4F-47F4-8E2B-A60CCAAA45E4}" destId="{1ADF5541-AE48-40B9-887A-673F4ADD8249}" srcOrd="0" destOrd="0" parTransId="{231C105A-E80B-4AB1-845B-F0B64FC6DB89}" sibTransId="{FDEE8EEE-F2C6-4A1F-9439-A6EC8CCBC67F}"/>
    <dgm:cxn modelId="{A0C2DA6A-73DD-418E-BBE5-A73321BA3D33}" type="presOf" srcId="{BEB291DF-CE55-4793-AF25-5BF486E9E1FE}" destId="{BB7BB3BA-2B8D-4EFE-B68A-BE26E81B67B8}" srcOrd="0" destOrd="0" presId="urn:microsoft.com/office/officeart/2005/8/layout/chevron2"/>
    <dgm:cxn modelId="{0EB1EF7C-B0ED-4060-BB7E-EC67273EB61B}" srcId="{5BFD89A4-EAA9-453E-8CD4-184BBF035A7E}" destId="{DF8CD0D8-6B7C-43A6-B13C-7586F80B3607}" srcOrd="2" destOrd="0" parTransId="{B2A6CA5B-CAE2-4393-8380-CCDCB64C17A9}" sibTransId="{A8D93AA9-FAE0-4E6F-A2CE-B78D82450AD8}"/>
    <dgm:cxn modelId="{316DFAB9-B93E-4946-B13F-951A5FE8A3FC}" type="presOf" srcId="{DF8CD0D8-6B7C-43A6-B13C-7586F80B3607}" destId="{707AB18E-28E9-49DE-AF43-3A4637BAAE18}" srcOrd="0" destOrd="0" presId="urn:microsoft.com/office/officeart/2005/8/layout/chevron2"/>
    <dgm:cxn modelId="{086D0288-15E5-4D2C-A8B5-1FD3AF742A22}" type="presOf" srcId="{1ADF5541-AE48-40B9-887A-673F4ADD8249}" destId="{F6EE9473-2A8A-4C43-B696-EB02F6B54F03}" srcOrd="0" destOrd="0" presId="urn:microsoft.com/office/officeart/2005/8/layout/chevron2"/>
    <dgm:cxn modelId="{2D1CC2C5-A8E7-4659-8B6C-B9110C74BB10}" type="presOf" srcId="{5BFD89A4-EAA9-453E-8CD4-184BBF035A7E}" destId="{58E3C9DB-B277-4751-BF56-93DC4120C687}" srcOrd="0" destOrd="0" presId="urn:microsoft.com/office/officeart/2005/8/layout/chevron2"/>
    <dgm:cxn modelId="{A34332E4-7C0B-4897-9959-AABF1C4D0714}" srcId="{E0D35E65-7638-4640-ABAB-47E21A713177}" destId="{52C1DAE9-5B9B-4849-AB0B-F5EF90A4D550}" srcOrd="0" destOrd="0" parTransId="{9CEDCEF0-AE0A-4B5B-8934-BE82AAAACE71}" sibTransId="{67E055DE-274E-43F6-88E7-3B33F9CEC1B9}"/>
    <dgm:cxn modelId="{187FB3FD-5FA3-4B42-B56E-4E271AB50E33}" srcId="{5BFD89A4-EAA9-453E-8CD4-184BBF035A7E}" destId="{BEB291DF-CE55-4793-AF25-5BF486E9E1FE}" srcOrd="0" destOrd="0" parTransId="{A6DBE6C1-9564-43A3-ADA2-A408EC1883F1}" sibTransId="{1A288725-1EC0-49C2-BA7E-B7570A54FB9C}"/>
    <dgm:cxn modelId="{7AE35A76-3A30-484A-BA64-6BA829AF9BB2}" srcId="{5BFD89A4-EAA9-453E-8CD4-184BBF035A7E}" destId="{E0D35E65-7638-4640-ABAB-47E21A713177}" srcOrd="3" destOrd="0" parTransId="{D83B6421-FEB5-42D0-A70C-EDA6F229136B}" sibTransId="{3286220F-ECAB-400F-83EF-E69E48880E6D}"/>
    <dgm:cxn modelId="{7C719833-91A8-4F47-AA62-846F36AE4D18}" type="presParOf" srcId="{58E3C9DB-B277-4751-BF56-93DC4120C687}" destId="{A2AC1A4E-749A-44D2-8009-91D9482C00DF}" srcOrd="0" destOrd="0" presId="urn:microsoft.com/office/officeart/2005/8/layout/chevron2"/>
    <dgm:cxn modelId="{4AA51DAC-1F10-4B62-903C-18E76FFEB5AF}" type="presParOf" srcId="{A2AC1A4E-749A-44D2-8009-91D9482C00DF}" destId="{BB7BB3BA-2B8D-4EFE-B68A-BE26E81B67B8}" srcOrd="0" destOrd="0" presId="urn:microsoft.com/office/officeart/2005/8/layout/chevron2"/>
    <dgm:cxn modelId="{42D1BA54-9599-4866-8ECF-519446D92D9D}" type="presParOf" srcId="{A2AC1A4E-749A-44D2-8009-91D9482C00DF}" destId="{B8777F40-19C3-4EC6-B618-7D71A041BD55}" srcOrd="1" destOrd="0" presId="urn:microsoft.com/office/officeart/2005/8/layout/chevron2"/>
    <dgm:cxn modelId="{6640BE57-BD22-44CE-A667-92D7FB6BD7A7}" type="presParOf" srcId="{58E3C9DB-B277-4751-BF56-93DC4120C687}" destId="{86CB920B-F00E-42D2-A00E-F7729716A3B3}" srcOrd="1" destOrd="0" presId="urn:microsoft.com/office/officeart/2005/8/layout/chevron2"/>
    <dgm:cxn modelId="{BB28452E-E049-4844-8A18-40ED12F97523}" type="presParOf" srcId="{58E3C9DB-B277-4751-BF56-93DC4120C687}" destId="{0953F96B-2C06-466A-B3CF-F818506FD3D5}" srcOrd="2" destOrd="0" presId="urn:microsoft.com/office/officeart/2005/8/layout/chevron2"/>
    <dgm:cxn modelId="{AD732E5B-EB44-4F6F-992D-182B2D621CF7}" type="presParOf" srcId="{0953F96B-2C06-466A-B3CF-F818506FD3D5}" destId="{D4B9CDA0-5A25-47BB-A0C8-9D96B546753E}" srcOrd="0" destOrd="0" presId="urn:microsoft.com/office/officeart/2005/8/layout/chevron2"/>
    <dgm:cxn modelId="{0D5B0E17-25F9-43A8-80FB-254D1CF1C444}" type="presParOf" srcId="{0953F96B-2C06-466A-B3CF-F818506FD3D5}" destId="{F6EE9473-2A8A-4C43-B696-EB02F6B54F03}" srcOrd="1" destOrd="0" presId="urn:microsoft.com/office/officeart/2005/8/layout/chevron2"/>
    <dgm:cxn modelId="{C802BA15-C746-40A8-B39C-80E47134DF13}" type="presParOf" srcId="{58E3C9DB-B277-4751-BF56-93DC4120C687}" destId="{F6F7353E-325C-457E-BBE6-98C16643985E}" srcOrd="3" destOrd="0" presId="urn:microsoft.com/office/officeart/2005/8/layout/chevron2"/>
    <dgm:cxn modelId="{823A44C4-27BC-4CD4-9A6C-2351DC766EAF}" type="presParOf" srcId="{58E3C9DB-B277-4751-BF56-93DC4120C687}" destId="{C33F95A6-16A2-4705-B84D-F3C8EE07814D}" srcOrd="4" destOrd="0" presId="urn:microsoft.com/office/officeart/2005/8/layout/chevron2"/>
    <dgm:cxn modelId="{1267FC12-CF21-4BA3-8CB9-CA3DA6DFEACE}" type="presParOf" srcId="{C33F95A6-16A2-4705-B84D-F3C8EE07814D}" destId="{707AB18E-28E9-49DE-AF43-3A4637BAAE18}" srcOrd="0" destOrd="0" presId="urn:microsoft.com/office/officeart/2005/8/layout/chevron2"/>
    <dgm:cxn modelId="{3B401CC1-C503-400B-990D-B76C9C17E63F}" type="presParOf" srcId="{C33F95A6-16A2-4705-B84D-F3C8EE07814D}" destId="{8C2CD078-B74D-4CDA-BC42-308F39E3A820}" srcOrd="1" destOrd="0" presId="urn:microsoft.com/office/officeart/2005/8/layout/chevron2"/>
    <dgm:cxn modelId="{4BB794D3-1E76-47D6-84DE-E874C18875F4}" type="presParOf" srcId="{58E3C9DB-B277-4751-BF56-93DC4120C687}" destId="{E845CF42-732D-4FB6-99C3-742B6AAB4275}" srcOrd="5" destOrd="0" presId="urn:microsoft.com/office/officeart/2005/8/layout/chevron2"/>
    <dgm:cxn modelId="{9AA7A029-6238-4CAA-81A7-E20341298B29}" type="presParOf" srcId="{58E3C9DB-B277-4751-BF56-93DC4120C687}" destId="{74194B3F-0629-4D91-BC51-A3CF408474F4}" srcOrd="6" destOrd="0" presId="urn:microsoft.com/office/officeart/2005/8/layout/chevron2"/>
    <dgm:cxn modelId="{A57238AD-6D84-439E-8ED6-77A8F10B0931}" type="presParOf" srcId="{74194B3F-0629-4D91-BC51-A3CF408474F4}" destId="{B05BAB8A-A040-425E-B068-65909184B57C}" srcOrd="0" destOrd="0" presId="urn:microsoft.com/office/officeart/2005/8/layout/chevron2"/>
    <dgm:cxn modelId="{07B7BC72-6DB2-4736-A4E6-E6123CCC2B0A}" type="presParOf" srcId="{74194B3F-0629-4D91-BC51-A3CF408474F4}" destId="{569C5C74-BF0F-4BA7-8CDC-2C601EFFD6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F6ACF4A-F859-4DDE-A3A6-5F512F5AF36E}" type="doc">
      <dgm:prSet loTypeId="urn:microsoft.com/office/officeart/2005/8/layout/vList3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A68B79-9279-456A-8BFE-2E142950ABC3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Kelebihan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dikembalikan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kepada</a:t>
          </a:r>
          <a:r>
            <a:rPr lang="en-US" dirty="0" smtClean="0">
              <a:latin typeface="Candara" pitchFamily="34" charset="0"/>
            </a:rPr>
            <a:t> WP</a:t>
          </a:r>
          <a:endParaRPr lang="en-US" dirty="0">
            <a:latin typeface="Candara" pitchFamily="34" charset="0"/>
          </a:endParaRPr>
        </a:p>
      </dgm:t>
    </dgm:pt>
    <dgm:pt modelId="{EA14FB71-9BB1-4268-A17C-DDC926F98F71}" type="parTrans" cxnId="{9B7AFEE9-2389-44D6-B136-ED0BEE426D6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147FE12-1838-4250-856A-FD31753BB1A5}" type="sibTrans" cxnId="{9B7AFEE9-2389-44D6-B136-ED0BEE426D6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6F48994-2F54-4E79-8A4D-3368CAB59078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Kelebihan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harus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diperhitungkan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terlebih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dahulu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terhadap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utang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DEB248C9-621A-4F68-BDFD-C1F68774749B}" type="parTrans" cxnId="{FBB8380F-DC60-4F44-BA83-8C08FF3D8C3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DB3773D-CB33-454B-875B-47AFB0B54194}" type="sibTrans" cxnId="{FBB8380F-DC60-4F44-BA83-8C08FF3D8C3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78AEAEB-4433-4A70-ADA3-3CF5E2434EDC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Pengembalian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kelebihan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ditetapkan</a:t>
          </a:r>
          <a:r>
            <a:rPr lang="en-US" dirty="0" smtClean="0">
              <a:latin typeface="Candara" pitchFamily="34" charset="0"/>
            </a:rPr>
            <a:t> paling lama </a:t>
          </a:r>
          <a:r>
            <a:rPr lang="en-US" dirty="0" err="1" smtClean="0">
              <a:latin typeface="Candara" pitchFamily="34" charset="0"/>
            </a:rPr>
            <a:t>satu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bulan</a:t>
          </a:r>
          <a:endParaRPr lang="en-US" dirty="0">
            <a:latin typeface="Candara" pitchFamily="34" charset="0"/>
          </a:endParaRPr>
        </a:p>
      </dgm:t>
    </dgm:pt>
    <dgm:pt modelId="{66E4B8A1-188E-4995-AD25-AB485EFBEF77}" type="parTrans" cxnId="{EC8B51E8-0E7C-425E-9F1B-FF9E51DF444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2ABF7EB-839A-48C3-B7A3-16A20B4B4667}" type="sibTrans" cxnId="{EC8B51E8-0E7C-425E-9F1B-FF9E51DF444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6315ACF-25B3-4187-821D-8DB032FFE3A4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Pengembalian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kelebihan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diberikan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lebih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dari</a:t>
          </a:r>
          <a:r>
            <a:rPr lang="en-US" dirty="0" smtClean="0">
              <a:latin typeface="Candara" pitchFamily="34" charset="0"/>
            </a:rPr>
            <a:t> 1 </a:t>
          </a:r>
          <a:r>
            <a:rPr lang="en-US" dirty="0" err="1" smtClean="0">
              <a:latin typeface="Candara" pitchFamily="34" charset="0"/>
            </a:rPr>
            <a:t>bulan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akan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diberikan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imbalan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bunga</a:t>
          </a:r>
          <a:r>
            <a:rPr lang="en-US" dirty="0" smtClean="0">
              <a:latin typeface="Candara" pitchFamily="34" charset="0"/>
            </a:rPr>
            <a:t> 2% </a:t>
          </a:r>
          <a:r>
            <a:rPr lang="en-US" dirty="0" err="1" smtClean="0">
              <a:latin typeface="Candara" pitchFamily="34" charset="0"/>
            </a:rPr>
            <a:t>sebulan</a:t>
          </a:r>
          <a:endParaRPr lang="en-US" dirty="0">
            <a:latin typeface="Candara" pitchFamily="34" charset="0"/>
          </a:endParaRPr>
        </a:p>
      </dgm:t>
    </dgm:pt>
    <dgm:pt modelId="{402FE2CE-A062-4586-95FD-F91DC1C00E0E}" type="parTrans" cxnId="{1A872C27-4B8F-4A13-B8AC-0D112A24B28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9620AEB-C03D-4BC9-A515-632260B1FDE6}" type="sibTrans" cxnId="{1A872C27-4B8F-4A13-B8AC-0D112A24B28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C33C5FA-815C-44A6-8E41-3C7CC146A691}" type="pres">
      <dgm:prSet presAssocID="{CF6ACF4A-F859-4DDE-A3A6-5F512F5AF36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DF62F5-B4C4-489F-B6D9-3D68478ABA23}" type="pres">
      <dgm:prSet presAssocID="{54A68B79-9279-456A-8BFE-2E142950ABC3}" presName="composite" presStyleCnt="0"/>
      <dgm:spPr/>
    </dgm:pt>
    <dgm:pt modelId="{65C14ACD-891E-4031-B1F6-EF5A428F4643}" type="pres">
      <dgm:prSet presAssocID="{54A68B79-9279-456A-8BFE-2E142950ABC3}" presName="imgShp" presStyleLbl="fgImgPlace1" presStyleIdx="0" presStyleCnt="4"/>
      <dgm:spPr/>
    </dgm:pt>
    <dgm:pt modelId="{0FCF1FA3-DE05-4B30-B012-C2F1720638E8}" type="pres">
      <dgm:prSet presAssocID="{54A68B79-9279-456A-8BFE-2E142950ABC3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5733DD-E071-46C7-A802-284431CFB56E}" type="pres">
      <dgm:prSet presAssocID="{1147FE12-1838-4250-856A-FD31753BB1A5}" presName="spacing" presStyleCnt="0"/>
      <dgm:spPr/>
    </dgm:pt>
    <dgm:pt modelId="{233A339D-D7A4-48BC-A95D-7C3990081700}" type="pres">
      <dgm:prSet presAssocID="{46F48994-2F54-4E79-8A4D-3368CAB59078}" presName="composite" presStyleCnt="0"/>
      <dgm:spPr/>
    </dgm:pt>
    <dgm:pt modelId="{D30F9AA7-5788-4149-BFD7-803D85EAA270}" type="pres">
      <dgm:prSet presAssocID="{46F48994-2F54-4E79-8A4D-3368CAB59078}" presName="imgShp" presStyleLbl="fgImgPlace1" presStyleIdx="1" presStyleCnt="4"/>
      <dgm:spPr/>
    </dgm:pt>
    <dgm:pt modelId="{5FA7AEDC-1978-4E07-9E2C-93F33C7FD41E}" type="pres">
      <dgm:prSet presAssocID="{46F48994-2F54-4E79-8A4D-3368CAB59078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BD2E1-D7BF-4B7F-9381-EDA53BCC0F30}" type="pres">
      <dgm:prSet presAssocID="{CDB3773D-CB33-454B-875B-47AFB0B54194}" presName="spacing" presStyleCnt="0"/>
      <dgm:spPr/>
    </dgm:pt>
    <dgm:pt modelId="{21654443-CE58-4539-A91D-AB5A628CECBB}" type="pres">
      <dgm:prSet presAssocID="{878AEAEB-4433-4A70-ADA3-3CF5E2434EDC}" presName="composite" presStyleCnt="0"/>
      <dgm:spPr/>
    </dgm:pt>
    <dgm:pt modelId="{04DBC1C3-F929-474B-9F5C-8E60021017AE}" type="pres">
      <dgm:prSet presAssocID="{878AEAEB-4433-4A70-ADA3-3CF5E2434EDC}" presName="imgShp" presStyleLbl="fgImgPlace1" presStyleIdx="2" presStyleCnt="4"/>
      <dgm:spPr/>
    </dgm:pt>
    <dgm:pt modelId="{26453CD8-3646-40D0-B3B2-50A161A16243}" type="pres">
      <dgm:prSet presAssocID="{878AEAEB-4433-4A70-ADA3-3CF5E2434ED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3AAC9-5130-4C26-8851-C5229C681665}" type="pres">
      <dgm:prSet presAssocID="{22ABF7EB-839A-48C3-B7A3-16A20B4B4667}" presName="spacing" presStyleCnt="0"/>
      <dgm:spPr/>
    </dgm:pt>
    <dgm:pt modelId="{90964C3E-03FE-4D2F-BEB8-A75D075FDAFA}" type="pres">
      <dgm:prSet presAssocID="{86315ACF-25B3-4187-821D-8DB032FFE3A4}" presName="composite" presStyleCnt="0"/>
      <dgm:spPr/>
    </dgm:pt>
    <dgm:pt modelId="{09EF70D1-B481-41F6-A4EF-89655B9429E7}" type="pres">
      <dgm:prSet presAssocID="{86315ACF-25B3-4187-821D-8DB032FFE3A4}" presName="imgShp" presStyleLbl="fgImgPlace1" presStyleIdx="3" presStyleCnt="4"/>
      <dgm:spPr/>
    </dgm:pt>
    <dgm:pt modelId="{8CA007C9-999D-4E22-A44F-7B071591BFC8}" type="pres">
      <dgm:prSet presAssocID="{86315ACF-25B3-4187-821D-8DB032FFE3A4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7AFEE9-2389-44D6-B136-ED0BEE426D6D}" srcId="{CF6ACF4A-F859-4DDE-A3A6-5F512F5AF36E}" destId="{54A68B79-9279-456A-8BFE-2E142950ABC3}" srcOrd="0" destOrd="0" parTransId="{EA14FB71-9BB1-4268-A17C-DDC926F98F71}" sibTransId="{1147FE12-1838-4250-856A-FD31753BB1A5}"/>
    <dgm:cxn modelId="{FBB8380F-DC60-4F44-BA83-8C08FF3D8C31}" srcId="{CF6ACF4A-F859-4DDE-A3A6-5F512F5AF36E}" destId="{46F48994-2F54-4E79-8A4D-3368CAB59078}" srcOrd="1" destOrd="0" parTransId="{DEB248C9-621A-4F68-BDFD-C1F68774749B}" sibTransId="{CDB3773D-CB33-454B-875B-47AFB0B54194}"/>
    <dgm:cxn modelId="{AFEA945A-2417-40F0-974B-319597AB08A3}" type="presOf" srcId="{46F48994-2F54-4E79-8A4D-3368CAB59078}" destId="{5FA7AEDC-1978-4E07-9E2C-93F33C7FD41E}" srcOrd="0" destOrd="0" presId="urn:microsoft.com/office/officeart/2005/8/layout/vList3#3"/>
    <dgm:cxn modelId="{1A872C27-4B8F-4A13-B8AC-0D112A24B281}" srcId="{CF6ACF4A-F859-4DDE-A3A6-5F512F5AF36E}" destId="{86315ACF-25B3-4187-821D-8DB032FFE3A4}" srcOrd="3" destOrd="0" parTransId="{402FE2CE-A062-4586-95FD-F91DC1C00E0E}" sibTransId="{D9620AEB-C03D-4BC9-A515-632260B1FDE6}"/>
    <dgm:cxn modelId="{0EDC7D43-F818-442C-AEF7-5F064DBEF4A5}" type="presOf" srcId="{54A68B79-9279-456A-8BFE-2E142950ABC3}" destId="{0FCF1FA3-DE05-4B30-B012-C2F1720638E8}" srcOrd="0" destOrd="0" presId="urn:microsoft.com/office/officeart/2005/8/layout/vList3#3"/>
    <dgm:cxn modelId="{EC8B51E8-0E7C-425E-9F1B-FF9E51DF4441}" srcId="{CF6ACF4A-F859-4DDE-A3A6-5F512F5AF36E}" destId="{878AEAEB-4433-4A70-ADA3-3CF5E2434EDC}" srcOrd="2" destOrd="0" parTransId="{66E4B8A1-188E-4995-AD25-AB485EFBEF77}" sibTransId="{22ABF7EB-839A-48C3-B7A3-16A20B4B4667}"/>
    <dgm:cxn modelId="{3D0ABF06-F115-41C9-A28F-6B94B4DC683E}" type="presOf" srcId="{86315ACF-25B3-4187-821D-8DB032FFE3A4}" destId="{8CA007C9-999D-4E22-A44F-7B071591BFC8}" srcOrd="0" destOrd="0" presId="urn:microsoft.com/office/officeart/2005/8/layout/vList3#3"/>
    <dgm:cxn modelId="{3B26321D-4CCA-4409-ACC8-7826BAABBE69}" type="presOf" srcId="{878AEAEB-4433-4A70-ADA3-3CF5E2434EDC}" destId="{26453CD8-3646-40D0-B3B2-50A161A16243}" srcOrd="0" destOrd="0" presId="urn:microsoft.com/office/officeart/2005/8/layout/vList3#3"/>
    <dgm:cxn modelId="{D2F0793A-9A26-46E4-8327-D764992E032C}" type="presOf" srcId="{CF6ACF4A-F859-4DDE-A3A6-5F512F5AF36E}" destId="{CC33C5FA-815C-44A6-8E41-3C7CC146A691}" srcOrd="0" destOrd="0" presId="urn:microsoft.com/office/officeart/2005/8/layout/vList3#3"/>
    <dgm:cxn modelId="{D42882B3-FC63-48F1-B4AD-B475D5937F54}" type="presParOf" srcId="{CC33C5FA-815C-44A6-8E41-3C7CC146A691}" destId="{EFDF62F5-B4C4-489F-B6D9-3D68478ABA23}" srcOrd="0" destOrd="0" presId="urn:microsoft.com/office/officeart/2005/8/layout/vList3#3"/>
    <dgm:cxn modelId="{C0B86C80-B1E8-473C-8328-207C0710C6F8}" type="presParOf" srcId="{EFDF62F5-B4C4-489F-B6D9-3D68478ABA23}" destId="{65C14ACD-891E-4031-B1F6-EF5A428F4643}" srcOrd="0" destOrd="0" presId="urn:microsoft.com/office/officeart/2005/8/layout/vList3#3"/>
    <dgm:cxn modelId="{F6D050F9-56F3-4A40-9819-39DEB3E77E4B}" type="presParOf" srcId="{EFDF62F5-B4C4-489F-B6D9-3D68478ABA23}" destId="{0FCF1FA3-DE05-4B30-B012-C2F1720638E8}" srcOrd="1" destOrd="0" presId="urn:microsoft.com/office/officeart/2005/8/layout/vList3#3"/>
    <dgm:cxn modelId="{43DFE052-A604-433F-A597-E3811CB2B3A2}" type="presParOf" srcId="{CC33C5FA-815C-44A6-8E41-3C7CC146A691}" destId="{FF5733DD-E071-46C7-A802-284431CFB56E}" srcOrd="1" destOrd="0" presId="urn:microsoft.com/office/officeart/2005/8/layout/vList3#3"/>
    <dgm:cxn modelId="{CF04696C-548D-4638-892F-FD1BFD53AFF1}" type="presParOf" srcId="{CC33C5FA-815C-44A6-8E41-3C7CC146A691}" destId="{233A339D-D7A4-48BC-A95D-7C3990081700}" srcOrd="2" destOrd="0" presId="urn:microsoft.com/office/officeart/2005/8/layout/vList3#3"/>
    <dgm:cxn modelId="{EC7ACB28-94C4-4877-A9EB-918A359E9AC6}" type="presParOf" srcId="{233A339D-D7A4-48BC-A95D-7C3990081700}" destId="{D30F9AA7-5788-4149-BFD7-803D85EAA270}" srcOrd="0" destOrd="0" presId="urn:microsoft.com/office/officeart/2005/8/layout/vList3#3"/>
    <dgm:cxn modelId="{E9DF74AC-8E05-4319-81E3-5CCD2C49E30A}" type="presParOf" srcId="{233A339D-D7A4-48BC-A95D-7C3990081700}" destId="{5FA7AEDC-1978-4E07-9E2C-93F33C7FD41E}" srcOrd="1" destOrd="0" presId="urn:microsoft.com/office/officeart/2005/8/layout/vList3#3"/>
    <dgm:cxn modelId="{F8131F49-617A-4577-A89C-FF7B523FD2D6}" type="presParOf" srcId="{CC33C5FA-815C-44A6-8E41-3C7CC146A691}" destId="{B31BD2E1-D7BF-4B7F-9381-EDA53BCC0F30}" srcOrd="3" destOrd="0" presId="urn:microsoft.com/office/officeart/2005/8/layout/vList3#3"/>
    <dgm:cxn modelId="{7A7B1E5D-0499-481D-9BD5-B6A0D5936DB3}" type="presParOf" srcId="{CC33C5FA-815C-44A6-8E41-3C7CC146A691}" destId="{21654443-CE58-4539-A91D-AB5A628CECBB}" srcOrd="4" destOrd="0" presId="urn:microsoft.com/office/officeart/2005/8/layout/vList3#3"/>
    <dgm:cxn modelId="{5E123F8E-F540-4AF3-AB36-3DEFFEF8824D}" type="presParOf" srcId="{21654443-CE58-4539-A91D-AB5A628CECBB}" destId="{04DBC1C3-F929-474B-9F5C-8E60021017AE}" srcOrd="0" destOrd="0" presId="urn:microsoft.com/office/officeart/2005/8/layout/vList3#3"/>
    <dgm:cxn modelId="{A7358E12-98AB-4FDE-971F-C824F461987F}" type="presParOf" srcId="{21654443-CE58-4539-A91D-AB5A628CECBB}" destId="{26453CD8-3646-40D0-B3B2-50A161A16243}" srcOrd="1" destOrd="0" presId="urn:microsoft.com/office/officeart/2005/8/layout/vList3#3"/>
    <dgm:cxn modelId="{4459B50F-FF32-40BF-A2E0-DFD6048B9F02}" type="presParOf" srcId="{CC33C5FA-815C-44A6-8E41-3C7CC146A691}" destId="{18C3AAC9-5130-4C26-8851-C5229C681665}" srcOrd="5" destOrd="0" presId="urn:microsoft.com/office/officeart/2005/8/layout/vList3#3"/>
    <dgm:cxn modelId="{0C4B67C4-B5B0-47EE-AFF1-8FB5055E4925}" type="presParOf" srcId="{CC33C5FA-815C-44A6-8E41-3C7CC146A691}" destId="{90964C3E-03FE-4D2F-BEB8-A75D075FDAFA}" srcOrd="6" destOrd="0" presId="urn:microsoft.com/office/officeart/2005/8/layout/vList3#3"/>
    <dgm:cxn modelId="{7FACE932-5302-42D5-885F-06F1F6140CC1}" type="presParOf" srcId="{90964C3E-03FE-4D2F-BEB8-A75D075FDAFA}" destId="{09EF70D1-B481-41F6-A4EF-89655B9429E7}" srcOrd="0" destOrd="0" presId="urn:microsoft.com/office/officeart/2005/8/layout/vList3#3"/>
    <dgm:cxn modelId="{352924A5-6157-4F5F-AEC9-98F758093553}" type="presParOf" srcId="{90964C3E-03FE-4D2F-BEB8-A75D075FDAFA}" destId="{8CA007C9-999D-4E22-A44F-7B071591BFC8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FCF311B-BC33-4A1B-AFA6-58D777FA6B8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4A0F51-56B8-4943-BE19-F7A1AFA16A3D}">
      <dgm:prSet phldrT="[Text]"/>
      <dgm:spPr/>
      <dgm:t>
        <a:bodyPr/>
        <a:lstStyle/>
        <a:p>
          <a:pPr algn="ctr"/>
          <a:r>
            <a:rPr lang="en-US" dirty="0" err="1" smtClean="0">
              <a:latin typeface="Candara" pitchFamily="34" charset="0"/>
            </a:rPr>
            <a:t>Diterbitkan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jika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2AD42351-B00E-430F-8EED-9055CB407D9F}" type="parTrans" cxnId="{75C1ECE7-E54E-4371-A8E4-9C23A5FBC27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0E315B2A-66A0-4298-A2DE-8CB04CA02B94}" type="sibTrans" cxnId="{75C1ECE7-E54E-4371-A8E4-9C23A5FBC27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D359E96-3498-48AC-9CC9-05AB062E527F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PPh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tahun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berjalan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kurang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bayar</a:t>
          </a:r>
          <a:endParaRPr lang="en-US" dirty="0">
            <a:latin typeface="Candara" pitchFamily="34" charset="0"/>
          </a:endParaRPr>
        </a:p>
      </dgm:t>
    </dgm:pt>
    <dgm:pt modelId="{EFB8667A-E2F1-45A6-A774-7AE003FAB0AB}" type="parTrans" cxnId="{E00AB4C2-2977-4ADE-9031-D152C0AB300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F3E9BE-ACA8-4EFD-AECF-15944217589B}" type="sibTrans" cxnId="{E00AB4C2-2977-4ADE-9031-D152C0AB300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04A1CD8F-8CA7-4490-90A7-A9221B23E203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Laporan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faktur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sesuai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dengan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masa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penerbitannya</a:t>
          </a:r>
          <a:endParaRPr lang="en-US" dirty="0">
            <a:latin typeface="Candara" pitchFamily="34" charset="0"/>
          </a:endParaRPr>
        </a:p>
      </dgm:t>
    </dgm:pt>
    <dgm:pt modelId="{94C1F43E-B6E0-41A2-B524-F94217788337}" type="parTrans" cxnId="{BC740CD6-6718-4090-AE16-290379365AE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6CABFE8-A2E0-4FED-9BEC-B5B3CCA58327}" type="sibTrans" cxnId="{BC740CD6-6718-4090-AE16-290379365AE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938C7D-50E7-48CB-8726-401E42D0141A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Terdapat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kekurangan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akibat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salah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tulis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salah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hitung</a:t>
          </a:r>
          <a:endParaRPr lang="en-US" dirty="0">
            <a:latin typeface="Candara" pitchFamily="34" charset="0"/>
          </a:endParaRPr>
        </a:p>
      </dgm:t>
    </dgm:pt>
    <dgm:pt modelId="{4F3F1918-B98F-4802-B8CF-F2C73F9F27F6}" type="parTrans" cxnId="{06B5914F-E0C1-475A-B24A-CADD4874E8A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BFDCD21-7593-49EE-9335-FCEFD745A21B}" type="sibTrans" cxnId="{06B5914F-E0C1-475A-B24A-CADD4874E8A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0F3355F-79F6-4BDE-B308-367F97284678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WP </a:t>
          </a:r>
          <a:r>
            <a:rPr lang="en-US" dirty="0" err="1" smtClean="0">
              <a:latin typeface="Candara" pitchFamily="34" charset="0"/>
            </a:rPr>
            <a:t>dikenai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sanksi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administrasi</a:t>
          </a:r>
          <a:endParaRPr lang="en-US" dirty="0">
            <a:latin typeface="Candara" pitchFamily="34" charset="0"/>
          </a:endParaRPr>
        </a:p>
      </dgm:t>
    </dgm:pt>
    <dgm:pt modelId="{7CC6CDC2-41F1-434B-A43F-8C34CDAE0AE9}" type="parTrans" cxnId="{34164FFD-FA57-435A-A21C-35E155C1638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B4F6AE9-46C1-4350-BA40-FA4FAD76C7FA}" type="sibTrans" cxnId="{34164FFD-FA57-435A-A21C-35E155C1638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0F8DB63-4519-4AFE-9808-8A9634E0501D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PKP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terlambat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membuat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faktur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1F617140-B0FA-43C6-9B27-A7C6B0165BFE}" type="parTrans" cxnId="{B4BFB3C4-6D32-45D9-9AB7-6899E469EEB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191F152-901E-4B94-B172-BA96FDBAD395}" type="sibTrans" cxnId="{B4BFB3C4-6D32-45D9-9AB7-6899E469EEB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DEC144D-03C8-44DE-9411-07E5A15C320B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PKP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mengisi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faktur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secara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lengkap</a:t>
          </a:r>
          <a:endParaRPr lang="en-US" dirty="0">
            <a:latin typeface="Candara" pitchFamily="34" charset="0"/>
          </a:endParaRPr>
        </a:p>
      </dgm:t>
    </dgm:pt>
    <dgm:pt modelId="{74DD5CFD-87BC-4AF1-9E37-7FB1AF41DA81}" type="parTrans" cxnId="{107CA9DF-00EF-4B27-8620-B51CC1300D7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EF4478E-9CFB-491E-9E74-A0DDC186EA98}" type="sibTrans" cxnId="{107CA9DF-00EF-4B27-8620-B51CC1300D7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B4809CA4-7571-48D6-9E9A-F5C381433305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PKP </a:t>
          </a:r>
          <a:r>
            <a:rPr lang="en-US" dirty="0" err="1" smtClean="0">
              <a:latin typeface="Candara" pitchFamily="34" charset="0"/>
            </a:rPr>
            <a:t>gagal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berproduksi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diberikan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pengembalian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Masukan</a:t>
          </a:r>
          <a:endParaRPr lang="en-US" dirty="0">
            <a:latin typeface="Candara" pitchFamily="34" charset="0"/>
          </a:endParaRPr>
        </a:p>
      </dgm:t>
    </dgm:pt>
    <dgm:pt modelId="{58C1393E-2048-4E54-8F3E-A442A79D5E3D}" type="parTrans" cxnId="{0B178611-545C-4B7E-914E-4C2514E4EEF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593FF93-7368-4994-BDB0-3207C733634D}" type="sibTrans" cxnId="{0B178611-545C-4B7E-914E-4C2514E4EEF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1650377-572F-4E6F-8C83-F629F5176C9B}" type="pres">
      <dgm:prSet presAssocID="{6FCF311B-BC33-4A1B-AFA6-58D777FA6B8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62494DF-F8C4-4657-9F47-9633A37666D3}" type="pres">
      <dgm:prSet presAssocID="{D14A0F51-56B8-4943-BE19-F7A1AFA16A3D}" presName="root" presStyleCnt="0"/>
      <dgm:spPr/>
    </dgm:pt>
    <dgm:pt modelId="{C1385065-30F1-439A-91EC-A6A25683D5EA}" type="pres">
      <dgm:prSet presAssocID="{D14A0F51-56B8-4943-BE19-F7A1AFA16A3D}" presName="rootComposite" presStyleCnt="0"/>
      <dgm:spPr/>
    </dgm:pt>
    <dgm:pt modelId="{9067EB54-53B1-4992-ADE7-C47A013252D4}" type="pres">
      <dgm:prSet presAssocID="{D14A0F51-56B8-4943-BE19-F7A1AFA16A3D}" presName="rootText" presStyleLbl="node1" presStyleIdx="0" presStyleCnt="1" custScaleX="544322"/>
      <dgm:spPr/>
      <dgm:t>
        <a:bodyPr/>
        <a:lstStyle/>
        <a:p>
          <a:endParaRPr lang="en-US"/>
        </a:p>
      </dgm:t>
    </dgm:pt>
    <dgm:pt modelId="{C850D313-26AE-4A50-AFB2-9D598BFBBA4D}" type="pres">
      <dgm:prSet presAssocID="{D14A0F51-56B8-4943-BE19-F7A1AFA16A3D}" presName="rootConnector" presStyleLbl="node1" presStyleIdx="0" presStyleCnt="1"/>
      <dgm:spPr/>
      <dgm:t>
        <a:bodyPr/>
        <a:lstStyle/>
        <a:p>
          <a:endParaRPr lang="en-US"/>
        </a:p>
      </dgm:t>
    </dgm:pt>
    <dgm:pt modelId="{02F28E1E-FFE1-4A12-9F5C-A14196E4FE06}" type="pres">
      <dgm:prSet presAssocID="{D14A0F51-56B8-4943-BE19-F7A1AFA16A3D}" presName="childShape" presStyleCnt="0"/>
      <dgm:spPr/>
    </dgm:pt>
    <dgm:pt modelId="{37C51A75-DA90-4FF7-9321-023F59F233C1}" type="pres">
      <dgm:prSet presAssocID="{EFB8667A-E2F1-45A6-A774-7AE003FAB0AB}" presName="Name13" presStyleLbl="parChTrans1D2" presStyleIdx="0" presStyleCnt="7"/>
      <dgm:spPr/>
      <dgm:t>
        <a:bodyPr/>
        <a:lstStyle/>
        <a:p>
          <a:endParaRPr lang="en-US"/>
        </a:p>
      </dgm:t>
    </dgm:pt>
    <dgm:pt modelId="{211A91E7-878D-489C-8D0A-4FC6B20B72C7}" type="pres">
      <dgm:prSet presAssocID="{1D359E96-3498-48AC-9CC9-05AB062E527F}" presName="childText" presStyleLbl="bgAcc1" presStyleIdx="0" presStyleCnt="7" custScaleX="894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B472B-114B-437F-B8D0-764609897EB1}" type="pres">
      <dgm:prSet presAssocID="{4F3F1918-B98F-4802-B8CF-F2C73F9F27F6}" presName="Name13" presStyleLbl="parChTrans1D2" presStyleIdx="1" presStyleCnt="7"/>
      <dgm:spPr/>
      <dgm:t>
        <a:bodyPr/>
        <a:lstStyle/>
        <a:p>
          <a:endParaRPr lang="en-US"/>
        </a:p>
      </dgm:t>
    </dgm:pt>
    <dgm:pt modelId="{E718E539-B230-4CF1-A391-6BB7A24D5B9B}" type="pres">
      <dgm:prSet presAssocID="{95938C7D-50E7-48CB-8726-401E42D0141A}" presName="childText" presStyleLbl="bgAcc1" presStyleIdx="1" presStyleCnt="7" custScaleX="894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0404B0-F0C8-4FB8-8919-B6FFB237CD67}" type="pres">
      <dgm:prSet presAssocID="{7CC6CDC2-41F1-434B-A43F-8C34CDAE0AE9}" presName="Name13" presStyleLbl="parChTrans1D2" presStyleIdx="2" presStyleCnt="7"/>
      <dgm:spPr/>
      <dgm:t>
        <a:bodyPr/>
        <a:lstStyle/>
        <a:p>
          <a:endParaRPr lang="en-US"/>
        </a:p>
      </dgm:t>
    </dgm:pt>
    <dgm:pt modelId="{155527AD-994A-493A-BB04-CBC02702491C}" type="pres">
      <dgm:prSet presAssocID="{E0F3355F-79F6-4BDE-B308-367F97284678}" presName="childText" presStyleLbl="bgAcc1" presStyleIdx="2" presStyleCnt="7" custScaleX="894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DCC484-45F8-4AB1-AD74-5A65A344B57C}" type="pres">
      <dgm:prSet presAssocID="{1F617140-B0FA-43C6-9B27-A7C6B0165BFE}" presName="Name13" presStyleLbl="parChTrans1D2" presStyleIdx="3" presStyleCnt="7"/>
      <dgm:spPr/>
      <dgm:t>
        <a:bodyPr/>
        <a:lstStyle/>
        <a:p>
          <a:endParaRPr lang="en-US"/>
        </a:p>
      </dgm:t>
    </dgm:pt>
    <dgm:pt modelId="{29BC02FE-A6D1-488E-8F40-0D9AD8D06C06}" type="pres">
      <dgm:prSet presAssocID="{E0F8DB63-4519-4AFE-9808-8A9634E0501D}" presName="childText" presStyleLbl="bgAcc1" presStyleIdx="3" presStyleCnt="7" custScaleX="895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06747-FFA1-4556-98B1-BBE259FFE4A9}" type="pres">
      <dgm:prSet presAssocID="{74DD5CFD-87BC-4AF1-9E37-7FB1AF41DA81}" presName="Name13" presStyleLbl="parChTrans1D2" presStyleIdx="4" presStyleCnt="7"/>
      <dgm:spPr/>
      <dgm:t>
        <a:bodyPr/>
        <a:lstStyle/>
        <a:p>
          <a:endParaRPr lang="en-US"/>
        </a:p>
      </dgm:t>
    </dgm:pt>
    <dgm:pt modelId="{FCDBE39F-EAE0-4164-9FCA-87EE8BC4C400}" type="pres">
      <dgm:prSet presAssocID="{4DEC144D-03C8-44DE-9411-07E5A15C320B}" presName="childText" presStyleLbl="bgAcc1" presStyleIdx="4" presStyleCnt="7" custScaleX="890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42974-427E-48D5-85B3-6647909365C2}" type="pres">
      <dgm:prSet presAssocID="{94C1F43E-B6E0-41A2-B524-F94217788337}" presName="Name13" presStyleLbl="parChTrans1D2" presStyleIdx="5" presStyleCnt="7"/>
      <dgm:spPr/>
      <dgm:t>
        <a:bodyPr/>
        <a:lstStyle/>
        <a:p>
          <a:endParaRPr lang="en-US"/>
        </a:p>
      </dgm:t>
    </dgm:pt>
    <dgm:pt modelId="{A0FDE0D1-17C1-4D38-8A20-0A94BB51D725}" type="pres">
      <dgm:prSet presAssocID="{04A1CD8F-8CA7-4490-90A7-A9221B23E203}" presName="childText" presStyleLbl="bgAcc1" presStyleIdx="5" presStyleCnt="7" custScaleX="8899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E0BEBD-78C5-4818-BED3-42E02E947EC5}" type="pres">
      <dgm:prSet presAssocID="{58C1393E-2048-4E54-8F3E-A442A79D5E3D}" presName="Name13" presStyleLbl="parChTrans1D2" presStyleIdx="6" presStyleCnt="7"/>
      <dgm:spPr/>
      <dgm:t>
        <a:bodyPr/>
        <a:lstStyle/>
        <a:p>
          <a:endParaRPr lang="en-US"/>
        </a:p>
      </dgm:t>
    </dgm:pt>
    <dgm:pt modelId="{1AFB4D1C-944D-4E2B-81C2-CE49BF8CBD53}" type="pres">
      <dgm:prSet presAssocID="{B4809CA4-7571-48D6-9E9A-F5C381433305}" presName="childText" presStyleLbl="bgAcc1" presStyleIdx="6" presStyleCnt="7" custScaleX="895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1A864A-857A-4EFB-A634-DDB39306D871}" type="presOf" srcId="{74DD5CFD-87BC-4AF1-9E37-7FB1AF41DA81}" destId="{D5406747-FFA1-4556-98B1-BBE259FFE4A9}" srcOrd="0" destOrd="0" presId="urn:microsoft.com/office/officeart/2005/8/layout/hierarchy3"/>
    <dgm:cxn modelId="{8AA1E655-D5DA-4C50-B845-B838DA216FCC}" type="presOf" srcId="{94C1F43E-B6E0-41A2-B524-F94217788337}" destId="{6E242974-427E-48D5-85B3-6647909365C2}" srcOrd="0" destOrd="0" presId="urn:microsoft.com/office/officeart/2005/8/layout/hierarchy3"/>
    <dgm:cxn modelId="{85E81ACE-F03D-41A3-9A80-A7D70EB251F9}" type="presOf" srcId="{4F3F1918-B98F-4802-B8CF-F2C73F9F27F6}" destId="{547B472B-114B-437F-B8D0-764609897EB1}" srcOrd="0" destOrd="0" presId="urn:microsoft.com/office/officeart/2005/8/layout/hierarchy3"/>
    <dgm:cxn modelId="{287FE79D-CA4D-4C71-B39B-2B2190CD1D64}" type="presOf" srcId="{6FCF311B-BC33-4A1B-AFA6-58D777FA6B83}" destId="{C1650377-572F-4E6F-8C83-F629F5176C9B}" srcOrd="0" destOrd="0" presId="urn:microsoft.com/office/officeart/2005/8/layout/hierarchy3"/>
    <dgm:cxn modelId="{CA5A794B-3AE5-4305-9003-2173812059C1}" type="presOf" srcId="{D14A0F51-56B8-4943-BE19-F7A1AFA16A3D}" destId="{C850D313-26AE-4A50-AFB2-9D598BFBBA4D}" srcOrd="1" destOrd="0" presId="urn:microsoft.com/office/officeart/2005/8/layout/hierarchy3"/>
    <dgm:cxn modelId="{E00AB4C2-2977-4ADE-9031-D152C0AB3005}" srcId="{D14A0F51-56B8-4943-BE19-F7A1AFA16A3D}" destId="{1D359E96-3498-48AC-9CC9-05AB062E527F}" srcOrd="0" destOrd="0" parTransId="{EFB8667A-E2F1-45A6-A774-7AE003FAB0AB}" sibTransId="{C6F3E9BE-ACA8-4EFD-AECF-15944217589B}"/>
    <dgm:cxn modelId="{B4BFB3C4-6D32-45D9-9AB7-6899E469EEBC}" srcId="{D14A0F51-56B8-4943-BE19-F7A1AFA16A3D}" destId="{E0F8DB63-4519-4AFE-9808-8A9634E0501D}" srcOrd="3" destOrd="0" parTransId="{1F617140-B0FA-43C6-9B27-A7C6B0165BFE}" sibTransId="{F191F152-901E-4B94-B172-BA96FDBAD395}"/>
    <dgm:cxn modelId="{0B178611-545C-4B7E-914E-4C2514E4EEF9}" srcId="{D14A0F51-56B8-4943-BE19-F7A1AFA16A3D}" destId="{B4809CA4-7571-48D6-9E9A-F5C381433305}" srcOrd="6" destOrd="0" parTransId="{58C1393E-2048-4E54-8F3E-A442A79D5E3D}" sibTransId="{E593FF93-7368-4994-BDB0-3207C733634D}"/>
    <dgm:cxn modelId="{B48D8349-EB66-4997-B5A9-A843D7025618}" type="presOf" srcId="{7CC6CDC2-41F1-434B-A43F-8C34CDAE0AE9}" destId="{110404B0-F0C8-4FB8-8919-B6FFB237CD67}" srcOrd="0" destOrd="0" presId="urn:microsoft.com/office/officeart/2005/8/layout/hierarchy3"/>
    <dgm:cxn modelId="{D917175A-F891-44D8-B244-1DF28FAE92CA}" type="presOf" srcId="{B4809CA4-7571-48D6-9E9A-F5C381433305}" destId="{1AFB4D1C-944D-4E2B-81C2-CE49BF8CBD53}" srcOrd="0" destOrd="0" presId="urn:microsoft.com/office/officeart/2005/8/layout/hierarchy3"/>
    <dgm:cxn modelId="{6F6A30A0-3329-441B-8DB3-2F67A528F250}" type="presOf" srcId="{1F617140-B0FA-43C6-9B27-A7C6B0165BFE}" destId="{89DCC484-45F8-4AB1-AD74-5A65A344B57C}" srcOrd="0" destOrd="0" presId="urn:microsoft.com/office/officeart/2005/8/layout/hierarchy3"/>
    <dgm:cxn modelId="{06B5914F-E0C1-475A-B24A-CADD4874E8A8}" srcId="{D14A0F51-56B8-4943-BE19-F7A1AFA16A3D}" destId="{95938C7D-50E7-48CB-8726-401E42D0141A}" srcOrd="1" destOrd="0" parTransId="{4F3F1918-B98F-4802-B8CF-F2C73F9F27F6}" sibTransId="{4BFDCD21-7593-49EE-9335-FCEFD745A21B}"/>
    <dgm:cxn modelId="{F5913C87-E873-47BF-9E4D-E6F1AD59FFA4}" type="presOf" srcId="{EFB8667A-E2F1-45A6-A774-7AE003FAB0AB}" destId="{37C51A75-DA90-4FF7-9321-023F59F233C1}" srcOrd="0" destOrd="0" presId="urn:microsoft.com/office/officeart/2005/8/layout/hierarchy3"/>
    <dgm:cxn modelId="{1DFF64F7-1550-4A26-A751-338D19F6BCE4}" type="presOf" srcId="{E0F3355F-79F6-4BDE-B308-367F97284678}" destId="{155527AD-994A-493A-BB04-CBC02702491C}" srcOrd="0" destOrd="0" presId="urn:microsoft.com/office/officeart/2005/8/layout/hierarchy3"/>
    <dgm:cxn modelId="{FB07D364-6DC1-4761-96C8-5A2593023A27}" type="presOf" srcId="{95938C7D-50E7-48CB-8726-401E42D0141A}" destId="{E718E539-B230-4CF1-A391-6BB7A24D5B9B}" srcOrd="0" destOrd="0" presId="urn:microsoft.com/office/officeart/2005/8/layout/hierarchy3"/>
    <dgm:cxn modelId="{C0EA0B0E-9F09-4FA8-8857-6A1E24CE9B17}" type="presOf" srcId="{4DEC144D-03C8-44DE-9411-07E5A15C320B}" destId="{FCDBE39F-EAE0-4164-9FCA-87EE8BC4C400}" srcOrd="0" destOrd="0" presId="urn:microsoft.com/office/officeart/2005/8/layout/hierarchy3"/>
    <dgm:cxn modelId="{641F0E52-7C6B-45EA-AD21-EF70150441A6}" type="presOf" srcId="{04A1CD8F-8CA7-4490-90A7-A9221B23E203}" destId="{A0FDE0D1-17C1-4D38-8A20-0A94BB51D725}" srcOrd="0" destOrd="0" presId="urn:microsoft.com/office/officeart/2005/8/layout/hierarchy3"/>
    <dgm:cxn modelId="{56B69E02-CE89-4A2E-9473-D20E504C6A9C}" type="presOf" srcId="{58C1393E-2048-4E54-8F3E-A442A79D5E3D}" destId="{F1E0BEBD-78C5-4818-BED3-42E02E947EC5}" srcOrd="0" destOrd="0" presId="urn:microsoft.com/office/officeart/2005/8/layout/hierarchy3"/>
    <dgm:cxn modelId="{BC740CD6-6718-4090-AE16-290379365AEA}" srcId="{D14A0F51-56B8-4943-BE19-F7A1AFA16A3D}" destId="{04A1CD8F-8CA7-4490-90A7-A9221B23E203}" srcOrd="5" destOrd="0" parTransId="{94C1F43E-B6E0-41A2-B524-F94217788337}" sibTransId="{D6CABFE8-A2E0-4FED-9BEC-B5B3CCA58327}"/>
    <dgm:cxn modelId="{F5CA68DD-EBAA-4228-B806-45360D88B56C}" type="presOf" srcId="{D14A0F51-56B8-4943-BE19-F7A1AFA16A3D}" destId="{9067EB54-53B1-4992-ADE7-C47A013252D4}" srcOrd="0" destOrd="0" presId="urn:microsoft.com/office/officeart/2005/8/layout/hierarchy3"/>
    <dgm:cxn modelId="{107CA9DF-00EF-4B27-8620-B51CC1300D7F}" srcId="{D14A0F51-56B8-4943-BE19-F7A1AFA16A3D}" destId="{4DEC144D-03C8-44DE-9411-07E5A15C320B}" srcOrd="4" destOrd="0" parTransId="{74DD5CFD-87BC-4AF1-9E37-7FB1AF41DA81}" sibTransId="{EEF4478E-9CFB-491E-9E74-A0DDC186EA98}"/>
    <dgm:cxn modelId="{34164FFD-FA57-435A-A21C-35E155C1638E}" srcId="{D14A0F51-56B8-4943-BE19-F7A1AFA16A3D}" destId="{E0F3355F-79F6-4BDE-B308-367F97284678}" srcOrd="2" destOrd="0" parTransId="{7CC6CDC2-41F1-434B-A43F-8C34CDAE0AE9}" sibTransId="{6B4F6AE9-46C1-4350-BA40-FA4FAD76C7FA}"/>
    <dgm:cxn modelId="{033AAEB7-B66B-41FF-89DA-7DA1FAB3AE9A}" type="presOf" srcId="{E0F8DB63-4519-4AFE-9808-8A9634E0501D}" destId="{29BC02FE-A6D1-488E-8F40-0D9AD8D06C06}" srcOrd="0" destOrd="0" presId="urn:microsoft.com/office/officeart/2005/8/layout/hierarchy3"/>
    <dgm:cxn modelId="{FA724B63-A00D-4761-8E76-D16141A9E296}" type="presOf" srcId="{1D359E96-3498-48AC-9CC9-05AB062E527F}" destId="{211A91E7-878D-489C-8D0A-4FC6B20B72C7}" srcOrd="0" destOrd="0" presId="urn:microsoft.com/office/officeart/2005/8/layout/hierarchy3"/>
    <dgm:cxn modelId="{75C1ECE7-E54E-4371-A8E4-9C23A5FBC27D}" srcId="{6FCF311B-BC33-4A1B-AFA6-58D777FA6B83}" destId="{D14A0F51-56B8-4943-BE19-F7A1AFA16A3D}" srcOrd="0" destOrd="0" parTransId="{2AD42351-B00E-430F-8EED-9055CB407D9F}" sibTransId="{0E315B2A-66A0-4298-A2DE-8CB04CA02B94}"/>
    <dgm:cxn modelId="{7CF1BDE7-89F2-4EF4-89D8-07AAC64DC300}" type="presParOf" srcId="{C1650377-572F-4E6F-8C83-F629F5176C9B}" destId="{462494DF-F8C4-4657-9F47-9633A37666D3}" srcOrd="0" destOrd="0" presId="urn:microsoft.com/office/officeart/2005/8/layout/hierarchy3"/>
    <dgm:cxn modelId="{A0FD623F-6EBD-4AA9-8466-66F0D23370EE}" type="presParOf" srcId="{462494DF-F8C4-4657-9F47-9633A37666D3}" destId="{C1385065-30F1-439A-91EC-A6A25683D5EA}" srcOrd="0" destOrd="0" presId="urn:microsoft.com/office/officeart/2005/8/layout/hierarchy3"/>
    <dgm:cxn modelId="{3626876F-00F8-483F-BDFF-0A899E46B71F}" type="presParOf" srcId="{C1385065-30F1-439A-91EC-A6A25683D5EA}" destId="{9067EB54-53B1-4992-ADE7-C47A013252D4}" srcOrd="0" destOrd="0" presId="urn:microsoft.com/office/officeart/2005/8/layout/hierarchy3"/>
    <dgm:cxn modelId="{B9005ED8-3446-4EA8-9678-01732C4DEB6B}" type="presParOf" srcId="{C1385065-30F1-439A-91EC-A6A25683D5EA}" destId="{C850D313-26AE-4A50-AFB2-9D598BFBBA4D}" srcOrd="1" destOrd="0" presId="urn:microsoft.com/office/officeart/2005/8/layout/hierarchy3"/>
    <dgm:cxn modelId="{CD1FF66A-89FA-4ABB-A721-CAEA87C58FBF}" type="presParOf" srcId="{462494DF-F8C4-4657-9F47-9633A37666D3}" destId="{02F28E1E-FFE1-4A12-9F5C-A14196E4FE06}" srcOrd="1" destOrd="0" presId="urn:microsoft.com/office/officeart/2005/8/layout/hierarchy3"/>
    <dgm:cxn modelId="{8C8623FB-8C3A-494D-84C7-85B648382846}" type="presParOf" srcId="{02F28E1E-FFE1-4A12-9F5C-A14196E4FE06}" destId="{37C51A75-DA90-4FF7-9321-023F59F233C1}" srcOrd="0" destOrd="0" presId="urn:microsoft.com/office/officeart/2005/8/layout/hierarchy3"/>
    <dgm:cxn modelId="{FD5CE43C-548D-4438-A26C-DC408111F9FC}" type="presParOf" srcId="{02F28E1E-FFE1-4A12-9F5C-A14196E4FE06}" destId="{211A91E7-878D-489C-8D0A-4FC6B20B72C7}" srcOrd="1" destOrd="0" presId="urn:microsoft.com/office/officeart/2005/8/layout/hierarchy3"/>
    <dgm:cxn modelId="{83BF3B72-1BBA-4FD0-AA33-24E2011D7AF0}" type="presParOf" srcId="{02F28E1E-FFE1-4A12-9F5C-A14196E4FE06}" destId="{547B472B-114B-437F-B8D0-764609897EB1}" srcOrd="2" destOrd="0" presId="urn:microsoft.com/office/officeart/2005/8/layout/hierarchy3"/>
    <dgm:cxn modelId="{6557B4E7-D493-4EBE-B584-3DAD8257E835}" type="presParOf" srcId="{02F28E1E-FFE1-4A12-9F5C-A14196E4FE06}" destId="{E718E539-B230-4CF1-A391-6BB7A24D5B9B}" srcOrd="3" destOrd="0" presId="urn:microsoft.com/office/officeart/2005/8/layout/hierarchy3"/>
    <dgm:cxn modelId="{21A585EC-47C0-4F29-8DE5-EC7823D2DA06}" type="presParOf" srcId="{02F28E1E-FFE1-4A12-9F5C-A14196E4FE06}" destId="{110404B0-F0C8-4FB8-8919-B6FFB237CD67}" srcOrd="4" destOrd="0" presId="urn:microsoft.com/office/officeart/2005/8/layout/hierarchy3"/>
    <dgm:cxn modelId="{A0FF8E3C-D306-43FD-B280-B9C0E65250AC}" type="presParOf" srcId="{02F28E1E-FFE1-4A12-9F5C-A14196E4FE06}" destId="{155527AD-994A-493A-BB04-CBC02702491C}" srcOrd="5" destOrd="0" presId="urn:microsoft.com/office/officeart/2005/8/layout/hierarchy3"/>
    <dgm:cxn modelId="{FB7D369B-6B0E-45DD-8066-1827B9E2008A}" type="presParOf" srcId="{02F28E1E-FFE1-4A12-9F5C-A14196E4FE06}" destId="{89DCC484-45F8-4AB1-AD74-5A65A344B57C}" srcOrd="6" destOrd="0" presId="urn:microsoft.com/office/officeart/2005/8/layout/hierarchy3"/>
    <dgm:cxn modelId="{349942A8-8923-4062-84E7-7B7330B50D7E}" type="presParOf" srcId="{02F28E1E-FFE1-4A12-9F5C-A14196E4FE06}" destId="{29BC02FE-A6D1-488E-8F40-0D9AD8D06C06}" srcOrd="7" destOrd="0" presId="urn:microsoft.com/office/officeart/2005/8/layout/hierarchy3"/>
    <dgm:cxn modelId="{32A79878-7DCD-47BE-BA37-BDA6FEECF684}" type="presParOf" srcId="{02F28E1E-FFE1-4A12-9F5C-A14196E4FE06}" destId="{D5406747-FFA1-4556-98B1-BBE259FFE4A9}" srcOrd="8" destOrd="0" presId="urn:microsoft.com/office/officeart/2005/8/layout/hierarchy3"/>
    <dgm:cxn modelId="{5216F7BC-A7E2-4667-8325-22A855F03B73}" type="presParOf" srcId="{02F28E1E-FFE1-4A12-9F5C-A14196E4FE06}" destId="{FCDBE39F-EAE0-4164-9FCA-87EE8BC4C400}" srcOrd="9" destOrd="0" presId="urn:microsoft.com/office/officeart/2005/8/layout/hierarchy3"/>
    <dgm:cxn modelId="{F2C2708E-6DE7-4F4A-8873-38376162EA4F}" type="presParOf" srcId="{02F28E1E-FFE1-4A12-9F5C-A14196E4FE06}" destId="{6E242974-427E-48D5-85B3-6647909365C2}" srcOrd="10" destOrd="0" presId="urn:microsoft.com/office/officeart/2005/8/layout/hierarchy3"/>
    <dgm:cxn modelId="{11C9BB1F-E131-4D17-8B37-1436692B97FC}" type="presParOf" srcId="{02F28E1E-FFE1-4A12-9F5C-A14196E4FE06}" destId="{A0FDE0D1-17C1-4D38-8A20-0A94BB51D725}" srcOrd="11" destOrd="0" presId="urn:microsoft.com/office/officeart/2005/8/layout/hierarchy3"/>
    <dgm:cxn modelId="{89A23B9D-4C1A-482B-9180-24AEC3D71B73}" type="presParOf" srcId="{02F28E1E-FFE1-4A12-9F5C-A14196E4FE06}" destId="{F1E0BEBD-78C5-4818-BED3-42E02E947EC5}" srcOrd="12" destOrd="0" presId="urn:microsoft.com/office/officeart/2005/8/layout/hierarchy3"/>
    <dgm:cxn modelId="{4559B746-0A6B-4972-B993-6CE9EF895E97}" type="presParOf" srcId="{02F28E1E-FFE1-4A12-9F5C-A14196E4FE06}" destId="{1AFB4D1C-944D-4E2B-81C2-CE49BF8CBD53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EE03C05-5D46-4D83-B46B-B45CE6AE9FA5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59BDC9-381C-4192-98DC-9B23E5CF98D9}">
      <dgm:prSet phldrT="[Text]"/>
      <dgm:spPr/>
      <dgm:t>
        <a:bodyPr/>
        <a:lstStyle/>
        <a:p>
          <a:pPr algn="ctr"/>
          <a:r>
            <a:rPr lang="en-US" b="1" dirty="0" err="1" smtClean="0">
              <a:latin typeface="Candara" pitchFamily="34" charset="0"/>
            </a:rPr>
            <a:t>Keberatan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diajukan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oleh</a:t>
          </a:r>
          <a:r>
            <a:rPr lang="en-US" b="1" dirty="0" smtClean="0">
              <a:latin typeface="Candara" pitchFamily="34" charset="0"/>
            </a:rPr>
            <a:t> WP </a:t>
          </a:r>
          <a:r>
            <a:rPr lang="en-US" b="1" dirty="0" err="1" smtClean="0">
              <a:latin typeface="Candara" pitchFamily="34" charset="0"/>
            </a:rPr>
            <a:t>kepada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Dirjen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Pajak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atas</a:t>
          </a:r>
          <a:r>
            <a:rPr lang="en-US" b="1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168214BA-F60C-4951-811F-C8234A59EA71}" type="parTrans" cxnId="{E39DA924-8AB5-4E0B-A260-F372C86E18A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BFD1D11-F10E-48B8-8C9E-37C7245D106C}" type="sibTrans" cxnId="{E39DA924-8AB5-4E0B-A260-F372C86E18A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3708F4B-525C-4503-8066-66E295CC5A39}">
      <dgm:prSet phldrT="[Text]"/>
      <dgm:spPr/>
      <dgm:t>
        <a:bodyPr/>
        <a:lstStyle/>
        <a:p>
          <a:r>
            <a:rPr lang="en-US" b="1" dirty="0" smtClean="0">
              <a:latin typeface="Candara" pitchFamily="34" charset="0"/>
            </a:rPr>
            <a:t>SKPKB</a:t>
          </a:r>
          <a:endParaRPr lang="en-US" dirty="0">
            <a:latin typeface="Candara" pitchFamily="34" charset="0"/>
          </a:endParaRPr>
        </a:p>
      </dgm:t>
    </dgm:pt>
    <dgm:pt modelId="{F567B30F-959A-4F26-A4AE-8744B59B7C75}" type="parTrans" cxnId="{1085BCC6-137F-4698-AC3A-B33F79AA6C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F81131D-D2CC-4E9B-B758-6D8E1483433F}" type="sibTrans" cxnId="{1085BCC6-137F-4698-AC3A-B33F79AA6C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4A23D02-7E62-47D3-A3D6-B63ECE83BD33}">
      <dgm:prSet phldrT="[Text]"/>
      <dgm:spPr/>
      <dgm:t>
        <a:bodyPr/>
        <a:lstStyle/>
        <a:p>
          <a:r>
            <a:rPr lang="en-US" b="1" dirty="0" smtClean="0">
              <a:latin typeface="Candara" pitchFamily="34" charset="0"/>
            </a:rPr>
            <a:t>SKPLB</a:t>
          </a:r>
          <a:endParaRPr lang="en-US" dirty="0">
            <a:latin typeface="Candara" pitchFamily="34" charset="0"/>
          </a:endParaRPr>
        </a:p>
      </dgm:t>
    </dgm:pt>
    <dgm:pt modelId="{7D8FAEB4-6BE4-41B0-ABBE-6E90AFEA52CA}" type="parTrans" cxnId="{7AD07D6D-D405-4792-9233-8B35116F6A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0ECA643-C559-47F1-B236-9A43CDEC724F}" type="sibTrans" cxnId="{7AD07D6D-D405-4792-9233-8B35116F6A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3085E16-2987-4ADA-B8CC-7030900FBCE1}">
      <dgm:prSet phldrT="[Text]"/>
      <dgm:spPr/>
      <dgm:t>
        <a:bodyPr/>
        <a:lstStyle/>
        <a:p>
          <a:r>
            <a:rPr lang="en-US" b="1" dirty="0" smtClean="0">
              <a:latin typeface="Candara" pitchFamily="34" charset="0"/>
            </a:rPr>
            <a:t>SKPKBT</a:t>
          </a:r>
          <a:endParaRPr lang="en-US" dirty="0">
            <a:latin typeface="Candara" pitchFamily="34" charset="0"/>
          </a:endParaRPr>
        </a:p>
      </dgm:t>
    </dgm:pt>
    <dgm:pt modelId="{E765EB35-B0AA-45B0-8284-89D764980EAD}" type="parTrans" cxnId="{01D5661B-FC34-4B16-BF86-50B203767C5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5EB52D5-29C3-4AAC-9D6B-C4DE7F0A7A67}" type="sibTrans" cxnId="{01D5661B-FC34-4B16-BF86-50B203767C5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C0AE0BF-04E7-44A2-9626-169C44CC752E}">
      <dgm:prSet phldrT="[Text]"/>
      <dgm:spPr/>
      <dgm:t>
        <a:bodyPr/>
        <a:lstStyle/>
        <a:p>
          <a:r>
            <a:rPr lang="en-US" b="1" dirty="0" smtClean="0">
              <a:latin typeface="Candara" pitchFamily="34" charset="0"/>
            </a:rPr>
            <a:t>SKPN</a:t>
          </a:r>
          <a:endParaRPr lang="en-US" dirty="0">
            <a:latin typeface="Candara" pitchFamily="34" charset="0"/>
          </a:endParaRPr>
        </a:p>
      </dgm:t>
    </dgm:pt>
    <dgm:pt modelId="{358371A4-7D5E-4E97-BF63-DCAFA8F0DC60}" type="parTrans" cxnId="{551B18F0-2609-4E6A-A046-4A1C377146A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A450801-7925-4190-873B-3A3D6F21399C}" type="sibTrans" cxnId="{551B18F0-2609-4E6A-A046-4A1C377146A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79E38B7-85AB-4BD4-9E63-E28C39610F13}">
      <dgm:prSet phldrT="[Text]"/>
      <dgm:spPr/>
      <dgm:t>
        <a:bodyPr/>
        <a:lstStyle/>
        <a:p>
          <a:r>
            <a:rPr lang="en-US" b="1" dirty="0" err="1" smtClean="0">
              <a:latin typeface="Candara" pitchFamily="34" charset="0"/>
            </a:rPr>
            <a:t>Pemotongan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atau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pemungutan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oleh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pihak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ketiga</a:t>
          </a:r>
          <a:endParaRPr lang="en-US" dirty="0">
            <a:latin typeface="Candara" pitchFamily="34" charset="0"/>
          </a:endParaRPr>
        </a:p>
      </dgm:t>
    </dgm:pt>
    <dgm:pt modelId="{FE2766B3-A6F7-4F19-9526-59DFB22FE73D}" type="parTrans" cxnId="{E413A2F2-3FEC-4AB2-9675-0AC3BC0F3D7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E5FB754-83FF-42E3-894E-B957895F913D}" type="sibTrans" cxnId="{E413A2F2-3FEC-4AB2-9675-0AC3BC0F3D7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FD85153-60B5-4270-967A-5F8DE0311C8E}" type="pres">
      <dgm:prSet presAssocID="{2EE03C05-5D46-4D83-B46B-B45CE6AE9F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700C29-E941-4DC2-9F7B-F6377C0DDAE5}" type="pres">
      <dgm:prSet presAssocID="{1259BDC9-381C-4192-98DC-9B23E5CF98D9}" presName="root" presStyleCnt="0"/>
      <dgm:spPr/>
    </dgm:pt>
    <dgm:pt modelId="{0B3F2350-5D65-4927-B841-C8C099F5A92E}" type="pres">
      <dgm:prSet presAssocID="{1259BDC9-381C-4192-98DC-9B23E5CF98D9}" presName="rootComposite" presStyleCnt="0"/>
      <dgm:spPr/>
    </dgm:pt>
    <dgm:pt modelId="{2AACFB1A-9BAE-460A-B2F4-742116D39CEC}" type="pres">
      <dgm:prSet presAssocID="{1259BDC9-381C-4192-98DC-9B23E5CF98D9}" presName="rootText" presStyleLbl="node1" presStyleIdx="0" presStyleCnt="1" custScaleX="507559"/>
      <dgm:spPr/>
      <dgm:t>
        <a:bodyPr/>
        <a:lstStyle/>
        <a:p>
          <a:endParaRPr lang="en-US"/>
        </a:p>
      </dgm:t>
    </dgm:pt>
    <dgm:pt modelId="{EDDD0096-B1E0-4907-AB0D-7B9126DE6B97}" type="pres">
      <dgm:prSet presAssocID="{1259BDC9-381C-4192-98DC-9B23E5CF98D9}" presName="rootConnector" presStyleLbl="node1" presStyleIdx="0" presStyleCnt="1"/>
      <dgm:spPr/>
      <dgm:t>
        <a:bodyPr/>
        <a:lstStyle/>
        <a:p>
          <a:endParaRPr lang="en-US"/>
        </a:p>
      </dgm:t>
    </dgm:pt>
    <dgm:pt modelId="{84C5453B-3EB5-4B42-9D3A-EDFF1BC82CA0}" type="pres">
      <dgm:prSet presAssocID="{1259BDC9-381C-4192-98DC-9B23E5CF98D9}" presName="childShape" presStyleCnt="0"/>
      <dgm:spPr/>
    </dgm:pt>
    <dgm:pt modelId="{BCF03095-AA23-4680-ACAD-7E7A18431A5B}" type="pres">
      <dgm:prSet presAssocID="{F567B30F-959A-4F26-A4AE-8744B59B7C75}" presName="Name13" presStyleLbl="parChTrans1D2" presStyleIdx="0" presStyleCnt="5"/>
      <dgm:spPr/>
      <dgm:t>
        <a:bodyPr/>
        <a:lstStyle/>
        <a:p>
          <a:endParaRPr lang="en-US"/>
        </a:p>
      </dgm:t>
    </dgm:pt>
    <dgm:pt modelId="{7BF8551B-9599-4E94-A102-A2633F288F3A}" type="pres">
      <dgm:prSet presAssocID="{73708F4B-525C-4503-8066-66E295CC5A39}" presName="childText" presStyleLbl="bgAcc1" presStyleIdx="0" presStyleCnt="5" custScaleX="510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D69AD-5097-4554-84FB-07041433478B}" type="pres">
      <dgm:prSet presAssocID="{E765EB35-B0AA-45B0-8284-89D764980EAD}" presName="Name13" presStyleLbl="parChTrans1D2" presStyleIdx="1" presStyleCnt="5"/>
      <dgm:spPr/>
      <dgm:t>
        <a:bodyPr/>
        <a:lstStyle/>
        <a:p>
          <a:endParaRPr lang="en-US"/>
        </a:p>
      </dgm:t>
    </dgm:pt>
    <dgm:pt modelId="{F296A94F-89AC-4186-818F-8871331DFD78}" type="pres">
      <dgm:prSet presAssocID="{A3085E16-2987-4ADA-B8CC-7030900FBCE1}" presName="childText" presStyleLbl="bgAcc1" presStyleIdx="1" presStyleCnt="5" custScaleX="510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75E3AE-07E3-4AE4-A223-6900C7F8EDA4}" type="pres">
      <dgm:prSet presAssocID="{7D8FAEB4-6BE4-41B0-ABBE-6E90AFEA52CA}" presName="Name13" presStyleLbl="parChTrans1D2" presStyleIdx="2" presStyleCnt="5"/>
      <dgm:spPr/>
      <dgm:t>
        <a:bodyPr/>
        <a:lstStyle/>
        <a:p>
          <a:endParaRPr lang="en-US"/>
        </a:p>
      </dgm:t>
    </dgm:pt>
    <dgm:pt modelId="{0DD0AA43-F20E-4E7F-A1B8-3EFD2979BCC7}" type="pres">
      <dgm:prSet presAssocID="{94A23D02-7E62-47D3-A3D6-B63ECE83BD33}" presName="childText" presStyleLbl="bgAcc1" presStyleIdx="2" presStyleCnt="5" custScaleX="510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8DE62-6980-4CE0-B39B-12351A4033BF}" type="pres">
      <dgm:prSet presAssocID="{358371A4-7D5E-4E97-BF63-DCAFA8F0DC60}" presName="Name13" presStyleLbl="parChTrans1D2" presStyleIdx="3" presStyleCnt="5"/>
      <dgm:spPr/>
      <dgm:t>
        <a:bodyPr/>
        <a:lstStyle/>
        <a:p>
          <a:endParaRPr lang="en-US"/>
        </a:p>
      </dgm:t>
    </dgm:pt>
    <dgm:pt modelId="{20B4AE53-AA72-43E6-8A78-E80B9CDACA3D}" type="pres">
      <dgm:prSet presAssocID="{1C0AE0BF-04E7-44A2-9626-169C44CC752E}" presName="childText" presStyleLbl="bgAcc1" presStyleIdx="3" presStyleCnt="5" custScaleX="510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5E8F41-67D6-413F-8701-4200D2E6E621}" type="pres">
      <dgm:prSet presAssocID="{FE2766B3-A6F7-4F19-9526-59DFB22FE73D}" presName="Name13" presStyleLbl="parChTrans1D2" presStyleIdx="4" presStyleCnt="5"/>
      <dgm:spPr/>
      <dgm:t>
        <a:bodyPr/>
        <a:lstStyle/>
        <a:p>
          <a:endParaRPr lang="en-US"/>
        </a:p>
      </dgm:t>
    </dgm:pt>
    <dgm:pt modelId="{6E0553AF-80B5-4F84-9186-C4C48A9F3EA6}" type="pres">
      <dgm:prSet presAssocID="{A79E38B7-85AB-4BD4-9E63-E28C39610F13}" presName="childText" presStyleLbl="bgAcc1" presStyleIdx="4" presStyleCnt="5" custScaleX="6381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1B18F0-2609-4E6A-A046-4A1C377146A1}" srcId="{1259BDC9-381C-4192-98DC-9B23E5CF98D9}" destId="{1C0AE0BF-04E7-44A2-9626-169C44CC752E}" srcOrd="3" destOrd="0" parTransId="{358371A4-7D5E-4E97-BF63-DCAFA8F0DC60}" sibTransId="{3A450801-7925-4190-873B-3A3D6F21399C}"/>
    <dgm:cxn modelId="{B12DB8C1-9691-4AEA-A775-81305404220E}" type="presOf" srcId="{F567B30F-959A-4F26-A4AE-8744B59B7C75}" destId="{BCF03095-AA23-4680-ACAD-7E7A18431A5B}" srcOrd="0" destOrd="0" presId="urn:microsoft.com/office/officeart/2005/8/layout/hierarchy3"/>
    <dgm:cxn modelId="{605D275F-2CA6-4007-BC82-13543DAB4450}" type="presOf" srcId="{2EE03C05-5D46-4D83-B46B-B45CE6AE9FA5}" destId="{5FD85153-60B5-4270-967A-5F8DE0311C8E}" srcOrd="0" destOrd="0" presId="urn:microsoft.com/office/officeart/2005/8/layout/hierarchy3"/>
    <dgm:cxn modelId="{1085BCC6-137F-4698-AC3A-B33F79AA6CFF}" srcId="{1259BDC9-381C-4192-98DC-9B23E5CF98D9}" destId="{73708F4B-525C-4503-8066-66E295CC5A39}" srcOrd="0" destOrd="0" parTransId="{F567B30F-959A-4F26-A4AE-8744B59B7C75}" sibTransId="{FF81131D-D2CC-4E9B-B758-6D8E1483433F}"/>
    <dgm:cxn modelId="{D3171840-11D9-454B-A216-2E6916BA5B99}" type="presOf" srcId="{A3085E16-2987-4ADA-B8CC-7030900FBCE1}" destId="{F296A94F-89AC-4186-818F-8871331DFD78}" srcOrd="0" destOrd="0" presId="urn:microsoft.com/office/officeart/2005/8/layout/hierarchy3"/>
    <dgm:cxn modelId="{E39DA924-8AB5-4E0B-A260-F372C86E18AD}" srcId="{2EE03C05-5D46-4D83-B46B-B45CE6AE9FA5}" destId="{1259BDC9-381C-4192-98DC-9B23E5CF98D9}" srcOrd="0" destOrd="0" parTransId="{168214BA-F60C-4951-811F-C8234A59EA71}" sibTransId="{EBFD1D11-F10E-48B8-8C9E-37C7245D106C}"/>
    <dgm:cxn modelId="{8FDA9F2E-33C9-4DBB-9CEC-CEB93D19E364}" type="presOf" srcId="{A79E38B7-85AB-4BD4-9E63-E28C39610F13}" destId="{6E0553AF-80B5-4F84-9186-C4C48A9F3EA6}" srcOrd="0" destOrd="0" presId="urn:microsoft.com/office/officeart/2005/8/layout/hierarchy3"/>
    <dgm:cxn modelId="{4F994659-CF2F-440F-96EB-EB5EA519EBD2}" type="presOf" srcId="{E765EB35-B0AA-45B0-8284-89D764980EAD}" destId="{BD8D69AD-5097-4554-84FB-07041433478B}" srcOrd="0" destOrd="0" presId="urn:microsoft.com/office/officeart/2005/8/layout/hierarchy3"/>
    <dgm:cxn modelId="{7AD07D6D-D405-4792-9233-8B35116F6A83}" srcId="{1259BDC9-381C-4192-98DC-9B23E5CF98D9}" destId="{94A23D02-7E62-47D3-A3D6-B63ECE83BD33}" srcOrd="2" destOrd="0" parTransId="{7D8FAEB4-6BE4-41B0-ABBE-6E90AFEA52CA}" sibTransId="{F0ECA643-C559-47F1-B236-9A43CDEC724F}"/>
    <dgm:cxn modelId="{E413A2F2-3FEC-4AB2-9675-0AC3BC0F3D75}" srcId="{1259BDC9-381C-4192-98DC-9B23E5CF98D9}" destId="{A79E38B7-85AB-4BD4-9E63-E28C39610F13}" srcOrd="4" destOrd="0" parTransId="{FE2766B3-A6F7-4F19-9526-59DFB22FE73D}" sibTransId="{2E5FB754-83FF-42E3-894E-B957895F913D}"/>
    <dgm:cxn modelId="{8412367C-5EA3-4E6F-B1B5-53735238C071}" type="presOf" srcId="{73708F4B-525C-4503-8066-66E295CC5A39}" destId="{7BF8551B-9599-4E94-A102-A2633F288F3A}" srcOrd="0" destOrd="0" presId="urn:microsoft.com/office/officeart/2005/8/layout/hierarchy3"/>
    <dgm:cxn modelId="{01D5661B-FC34-4B16-BF86-50B203767C5C}" srcId="{1259BDC9-381C-4192-98DC-9B23E5CF98D9}" destId="{A3085E16-2987-4ADA-B8CC-7030900FBCE1}" srcOrd="1" destOrd="0" parTransId="{E765EB35-B0AA-45B0-8284-89D764980EAD}" sibTransId="{45EB52D5-29C3-4AAC-9D6B-C4DE7F0A7A67}"/>
    <dgm:cxn modelId="{D87C5D6C-CDE0-427D-824C-49D1A489CA10}" type="presOf" srcId="{1259BDC9-381C-4192-98DC-9B23E5CF98D9}" destId="{EDDD0096-B1E0-4907-AB0D-7B9126DE6B97}" srcOrd="1" destOrd="0" presId="urn:microsoft.com/office/officeart/2005/8/layout/hierarchy3"/>
    <dgm:cxn modelId="{53FB1E8B-DDE3-4977-BB6C-39262F69EE02}" type="presOf" srcId="{7D8FAEB4-6BE4-41B0-ABBE-6E90AFEA52CA}" destId="{1C75E3AE-07E3-4AE4-A223-6900C7F8EDA4}" srcOrd="0" destOrd="0" presId="urn:microsoft.com/office/officeart/2005/8/layout/hierarchy3"/>
    <dgm:cxn modelId="{0B85B958-2D85-4837-B7EC-3062D8B27E7F}" type="presOf" srcId="{1259BDC9-381C-4192-98DC-9B23E5CF98D9}" destId="{2AACFB1A-9BAE-460A-B2F4-742116D39CEC}" srcOrd="0" destOrd="0" presId="urn:microsoft.com/office/officeart/2005/8/layout/hierarchy3"/>
    <dgm:cxn modelId="{DC1F4FED-2080-4D35-834F-78C583A60846}" type="presOf" srcId="{94A23D02-7E62-47D3-A3D6-B63ECE83BD33}" destId="{0DD0AA43-F20E-4E7F-A1B8-3EFD2979BCC7}" srcOrd="0" destOrd="0" presId="urn:microsoft.com/office/officeart/2005/8/layout/hierarchy3"/>
    <dgm:cxn modelId="{5DD1551C-567E-433E-8D29-75C8D1584E47}" type="presOf" srcId="{358371A4-7D5E-4E97-BF63-DCAFA8F0DC60}" destId="{82B8DE62-6980-4CE0-B39B-12351A4033BF}" srcOrd="0" destOrd="0" presId="urn:microsoft.com/office/officeart/2005/8/layout/hierarchy3"/>
    <dgm:cxn modelId="{6043DCA4-4E8E-4398-BD17-61F3F2E5237B}" type="presOf" srcId="{1C0AE0BF-04E7-44A2-9626-169C44CC752E}" destId="{20B4AE53-AA72-43E6-8A78-E80B9CDACA3D}" srcOrd="0" destOrd="0" presId="urn:microsoft.com/office/officeart/2005/8/layout/hierarchy3"/>
    <dgm:cxn modelId="{94AD1E4E-1E88-4265-A4A7-1B14B5C2E17C}" type="presOf" srcId="{FE2766B3-A6F7-4F19-9526-59DFB22FE73D}" destId="{E25E8F41-67D6-413F-8701-4200D2E6E621}" srcOrd="0" destOrd="0" presId="urn:microsoft.com/office/officeart/2005/8/layout/hierarchy3"/>
    <dgm:cxn modelId="{17B7D164-706B-47BA-8D0A-AC844D0DFAED}" type="presParOf" srcId="{5FD85153-60B5-4270-967A-5F8DE0311C8E}" destId="{08700C29-E941-4DC2-9F7B-F6377C0DDAE5}" srcOrd="0" destOrd="0" presId="urn:microsoft.com/office/officeart/2005/8/layout/hierarchy3"/>
    <dgm:cxn modelId="{3A7B3CEE-3563-4803-8FA9-0031EE650940}" type="presParOf" srcId="{08700C29-E941-4DC2-9F7B-F6377C0DDAE5}" destId="{0B3F2350-5D65-4927-B841-C8C099F5A92E}" srcOrd="0" destOrd="0" presId="urn:microsoft.com/office/officeart/2005/8/layout/hierarchy3"/>
    <dgm:cxn modelId="{1330B14B-4AA6-4961-99EB-56F74BD18F7F}" type="presParOf" srcId="{0B3F2350-5D65-4927-B841-C8C099F5A92E}" destId="{2AACFB1A-9BAE-460A-B2F4-742116D39CEC}" srcOrd="0" destOrd="0" presId="urn:microsoft.com/office/officeart/2005/8/layout/hierarchy3"/>
    <dgm:cxn modelId="{27980C63-3961-49FA-A0C9-A94FBC2B0B15}" type="presParOf" srcId="{0B3F2350-5D65-4927-B841-C8C099F5A92E}" destId="{EDDD0096-B1E0-4907-AB0D-7B9126DE6B97}" srcOrd="1" destOrd="0" presId="urn:microsoft.com/office/officeart/2005/8/layout/hierarchy3"/>
    <dgm:cxn modelId="{C3E16109-4D08-4E80-8359-D71A31CC1A47}" type="presParOf" srcId="{08700C29-E941-4DC2-9F7B-F6377C0DDAE5}" destId="{84C5453B-3EB5-4B42-9D3A-EDFF1BC82CA0}" srcOrd="1" destOrd="0" presId="urn:microsoft.com/office/officeart/2005/8/layout/hierarchy3"/>
    <dgm:cxn modelId="{C83F5A9E-821B-41BB-9687-4D1BECED21D6}" type="presParOf" srcId="{84C5453B-3EB5-4B42-9D3A-EDFF1BC82CA0}" destId="{BCF03095-AA23-4680-ACAD-7E7A18431A5B}" srcOrd="0" destOrd="0" presId="urn:microsoft.com/office/officeart/2005/8/layout/hierarchy3"/>
    <dgm:cxn modelId="{A5A3175E-C9B8-4973-9445-BF00CB528FEE}" type="presParOf" srcId="{84C5453B-3EB5-4B42-9D3A-EDFF1BC82CA0}" destId="{7BF8551B-9599-4E94-A102-A2633F288F3A}" srcOrd="1" destOrd="0" presId="urn:microsoft.com/office/officeart/2005/8/layout/hierarchy3"/>
    <dgm:cxn modelId="{C2F0FD41-9E0B-4F49-B24B-5FE56A3629BB}" type="presParOf" srcId="{84C5453B-3EB5-4B42-9D3A-EDFF1BC82CA0}" destId="{BD8D69AD-5097-4554-84FB-07041433478B}" srcOrd="2" destOrd="0" presId="urn:microsoft.com/office/officeart/2005/8/layout/hierarchy3"/>
    <dgm:cxn modelId="{64E23D19-5C86-44CD-BEAE-C8CE6D22C757}" type="presParOf" srcId="{84C5453B-3EB5-4B42-9D3A-EDFF1BC82CA0}" destId="{F296A94F-89AC-4186-818F-8871331DFD78}" srcOrd="3" destOrd="0" presId="urn:microsoft.com/office/officeart/2005/8/layout/hierarchy3"/>
    <dgm:cxn modelId="{1CE74830-6142-4918-8C52-39605CECD6DB}" type="presParOf" srcId="{84C5453B-3EB5-4B42-9D3A-EDFF1BC82CA0}" destId="{1C75E3AE-07E3-4AE4-A223-6900C7F8EDA4}" srcOrd="4" destOrd="0" presId="urn:microsoft.com/office/officeart/2005/8/layout/hierarchy3"/>
    <dgm:cxn modelId="{536F4849-C65E-469E-8116-40471D47AC23}" type="presParOf" srcId="{84C5453B-3EB5-4B42-9D3A-EDFF1BC82CA0}" destId="{0DD0AA43-F20E-4E7F-A1B8-3EFD2979BCC7}" srcOrd="5" destOrd="0" presId="urn:microsoft.com/office/officeart/2005/8/layout/hierarchy3"/>
    <dgm:cxn modelId="{4731F046-5F52-4E27-B171-1FBB009CEC8C}" type="presParOf" srcId="{84C5453B-3EB5-4B42-9D3A-EDFF1BC82CA0}" destId="{82B8DE62-6980-4CE0-B39B-12351A4033BF}" srcOrd="6" destOrd="0" presId="urn:microsoft.com/office/officeart/2005/8/layout/hierarchy3"/>
    <dgm:cxn modelId="{A80B3ACB-D25E-4ABE-BC91-3945C3DFF59E}" type="presParOf" srcId="{84C5453B-3EB5-4B42-9D3A-EDFF1BC82CA0}" destId="{20B4AE53-AA72-43E6-8A78-E80B9CDACA3D}" srcOrd="7" destOrd="0" presId="urn:microsoft.com/office/officeart/2005/8/layout/hierarchy3"/>
    <dgm:cxn modelId="{6D681682-AF76-4714-BF55-D9752699FF7B}" type="presParOf" srcId="{84C5453B-3EB5-4B42-9D3A-EDFF1BC82CA0}" destId="{E25E8F41-67D6-413F-8701-4200D2E6E621}" srcOrd="8" destOrd="0" presId="urn:microsoft.com/office/officeart/2005/8/layout/hierarchy3"/>
    <dgm:cxn modelId="{39839FBC-E2A5-413A-98F9-F3FBC9749645}" type="presParOf" srcId="{84C5453B-3EB5-4B42-9D3A-EDFF1BC82CA0}" destId="{6E0553AF-80B5-4F84-9186-C4C48A9F3EA6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EE03C05-5D46-4D83-B46B-B45CE6AE9FA5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59BDC9-381C-4192-98DC-9B23E5CF98D9}">
      <dgm:prSet phldrT="[Text]"/>
      <dgm:spPr/>
      <dgm:t>
        <a:bodyPr/>
        <a:lstStyle/>
        <a:p>
          <a:pPr algn="l"/>
          <a:r>
            <a:rPr lang="en-US" b="1" dirty="0" err="1" smtClean="0">
              <a:latin typeface="Candara" pitchFamily="34" charset="0"/>
            </a:rPr>
            <a:t>Syarat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pengajuan</a:t>
          </a:r>
          <a:r>
            <a:rPr lang="en-US" b="1" dirty="0" smtClean="0">
              <a:latin typeface="Candara" pitchFamily="34" charset="0"/>
            </a:rPr>
            <a:t> </a:t>
          </a:r>
          <a:r>
            <a:rPr lang="en-US" b="1" dirty="0" err="1" smtClean="0">
              <a:latin typeface="Candara" pitchFamily="34" charset="0"/>
            </a:rPr>
            <a:t>keberatan</a:t>
          </a:r>
          <a:r>
            <a:rPr lang="en-US" b="1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168214BA-F60C-4951-811F-C8234A59EA71}" type="parTrans" cxnId="{E39DA924-8AB5-4E0B-A260-F372C86E18A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BFD1D11-F10E-48B8-8C9E-37C7245D106C}" type="sibTrans" cxnId="{E39DA924-8AB5-4E0B-A260-F372C86E18A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3708F4B-525C-4503-8066-66E295CC5A39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ditulis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Bahasa</a:t>
          </a:r>
          <a:r>
            <a:rPr lang="en-US" dirty="0" smtClean="0">
              <a:latin typeface="Candara" pitchFamily="34" charset="0"/>
            </a:rPr>
            <a:t> Indonesia</a:t>
          </a:r>
          <a:endParaRPr lang="en-US" dirty="0">
            <a:latin typeface="Candara" pitchFamily="34" charset="0"/>
          </a:endParaRPr>
        </a:p>
      </dgm:t>
    </dgm:pt>
    <dgm:pt modelId="{F567B30F-959A-4F26-A4AE-8744B59B7C75}" type="parTrans" cxnId="{1085BCC6-137F-4698-AC3A-B33F79AA6C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F81131D-D2CC-4E9B-B758-6D8E1483433F}" type="sibTrans" cxnId="{1085BCC6-137F-4698-AC3A-B33F79AA6C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4A23D02-7E62-47D3-A3D6-B63ECE83BD33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Memuat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alasan-alasan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jelas</a:t>
          </a:r>
          <a:endParaRPr lang="en-US" dirty="0">
            <a:latin typeface="Candara" pitchFamily="34" charset="0"/>
          </a:endParaRPr>
        </a:p>
      </dgm:t>
    </dgm:pt>
    <dgm:pt modelId="{7D8FAEB4-6BE4-41B0-ABBE-6E90AFEA52CA}" type="parTrans" cxnId="{7AD07D6D-D405-4792-9233-8B35116F6A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0ECA643-C559-47F1-B236-9A43CDEC724F}" type="sibTrans" cxnId="{7AD07D6D-D405-4792-9233-8B35116F6A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3085E16-2987-4ADA-B8CC-7030900FBCE1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Memuat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jumlah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terutang</a:t>
          </a:r>
          <a:r>
            <a:rPr lang="en-US" dirty="0" smtClean="0">
              <a:latin typeface="Candara" pitchFamily="34" charset="0"/>
              <a:hlinkClick xmlns:r="http://schemas.openxmlformats.org/officeDocument/2006/relationships" r:id="rId1" action="ppaction://hlinkfile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dipotong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dipungut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jumlah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rugi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menurut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penghitungan</a:t>
          </a:r>
          <a:r>
            <a:rPr lang="en-US" dirty="0" smtClean="0">
              <a:latin typeface="Candara" pitchFamily="34" charset="0"/>
            </a:rPr>
            <a:t> WP</a:t>
          </a:r>
          <a:endParaRPr lang="en-US" dirty="0">
            <a:latin typeface="Candara" pitchFamily="34" charset="0"/>
          </a:endParaRPr>
        </a:p>
      </dgm:t>
    </dgm:pt>
    <dgm:pt modelId="{E765EB35-B0AA-45B0-8284-89D764980EAD}" type="parTrans" cxnId="{01D5661B-FC34-4B16-BF86-50B203767C5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5EB52D5-29C3-4AAC-9D6B-C4DE7F0A7A67}" type="sibTrans" cxnId="{01D5661B-FC34-4B16-BF86-50B203767C5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C0AE0BF-04E7-44A2-9626-169C44CC752E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Diajukan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3 </a:t>
          </a:r>
          <a:r>
            <a:rPr lang="en-US" dirty="0" err="1" smtClean="0">
              <a:latin typeface="Candara" pitchFamily="34" charset="0"/>
            </a:rPr>
            <a:t>bulan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i="1" dirty="0" err="1" smtClean="0">
              <a:latin typeface="Candara" pitchFamily="34" charset="0"/>
            </a:rPr>
            <a:t>pengiriman</a:t>
          </a:r>
          <a:r>
            <a:rPr lang="en-US" i="1" dirty="0" smtClean="0">
              <a:latin typeface="Candara" pitchFamily="34" charset="0"/>
            </a:rPr>
            <a:t> SKP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tanggal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pemotongan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pemungutan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kecuali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terdapat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i="1" dirty="0" smtClean="0">
              <a:latin typeface="Candara" pitchFamily="34" charset="0"/>
            </a:rPr>
            <a:t>force </a:t>
          </a:r>
          <a:r>
            <a:rPr lang="en-US" i="1" dirty="0" err="1" smtClean="0">
              <a:latin typeface="Candara" pitchFamily="34" charset="0"/>
            </a:rPr>
            <a:t>majeur</a:t>
          </a:r>
          <a:endParaRPr lang="en-US" dirty="0">
            <a:latin typeface="Candara" pitchFamily="34" charset="0"/>
          </a:endParaRPr>
        </a:p>
      </dgm:t>
    </dgm:pt>
    <dgm:pt modelId="{358371A4-7D5E-4E97-BF63-DCAFA8F0DC60}" type="parTrans" cxnId="{551B18F0-2609-4E6A-A046-4A1C377146A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A450801-7925-4190-873B-3A3D6F21399C}" type="sibTrans" cxnId="{551B18F0-2609-4E6A-A046-4A1C377146A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79E38B7-85AB-4BD4-9E63-E28C39610F13}">
      <dgm:prSet phldrT="[Text]"/>
      <dgm:spPr/>
      <dgm:t>
        <a:bodyPr/>
        <a:lstStyle/>
        <a:p>
          <a:pPr algn="l"/>
          <a:r>
            <a:rPr lang="fi-FI" dirty="0" smtClean="0">
              <a:latin typeface="Candara" pitchFamily="34" charset="0"/>
            </a:rPr>
            <a:t>Satu Surat Keberatan untuk satu jenis pajak dan satu tahun pajak</a:t>
          </a:r>
          <a:endParaRPr lang="en-US" dirty="0">
            <a:latin typeface="Candara" pitchFamily="34" charset="0"/>
          </a:endParaRPr>
        </a:p>
      </dgm:t>
    </dgm:pt>
    <dgm:pt modelId="{FE2766B3-A6F7-4F19-9526-59DFB22FE73D}" type="parTrans" cxnId="{E413A2F2-3FEC-4AB2-9675-0AC3BC0F3D7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E5FB754-83FF-42E3-894E-B957895F913D}" type="sibTrans" cxnId="{E413A2F2-3FEC-4AB2-9675-0AC3BC0F3D7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AE6DC60-55A4-4BBF-9B79-E1B0B2A7FC87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Khusus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untuk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keberatan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atas</a:t>
          </a:r>
          <a:r>
            <a:rPr lang="en-US" dirty="0" smtClean="0">
              <a:latin typeface="Candara" pitchFamily="34" charset="0"/>
            </a:rPr>
            <a:t> SKP, WP </a:t>
          </a:r>
          <a:r>
            <a:rPr lang="en-US" dirty="0" err="1" smtClean="0">
              <a:latin typeface="Candara" pitchFamily="34" charset="0"/>
            </a:rPr>
            <a:t>wajib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membayar</a:t>
          </a:r>
          <a:r>
            <a:rPr lang="en-US" dirty="0" smtClean="0">
              <a:latin typeface="Candara" pitchFamily="34" charset="0"/>
            </a:rPr>
            <a:t> minimal </a:t>
          </a:r>
          <a:r>
            <a:rPr lang="en-US" dirty="0" err="1" smtClean="0">
              <a:latin typeface="Candara" pitchFamily="34" charset="0"/>
            </a:rPr>
            <a:t>sejumlah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terutang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disetujui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pembahasan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akhir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hasil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pemeriksaan</a:t>
          </a:r>
          <a:endParaRPr lang="en-US" dirty="0">
            <a:latin typeface="Candara" pitchFamily="34" charset="0"/>
          </a:endParaRPr>
        </a:p>
      </dgm:t>
    </dgm:pt>
    <dgm:pt modelId="{D4C88831-2A33-4195-8F09-848412B3996C}" type="parTrans" cxnId="{0AEC3A1E-493B-4FD7-A212-F002DF83BE3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D486D0A-883A-48A3-83D4-676FA3BC114B}" type="sibTrans" cxnId="{0AEC3A1E-493B-4FD7-A212-F002DF83BE31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FD85153-60B5-4270-967A-5F8DE0311C8E}" type="pres">
      <dgm:prSet presAssocID="{2EE03C05-5D46-4D83-B46B-B45CE6AE9F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700C29-E941-4DC2-9F7B-F6377C0DDAE5}" type="pres">
      <dgm:prSet presAssocID="{1259BDC9-381C-4192-98DC-9B23E5CF98D9}" presName="root" presStyleCnt="0"/>
      <dgm:spPr/>
    </dgm:pt>
    <dgm:pt modelId="{0B3F2350-5D65-4927-B841-C8C099F5A92E}" type="pres">
      <dgm:prSet presAssocID="{1259BDC9-381C-4192-98DC-9B23E5CF98D9}" presName="rootComposite" presStyleCnt="0"/>
      <dgm:spPr/>
    </dgm:pt>
    <dgm:pt modelId="{2AACFB1A-9BAE-460A-B2F4-742116D39CEC}" type="pres">
      <dgm:prSet presAssocID="{1259BDC9-381C-4192-98DC-9B23E5CF98D9}" presName="rootText" presStyleLbl="node1" presStyleIdx="0" presStyleCnt="1" custScaleX="507559"/>
      <dgm:spPr/>
      <dgm:t>
        <a:bodyPr/>
        <a:lstStyle/>
        <a:p>
          <a:endParaRPr lang="en-US"/>
        </a:p>
      </dgm:t>
    </dgm:pt>
    <dgm:pt modelId="{EDDD0096-B1E0-4907-AB0D-7B9126DE6B97}" type="pres">
      <dgm:prSet presAssocID="{1259BDC9-381C-4192-98DC-9B23E5CF98D9}" presName="rootConnector" presStyleLbl="node1" presStyleIdx="0" presStyleCnt="1"/>
      <dgm:spPr/>
      <dgm:t>
        <a:bodyPr/>
        <a:lstStyle/>
        <a:p>
          <a:endParaRPr lang="en-US"/>
        </a:p>
      </dgm:t>
    </dgm:pt>
    <dgm:pt modelId="{84C5453B-3EB5-4B42-9D3A-EDFF1BC82CA0}" type="pres">
      <dgm:prSet presAssocID="{1259BDC9-381C-4192-98DC-9B23E5CF98D9}" presName="childShape" presStyleCnt="0"/>
      <dgm:spPr/>
    </dgm:pt>
    <dgm:pt modelId="{BCF03095-AA23-4680-ACAD-7E7A18431A5B}" type="pres">
      <dgm:prSet presAssocID="{F567B30F-959A-4F26-A4AE-8744B59B7C75}" presName="Name13" presStyleLbl="parChTrans1D2" presStyleIdx="0" presStyleCnt="6"/>
      <dgm:spPr/>
      <dgm:t>
        <a:bodyPr/>
        <a:lstStyle/>
        <a:p>
          <a:endParaRPr lang="en-US"/>
        </a:p>
      </dgm:t>
    </dgm:pt>
    <dgm:pt modelId="{7BF8551B-9599-4E94-A102-A2633F288F3A}" type="pres">
      <dgm:prSet presAssocID="{73708F4B-525C-4503-8066-66E295CC5A39}" presName="childText" presStyleLbl="bgAcc1" presStyleIdx="0" presStyleCnt="6" custScaleX="8915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D69AD-5097-4554-84FB-07041433478B}" type="pres">
      <dgm:prSet presAssocID="{E765EB35-B0AA-45B0-8284-89D764980EAD}" presName="Name13" presStyleLbl="parChTrans1D2" presStyleIdx="1" presStyleCnt="6"/>
      <dgm:spPr/>
      <dgm:t>
        <a:bodyPr/>
        <a:lstStyle/>
        <a:p>
          <a:endParaRPr lang="en-US"/>
        </a:p>
      </dgm:t>
    </dgm:pt>
    <dgm:pt modelId="{F296A94F-89AC-4186-818F-8871331DFD78}" type="pres">
      <dgm:prSet presAssocID="{A3085E16-2987-4ADA-B8CC-7030900FBCE1}" presName="childText" presStyleLbl="bgAcc1" presStyleIdx="1" presStyleCnt="6" custScaleX="920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75E3AE-07E3-4AE4-A223-6900C7F8EDA4}" type="pres">
      <dgm:prSet presAssocID="{7D8FAEB4-6BE4-41B0-ABBE-6E90AFEA52CA}" presName="Name13" presStyleLbl="parChTrans1D2" presStyleIdx="2" presStyleCnt="6"/>
      <dgm:spPr/>
      <dgm:t>
        <a:bodyPr/>
        <a:lstStyle/>
        <a:p>
          <a:endParaRPr lang="en-US"/>
        </a:p>
      </dgm:t>
    </dgm:pt>
    <dgm:pt modelId="{0DD0AA43-F20E-4E7F-A1B8-3EFD2979BCC7}" type="pres">
      <dgm:prSet presAssocID="{94A23D02-7E62-47D3-A3D6-B63ECE83BD33}" presName="childText" presStyleLbl="bgAcc1" presStyleIdx="2" presStyleCnt="6" custScaleX="885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B8DE62-6980-4CE0-B39B-12351A4033BF}" type="pres">
      <dgm:prSet presAssocID="{358371A4-7D5E-4E97-BF63-DCAFA8F0DC60}" presName="Name13" presStyleLbl="parChTrans1D2" presStyleIdx="3" presStyleCnt="6"/>
      <dgm:spPr/>
      <dgm:t>
        <a:bodyPr/>
        <a:lstStyle/>
        <a:p>
          <a:endParaRPr lang="en-US"/>
        </a:p>
      </dgm:t>
    </dgm:pt>
    <dgm:pt modelId="{20B4AE53-AA72-43E6-8A78-E80B9CDACA3D}" type="pres">
      <dgm:prSet presAssocID="{1C0AE0BF-04E7-44A2-9626-169C44CC752E}" presName="childText" presStyleLbl="bgAcc1" presStyleIdx="3" presStyleCnt="6" custScaleX="915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5E8F41-67D6-413F-8701-4200D2E6E621}" type="pres">
      <dgm:prSet presAssocID="{FE2766B3-A6F7-4F19-9526-59DFB22FE73D}" presName="Name13" presStyleLbl="parChTrans1D2" presStyleIdx="4" presStyleCnt="6"/>
      <dgm:spPr/>
      <dgm:t>
        <a:bodyPr/>
        <a:lstStyle/>
        <a:p>
          <a:endParaRPr lang="en-US"/>
        </a:p>
      </dgm:t>
    </dgm:pt>
    <dgm:pt modelId="{6E0553AF-80B5-4F84-9186-C4C48A9F3EA6}" type="pres">
      <dgm:prSet presAssocID="{A79E38B7-85AB-4BD4-9E63-E28C39610F13}" presName="childText" presStyleLbl="bgAcc1" presStyleIdx="4" presStyleCnt="6" custScaleX="8846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E53B1-3F60-4972-84C6-A9F0F68501E6}" type="pres">
      <dgm:prSet presAssocID="{D4C88831-2A33-4195-8F09-848412B3996C}" presName="Name13" presStyleLbl="parChTrans1D2" presStyleIdx="5" presStyleCnt="6"/>
      <dgm:spPr/>
      <dgm:t>
        <a:bodyPr/>
        <a:lstStyle/>
        <a:p>
          <a:endParaRPr lang="en-US"/>
        </a:p>
      </dgm:t>
    </dgm:pt>
    <dgm:pt modelId="{3BB5AD24-0AC1-4336-B7D5-EFD1B46FFAB0}" type="pres">
      <dgm:prSet presAssocID="{3AE6DC60-55A4-4BBF-9B79-E1B0B2A7FC87}" presName="childText" presStyleLbl="bgAcc1" presStyleIdx="5" presStyleCnt="6" custScaleX="9269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938C1-6F38-40F5-A18A-891A5351B346}" type="presOf" srcId="{FE2766B3-A6F7-4F19-9526-59DFB22FE73D}" destId="{E25E8F41-67D6-413F-8701-4200D2E6E621}" srcOrd="0" destOrd="0" presId="urn:microsoft.com/office/officeart/2005/8/layout/hierarchy3"/>
    <dgm:cxn modelId="{0AEC3A1E-493B-4FD7-A212-F002DF83BE31}" srcId="{1259BDC9-381C-4192-98DC-9B23E5CF98D9}" destId="{3AE6DC60-55A4-4BBF-9B79-E1B0B2A7FC87}" srcOrd="5" destOrd="0" parTransId="{D4C88831-2A33-4195-8F09-848412B3996C}" sibTransId="{6D486D0A-883A-48A3-83D4-676FA3BC114B}"/>
    <dgm:cxn modelId="{BC7E7523-0D96-440E-B92E-3830645D5C2E}" type="presOf" srcId="{73708F4B-525C-4503-8066-66E295CC5A39}" destId="{7BF8551B-9599-4E94-A102-A2633F288F3A}" srcOrd="0" destOrd="0" presId="urn:microsoft.com/office/officeart/2005/8/layout/hierarchy3"/>
    <dgm:cxn modelId="{551B18F0-2609-4E6A-A046-4A1C377146A1}" srcId="{1259BDC9-381C-4192-98DC-9B23E5CF98D9}" destId="{1C0AE0BF-04E7-44A2-9626-169C44CC752E}" srcOrd="3" destOrd="0" parTransId="{358371A4-7D5E-4E97-BF63-DCAFA8F0DC60}" sibTransId="{3A450801-7925-4190-873B-3A3D6F21399C}"/>
    <dgm:cxn modelId="{DA610E3C-A607-4D76-9D6D-A66C28A6E295}" type="presOf" srcId="{A3085E16-2987-4ADA-B8CC-7030900FBCE1}" destId="{F296A94F-89AC-4186-818F-8871331DFD78}" srcOrd="0" destOrd="0" presId="urn:microsoft.com/office/officeart/2005/8/layout/hierarchy3"/>
    <dgm:cxn modelId="{A11521F8-802B-481F-B5DA-C2E6A91535CB}" type="presOf" srcId="{1259BDC9-381C-4192-98DC-9B23E5CF98D9}" destId="{2AACFB1A-9BAE-460A-B2F4-742116D39CEC}" srcOrd="0" destOrd="0" presId="urn:microsoft.com/office/officeart/2005/8/layout/hierarchy3"/>
    <dgm:cxn modelId="{1085BCC6-137F-4698-AC3A-B33F79AA6CFF}" srcId="{1259BDC9-381C-4192-98DC-9B23E5CF98D9}" destId="{73708F4B-525C-4503-8066-66E295CC5A39}" srcOrd="0" destOrd="0" parTransId="{F567B30F-959A-4F26-A4AE-8744B59B7C75}" sibTransId="{FF81131D-D2CC-4E9B-B758-6D8E1483433F}"/>
    <dgm:cxn modelId="{9D2C30C9-A4BE-45A8-BFCE-FB64DED84D50}" type="presOf" srcId="{D4C88831-2A33-4195-8F09-848412B3996C}" destId="{CA8E53B1-3F60-4972-84C6-A9F0F68501E6}" srcOrd="0" destOrd="0" presId="urn:microsoft.com/office/officeart/2005/8/layout/hierarchy3"/>
    <dgm:cxn modelId="{2AEBD5DF-3D13-4F48-9778-99021E980423}" type="presOf" srcId="{7D8FAEB4-6BE4-41B0-ABBE-6E90AFEA52CA}" destId="{1C75E3AE-07E3-4AE4-A223-6900C7F8EDA4}" srcOrd="0" destOrd="0" presId="urn:microsoft.com/office/officeart/2005/8/layout/hierarchy3"/>
    <dgm:cxn modelId="{E39DA924-8AB5-4E0B-A260-F372C86E18AD}" srcId="{2EE03C05-5D46-4D83-B46B-B45CE6AE9FA5}" destId="{1259BDC9-381C-4192-98DC-9B23E5CF98D9}" srcOrd="0" destOrd="0" parTransId="{168214BA-F60C-4951-811F-C8234A59EA71}" sibTransId="{EBFD1D11-F10E-48B8-8C9E-37C7245D106C}"/>
    <dgm:cxn modelId="{3001B112-0FEE-4714-8397-D0D179290F28}" type="presOf" srcId="{94A23D02-7E62-47D3-A3D6-B63ECE83BD33}" destId="{0DD0AA43-F20E-4E7F-A1B8-3EFD2979BCC7}" srcOrd="0" destOrd="0" presId="urn:microsoft.com/office/officeart/2005/8/layout/hierarchy3"/>
    <dgm:cxn modelId="{7AD07D6D-D405-4792-9233-8B35116F6A83}" srcId="{1259BDC9-381C-4192-98DC-9B23E5CF98D9}" destId="{94A23D02-7E62-47D3-A3D6-B63ECE83BD33}" srcOrd="2" destOrd="0" parTransId="{7D8FAEB4-6BE4-41B0-ABBE-6E90AFEA52CA}" sibTransId="{F0ECA643-C559-47F1-B236-9A43CDEC724F}"/>
    <dgm:cxn modelId="{FC36BC00-63D2-4918-8EFA-57CB918D37E8}" type="presOf" srcId="{F567B30F-959A-4F26-A4AE-8744B59B7C75}" destId="{BCF03095-AA23-4680-ACAD-7E7A18431A5B}" srcOrd="0" destOrd="0" presId="urn:microsoft.com/office/officeart/2005/8/layout/hierarchy3"/>
    <dgm:cxn modelId="{E413A2F2-3FEC-4AB2-9675-0AC3BC0F3D75}" srcId="{1259BDC9-381C-4192-98DC-9B23E5CF98D9}" destId="{A79E38B7-85AB-4BD4-9E63-E28C39610F13}" srcOrd="4" destOrd="0" parTransId="{FE2766B3-A6F7-4F19-9526-59DFB22FE73D}" sibTransId="{2E5FB754-83FF-42E3-894E-B957895F913D}"/>
    <dgm:cxn modelId="{01D5661B-FC34-4B16-BF86-50B203767C5C}" srcId="{1259BDC9-381C-4192-98DC-9B23E5CF98D9}" destId="{A3085E16-2987-4ADA-B8CC-7030900FBCE1}" srcOrd="1" destOrd="0" parTransId="{E765EB35-B0AA-45B0-8284-89D764980EAD}" sibTransId="{45EB52D5-29C3-4AAC-9D6B-C4DE7F0A7A67}"/>
    <dgm:cxn modelId="{30B70C06-A7C6-40D0-BAF6-B55F0D0BBF2F}" type="presOf" srcId="{1259BDC9-381C-4192-98DC-9B23E5CF98D9}" destId="{EDDD0096-B1E0-4907-AB0D-7B9126DE6B97}" srcOrd="1" destOrd="0" presId="urn:microsoft.com/office/officeart/2005/8/layout/hierarchy3"/>
    <dgm:cxn modelId="{754DF9FC-286D-42FD-BFBC-4804723CE660}" type="presOf" srcId="{A79E38B7-85AB-4BD4-9E63-E28C39610F13}" destId="{6E0553AF-80B5-4F84-9186-C4C48A9F3EA6}" srcOrd="0" destOrd="0" presId="urn:microsoft.com/office/officeart/2005/8/layout/hierarchy3"/>
    <dgm:cxn modelId="{DF333888-F532-4EFC-9DD8-BB56F4E5B504}" type="presOf" srcId="{1C0AE0BF-04E7-44A2-9626-169C44CC752E}" destId="{20B4AE53-AA72-43E6-8A78-E80B9CDACA3D}" srcOrd="0" destOrd="0" presId="urn:microsoft.com/office/officeart/2005/8/layout/hierarchy3"/>
    <dgm:cxn modelId="{820C9E61-DA1C-4DDF-9DB5-693847C985AD}" type="presOf" srcId="{3AE6DC60-55A4-4BBF-9B79-E1B0B2A7FC87}" destId="{3BB5AD24-0AC1-4336-B7D5-EFD1B46FFAB0}" srcOrd="0" destOrd="0" presId="urn:microsoft.com/office/officeart/2005/8/layout/hierarchy3"/>
    <dgm:cxn modelId="{859C0209-80A5-4F91-B6C4-525736DD82D1}" type="presOf" srcId="{E765EB35-B0AA-45B0-8284-89D764980EAD}" destId="{BD8D69AD-5097-4554-84FB-07041433478B}" srcOrd="0" destOrd="0" presId="urn:microsoft.com/office/officeart/2005/8/layout/hierarchy3"/>
    <dgm:cxn modelId="{9FB06829-767E-4E4D-B94D-97231C5D72A2}" type="presOf" srcId="{2EE03C05-5D46-4D83-B46B-B45CE6AE9FA5}" destId="{5FD85153-60B5-4270-967A-5F8DE0311C8E}" srcOrd="0" destOrd="0" presId="urn:microsoft.com/office/officeart/2005/8/layout/hierarchy3"/>
    <dgm:cxn modelId="{638D081A-65A0-4F67-83CE-A8F6F16AA0EF}" type="presOf" srcId="{358371A4-7D5E-4E97-BF63-DCAFA8F0DC60}" destId="{82B8DE62-6980-4CE0-B39B-12351A4033BF}" srcOrd="0" destOrd="0" presId="urn:microsoft.com/office/officeart/2005/8/layout/hierarchy3"/>
    <dgm:cxn modelId="{BA5D21FD-6752-4AFA-A69F-3D033C519B28}" type="presParOf" srcId="{5FD85153-60B5-4270-967A-5F8DE0311C8E}" destId="{08700C29-E941-4DC2-9F7B-F6377C0DDAE5}" srcOrd="0" destOrd="0" presId="urn:microsoft.com/office/officeart/2005/8/layout/hierarchy3"/>
    <dgm:cxn modelId="{A9F09900-9DF5-471C-A6AC-50D1E426DEC2}" type="presParOf" srcId="{08700C29-E941-4DC2-9F7B-F6377C0DDAE5}" destId="{0B3F2350-5D65-4927-B841-C8C099F5A92E}" srcOrd="0" destOrd="0" presId="urn:microsoft.com/office/officeart/2005/8/layout/hierarchy3"/>
    <dgm:cxn modelId="{D4B56671-3236-4A3D-9F40-C75515961029}" type="presParOf" srcId="{0B3F2350-5D65-4927-B841-C8C099F5A92E}" destId="{2AACFB1A-9BAE-460A-B2F4-742116D39CEC}" srcOrd="0" destOrd="0" presId="urn:microsoft.com/office/officeart/2005/8/layout/hierarchy3"/>
    <dgm:cxn modelId="{C512DE21-2768-4BAF-B7A0-222594F2902A}" type="presParOf" srcId="{0B3F2350-5D65-4927-B841-C8C099F5A92E}" destId="{EDDD0096-B1E0-4907-AB0D-7B9126DE6B97}" srcOrd="1" destOrd="0" presId="urn:microsoft.com/office/officeart/2005/8/layout/hierarchy3"/>
    <dgm:cxn modelId="{713201FF-217E-4444-8B59-EC7EE8CFFD8E}" type="presParOf" srcId="{08700C29-E941-4DC2-9F7B-F6377C0DDAE5}" destId="{84C5453B-3EB5-4B42-9D3A-EDFF1BC82CA0}" srcOrd="1" destOrd="0" presId="urn:microsoft.com/office/officeart/2005/8/layout/hierarchy3"/>
    <dgm:cxn modelId="{4DC5F3AA-3E20-45D7-8DAE-23170218BB8D}" type="presParOf" srcId="{84C5453B-3EB5-4B42-9D3A-EDFF1BC82CA0}" destId="{BCF03095-AA23-4680-ACAD-7E7A18431A5B}" srcOrd="0" destOrd="0" presId="urn:microsoft.com/office/officeart/2005/8/layout/hierarchy3"/>
    <dgm:cxn modelId="{F5F4215A-7644-495E-8367-CB0632813571}" type="presParOf" srcId="{84C5453B-3EB5-4B42-9D3A-EDFF1BC82CA0}" destId="{7BF8551B-9599-4E94-A102-A2633F288F3A}" srcOrd="1" destOrd="0" presId="urn:microsoft.com/office/officeart/2005/8/layout/hierarchy3"/>
    <dgm:cxn modelId="{CB5154C0-A163-4756-986C-9B48CB714037}" type="presParOf" srcId="{84C5453B-3EB5-4B42-9D3A-EDFF1BC82CA0}" destId="{BD8D69AD-5097-4554-84FB-07041433478B}" srcOrd="2" destOrd="0" presId="urn:microsoft.com/office/officeart/2005/8/layout/hierarchy3"/>
    <dgm:cxn modelId="{2831787E-59AE-47E8-8B65-3F352F2555DC}" type="presParOf" srcId="{84C5453B-3EB5-4B42-9D3A-EDFF1BC82CA0}" destId="{F296A94F-89AC-4186-818F-8871331DFD78}" srcOrd="3" destOrd="0" presId="urn:microsoft.com/office/officeart/2005/8/layout/hierarchy3"/>
    <dgm:cxn modelId="{6F7AAFB0-450E-4262-A9D8-91098A8B2745}" type="presParOf" srcId="{84C5453B-3EB5-4B42-9D3A-EDFF1BC82CA0}" destId="{1C75E3AE-07E3-4AE4-A223-6900C7F8EDA4}" srcOrd="4" destOrd="0" presId="urn:microsoft.com/office/officeart/2005/8/layout/hierarchy3"/>
    <dgm:cxn modelId="{56F559B8-54C3-4223-950D-E5C6D09724C6}" type="presParOf" srcId="{84C5453B-3EB5-4B42-9D3A-EDFF1BC82CA0}" destId="{0DD0AA43-F20E-4E7F-A1B8-3EFD2979BCC7}" srcOrd="5" destOrd="0" presId="urn:microsoft.com/office/officeart/2005/8/layout/hierarchy3"/>
    <dgm:cxn modelId="{3035DABF-9781-4ACC-A3D2-5951CD2139D2}" type="presParOf" srcId="{84C5453B-3EB5-4B42-9D3A-EDFF1BC82CA0}" destId="{82B8DE62-6980-4CE0-B39B-12351A4033BF}" srcOrd="6" destOrd="0" presId="urn:microsoft.com/office/officeart/2005/8/layout/hierarchy3"/>
    <dgm:cxn modelId="{D458CABD-F2DC-43D0-AD99-F38DEFBB4D28}" type="presParOf" srcId="{84C5453B-3EB5-4B42-9D3A-EDFF1BC82CA0}" destId="{20B4AE53-AA72-43E6-8A78-E80B9CDACA3D}" srcOrd="7" destOrd="0" presId="urn:microsoft.com/office/officeart/2005/8/layout/hierarchy3"/>
    <dgm:cxn modelId="{03FF6F60-154C-4649-AC3B-2F4595F4C749}" type="presParOf" srcId="{84C5453B-3EB5-4B42-9D3A-EDFF1BC82CA0}" destId="{E25E8F41-67D6-413F-8701-4200D2E6E621}" srcOrd="8" destOrd="0" presId="urn:microsoft.com/office/officeart/2005/8/layout/hierarchy3"/>
    <dgm:cxn modelId="{65F8F4D9-F884-4A2E-8EE9-646091267424}" type="presParOf" srcId="{84C5453B-3EB5-4B42-9D3A-EDFF1BC82CA0}" destId="{6E0553AF-80B5-4F84-9186-C4C48A9F3EA6}" srcOrd="9" destOrd="0" presId="urn:microsoft.com/office/officeart/2005/8/layout/hierarchy3"/>
    <dgm:cxn modelId="{D630CE94-23D1-45F2-AF66-BE0FE22F6C01}" type="presParOf" srcId="{84C5453B-3EB5-4B42-9D3A-EDFF1BC82CA0}" destId="{CA8E53B1-3F60-4972-84C6-A9F0F68501E6}" srcOrd="10" destOrd="0" presId="urn:microsoft.com/office/officeart/2005/8/layout/hierarchy3"/>
    <dgm:cxn modelId="{2E158D05-9AD1-487B-824B-CB729BB3737F}" type="presParOf" srcId="{84C5453B-3EB5-4B42-9D3A-EDFF1BC82CA0}" destId="{3BB5AD24-0AC1-4336-B7D5-EFD1B46FFAB0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646D00-D4B7-4446-AEF0-90AD6A0B6C81}" type="doc">
      <dgm:prSet loTypeId="urn:microsoft.com/office/officeart/2005/8/layout/vList3#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A55D350-AAEC-4519-BCD1-A6FB97A4CE1A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Pengertian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terminologi</a:t>
          </a:r>
          <a:endParaRPr lang="en-US" dirty="0">
            <a:latin typeface="Candara" pitchFamily="34" charset="0"/>
          </a:endParaRPr>
        </a:p>
      </dgm:t>
    </dgm:pt>
    <dgm:pt modelId="{3F4934A5-E440-45BA-9043-75CB626E7F29}" type="parTrans" cxnId="{AEE089FF-B67A-4493-8BD7-7631D22CF221}">
      <dgm:prSet/>
      <dgm:spPr/>
      <dgm:t>
        <a:bodyPr/>
        <a:lstStyle/>
        <a:p>
          <a:endParaRPr lang="en-US"/>
        </a:p>
      </dgm:t>
    </dgm:pt>
    <dgm:pt modelId="{46D027CC-A792-4204-A36B-EE05A9D28172}" type="sibTrans" cxnId="{AEE089FF-B67A-4493-8BD7-7631D22CF221}">
      <dgm:prSet/>
      <dgm:spPr/>
      <dgm:t>
        <a:bodyPr/>
        <a:lstStyle/>
        <a:p>
          <a:endParaRPr lang="en-US"/>
        </a:p>
      </dgm:t>
    </dgm:pt>
    <dgm:pt modelId="{3E464BEA-FD8B-4C75-BB52-932934733EBF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Kewajiban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hak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wajib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22036D05-A61F-4502-9666-8A835D5B9BC2}" type="parTrans" cxnId="{6484E8DE-B5C3-4D91-ADF0-03EC2CB86520}">
      <dgm:prSet/>
      <dgm:spPr/>
      <dgm:t>
        <a:bodyPr/>
        <a:lstStyle/>
        <a:p>
          <a:endParaRPr lang="en-US"/>
        </a:p>
      </dgm:t>
    </dgm:pt>
    <dgm:pt modelId="{CB16D15E-1798-415F-98F9-264C4016FE91}" type="sibTrans" cxnId="{6484E8DE-B5C3-4D91-ADF0-03EC2CB86520}">
      <dgm:prSet/>
      <dgm:spPr/>
      <dgm:t>
        <a:bodyPr/>
        <a:lstStyle/>
        <a:p>
          <a:endParaRPr lang="en-US"/>
        </a:p>
      </dgm:t>
    </dgm:pt>
    <dgm:pt modelId="{A41CAA14-77B0-406E-BF7E-8186B1396F7D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NPWP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pengukuhan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C0A4FCE6-ACB6-487A-8137-7C4E8689AD2C}" type="parTrans" cxnId="{379F6518-3CF6-4629-A27A-6D733279D1BA}">
      <dgm:prSet/>
      <dgm:spPr/>
      <dgm:t>
        <a:bodyPr/>
        <a:lstStyle/>
        <a:p>
          <a:endParaRPr lang="en-US"/>
        </a:p>
      </dgm:t>
    </dgm:pt>
    <dgm:pt modelId="{3F8BCF1F-608B-49BB-8E50-7D2FDB8CE317}" type="sibTrans" cxnId="{379F6518-3CF6-4629-A27A-6D733279D1BA}">
      <dgm:prSet/>
      <dgm:spPr/>
      <dgm:t>
        <a:bodyPr/>
        <a:lstStyle/>
        <a:p>
          <a:endParaRPr lang="en-US"/>
        </a:p>
      </dgm:t>
    </dgm:pt>
    <dgm:pt modelId="{294D5E5F-E139-452E-B84E-BDC216158462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pemotongan</a:t>
          </a:r>
          <a:r>
            <a:rPr lang="en-US" dirty="0" smtClean="0">
              <a:latin typeface="Candara" pitchFamily="34" charset="0"/>
            </a:rPr>
            <a:t>/</a:t>
          </a:r>
          <a:r>
            <a:rPr lang="en-US" dirty="0" err="1" smtClean="0">
              <a:latin typeface="Candara" pitchFamily="34" charset="0"/>
            </a:rPr>
            <a:t>pemungutan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pelaporan</a:t>
          </a:r>
          <a:endParaRPr lang="en-US" dirty="0">
            <a:latin typeface="Candara" pitchFamily="34" charset="0"/>
          </a:endParaRPr>
        </a:p>
      </dgm:t>
    </dgm:pt>
    <dgm:pt modelId="{3461A07A-CC4E-4BF8-A052-51D425A726E5}" type="parTrans" cxnId="{26D21C9F-A054-41E5-AA34-B1093DE26832}">
      <dgm:prSet/>
      <dgm:spPr/>
      <dgm:t>
        <a:bodyPr/>
        <a:lstStyle/>
        <a:p>
          <a:endParaRPr lang="en-US"/>
        </a:p>
      </dgm:t>
    </dgm:pt>
    <dgm:pt modelId="{11C187D1-D1B1-4CB9-A634-BB578B050E50}" type="sibTrans" cxnId="{26D21C9F-A054-41E5-AA34-B1093DE26832}">
      <dgm:prSet/>
      <dgm:spPr/>
      <dgm:t>
        <a:bodyPr/>
        <a:lstStyle/>
        <a:p>
          <a:endParaRPr lang="en-US"/>
        </a:p>
      </dgm:t>
    </dgm:pt>
    <dgm:pt modelId="{B69EDD2A-1EBD-4144-B5A7-C63D427CD1BC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Surat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ketetapan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AF8163FE-B062-41EB-AE6C-86C15183CF40}" type="parTrans" cxnId="{5290394A-8F19-4149-A6D8-E0CCAC6712AB}">
      <dgm:prSet/>
      <dgm:spPr/>
      <dgm:t>
        <a:bodyPr/>
        <a:lstStyle/>
        <a:p>
          <a:endParaRPr lang="en-US"/>
        </a:p>
      </dgm:t>
    </dgm:pt>
    <dgm:pt modelId="{3614E8CE-985B-42FD-B44B-68B8B32EF8E2}" type="sibTrans" cxnId="{5290394A-8F19-4149-A6D8-E0CCAC6712AB}">
      <dgm:prSet/>
      <dgm:spPr/>
      <dgm:t>
        <a:bodyPr/>
        <a:lstStyle/>
        <a:p>
          <a:endParaRPr lang="en-US"/>
        </a:p>
      </dgm:t>
    </dgm:pt>
    <dgm:pt modelId="{40EFFEAA-9153-418C-8206-8A8EB811A4F1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Kelebihan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pembayaran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E3333D4C-01B8-4751-A324-B1C71889A053}" type="parTrans" cxnId="{7886506B-8027-42BE-8F5F-AFB25626401A}">
      <dgm:prSet/>
      <dgm:spPr/>
      <dgm:t>
        <a:bodyPr/>
        <a:lstStyle/>
        <a:p>
          <a:endParaRPr lang="en-US"/>
        </a:p>
      </dgm:t>
    </dgm:pt>
    <dgm:pt modelId="{AC444377-4362-4F2C-9A58-E92F9B0F5A12}" type="sibTrans" cxnId="{7886506B-8027-42BE-8F5F-AFB25626401A}">
      <dgm:prSet/>
      <dgm:spPr/>
      <dgm:t>
        <a:bodyPr/>
        <a:lstStyle/>
        <a:p>
          <a:endParaRPr lang="en-US"/>
        </a:p>
      </dgm:t>
    </dgm:pt>
    <dgm:pt modelId="{903E6386-5C7F-4346-9F95-CBB637464208}" type="pres">
      <dgm:prSet presAssocID="{21646D00-D4B7-4446-AEF0-90AD6A0B6C8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4D5398-6856-4FFA-86B4-A87CF9124076}" type="pres">
      <dgm:prSet presAssocID="{9A55D350-AAEC-4519-BCD1-A6FB97A4CE1A}" presName="composite" presStyleCnt="0"/>
      <dgm:spPr/>
    </dgm:pt>
    <dgm:pt modelId="{0F4E6461-A62D-4FA2-B4ED-9E6B5CE0DF6F}" type="pres">
      <dgm:prSet presAssocID="{9A55D350-AAEC-4519-BCD1-A6FB97A4CE1A}" presName="imgShp" presStyleLbl="fgImgPlace1" presStyleIdx="0" presStyleCnt="6"/>
      <dgm:spPr/>
    </dgm:pt>
    <dgm:pt modelId="{C4C96A0D-8674-4D07-9BC9-281DA10358A5}" type="pres">
      <dgm:prSet presAssocID="{9A55D350-AAEC-4519-BCD1-A6FB97A4CE1A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023867-64D1-4CB4-839C-66EE558EFC84}" type="pres">
      <dgm:prSet presAssocID="{46D027CC-A792-4204-A36B-EE05A9D28172}" presName="spacing" presStyleCnt="0"/>
      <dgm:spPr/>
    </dgm:pt>
    <dgm:pt modelId="{81E9311E-D94E-40CD-A25A-632E160D5647}" type="pres">
      <dgm:prSet presAssocID="{3E464BEA-FD8B-4C75-BB52-932934733EBF}" presName="composite" presStyleCnt="0"/>
      <dgm:spPr/>
    </dgm:pt>
    <dgm:pt modelId="{CB7B6FE3-2417-4CCB-982A-348A21303FD7}" type="pres">
      <dgm:prSet presAssocID="{3E464BEA-FD8B-4C75-BB52-932934733EBF}" presName="imgShp" presStyleLbl="fgImgPlace1" presStyleIdx="1" presStyleCnt="6"/>
      <dgm:spPr/>
    </dgm:pt>
    <dgm:pt modelId="{87C1EE1E-F60D-40B8-AEFB-505EEDF9791B}" type="pres">
      <dgm:prSet presAssocID="{3E464BEA-FD8B-4C75-BB52-932934733EBF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F55890-43CD-49A5-882A-2720DDAD87E8}" type="pres">
      <dgm:prSet presAssocID="{CB16D15E-1798-415F-98F9-264C4016FE91}" presName="spacing" presStyleCnt="0"/>
      <dgm:spPr/>
    </dgm:pt>
    <dgm:pt modelId="{7EAFBD5D-9340-4428-A0DD-BD60EF961432}" type="pres">
      <dgm:prSet presAssocID="{A41CAA14-77B0-406E-BF7E-8186B1396F7D}" presName="composite" presStyleCnt="0"/>
      <dgm:spPr/>
    </dgm:pt>
    <dgm:pt modelId="{039BC4CC-D354-4B2B-8E1D-CB7D4076C465}" type="pres">
      <dgm:prSet presAssocID="{A41CAA14-77B0-406E-BF7E-8186B1396F7D}" presName="imgShp" presStyleLbl="fgImgPlace1" presStyleIdx="2" presStyleCnt="6"/>
      <dgm:spPr/>
    </dgm:pt>
    <dgm:pt modelId="{BE4EE068-9213-4B48-A088-E0D54F9C91D4}" type="pres">
      <dgm:prSet presAssocID="{A41CAA14-77B0-406E-BF7E-8186B1396F7D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4E5D6-3B3B-4053-9071-8649911EB606}" type="pres">
      <dgm:prSet presAssocID="{3F8BCF1F-608B-49BB-8E50-7D2FDB8CE317}" presName="spacing" presStyleCnt="0"/>
      <dgm:spPr/>
    </dgm:pt>
    <dgm:pt modelId="{5A29D9DF-4F4A-4661-B75B-F5C63C1892E7}" type="pres">
      <dgm:prSet presAssocID="{294D5E5F-E139-452E-B84E-BDC216158462}" presName="composite" presStyleCnt="0"/>
      <dgm:spPr/>
    </dgm:pt>
    <dgm:pt modelId="{8B28ED9B-201E-492C-B74C-8864A4A9F5E8}" type="pres">
      <dgm:prSet presAssocID="{294D5E5F-E139-452E-B84E-BDC216158462}" presName="imgShp" presStyleLbl="fgImgPlace1" presStyleIdx="3" presStyleCnt="6"/>
      <dgm:spPr/>
    </dgm:pt>
    <dgm:pt modelId="{C33B7D17-E596-4E60-9112-BC8B77AF9695}" type="pres">
      <dgm:prSet presAssocID="{294D5E5F-E139-452E-B84E-BDC216158462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73FD7-14F0-4F05-B770-110D859AC2AF}" type="pres">
      <dgm:prSet presAssocID="{11C187D1-D1B1-4CB9-A634-BB578B050E50}" presName="spacing" presStyleCnt="0"/>
      <dgm:spPr/>
    </dgm:pt>
    <dgm:pt modelId="{3CAE22FF-7213-4EBC-A469-D8370CDAAE45}" type="pres">
      <dgm:prSet presAssocID="{B69EDD2A-1EBD-4144-B5A7-C63D427CD1BC}" presName="composite" presStyleCnt="0"/>
      <dgm:spPr/>
    </dgm:pt>
    <dgm:pt modelId="{C1097A8E-3688-424C-BF60-345C7CCF4BD3}" type="pres">
      <dgm:prSet presAssocID="{B69EDD2A-1EBD-4144-B5A7-C63D427CD1BC}" presName="imgShp" presStyleLbl="fgImgPlace1" presStyleIdx="4" presStyleCnt="6"/>
      <dgm:spPr/>
    </dgm:pt>
    <dgm:pt modelId="{35B24513-86D6-4FC5-B76A-ADECA915A7AE}" type="pres">
      <dgm:prSet presAssocID="{B69EDD2A-1EBD-4144-B5A7-C63D427CD1BC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0F411-A7D6-44ED-9FBB-9FE5FE1C2C46}" type="pres">
      <dgm:prSet presAssocID="{3614E8CE-985B-42FD-B44B-68B8B32EF8E2}" presName="spacing" presStyleCnt="0"/>
      <dgm:spPr/>
    </dgm:pt>
    <dgm:pt modelId="{6E875D23-E6CE-460B-82B9-2462B748D210}" type="pres">
      <dgm:prSet presAssocID="{40EFFEAA-9153-418C-8206-8A8EB811A4F1}" presName="composite" presStyleCnt="0"/>
      <dgm:spPr/>
    </dgm:pt>
    <dgm:pt modelId="{2071ED2A-39ED-4778-A482-0F59D826F4C8}" type="pres">
      <dgm:prSet presAssocID="{40EFFEAA-9153-418C-8206-8A8EB811A4F1}" presName="imgShp" presStyleLbl="fgImgPlace1" presStyleIdx="5" presStyleCnt="6"/>
      <dgm:spPr/>
    </dgm:pt>
    <dgm:pt modelId="{9D6DD83D-CCBA-4813-81DD-33C4A6F55EC3}" type="pres">
      <dgm:prSet presAssocID="{40EFFEAA-9153-418C-8206-8A8EB811A4F1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B493B-65AC-4374-8E95-D2629C6355FC}" type="presOf" srcId="{294D5E5F-E139-452E-B84E-BDC216158462}" destId="{C33B7D17-E596-4E60-9112-BC8B77AF9695}" srcOrd="0" destOrd="0" presId="urn:microsoft.com/office/officeart/2005/8/layout/vList3#2"/>
    <dgm:cxn modelId="{AEE089FF-B67A-4493-8BD7-7631D22CF221}" srcId="{21646D00-D4B7-4446-AEF0-90AD6A0B6C81}" destId="{9A55D350-AAEC-4519-BCD1-A6FB97A4CE1A}" srcOrd="0" destOrd="0" parTransId="{3F4934A5-E440-45BA-9043-75CB626E7F29}" sibTransId="{46D027CC-A792-4204-A36B-EE05A9D28172}"/>
    <dgm:cxn modelId="{6484E8DE-B5C3-4D91-ADF0-03EC2CB86520}" srcId="{21646D00-D4B7-4446-AEF0-90AD6A0B6C81}" destId="{3E464BEA-FD8B-4C75-BB52-932934733EBF}" srcOrd="1" destOrd="0" parTransId="{22036D05-A61F-4502-9666-8A835D5B9BC2}" sibTransId="{CB16D15E-1798-415F-98F9-264C4016FE91}"/>
    <dgm:cxn modelId="{EAEC317D-3D62-4568-9AEF-77CC83105E40}" type="presOf" srcId="{40EFFEAA-9153-418C-8206-8A8EB811A4F1}" destId="{9D6DD83D-CCBA-4813-81DD-33C4A6F55EC3}" srcOrd="0" destOrd="0" presId="urn:microsoft.com/office/officeart/2005/8/layout/vList3#2"/>
    <dgm:cxn modelId="{5290394A-8F19-4149-A6D8-E0CCAC6712AB}" srcId="{21646D00-D4B7-4446-AEF0-90AD6A0B6C81}" destId="{B69EDD2A-1EBD-4144-B5A7-C63D427CD1BC}" srcOrd="4" destOrd="0" parTransId="{AF8163FE-B062-41EB-AE6C-86C15183CF40}" sibTransId="{3614E8CE-985B-42FD-B44B-68B8B32EF8E2}"/>
    <dgm:cxn modelId="{5FBC4928-0E88-4501-BBEB-AF5F37D38B3B}" type="presOf" srcId="{9A55D350-AAEC-4519-BCD1-A6FB97A4CE1A}" destId="{C4C96A0D-8674-4D07-9BC9-281DA10358A5}" srcOrd="0" destOrd="0" presId="urn:microsoft.com/office/officeart/2005/8/layout/vList3#2"/>
    <dgm:cxn modelId="{379F6518-3CF6-4629-A27A-6D733279D1BA}" srcId="{21646D00-D4B7-4446-AEF0-90AD6A0B6C81}" destId="{A41CAA14-77B0-406E-BF7E-8186B1396F7D}" srcOrd="2" destOrd="0" parTransId="{C0A4FCE6-ACB6-487A-8137-7C4E8689AD2C}" sibTransId="{3F8BCF1F-608B-49BB-8E50-7D2FDB8CE317}"/>
    <dgm:cxn modelId="{D31B1102-D46F-446F-B08C-88FE4A154C1C}" type="presOf" srcId="{21646D00-D4B7-4446-AEF0-90AD6A0B6C81}" destId="{903E6386-5C7F-4346-9F95-CBB637464208}" srcOrd="0" destOrd="0" presId="urn:microsoft.com/office/officeart/2005/8/layout/vList3#2"/>
    <dgm:cxn modelId="{28D72783-0494-4338-A7C1-D5F321532529}" type="presOf" srcId="{3E464BEA-FD8B-4C75-BB52-932934733EBF}" destId="{87C1EE1E-F60D-40B8-AEFB-505EEDF9791B}" srcOrd="0" destOrd="0" presId="urn:microsoft.com/office/officeart/2005/8/layout/vList3#2"/>
    <dgm:cxn modelId="{EB34CD09-86A1-4AB1-8BF5-6F28AE4B2387}" type="presOf" srcId="{A41CAA14-77B0-406E-BF7E-8186B1396F7D}" destId="{BE4EE068-9213-4B48-A088-E0D54F9C91D4}" srcOrd="0" destOrd="0" presId="urn:microsoft.com/office/officeart/2005/8/layout/vList3#2"/>
    <dgm:cxn modelId="{F6B06B5E-9913-4504-8EFE-D776B19E550D}" type="presOf" srcId="{B69EDD2A-1EBD-4144-B5A7-C63D427CD1BC}" destId="{35B24513-86D6-4FC5-B76A-ADECA915A7AE}" srcOrd="0" destOrd="0" presId="urn:microsoft.com/office/officeart/2005/8/layout/vList3#2"/>
    <dgm:cxn modelId="{26D21C9F-A054-41E5-AA34-B1093DE26832}" srcId="{21646D00-D4B7-4446-AEF0-90AD6A0B6C81}" destId="{294D5E5F-E139-452E-B84E-BDC216158462}" srcOrd="3" destOrd="0" parTransId="{3461A07A-CC4E-4BF8-A052-51D425A726E5}" sibTransId="{11C187D1-D1B1-4CB9-A634-BB578B050E50}"/>
    <dgm:cxn modelId="{7886506B-8027-42BE-8F5F-AFB25626401A}" srcId="{21646D00-D4B7-4446-AEF0-90AD6A0B6C81}" destId="{40EFFEAA-9153-418C-8206-8A8EB811A4F1}" srcOrd="5" destOrd="0" parTransId="{E3333D4C-01B8-4751-A324-B1C71889A053}" sibTransId="{AC444377-4362-4F2C-9A58-E92F9B0F5A12}"/>
    <dgm:cxn modelId="{F5ECF86E-0870-4853-8D53-B82EE02C1DDB}" type="presParOf" srcId="{903E6386-5C7F-4346-9F95-CBB637464208}" destId="{644D5398-6856-4FFA-86B4-A87CF9124076}" srcOrd="0" destOrd="0" presId="urn:microsoft.com/office/officeart/2005/8/layout/vList3#2"/>
    <dgm:cxn modelId="{BBEADDDE-AC1F-4BA3-A6F4-5CD9FC870A77}" type="presParOf" srcId="{644D5398-6856-4FFA-86B4-A87CF9124076}" destId="{0F4E6461-A62D-4FA2-B4ED-9E6B5CE0DF6F}" srcOrd="0" destOrd="0" presId="urn:microsoft.com/office/officeart/2005/8/layout/vList3#2"/>
    <dgm:cxn modelId="{A617BE61-47C7-411E-93EB-089319F3BB6E}" type="presParOf" srcId="{644D5398-6856-4FFA-86B4-A87CF9124076}" destId="{C4C96A0D-8674-4D07-9BC9-281DA10358A5}" srcOrd="1" destOrd="0" presId="urn:microsoft.com/office/officeart/2005/8/layout/vList3#2"/>
    <dgm:cxn modelId="{85030DD2-2C29-4144-A482-AC424A07A88B}" type="presParOf" srcId="{903E6386-5C7F-4346-9F95-CBB637464208}" destId="{29023867-64D1-4CB4-839C-66EE558EFC84}" srcOrd="1" destOrd="0" presId="urn:microsoft.com/office/officeart/2005/8/layout/vList3#2"/>
    <dgm:cxn modelId="{ACF28CF4-D625-45BD-9223-858244B5B99C}" type="presParOf" srcId="{903E6386-5C7F-4346-9F95-CBB637464208}" destId="{81E9311E-D94E-40CD-A25A-632E160D5647}" srcOrd="2" destOrd="0" presId="urn:microsoft.com/office/officeart/2005/8/layout/vList3#2"/>
    <dgm:cxn modelId="{259A393A-5AD8-4CC4-87F6-3E6D65900474}" type="presParOf" srcId="{81E9311E-D94E-40CD-A25A-632E160D5647}" destId="{CB7B6FE3-2417-4CCB-982A-348A21303FD7}" srcOrd="0" destOrd="0" presId="urn:microsoft.com/office/officeart/2005/8/layout/vList3#2"/>
    <dgm:cxn modelId="{1B07F70C-5709-4CA3-8C17-E0FA90E3CF14}" type="presParOf" srcId="{81E9311E-D94E-40CD-A25A-632E160D5647}" destId="{87C1EE1E-F60D-40B8-AEFB-505EEDF9791B}" srcOrd="1" destOrd="0" presId="urn:microsoft.com/office/officeart/2005/8/layout/vList3#2"/>
    <dgm:cxn modelId="{60BF1215-CFEA-490F-8CF7-29D5907CB7B0}" type="presParOf" srcId="{903E6386-5C7F-4346-9F95-CBB637464208}" destId="{B8F55890-43CD-49A5-882A-2720DDAD87E8}" srcOrd="3" destOrd="0" presId="urn:microsoft.com/office/officeart/2005/8/layout/vList3#2"/>
    <dgm:cxn modelId="{AA1E3223-A02A-4857-A3DE-66B4EFFB3E79}" type="presParOf" srcId="{903E6386-5C7F-4346-9F95-CBB637464208}" destId="{7EAFBD5D-9340-4428-A0DD-BD60EF961432}" srcOrd="4" destOrd="0" presId="urn:microsoft.com/office/officeart/2005/8/layout/vList3#2"/>
    <dgm:cxn modelId="{D183A84D-25A0-4653-A42A-982730D170B8}" type="presParOf" srcId="{7EAFBD5D-9340-4428-A0DD-BD60EF961432}" destId="{039BC4CC-D354-4B2B-8E1D-CB7D4076C465}" srcOrd="0" destOrd="0" presId="urn:microsoft.com/office/officeart/2005/8/layout/vList3#2"/>
    <dgm:cxn modelId="{0A5D1708-E30B-43EB-8D74-896CF1C5E1B3}" type="presParOf" srcId="{7EAFBD5D-9340-4428-A0DD-BD60EF961432}" destId="{BE4EE068-9213-4B48-A088-E0D54F9C91D4}" srcOrd="1" destOrd="0" presId="urn:microsoft.com/office/officeart/2005/8/layout/vList3#2"/>
    <dgm:cxn modelId="{151A176F-838C-40C9-9C13-2AD561A0D564}" type="presParOf" srcId="{903E6386-5C7F-4346-9F95-CBB637464208}" destId="{AE64E5D6-3B3B-4053-9071-8649911EB606}" srcOrd="5" destOrd="0" presId="urn:microsoft.com/office/officeart/2005/8/layout/vList3#2"/>
    <dgm:cxn modelId="{A07CE7F7-552D-40A6-BDAE-0EE7E49D7861}" type="presParOf" srcId="{903E6386-5C7F-4346-9F95-CBB637464208}" destId="{5A29D9DF-4F4A-4661-B75B-F5C63C1892E7}" srcOrd="6" destOrd="0" presId="urn:microsoft.com/office/officeart/2005/8/layout/vList3#2"/>
    <dgm:cxn modelId="{C032B03C-8D24-4D99-B134-E8B807F6A459}" type="presParOf" srcId="{5A29D9DF-4F4A-4661-B75B-F5C63C1892E7}" destId="{8B28ED9B-201E-492C-B74C-8864A4A9F5E8}" srcOrd="0" destOrd="0" presId="urn:microsoft.com/office/officeart/2005/8/layout/vList3#2"/>
    <dgm:cxn modelId="{B66CF618-B8A7-4DC2-A14E-05E7EA00A80B}" type="presParOf" srcId="{5A29D9DF-4F4A-4661-B75B-F5C63C1892E7}" destId="{C33B7D17-E596-4E60-9112-BC8B77AF9695}" srcOrd="1" destOrd="0" presId="urn:microsoft.com/office/officeart/2005/8/layout/vList3#2"/>
    <dgm:cxn modelId="{F1A74DF9-2A3E-4C18-8124-5A6DEFFF13C8}" type="presParOf" srcId="{903E6386-5C7F-4346-9F95-CBB637464208}" destId="{EE773FD7-14F0-4F05-B770-110D859AC2AF}" srcOrd="7" destOrd="0" presId="urn:microsoft.com/office/officeart/2005/8/layout/vList3#2"/>
    <dgm:cxn modelId="{A2A3E6C1-2FBC-46F4-A53F-36B2690BFD13}" type="presParOf" srcId="{903E6386-5C7F-4346-9F95-CBB637464208}" destId="{3CAE22FF-7213-4EBC-A469-D8370CDAAE45}" srcOrd="8" destOrd="0" presId="urn:microsoft.com/office/officeart/2005/8/layout/vList3#2"/>
    <dgm:cxn modelId="{A789F7B2-1F9C-4EC6-970F-DBD7AE7ED8ED}" type="presParOf" srcId="{3CAE22FF-7213-4EBC-A469-D8370CDAAE45}" destId="{C1097A8E-3688-424C-BF60-345C7CCF4BD3}" srcOrd="0" destOrd="0" presId="urn:microsoft.com/office/officeart/2005/8/layout/vList3#2"/>
    <dgm:cxn modelId="{D0FFD4B0-E64C-414B-9EB8-86EC337EFB82}" type="presParOf" srcId="{3CAE22FF-7213-4EBC-A469-D8370CDAAE45}" destId="{35B24513-86D6-4FC5-B76A-ADECA915A7AE}" srcOrd="1" destOrd="0" presId="urn:microsoft.com/office/officeart/2005/8/layout/vList3#2"/>
    <dgm:cxn modelId="{4DAEF41E-EBC1-41AC-B26E-258E87C9FECC}" type="presParOf" srcId="{903E6386-5C7F-4346-9F95-CBB637464208}" destId="{6C90F411-A7D6-44ED-9FBB-9FE5FE1C2C46}" srcOrd="9" destOrd="0" presId="urn:microsoft.com/office/officeart/2005/8/layout/vList3#2"/>
    <dgm:cxn modelId="{5802BA04-7848-459C-B773-8809D0088131}" type="presParOf" srcId="{903E6386-5C7F-4346-9F95-CBB637464208}" destId="{6E875D23-E6CE-460B-82B9-2462B748D210}" srcOrd="10" destOrd="0" presId="urn:microsoft.com/office/officeart/2005/8/layout/vList3#2"/>
    <dgm:cxn modelId="{DCA010CF-22EF-4842-86C9-D6ECC1B471CF}" type="presParOf" srcId="{6E875D23-E6CE-460B-82B9-2462B748D210}" destId="{2071ED2A-39ED-4778-A482-0F59D826F4C8}" srcOrd="0" destOrd="0" presId="urn:microsoft.com/office/officeart/2005/8/layout/vList3#2"/>
    <dgm:cxn modelId="{05311EB6-C29C-4B9E-A430-ED76B3AC85A3}" type="presParOf" srcId="{6E875D23-E6CE-460B-82B9-2462B748D210}" destId="{9D6DD83D-CCBA-4813-81DD-33C4A6F55EC3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8BD4DE3-FC7E-4B79-AE97-2380D4A560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579373-DFA6-4C7E-A7DB-F2B90FFC1BB8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Banding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atas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Keputusan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diajukan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oleh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WP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kepada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peradilan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lingkungan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PTUN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karena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keputusan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Keberatan</a:t>
          </a:r>
          <a:endParaRPr lang="en-US" dirty="0">
            <a:latin typeface="Candara" pitchFamily="34" charset="0"/>
          </a:endParaRPr>
        </a:p>
      </dgm:t>
    </dgm:pt>
    <dgm:pt modelId="{D6D15054-DC88-4CEB-B86B-03C9C46A6421}" type="parTrans" cxnId="{CAF409FE-9992-462B-8846-F1065D5A93D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AA859EA-761B-4385-8888-191D2F2B28CF}" type="sibTrans" cxnId="{CAF409FE-9992-462B-8846-F1065D5A93D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FB08E10-E70B-4CF8-B74C-D6F2637FDA19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Syarat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pengajuan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banding:</a:t>
          </a:r>
          <a:endParaRPr lang="en-US" dirty="0">
            <a:latin typeface="Candara" pitchFamily="34" charset="0"/>
          </a:endParaRPr>
        </a:p>
      </dgm:t>
    </dgm:pt>
    <dgm:pt modelId="{9FFFF935-C87F-4173-AE39-15CC889BB584}" type="parTrans" cxnId="{BE41B1F2-C68E-486B-BEED-66CB523AB0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11281F6-D59C-4444-A5D9-733A4B597ECE}" type="sibTrans" cxnId="{BE41B1F2-C68E-486B-BEED-66CB523AB0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2D02202-5157-4033-8F8B-1F89AE201CBF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Permohonan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ditulis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dalam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Bahasa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Indonesia</a:t>
          </a:r>
          <a:endParaRPr lang="en-US" dirty="0">
            <a:latin typeface="Candara" pitchFamily="34" charset="0"/>
          </a:endParaRPr>
        </a:p>
      </dgm:t>
    </dgm:pt>
    <dgm:pt modelId="{6853101B-3AD7-4622-84C1-DCFA34F531B4}" type="parTrans" cxnId="{4328104A-62A4-4BDE-9B5F-423169E0CF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D523C9A-998E-4C13-A730-BE683F2DE7A0}" type="sibTrans" cxnId="{4328104A-62A4-4BDE-9B5F-423169E0CF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0C156B4-C3F3-41D1-AC91-BE5A3BE35434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Banding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ditolak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dikabulkan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sebagian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WP </a:t>
          </a:r>
          <a:r>
            <a:rPr kumimoji="0" lang="sv-SE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dikenai sanksi denda 100% dari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selisih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terutang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menurut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Putusan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Banding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telah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dibayar</a:t>
          </a:r>
          <a:endParaRPr lang="en-US" dirty="0">
            <a:latin typeface="Candara" pitchFamily="34" charset="0"/>
          </a:endParaRPr>
        </a:p>
      </dgm:t>
    </dgm:pt>
    <dgm:pt modelId="{780376EF-FAB1-4907-8B88-FA567D98B5CE}" type="parTrans" cxnId="{6281C680-2DB0-4D47-B351-18473F594A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D3596D8-718E-4B56-B670-962FA22B7759}" type="sibTrans" cxnId="{6281C680-2DB0-4D47-B351-18473F594AF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FCAF64B-560C-4F2B-A22D-F0BFE56CFE29}">
      <dgm:prSet phldrT="[Text]"/>
      <dgm:spPr/>
      <dgm:t>
        <a:bodyPr/>
        <a:lstStyle/>
        <a:p>
          <a:r>
            <a:rPr kumimoji="0" lang="sv-SE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Banding dikabulkan sebagian atau seluruhnya, WP menerima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kelebihan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pembayaran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ditambah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imbalan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bunga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sebesar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2%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sebulan</a:t>
          </a:r>
          <a:endParaRPr lang="en-US" dirty="0">
            <a:latin typeface="Candara" pitchFamily="34" charset="0"/>
          </a:endParaRPr>
        </a:p>
      </dgm:t>
    </dgm:pt>
    <dgm:pt modelId="{13B9C9BD-0CC8-4563-8133-2F8DE73167ED}" type="parTrans" cxnId="{0C524A68-DB9D-45B4-9C9E-F70B75B3420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2A5C522-CD3D-4282-975D-44D4262095CF}" type="sibTrans" cxnId="{0C524A68-DB9D-45B4-9C9E-F70B75B3420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BE7AD66-4F0B-4D14-BA81-F00A42351A0A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Disertai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alasan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jelas</a:t>
          </a:r>
          <a:endParaRPr lang="en-US" dirty="0">
            <a:latin typeface="Candara" pitchFamily="34" charset="0"/>
          </a:endParaRPr>
        </a:p>
      </dgm:t>
    </dgm:pt>
    <dgm:pt modelId="{97CBE2D6-C7A5-410B-85E6-44F9C52E061E}" type="parTrans" cxnId="{1E4B381A-2183-48A2-9181-3004E55BD956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74DE57F-A296-482B-B99B-51E7BD1BC90E}" type="sibTrans" cxnId="{1E4B381A-2183-48A2-9181-3004E55BD956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993261C-5C1C-4DA0-9AC3-D0DD6C414ACE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Diajukan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maksimal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3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bulan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penerimaan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Surat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Keputusan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Keberatan</a:t>
          </a:r>
          <a:endParaRPr lang="en-US" dirty="0">
            <a:latin typeface="Candara" pitchFamily="34" charset="0"/>
          </a:endParaRPr>
        </a:p>
      </dgm:t>
    </dgm:pt>
    <dgm:pt modelId="{DA9D09F8-1718-4569-A8D1-B5BCFFBD287F}" type="parTrans" cxnId="{C76A5341-24C0-4045-A6B1-D69BDE0CAD0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63A21D5-371E-46B9-B577-B75969E3FDDE}" type="sibTrans" cxnId="{C76A5341-24C0-4045-A6B1-D69BDE0CAD0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E713A98-0967-479B-A8D9-27B6D0F3099D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Dilampiri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salinan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Surat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Keputusan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Keberatan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/>
          </a:r>
          <a:b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</a:br>
          <a:endParaRPr lang="en-US" dirty="0">
            <a:latin typeface="Candara" pitchFamily="34" charset="0"/>
          </a:endParaRPr>
        </a:p>
      </dgm:t>
    </dgm:pt>
    <dgm:pt modelId="{7B7FCFF6-9EA2-4E0B-A77F-69983F450AE3}" type="parTrans" cxnId="{285A53D9-9E4E-4249-BF5E-F93C2E686E0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8568942-04F1-4399-9A5C-815F107D4BD9}" type="sibTrans" cxnId="{285A53D9-9E4E-4249-BF5E-F93C2E686E0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1D17A65-3889-4C81-BDB9-9E50F35DE24B}" type="pres">
      <dgm:prSet presAssocID="{28BD4DE3-FC7E-4B79-AE97-2380D4A560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B4D2B-D6DB-4B92-A758-92AE49C37F92}" type="pres">
      <dgm:prSet presAssocID="{EA579373-DFA6-4C7E-A7DB-F2B90FFC1BB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98DA06-0801-4ABF-B98E-4C1DA57931CC}" type="pres">
      <dgm:prSet presAssocID="{EAA859EA-761B-4385-8888-191D2F2B28CF}" presName="spacer" presStyleCnt="0"/>
      <dgm:spPr/>
    </dgm:pt>
    <dgm:pt modelId="{C8B397D0-DC51-4B89-9184-BE5E7D6D363C}" type="pres">
      <dgm:prSet presAssocID="{EFB08E10-E70B-4CF8-B74C-D6F2637FDA1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C2304-7A12-4446-8148-72B970AEFD90}" type="pres">
      <dgm:prSet presAssocID="{EFB08E10-E70B-4CF8-B74C-D6F2637FDA1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6FF1C0-6B51-4EE7-ACB8-54B8A75B0BC7}" type="pres">
      <dgm:prSet presAssocID="{80C156B4-C3F3-41D1-AC91-BE5A3BE35434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ADB423-DB4F-446B-8363-561A5821D001}" type="pres">
      <dgm:prSet presAssocID="{CD3596D8-718E-4B56-B670-962FA22B7759}" presName="spacer" presStyleCnt="0"/>
      <dgm:spPr/>
    </dgm:pt>
    <dgm:pt modelId="{0F32180C-202A-451F-B41D-F52CE4F4A4C2}" type="pres">
      <dgm:prSet presAssocID="{EFCAF64B-560C-4F2B-A22D-F0BFE56CFE2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41B1F2-C68E-486B-BEED-66CB523AB023}" srcId="{28BD4DE3-FC7E-4B79-AE97-2380D4A560A5}" destId="{EFB08E10-E70B-4CF8-B74C-D6F2637FDA19}" srcOrd="1" destOrd="0" parTransId="{9FFFF935-C87F-4173-AE39-15CC889BB584}" sibTransId="{811281F6-D59C-4444-A5D9-733A4B597ECE}"/>
    <dgm:cxn modelId="{285A53D9-9E4E-4249-BF5E-F93C2E686E0C}" srcId="{EFB08E10-E70B-4CF8-B74C-D6F2637FDA19}" destId="{6E713A98-0967-479B-A8D9-27B6D0F3099D}" srcOrd="3" destOrd="0" parTransId="{7B7FCFF6-9EA2-4E0B-A77F-69983F450AE3}" sibTransId="{D8568942-04F1-4399-9A5C-815F107D4BD9}"/>
    <dgm:cxn modelId="{73877EA7-2920-439C-A0C5-AAA270FA2A70}" type="presOf" srcId="{80C156B4-C3F3-41D1-AC91-BE5A3BE35434}" destId="{276FF1C0-6B51-4EE7-ACB8-54B8A75B0BC7}" srcOrd="0" destOrd="0" presId="urn:microsoft.com/office/officeart/2005/8/layout/vList2"/>
    <dgm:cxn modelId="{4328104A-62A4-4BDE-9B5F-423169E0CF4C}" srcId="{EFB08E10-E70B-4CF8-B74C-D6F2637FDA19}" destId="{12D02202-5157-4033-8F8B-1F89AE201CBF}" srcOrd="0" destOrd="0" parTransId="{6853101B-3AD7-4622-84C1-DCFA34F531B4}" sibTransId="{2D523C9A-998E-4C13-A730-BE683F2DE7A0}"/>
    <dgm:cxn modelId="{978163D4-7281-4E9C-A8C0-D47B677856DC}" type="presOf" srcId="{3BE7AD66-4F0B-4D14-BA81-F00A42351A0A}" destId="{6E4C2304-7A12-4446-8148-72B970AEFD90}" srcOrd="0" destOrd="1" presId="urn:microsoft.com/office/officeart/2005/8/layout/vList2"/>
    <dgm:cxn modelId="{3502E2C3-5498-4927-970A-5623FC9D6423}" type="presOf" srcId="{EFB08E10-E70B-4CF8-B74C-D6F2637FDA19}" destId="{C8B397D0-DC51-4B89-9184-BE5E7D6D363C}" srcOrd="0" destOrd="0" presId="urn:microsoft.com/office/officeart/2005/8/layout/vList2"/>
    <dgm:cxn modelId="{0C524A68-DB9D-45B4-9C9E-F70B75B34200}" srcId="{28BD4DE3-FC7E-4B79-AE97-2380D4A560A5}" destId="{EFCAF64B-560C-4F2B-A22D-F0BFE56CFE29}" srcOrd="3" destOrd="0" parTransId="{13B9C9BD-0CC8-4563-8133-2F8DE73167ED}" sibTransId="{E2A5C522-CD3D-4282-975D-44D4262095CF}"/>
    <dgm:cxn modelId="{1E4B381A-2183-48A2-9181-3004E55BD956}" srcId="{EFB08E10-E70B-4CF8-B74C-D6F2637FDA19}" destId="{3BE7AD66-4F0B-4D14-BA81-F00A42351A0A}" srcOrd="1" destOrd="0" parTransId="{97CBE2D6-C7A5-410B-85E6-44F9C52E061E}" sibTransId="{374DE57F-A296-482B-B99B-51E7BD1BC90E}"/>
    <dgm:cxn modelId="{C76A5341-24C0-4045-A6B1-D69BDE0CAD08}" srcId="{EFB08E10-E70B-4CF8-B74C-D6F2637FDA19}" destId="{9993261C-5C1C-4DA0-9AC3-D0DD6C414ACE}" srcOrd="2" destOrd="0" parTransId="{DA9D09F8-1718-4569-A8D1-B5BCFFBD287F}" sibTransId="{563A21D5-371E-46B9-B577-B75969E3FDDE}"/>
    <dgm:cxn modelId="{6281C680-2DB0-4D47-B351-18473F594AFF}" srcId="{28BD4DE3-FC7E-4B79-AE97-2380D4A560A5}" destId="{80C156B4-C3F3-41D1-AC91-BE5A3BE35434}" srcOrd="2" destOrd="0" parTransId="{780376EF-FAB1-4907-8B88-FA567D98B5CE}" sibTransId="{CD3596D8-718E-4B56-B670-962FA22B7759}"/>
    <dgm:cxn modelId="{E181E27D-70DC-4BD1-B260-FDA7D34FF3B5}" type="presOf" srcId="{EA579373-DFA6-4C7E-A7DB-F2B90FFC1BB8}" destId="{F6DB4D2B-D6DB-4B92-A758-92AE49C37F92}" srcOrd="0" destOrd="0" presId="urn:microsoft.com/office/officeart/2005/8/layout/vList2"/>
    <dgm:cxn modelId="{D9351AB6-3011-4EAD-8162-20B0DBD3688B}" type="presOf" srcId="{28BD4DE3-FC7E-4B79-AE97-2380D4A560A5}" destId="{51D17A65-3889-4C81-BDB9-9E50F35DE24B}" srcOrd="0" destOrd="0" presId="urn:microsoft.com/office/officeart/2005/8/layout/vList2"/>
    <dgm:cxn modelId="{CAF409FE-9992-462B-8846-F1065D5A93D5}" srcId="{28BD4DE3-FC7E-4B79-AE97-2380D4A560A5}" destId="{EA579373-DFA6-4C7E-A7DB-F2B90FFC1BB8}" srcOrd="0" destOrd="0" parTransId="{D6D15054-DC88-4CEB-B86B-03C9C46A6421}" sibTransId="{EAA859EA-761B-4385-8888-191D2F2B28CF}"/>
    <dgm:cxn modelId="{0BF655A4-026D-48B2-83B3-3DF48C16F95F}" type="presOf" srcId="{9993261C-5C1C-4DA0-9AC3-D0DD6C414ACE}" destId="{6E4C2304-7A12-4446-8148-72B970AEFD90}" srcOrd="0" destOrd="2" presId="urn:microsoft.com/office/officeart/2005/8/layout/vList2"/>
    <dgm:cxn modelId="{9F6337F6-C5DD-4338-971B-09A97D3A977F}" type="presOf" srcId="{6E713A98-0967-479B-A8D9-27B6D0F3099D}" destId="{6E4C2304-7A12-4446-8148-72B970AEFD90}" srcOrd="0" destOrd="3" presId="urn:microsoft.com/office/officeart/2005/8/layout/vList2"/>
    <dgm:cxn modelId="{305D1E40-8849-4343-ABAD-C16D3F324F56}" type="presOf" srcId="{12D02202-5157-4033-8F8B-1F89AE201CBF}" destId="{6E4C2304-7A12-4446-8148-72B970AEFD90}" srcOrd="0" destOrd="0" presId="urn:microsoft.com/office/officeart/2005/8/layout/vList2"/>
    <dgm:cxn modelId="{83C48084-0595-4C64-A859-ED64138400E2}" type="presOf" srcId="{EFCAF64B-560C-4F2B-A22D-F0BFE56CFE29}" destId="{0F32180C-202A-451F-B41D-F52CE4F4A4C2}" srcOrd="0" destOrd="0" presId="urn:microsoft.com/office/officeart/2005/8/layout/vList2"/>
    <dgm:cxn modelId="{B83003EA-01AC-45EF-8D33-3532A1E0FD8E}" type="presParOf" srcId="{51D17A65-3889-4C81-BDB9-9E50F35DE24B}" destId="{F6DB4D2B-D6DB-4B92-A758-92AE49C37F92}" srcOrd="0" destOrd="0" presId="urn:microsoft.com/office/officeart/2005/8/layout/vList2"/>
    <dgm:cxn modelId="{7C8E3D19-289B-4160-BF73-66C03013D12B}" type="presParOf" srcId="{51D17A65-3889-4C81-BDB9-9E50F35DE24B}" destId="{3298DA06-0801-4ABF-B98E-4C1DA57931CC}" srcOrd="1" destOrd="0" presId="urn:microsoft.com/office/officeart/2005/8/layout/vList2"/>
    <dgm:cxn modelId="{E826CF4D-37B5-4ED7-B3D5-ACA7DB2B9D54}" type="presParOf" srcId="{51D17A65-3889-4C81-BDB9-9E50F35DE24B}" destId="{C8B397D0-DC51-4B89-9184-BE5E7D6D363C}" srcOrd="2" destOrd="0" presId="urn:microsoft.com/office/officeart/2005/8/layout/vList2"/>
    <dgm:cxn modelId="{B6E0B86A-B6AD-4FFD-86BB-EC15F2831AA4}" type="presParOf" srcId="{51D17A65-3889-4C81-BDB9-9E50F35DE24B}" destId="{6E4C2304-7A12-4446-8148-72B970AEFD90}" srcOrd="3" destOrd="0" presId="urn:microsoft.com/office/officeart/2005/8/layout/vList2"/>
    <dgm:cxn modelId="{696B7057-5D7A-494D-8668-03EE9ED4FEFD}" type="presParOf" srcId="{51D17A65-3889-4C81-BDB9-9E50F35DE24B}" destId="{276FF1C0-6B51-4EE7-ACB8-54B8A75B0BC7}" srcOrd="4" destOrd="0" presId="urn:microsoft.com/office/officeart/2005/8/layout/vList2"/>
    <dgm:cxn modelId="{69EAD8D3-4A0B-4EAF-A2C4-2F72099A15D9}" type="presParOf" srcId="{51D17A65-3889-4C81-BDB9-9E50F35DE24B}" destId="{8BADB423-DB4F-446B-8363-561A5821D001}" srcOrd="5" destOrd="0" presId="urn:microsoft.com/office/officeart/2005/8/layout/vList2"/>
    <dgm:cxn modelId="{3CCB2C40-D7D0-43C6-BB82-1A3A71BB2D90}" type="presParOf" srcId="{51D17A65-3889-4C81-BDB9-9E50F35DE24B}" destId="{0F32180C-202A-451F-B41D-F52CE4F4A4C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127BDE5-5391-4FB7-BA76-555D7AACEA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A58B28-94FC-454A-88D9-D5A0FC7CBFFE}">
      <dgm:prSet phldrT="[Text]"/>
      <dgm:spPr/>
      <dgm:t>
        <a:bodyPr/>
        <a:lstStyle/>
        <a:p>
          <a:r>
            <a:rPr lang="fi-FI" dirty="0" smtClean="0">
              <a:latin typeface="Candara" pitchFamily="34" charset="0"/>
            </a:rPr>
            <a:t>Peninjauan Kembali (PK) diajukan oleh WP kepada MA melalui Pengadilan Pajak atas ketidakpuasan Putusan Banding.</a:t>
          </a:r>
          <a:endParaRPr lang="en-US" dirty="0">
            <a:latin typeface="Candara" pitchFamily="34" charset="0"/>
          </a:endParaRPr>
        </a:p>
      </dgm:t>
    </dgm:pt>
    <dgm:pt modelId="{A45EEDDE-6841-4653-A0BB-D830D087DF7E}" type="parTrans" cxnId="{02EF0D82-E411-415F-8E56-EF52F0D3249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0EDEAC9-70D1-4D20-AD57-FB1499421ABE}" type="sibTrans" cxnId="{02EF0D82-E411-415F-8E56-EF52F0D3249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882C0E4-30B8-4CF5-8E09-183FCEE3B0FA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pengajuan</a:t>
          </a:r>
          <a:r>
            <a:rPr lang="en-US" dirty="0" smtClean="0">
              <a:latin typeface="Candara" pitchFamily="34" charset="0"/>
            </a:rPr>
            <a:t> paling </a:t>
          </a:r>
          <a:r>
            <a:rPr lang="en-US" dirty="0" err="1" smtClean="0">
              <a:latin typeface="Candara" pitchFamily="34" charset="0"/>
            </a:rPr>
            <a:t>lambat</a:t>
          </a:r>
          <a:r>
            <a:rPr lang="en-US" dirty="0" smtClean="0">
              <a:latin typeface="Candara" pitchFamily="34" charset="0"/>
            </a:rPr>
            <a:t> 3 </a:t>
          </a:r>
          <a:r>
            <a:rPr lang="en-US" dirty="0" err="1" smtClean="0">
              <a:latin typeface="Candara" pitchFamily="34" charset="0"/>
            </a:rPr>
            <a:t>bulan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putusan</a:t>
          </a:r>
          <a:r>
            <a:rPr lang="en-US" dirty="0" smtClean="0">
              <a:latin typeface="Candara" pitchFamily="34" charset="0"/>
            </a:rPr>
            <a:t> banding </a:t>
          </a:r>
          <a:r>
            <a:rPr lang="en-US" dirty="0" err="1" smtClean="0">
              <a:latin typeface="Candara" pitchFamily="34" charset="0"/>
            </a:rPr>
            <a:t>dikirim</a:t>
          </a:r>
          <a:endParaRPr lang="en-US" dirty="0">
            <a:latin typeface="Candara" pitchFamily="34" charset="0"/>
          </a:endParaRPr>
        </a:p>
      </dgm:t>
    </dgm:pt>
    <dgm:pt modelId="{FDD543FF-3B7B-4AE5-A110-B73F088529CA}" type="parTrans" cxnId="{6E011CE9-EEE7-4FA0-8761-D98E7D65EAA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11A9B9D-EE00-4D21-AFE0-56B04FA4160B}" type="sibTrans" cxnId="{6E011CE9-EEE7-4FA0-8761-D98E7D65EAA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119194-05F7-4452-A719-D92A0067A0A6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Mahkamah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Agung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mengambil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keputusan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6 </a:t>
          </a:r>
          <a:r>
            <a:rPr lang="en-US" dirty="0" err="1" smtClean="0">
              <a:latin typeface="Candara" pitchFamily="34" charset="0"/>
            </a:rPr>
            <a:t>bulan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permohonan</a:t>
          </a:r>
          <a:r>
            <a:rPr lang="en-US" dirty="0" smtClean="0">
              <a:latin typeface="Candara" pitchFamily="34" charset="0"/>
            </a:rPr>
            <a:t> PK </a:t>
          </a:r>
          <a:r>
            <a:rPr lang="en-US" dirty="0" err="1" smtClean="0">
              <a:latin typeface="Candara" pitchFamily="34" charset="0"/>
            </a:rPr>
            <a:t>diterima</a:t>
          </a:r>
          <a:endParaRPr lang="en-US" dirty="0">
            <a:latin typeface="Candara" pitchFamily="34" charset="0"/>
          </a:endParaRPr>
        </a:p>
      </dgm:t>
    </dgm:pt>
    <dgm:pt modelId="{765AC3E8-B7D7-49C5-A4C9-FCB399142A02}" type="parTrans" cxnId="{2A33E454-80E7-4A47-8D60-A0A74F4E1A5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FBF89EC-A1B9-48C8-A85F-26FB532E3978}" type="sibTrans" cxnId="{2A33E454-80E7-4A47-8D60-A0A74F4E1A5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0069E4E-4B96-481D-A675-03650FD9CD5A}" type="pres">
      <dgm:prSet presAssocID="{9127BDE5-5391-4FB7-BA76-555D7AACEA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39450D-B0B0-40FC-8604-AA92F02C7E4B}" type="pres">
      <dgm:prSet presAssocID="{B8A58B28-94FC-454A-88D9-D5A0FC7CBFFE}" presName="parentText" presStyleLbl="node1" presStyleIdx="0" presStyleCnt="1" custScaleY="600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66159-1E83-4325-B0CE-576770118386}" type="pres">
      <dgm:prSet presAssocID="{B8A58B28-94FC-454A-88D9-D5A0FC7CBFF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011CE9-EEE7-4FA0-8761-D98E7D65EAAF}" srcId="{B8A58B28-94FC-454A-88D9-D5A0FC7CBFFE}" destId="{E882C0E4-30B8-4CF5-8E09-183FCEE3B0FA}" srcOrd="0" destOrd="0" parTransId="{FDD543FF-3B7B-4AE5-A110-B73F088529CA}" sibTransId="{811A9B9D-EE00-4D21-AFE0-56B04FA4160B}"/>
    <dgm:cxn modelId="{E562D3A1-110D-45CC-9F60-4ABBE85EB9EE}" type="presOf" srcId="{E882C0E4-30B8-4CF5-8E09-183FCEE3B0FA}" destId="{AA466159-1E83-4325-B0CE-576770118386}" srcOrd="0" destOrd="0" presId="urn:microsoft.com/office/officeart/2005/8/layout/vList2"/>
    <dgm:cxn modelId="{02EF0D82-E411-415F-8E56-EF52F0D32499}" srcId="{9127BDE5-5391-4FB7-BA76-555D7AACEA9E}" destId="{B8A58B28-94FC-454A-88D9-D5A0FC7CBFFE}" srcOrd="0" destOrd="0" parTransId="{A45EEDDE-6841-4653-A0BB-D830D087DF7E}" sibTransId="{60EDEAC9-70D1-4D20-AD57-FB1499421ABE}"/>
    <dgm:cxn modelId="{4B6230F8-D287-41F8-9CA9-961E2D73E73D}" type="presOf" srcId="{9127BDE5-5391-4FB7-BA76-555D7AACEA9E}" destId="{D0069E4E-4B96-481D-A675-03650FD9CD5A}" srcOrd="0" destOrd="0" presId="urn:microsoft.com/office/officeart/2005/8/layout/vList2"/>
    <dgm:cxn modelId="{5749B9D0-55E6-4293-B855-F4B773BCEFEA}" type="presOf" srcId="{B8A58B28-94FC-454A-88D9-D5A0FC7CBFFE}" destId="{0839450D-B0B0-40FC-8604-AA92F02C7E4B}" srcOrd="0" destOrd="0" presId="urn:microsoft.com/office/officeart/2005/8/layout/vList2"/>
    <dgm:cxn modelId="{2A33E454-80E7-4A47-8D60-A0A74F4E1A58}" srcId="{B8A58B28-94FC-454A-88D9-D5A0FC7CBFFE}" destId="{95119194-05F7-4452-A719-D92A0067A0A6}" srcOrd="1" destOrd="0" parTransId="{765AC3E8-B7D7-49C5-A4C9-FCB399142A02}" sibTransId="{8FBF89EC-A1B9-48C8-A85F-26FB532E3978}"/>
    <dgm:cxn modelId="{31A7F0AF-D6A6-4083-A666-B6D1173B31F2}" type="presOf" srcId="{95119194-05F7-4452-A719-D92A0067A0A6}" destId="{AA466159-1E83-4325-B0CE-576770118386}" srcOrd="0" destOrd="1" presId="urn:microsoft.com/office/officeart/2005/8/layout/vList2"/>
    <dgm:cxn modelId="{80F2933E-5A55-4BA2-B8B8-C7AFEE0C511E}" type="presParOf" srcId="{D0069E4E-4B96-481D-A675-03650FD9CD5A}" destId="{0839450D-B0B0-40FC-8604-AA92F02C7E4B}" srcOrd="0" destOrd="0" presId="urn:microsoft.com/office/officeart/2005/8/layout/vList2"/>
    <dgm:cxn modelId="{529F3878-64EA-4A94-9C9C-DDA3291F58B3}" type="presParOf" srcId="{D0069E4E-4B96-481D-A675-03650FD9CD5A}" destId="{AA466159-1E83-4325-B0CE-57677011838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B888267-A0C5-4D61-9BA0-BAE1D7797AC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E879E1-5315-4C60-87D1-A9334BDC874A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Pembukuan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:</a:t>
          </a:r>
          <a:endParaRPr lang="en-US" dirty="0">
            <a:latin typeface="Candara" pitchFamily="34" charset="0"/>
          </a:endParaRPr>
        </a:p>
      </dgm:t>
    </dgm:pt>
    <dgm:pt modelId="{4B516067-67A1-4FCC-A86A-B71DEE1CB4B7}" type="parTrans" cxnId="{DFCFBFE1-9282-4075-A62B-3BB173AAD48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09F8982-27E1-4BC4-883B-4FFEBEC8829B}" type="sibTrans" cxnId="{DFCFBFE1-9282-4075-A62B-3BB173AAD48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982213-4810-465C-A6BC-9A38E3C4895D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Proses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pencatatan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secara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teratur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untuk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nn-NO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mengumpulkan data dan informasi keuangan, meliputi harta, kewajiban, modal,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penghasilan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biaya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serta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jumlah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harga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perolehan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penyerahan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barang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jasa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ditutup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menyusun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laporan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keuangan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(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neraca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laporan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laba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rugi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)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pada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setiap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berakhir</a:t>
          </a:r>
          <a:endParaRPr lang="en-US" dirty="0">
            <a:latin typeface="Candara" pitchFamily="34" charset="0"/>
          </a:endParaRPr>
        </a:p>
      </dgm:t>
    </dgm:pt>
    <dgm:pt modelId="{26E6DDB9-16E9-4C0D-86FC-192CB47FE61D}" type="parTrans" cxnId="{5F265FE9-FBC1-410A-8340-65DAD11F2D2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BB73E78-5032-4BB4-8FCF-11959CB77D70}" type="sibTrans" cxnId="{5F265FE9-FBC1-410A-8340-65DAD11F2D2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41B5724-BB13-45D8-9EED-C92679A78753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WP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wajib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menyelenggarakan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pembukuan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:</a:t>
          </a:r>
          <a:endParaRPr lang="en-US" dirty="0">
            <a:latin typeface="Candara" pitchFamily="34" charset="0"/>
          </a:endParaRPr>
        </a:p>
      </dgm:t>
    </dgm:pt>
    <dgm:pt modelId="{96162106-51DD-4A10-B268-9E6D100BD310}" type="parTrans" cxnId="{DAC9ABFA-2FD5-4A51-A2C4-9780AF025A5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07B412DF-345D-4E7A-AF8E-9AF2508F48EE}" type="sibTrans" cxnId="{DAC9ABFA-2FD5-4A51-A2C4-9780AF025A5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C0C3A9A-B2FB-46D2-98A9-240DEF3DEAC7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WP OP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melakukan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kegiatan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pekerjaan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bebas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.</a:t>
          </a:r>
          <a:endParaRPr lang="en-US" dirty="0">
            <a:latin typeface="Candara" pitchFamily="34" charset="0"/>
          </a:endParaRPr>
        </a:p>
      </dgm:t>
    </dgm:pt>
    <dgm:pt modelId="{37D0C794-188A-40BE-B446-82410B727FFF}" type="parTrans" cxnId="{9ED6E2D2-A3BD-4F95-BB8D-F3E6BC04527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CDEECA4-D5C9-440B-BE36-094E45D3870B}" type="sibTrans" cxnId="{9ED6E2D2-A3BD-4F95-BB8D-F3E6BC04527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78C78B0-AF08-449A-8FD1-396DB5E8F983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WP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endParaRPr lang="en-US" dirty="0">
            <a:latin typeface="Candara" pitchFamily="34" charset="0"/>
          </a:endParaRPr>
        </a:p>
      </dgm:t>
    </dgm:pt>
    <dgm:pt modelId="{4A200F61-8C3F-4034-94AD-3FFC3D3825F8}" type="parTrans" cxnId="{515A6AE4-BD00-4986-BB41-B4C000D2827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AD95CCF-E6A3-45D6-850C-1731D8FFCCB0}" type="sibTrans" cxnId="{515A6AE4-BD00-4986-BB41-B4C000D2827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49B98B8-3E02-4B55-B750-D6D86826922D}">
      <dgm:prSet phldrT="[Text]"/>
      <dgm:spPr/>
      <dgm:t>
        <a:bodyPr/>
        <a:lstStyle/>
        <a:p>
          <a:endParaRPr lang="en-US" dirty="0">
            <a:latin typeface="Candara" pitchFamily="34" charset="0"/>
          </a:endParaRPr>
        </a:p>
      </dgm:t>
    </dgm:pt>
    <dgm:pt modelId="{A72A80B3-2180-4C84-B587-18C0C05232BF}" type="parTrans" cxnId="{7810BDCE-6F6C-404B-8009-6839C71AFE21}">
      <dgm:prSet/>
      <dgm:spPr/>
      <dgm:t>
        <a:bodyPr/>
        <a:lstStyle/>
        <a:p>
          <a:endParaRPr lang="en-US"/>
        </a:p>
      </dgm:t>
    </dgm:pt>
    <dgm:pt modelId="{C14EB04F-057C-4989-A1F2-9F8E7A8734D5}" type="sibTrans" cxnId="{7810BDCE-6F6C-404B-8009-6839C71AFE21}">
      <dgm:prSet/>
      <dgm:spPr/>
      <dgm:t>
        <a:bodyPr/>
        <a:lstStyle/>
        <a:p>
          <a:endParaRPr lang="en-US"/>
        </a:p>
      </dgm:t>
    </dgm:pt>
    <dgm:pt modelId="{92BB53E3-F21B-4CAC-BEC9-A107E997B755}">
      <dgm:prSet phldrT="[Text]"/>
      <dgm:spPr/>
      <dgm:t>
        <a:bodyPr/>
        <a:lstStyle/>
        <a:p>
          <a:endParaRPr lang="en-US" dirty="0">
            <a:latin typeface="Candara" pitchFamily="34" charset="0"/>
          </a:endParaRPr>
        </a:p>
      </dgm:t>
    </dgm:pt>
    <dgm:pt modelId="{098BE88E-AF2C-4A3D-AC9A-C95F9DA2C2D0}" type="parTrans" cxnId="{DC681AFC-EF06-46AA-818F-DFF2AF9B31A1}">
      <dgm:prSet/>
      <dgm:spPr/>
      <dgm:t>
        <a:bodyPr/>
        <a:lstStyle/>
        <a:p>
          <a:endParaRPr lang="en-US"/>
        </a:p>
      </dgm:t>
    </dgm:pt>
    <dgm:pt modelId="{6F020492-340D-41FB-9AA2-987432205304}" type="sibTrans" cxnId="{DC681AFC-EF06-46AA-818F-DFF2AF9B31A1}">
      <dgm:prSet/>
      <dgm:spPr/>
      <dgm:t>
        <a:bodyPr/>
        <a:lstStyle/>
        <a:p>
          <a:endParaRPr lang="en-US"/>
        </a:p>
      </dgm:t>
    </dgm:pt>
    <dgm:pt modelId="{0C1B6C01-E94E-4E80-88AD-5CD514C18D0E}" type="pres">
      <dgm:prSet presAssocID="{BB888267-A0C5-4D61-9BA0-BAE1D7797A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12BDD2-0A14-4206-917C-EDAAF7033B1E}" type="pres">
      <dgm:prSet presAssocID="{CBE879E1-5315-4C60-87D1-A9334BDC874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00E6D-493E-4C16-8FE7-C45799C21194}" type="pres">
      <dgm:prSet presAssocID="{CBE879E1-5315-4C60-87D1-A9334BDC874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289A6-091F-4771-B459-7B79CF4823FC}" type="pres">
      <dgm:prSet presAssocID="{A41B5724-BB13-45D8-9EED-C92679A7875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D23EC-C70F-4032-A6C1-62D81E83B000}" type="pres">
      <dgm:prSet presAssocID="{A41B5724-BB13-45D8-9EED-C92679A7875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AC9ABFA-2FD5-4A51-A2C4-9780AF025A53}" srcId="{BB888267-A0C5-4D61-9BA0-BAE1D7797AC7}" destId="{A41B5724-BB13-45D8-9EED-C92679A78753}" srcOrd="1" destOrd="0" parTransId="{96162106-51DD-4A10-B268-9E6D100BD310}" sibTransId="{07B412DF-345D-4E7A-AF8E-9AF2508F48EE}"/>
    <dgm:cxn modelId="{DFCFBFE1-9282-4075-A62B-3BB173AAD485}" srcId="{BB888267-A0C5-4D61-9BA0-BAE1D7797AC7}" destId="{CBE879E1-5315-4C60-87D1-A9334BDC874A}" srcOrd="0" destOrd="0" parTransId="{4B516067-67A1-4FCC-A86A-B71DEE1CB4B7}" sibTransId="{509F8982-27E1-4BC4-883B-4FFEBEC8829B}"/>
    <dgm:cxn modelId="{F2B6D1AA-2A17-4B11-95EE-6301D894545B}" type="presOf" srcId="{578C78B0-AF08-449A-8FD1-396DB5E8F983}" destId="{498D23EC-C70F-4032-A6C1-62D81E83B000}" srcOrd="0" destOrd="1" presId="urn:microsoft.com/office/officeart/2005/8/layout/vList2"/>
    <dgm:cxn modelId="{7810BDCE-6F6C-404B-8009-6839C71AFE21}" srcId="{CBE879E1-5315-4C60-87D1-A9334BDC874A}" destId="{249B98B8-3E02-4B55-B750-D6D86826922D}" srcOrd="1" destOrd="0" parTransId="{A72A80B3-2180-4C84-B587-18C0C05232BF}" sibTransId="{C14EB04F-057C-4989-A1F2-9F8E7A8734D5}"/>
    <dgm:cxn modelId="{412E1179-E001-43CB-9202-2C2F3FE2CBA7}" type="presOf" srcId="{249B98B8-3E02-4B55-B750-D6D86826922D}" destId="{EDD00E6D-493E-4C16-8FE7-C45799C21194}" srcOrd="0" destOrd="1" presId="urn:microsoft.com/office/officeart/2005/8/layout/vList2"/>
    <dgm:cxn modelId="{A7F0C358-846C-4CB4-AB52-01AD3477C934}" type="presOf" srcId="{92BB53E3-F21B-4CAC-BEC9-A107E997B755}" destId="{498D23EC-C70F-4032-A6C1-62D81E83B000}" srcOrd="0" destOrd="2" presId="urn:microsoft.com/office/officeart/2005/8/layout/vList2"/>
    <dgm:cxn modelId="{1C47CC12-D20A-4DAC-BA1E-B067E6FD50F2}" type="presOf" srcId="{A41B5724-BB13-45D8-9EED-C92679A78753}" destId="{236289A6-091F-4771-B459-7B79CF4823FC}" srcOrd="0" destOrd="0" presId="urn:microsoft.com/office/officeart/2005/8/layout/vList2"/>
    <dgm:cxn modelId="{DC681AFC-EF06-46AA-818F-DFF2AF9B31A1}" srcId="{A41B5724-BB13-45D8-9EED-C92679A78753}" destId="{92BB53E3-F21B-4CAC-BEC9-A107E997B755}" srcOrd="2" destOrd="0" parTransId="{098BE88E-AF2C-4A3D-AC9A-C95F9DA2C2D0}" sibTransId="{6F020492-340D-41FB-9AA2-987432205304}"/>
    <dgm:cxn modelId="{39ED3F7D-E85E-4419-B771-3BF842947C00}" type="presOf" srcId="{CBE879E1-5315-4C60-87D1-A9334BDC874A}" destId="{3C12BDD2-0A14-4206-917C-EDAAF7033B1E}" srcOrd="0" destOrd="0" presId="urn:microsoft.com/office/officeart/2005/8/layout/vList2"/>
    <dgm:cxn modelId="{83E9E5CD-B6D8-477A-BD4C-22CA7A6B5E26}" type="presOf" srcId="{95982213-4810-465C-A6BC-9A38E3C4895D}" destId="{EDD00E6D-493E-4C16-8FE7-C45799C21194}" srcOrd="0" destOrd="0" presId="urn:microsoft.com/office/officeart/2005/8/layout/vList2"/>
    <dgm:cxn modelId="{515A6AE4-BD00-4986-BB41-B4C000D2827C}" srcId="{A41B5724-BB13-45D8-9EED-C92679A78753}" destId="{578C78B0-AF08-449A-8FD1-396DB5E8F983}" srcOrd="1" destOrd="0" parTransId="{4A200F61-8C3F-4034-94AD-3FFC3D3825F8}" sibTransId="{5AD95CCF-E6A3-45D6-850C-1731D8FFCCB0}"/>
    <dgm:cxn modelId="{EAAE65FE-E56C-400A-88A4-6EE8C2CAF0FC}" type="presOf" srcId="{BB888267-A0C5-4D61-9BA0-BAE1D7797AC7}" destId="{0C1B6C01-E94E-4E80-88AD-5CD514C18D0E}" srcOrd="0" destOrd="0" presId="urn:microsoft.com/office/officeart/2005/8/layout/vList2"/>
    <dgm:cxn modelId="{5F265FE9-FBC1-410A-8340-65DAD11F2D25}" srcId="{CBE879E1-5315-4C60-87D1-A9334BDC874A}" destId="{95982213-4810-465C-A6BC-9A38E3C4895D}" srcOrd="0" destOrd="0" parTransId="{26E6DDB9-16E9-4C0D-86FC-192CB47FE61D}" sibTransId="{2BB73E78-5032-4BB4-8FCF-11959CB77D70}"/>
    <dgm:cxn modelId="{9ED6E2D2-A3BD-4F95-BB8D-F3E6BC04527C}" srcId="{A41B5724-BB13-45D8-9EED-C92679A78753}" destId="{5C0C3A9A-B2FB-46D2-98A9-240DEF3DEAC7}" srcOrd="0" destOrd="0" parTransId="{37D0C794-188A-40BE-B446-82410B727FFF}" sibTransId="{6CDEECA4-D5C9-440B-BE36-094E45D3870B}"/>
    <dgm:cxn modelId="{C14711D8-0F52-4FBC-ABEC-39779ACAE352}" type="presOf" srcId="{5C0C3A9A-B2FB-46D2-98A9-240DEF3DEAC7}" destId="{498D23EC-C70F-4032-A6C1-62D81E83B000}" srcOrd="0" destOrd="0" presId="urn:microsoft.com/office/officeart/2005/8/layout/vList2"/>
    <dgm:cxn modelId="{3AD3ECA6-6577-487D-8BB1-E0A0F09312DA}" type="presParOf" srcId="{0C1B6C01-E94E-4E80-88AD-5CD514C18D0E}" destId="{3C12BDD2-0A14-4206-917C-EDAAF7033B1E}" srcOrd="0" destOrd="0" presId="urn:microsoft.com/office/officeart/2005/8/layout/vList2"/>
    <dgm:cxn modelId="{F0E3A320-4FF1-4990-BE67-BDA54B820ADA}" type="presParOf" srcId="{0C1B6C01-E94E-4E80-88AD-5CD514C18D0E}" destId="{EDD00E6D-493E-4C16-8FE7-C45799C21194}" srcOrd="1" destOrd="0" presId="urn:microsoft.com/office/officeart/2005/8/layout/vList2"/>
    <dgm:cxn modelId="{A6D7D68D-A788-484C-AE43-20406C0531FB}" type="presParOf" srcId="{0C1B6C01-E94E-4E80-88AD-5CD514C18D0E}" destId="{236289A6-091F-4771-B459-7B79CF4823FC}" srcOrd="2" destOrd="0" presId="urn:microsoft.com/office/officeart/2005/8/layout/vList2"/>
    <dgm:cxn modelId="{9F187CD1-DEAF-4693-B046-380EF1F062B8}" type="presParOf" srcId="{0C1B6C01-E94E-4E80-88AD-5CD514C18D0E}" destId="{498D23EC-C70F-4032-A6C1-62D81E83B00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87367D3-CC98-48B4-B068-73CC45EF2F0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D33682-D882-472D-BCCC-689C36953892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Pengumpulan</a:t>
          </a:r>
          <a:r>
            <a:rPr lang="en-US" dirty="0" smtClean="0">
              <a:latin typeface="Candara" pitchFamily="34" charset="0"/>
            </a:rPr>
            <a:t> data </a:t>
          </a:r>
          <a:r>
            <a:rPr lang="en-US" dirty="0" err="1" smtClean="0">
              <a:latin typeface="Candara" pitchFamily="34" charset="0"/>
            </a:rPr>
            <a:t>secara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teratur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tentang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13078690-CDBE-40AD-9B5F-1C47B2A32D78}" type="parTrans" cxnId="{4A01B630-FB37-4DFA-9F9D-D53ACBAEBAC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819E33-1F1B-4824-ACBC-9C9FEFC15B0F}" type="sibTrans" cxnId="{4A01B630-FB37-4DFA-9F9D-D53ACBAEBAC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D4F4FF1-DF18-44D6-B357-BCC978CA8C0E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Peredaran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penerimaan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bruto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usaha</a:t>
          </a:r>
          <a:endParaRPr lang="en-US" dirty="0">
            <a:latin typeface="Candara" pitchFamily="34" charset="0"/>
          </a:endParaRPr>
        </a:p>
      </dgm:t>
    </dgm:pt>
    <dgm:pt modelId="{2693AD76-88A9-4CF7-B944-76F2594ECD8A}" type="parTrans" cxnId="{593DE384-F153-45CC-8B9D-93E6D57BEF47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424BEDD-DDD7-426B-AD21-4B3BEA210EDC}" type="sibTrans" cxnId="{593DE384-F153-45CC-8B9D-93E6D57BEF47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A5CB803-1F68-4A96-899E-1F0439338C60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Penghasilan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bruto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dari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luar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usaha</a:t>
          </a:r>
          <a:endParaRPr lang="en-US" dirty="0">
            <a:latin typeface="Candara" pitchFamily="34" charset="0"/>
          </a:endParaRPr>
        </a:p>
      </dgm:t>
    </dgm:pt>
    <dgm:pt modelId="{9CDE8B7D-6D68-4145-99D8-3FDB6D42A0F4}" type="parTrans" cxnId="{9088401C-26E6-4DA1-B1C9-B19C90EF3B5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45355B6-21A2-473C-8861-E79B10C43818}" type="sibTrans" cxnId="{9088401C-26E6-4DA1-B1C9-B19C90EF3B5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CC22BEF-7F07-4BF5-9466-E118C050FB49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Penghasilan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objek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0058227C-5D45-4EC7-84A0-C10F7036CE79}" type="parTrans" cxnId="{D309C8FB-F24D-4170-AD5B-2B8C51435BC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92F79ED-8EE3-4EEF-AB06-2B5D4F49D04C}" type="sibTrans" cxnId="{D309C8FB-F24D-4170-AD5B-2B8C51435BC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AB54944-1CB4-4632-A7AF-F6C7829E9D8F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Penghasilan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dikenai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PPh</a:t>
          </a:r>
          <a:r>
            <a:rPr lang="en-US" dirty="0" smtClean="0">
              <a:latin typeface="Candara" pitchFamily="34" charset="0"/>
            </a:rPr>
            <a:t> final</a:t>
          </a:r>
          <a:endParaRPr lang="en-US" dirty="0">
            <a:latin typeface="Candara" pitchFamily="34" charset="0"/>
          </a:endParaRPr>
        </a:p>
      </dgm:t>
    </dgm:pt>
    <dgm:pt modelId="{2E658E03-DF42-4E8F-B375-A4402BD554C4}" type="parTrans" cxnId="{C8B96D6E-1BFF-4E74-99A0-16147B4389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6EE1216-82A8-4004-A1E2-A3770C8E6018}" type="sibTrans" cxnId="{C8B96D6E-1BFF-4E74-99A0-16147B4389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EE77C84-8C47-4347-B4FD-CAC729B39BDF}">
      <dgm:prSet phldrT="[Text]"/>
      <dgm:spPr/>
      <dgm:t>
        <a:bodyPr/>
        <a:lstStyle/>
        <a:p>
          <a:pPr algn="l"/>
          <a:r>
            <a:rPr lang="en-US" dirty="0" err="1" smtClean="0">
              <a:latin typeface="Candara" pitchFamily="34" charset="0"/>
            </a:rPr>
            <a:t>Harta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Kewajiban</a:t>
          </a:r>
          <a:endParaRPr lang="en-US" dirty="0">
            <a:latin typeface="Candara" pitchFamily="34" charset="0"/>
          </a:endParaRPr>
        </a:p>
      </dgm:t>
    </dgm:pt>
    <dgm:pt modelId="{6965AFF1-A905-4BD7-B065-E8A4153C0EE9}" type="parTrans" cxnId="{5CF1AAA2-BA11-49A6-8591-5989EC4F11C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088CA016-3066-4A12-ADCA-3262DC0F1615}" type="sibTrans" cxnId="{5CF1AAA2-BA11-49A6-8591-5989EC4F11C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B41A941-E831-4F72-B0A7-A01B50962F04}" type="pres">
      <dgm:prSet presAssocID="{287367D3-CC98-48B4-B068-73CC45EF2F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5591793-1327-4C5E-A248-7F7F1746AB45}" type="pres">
      <dgm:prSet presAssocID="{77D33682-D882-472D-BCCC-689C36953892}" presName="root" presStyleCnt="0"/>
      <dgm:spPr/>
    </dgm:pt>
    <dgm:pt modelId="{6AEB6312-6439-47D5-BD27-D066CBECAE5A}" type="pres">
      <dgm:prSet presAssocID="{77D33682-D882-472D-BCCC-689C36953892}" presName="rootComposite" presStyleCnt="0"/>
      <dgm:spPr/>
    </dgm:pt>
    <dgm:pt modelId="{34204973-FBCA-45BB-BF02-B158EC77505B}" type="pres">
      <dgm:prSet presAssocID="{77D33682-D882-472D-BCCC-689C36953892}" presName="rootText" presStyleLbl="node1" presStyleIdx="0" presStyleCnt="1" custScaleX="543958"/>
      <dgm:spPr/>
      <dgm:t>
        <a:bodyPr/>
        <a:lstStyle/>
        <a:p>
          <a:endParaRPr lang="en-US"/>
        </a:p>
      </dgm:t>
    </dgm:pt>
    <dgm:pt modelId="{F173C24D-7887-4037-A5BB-3915F85C58EA}" type="pres">
      <dgm:prSet presAssocID="{77D33682-D882-472D-BCCC-689C36953892}" presName="rootConnector" presStyleLbl="node1" presStyleIdx="0" presStyleCnt="1"/>
      <dgm:spPr/>
      <dgm:t>
        <a:bodyPr/>
        <a:lstStyle/>
        <a:p>
          <a:endParaRPr lang="en-US"/>
        </a:p>
      </dgm:t>
    </dgm:pt>
    <dgm:pt modelId="{08B5BE51-A342-419F-8B9A-351644006D56}" type="pres">
      <dgm:prSet presAssocID="{77D33682-D882-472D-BCCC-689C36953892}" presName="childShape" presStyleCnt="0"/>
      <dgm:spPr/>
    </dgm:pt>
    <dgm:pt modelId="{E34C1458-E2F3-4E6D-9BDB-C54A9EE01F6A}" type="pres">
      <dgm:prSet presAssocID="{2693AD76-88A9-4CF7-B944-76F2594ECD8A}" presName="Name13" presStyleLbl="parChTrans1D2" presStyleIdx="0" presStyleCnt="5"/>
      <dgm:spPr/>
      <dgm:t>
        <a:bodyPr/>
        <a:lstStyle/>
        <a:p>
          <a:endParaRPr lang="en-US"/>
        </a:p>
      </dgm:t>
    </dgm:pt>
    <dgm:pt modelId="{75C09E85-D491-425C-BC6E-719B08ABC686}" type="pres">
      <dgm:prSet presAssocID="{FD4F4FF1-DF18-44D6-B357-BCC978CA8C0E}" presName="childText" presStyleLbl="bgAcc1" presStyleIdx="0" presStyleCnt="5" custScaleX="60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7C1867-4366-4091-AD6F-EE52834A9A90}" type="pres">
      <dgm:prSet presAssocID="{9CDE8B7D-6D68-4145-99D8-3FDB6D42A0F4}" presName="Name13" presStyleLbl="parChTrans1D2" presStyleIdx="1" presStyleCnt="5"/>
      <dgm:spPr/>
      <dgm:t>
        <a:bodyPr/>
        <a:lstStyle/>
        <a:p>
          <a:endParaRPr lang="en-US"/>
        </a:p>
      </dgm:t>
    </dgm:pt>
    <dgm:pt modelId="{5B043F45-9C7D-4183-A5D8-268D1C1E19EF}" type="pres">
      <dgm:prSet presAssocID="{4A5CB803-1F68-4A96-899E-1F0439338C60}" presName="childText" presStyleLbl="bgAcc1" presStyleIdx="1" presStyleCnt="5" custScaleX="60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538742-1BBE-452D-BBD1-EE20D9C46D3D}" type="pres">
      <dgm:prSet presAssocID="{0058227C-5D45-4EC7-84A0-C10F7036CE79}" presName="Name13" presStyleLbl="parChTrans1D2" presStyleIdx="2" presStyleCnt="5"/>
      <dgm:spPr/>
      <dgm:t>
        <a:bodyPr/>
        <a:lstStyle/>
        <a:p>
          <a:endParaRPr lang="en-US"/>
        </a:p>
      </dgm:t>
    </dgm:pt>
    <dgm:pt modelId="{1CCBD38F-FD8C-4639-BB2F-0E2DE68F350F}" type="pres">
      <dgm:prSet presAssocID="{8CC22BEF-7F07-4BF5-9466-E118C050FB49}" presName="childText" presStyleLbl="bgAcc1" presStyleIdx="2" presStyleCnt="5" custScaleX="60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827346-CD8F-40E5-88D5-DC5F8D2AB85F}" type="pres">
      <dgm:prSet presAssocID="{2E658E03-DF42-4E8F-B375-A4402BD554C4}" presName="Name13" presStyleLbl="parChTrans1D2" presStyleIdx="3" presStyleCnt="5"/>
      <dgm:spPr/>
      <dgm:t>
        <a:bodyPr/>
        <a:lstStyle/>
        <a:p>
          <a:endParaRPr lang="en-US"/>
        </a:p>
      </dgm:t>
    </dgm:pt>
    <dgm:pt modelId="{339AC26C-0FDD-458A-86FB-6E8C8BCEB142}" type="pres">
      <dgm:prSet presAssocID="{5AB54944-1CB4-4632-A7AF-F6C7829E9D8F}" presName="childText" presStyleLbl="bgAcc1" presStyleIdx="3" presStyleCnt="5" custScaleX="60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D8D3AA-4382-4B8F-9A02-2E8C5D19E1CD}" type="pres">
      <dgm:prSet presAssocID="{6965AFF1-A905-4BD7-B065-E8A4153C0EE9}" presName="Name13" presStyleLbl="parChTrans1D2" presStyleIdx="4" presStyleCnt="5"/>
      <dgm:spPr/>
      <dgm:t>
        <a:bodyPr/>
        <a:lstStyle/>
        <a:p>
          <a:endParaRPr lang="en-US"/>
        </a:p>
      </dgm:t>
    </dgm:pt>
    <dgm:pt modelId="{3BAE0877-792A-4306-AC31-CE02EA1398E9}" type="pres">
      <dgm:prSet presAssocID="{CEE77C84-8C47-4347-B4FD-CAC729B39BDF}" presName="childText" presStyleLbl="bgAcc1" presStyleIdx="4" presStyleCnt="5" custScaleX="603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3DE384-F153-45CC-8B9D-93E6D57BEF47}" srcId="{77D33682-D882-472D-BCCC-689C36953892}" destId="{FD4F4FF1-DF18-44D6-B357-BCC978CA8C0E}" srcOrd="0" destOrd="0" parTransId="{2693AD76-88A9-4CF7-B944-76F2594ECD8A}" sibTransId="{F424BEDD-DDD7-426B-AD21-4B3BEA210EDC}"/>
    <dgm:cxn modelId="{9334F8F6-15A1-4DDF-A90A-B3D24F071A66}" type="presOf" srcId="{6965AFF1-A905-4BD7-B065-E8A4153C0EE9}" destId="{86D8D3AA-4382-4B8F-9A02-2E8C5D19E1CD}" srcOrd="0" destOrd="0" presId="urn:microsoft.com/office/officeart/2005/8/layout/hierarchy3"/>
    <dgm:cxn modelId="{5CF1AAA2-BA11-49A6-8591-5989EC4F11C2}" srcId="{77D33682-D882-472D-BCCC-689C36953892}" destId="{CEE77C84-8C47-4347-B4FD-CAC729B39BDF}" srcOrd="4" destOrd="0" parTransId="{6965AFF1-A905-4BD7-B065-E8A4153C0EE9}" sibTransId="{088CA016-3066-4A12-ADCA-3262DC0F1615}"/>
    <dgm:cxn modelId="{EF4FDFC4-9F95-4B69-A1F1-F96FDFA7AFC0}" type="presOf" srcId="{287367D3-CC98-48B4-B068-73CC45EF2F0D}" destId="{AB41A941-E831-4F72-B0A7-A01B50962F04}" srcOrd="0" destOrd="0" presId="urn:microsoft.com/office/officeart/2005/8/layout/hierarchy3"/>
    <dgm:cxn modelId="{658BB917-4CC3-4040-8536-E66DD09B776E}" type="presOf" srcId="{77D33682-D882-472D-BCCC-689C36953892}" destId="{F173C24D-7887-4037-A5BB-3915F85C58EA}" srcOrd="1" destOrd="0" presId="urn:microsoft.com/office/officeart/2005/8/layout/hierarchy3"/>
    <dgm:cxn modelId="{D309C8FB-F24D-4170-AD5B-2B8C51435BCC}" srcId="{77D33682-D882-472D-BCCC-689C36953892}" destId="{8CC22BEF-7F07-4BF5-9466-E118C050FB49}" srcOrd="2" destOrd="0" parTransId="{0058227C-5D45-4EC7-84A0-C10F7036CE79}" sibTransId="{292F79ED-8EE3-4EEF-AB06-2B5D4F49D04C}"/>
    <dgm:cxn modelId="{8A717BC1-D5FB-46E1-ABA8-AA607A477CB5}" type="presOf" srcId="{CEE77C84-8C47-4347-B4FD-CAC729B39BDF}" destId="{3BAE0877-792A-4306-AC31-CE02EA1398E9}" srcOrd="0" destOrd="0" presId="urn:microsoft.com/office/officeart/2005/8/layout/hierarchy3"/>
    <dgm:cxn modelId="{C8B96D6E-1BFF-4E74-99A0-16147B438983}" srcId="{77D33682-D882-472D-BCCC-689C36953892}" destId="{5AB54944-1CB4-4632-A7AF-F6C7829E9D8F}" srcOrd="3" destOrd="0" parTransId="{2E658E03-DF42-4E8F-B375-A4402BD554C4}" sibTransId="{16EE1216-82A8-4004-A1E2-A3770C8E6018}"/>
    <dgm:cxn modelId="{E7A69264-238A-4522-8C63-44DBE8A0221F}" type="presOf" srcId="{0058227C-5D45-4EC7-84A0-C10F7036CE79}" destId="{3E538742-1BBE-452D-BBD1-EE20D9C46D3D}" srcOrd="0" destOrd="0" presId="urn:microsoft.com/office/officeart/2005/8/layout/hierarchy3"/>
    <dgm:cxn modelId="{27CDA97E-C5C2-4719-AD7A-372978AD5CCF}" type="presOf" srcId="{77D33682-D882-472D-BCCC-689C36953892}" destId="{34204973-FBCA-45BB-BF02-B158EC77505B}" srcOrd="0" destOrd="0" presId="urn:microsoft.com/office/officeart/2005/8/layout/hierarchy3"/>
    <dgm:cxn modelId="{D635413B-FB66-4C2C-B55D-9D62334C981A}" type="presOf" srcId="{5AB54944-1CB4-4632-A7AF-F6C7829E9D8F}" destId="{339AC26C-0FDD-458A-86FB-6E8C8BCEB142}" srcOrd="0" destOrd="0" presId="urn:microsoft.com/office/officeart/2005/8/layout/hierarchy3"/>
    <dgm:cxn modelId="{DF8BEBB6-6E7F-417F-9CD7-A5C8029BD480}" type="presOf" srcId="{2693AD76-88A9-4CF7-B944-76F2594ECD8A}" destId="{E34C1458-E2F3-4E6D-9BDB-C54A9EE01F6A}" srcOrd="0" destOrd="0" presId="urn:microsoft.com/office/officeart/2005/8/layout/hierarchy3"/>
    <dgm:cxn modelId="{3D41AB80-C3EF-4BE9-9B87-56B0F8CCF0C6}" type="presOf" srcId="{2E658E03-DF42-4E8F-B375-A4402BD554C4}" destId="{83827346-CD8F-40E5-88D5-DC5F8D2AB85F}" srcOrd="0" destOrd="0" presId="urn:microsoft.com/office/officeart/2005/8/layout/hierarchy3"/>
    <dgm:cxn modelId="{4A01B630-FB37-4DFA-9F9D-D53ACBAEBACF}" srcId="{287367D3-CC98-48B4-B068-73CC45EF2F0D}" destId="{77D33682-D882-472D-BCCC-689C36953892}" srcOrd="0" destOrd="0" parTransId="{13078690-CDBE-40AD-9B5F-1C47B2A32D78}" sibTransId="{95819E33-1F1B-4824-ACBC-9C9FEFC15B0F}"/>
    <dgm:cxn modelId="{9088401C-26E6-4DA1-B1C9-B19C90EF3B52}" srcId="{77D33682-D882-472D-BCCC-689C36953892}" destId="{4A5CB803-1F68-4A96-899E-1F0439338C60}" srcOrd="1" destOrd="0" parTransId="{9CDE8B7D-6D68-4145-99D8-3FDB6D42A0F4}" sibTransId="{945355B6-21A2-473C-8861-E79B10C43818}"/>
    <dgm:cxn modelId="{06674E0F-8FDB-4291-ADE6-0E2AB698ADC9}" type="presOf" srcId="{9CDE8B7D-6D68-4145-99D8-3FDB6D42A0F4}" destId="{017C1867-4366-4091-AD6F-EE52834A9A90}" srcOrd="0" destOrd="0" presId="urn:microsoft.com/office/officeart/2005/8/layout/hierarchy3"/>
    <dgm:cxn modelId="{175055EC-A8DD-4E7C-90E5-598D31EE53EF}" type="presOf" srcId="{8CC22BEF-7F07-4BF5-9466-E118C050FB49}" destId="{1CCBD38F-FD8C-4639-BB2F-0E2DE68F350F}" srcOrd="0" destOrd="0" presId="urn:microsoft.com/office/officeart/2005/8/layout/hierarchy3"/>
    <dgm:cxn modelId="{B3A6CD71-E42C-4835-BC7B-82DECA3CA149}" type="presOf" srcId="{4A5CB803-1F68-4A96-899E-1F0439338C60}" destId="{5B043F45-9C7D-4183-A5D8-268D1C1E19EF}" srcOrd="0" destOrd="0" presId="urn:microsoft.com/office/officeart/2005/8/layout/hierarchy3"/>
    <dgm:cxn modelId="{D09C1679-38EF-47B6-8EDC-CC457ACEC85B}" type="presOf" srcId="{FD4F4FF1-DF18-44D6-B357-BCC978CA8C0E}" destId="{75C09E85-D491-425C-BC6E-719B08ABC686}" srcOrd="0" destOrd="0" presId="urn:microsoft.com/office/officeart/2005/8/layout/hierarchy3"/>
    <dgm:cxn modelId="{D8668654-FCBC-426B-9619-C7000CD46F14}" type="presParOf" srcId="{AB41A941-E831-4F72-B0A7-A01B50962F04}" destId="{05591793-1327-4C5E-A248-7F7F1746AB45}" srcOrd="0" destOrd="0" presId="urn:microsoft.com/office/officeart/2005/8/layout/hierarchy3"/>
    <dgm:cxn modelId="{CB480058-6357-439B-9978-B713FA52E74C}" type="presParOf" srcId="{05591793-1327-4C5E-A248-7F7F1746AB45}" destId="{6AEB6312-6439-47D5-BD27-D066CBECAE5A}" srcOrd="0" destOrd="0" presId="urn:microsoft.com/office/officeart/2005/8/layout/hierarchy3"/>
    <dgm:cxn modelId="{FB8F8D55-4A8E-44E7-BB50-8E5A8476C9A4}" type="presParOf" srcId="{6AEB6312-6439-47D5-BD27-D066CBECAE5A}" destId="{34204973-FBCA-45BB-BF02-B158EC77505B}" srcOrd="0" destOrd="0" presId="urn:microsoft.com/office/officeart/2005/8/layout/hierarchy3"/>
    <dgm:cxn modelId="{1EB41CDC-02ED-426D-ABE2-05591D092085}" type="presParOf" srcId="{6AEB6312-6439-47D5-BD27-D066CBECAE5A}" destId="{F173C24D-7887-4037-A5BB-3915F85C58EA}" srcOrd="1" destOrd="0" presId="urn:microsoft.com/office/officeart/2005/8/layout/hierarchy3"/>
    <dgm:cxn modelId="{81DE69F0-9042-4F70-A609-E6CBBBE128C3}" type="presParOf" srcId="{05591793-1327-4C5E-A248-7F7F1746AB45}" destId="{08B5BE51-A342-419F-8B9A-351644006D56}" srcOrd="1" destOrd="0" presId="urn:microsoft.com/office/officeart/2005/8/layout/hierarchy3"/>
    <dgm:cxn modelId="{36BF8120-4D5E-42D8-9633-9EADAA410101}" type="presParOf" srcId="{08B5BE51-A342-419F-8B9A-351644006D56}" destId="{E34C1458-E2F3-4E6D-9BDB-C54A9EE01F6A}" srcOrd="0" destOrd="0" presId="urn:microsoft.com/office/officeart/2005/8/layout/hierarchy3"/>
    <dgm:cxn modelId="{9823B382-58F8-4979-B7FB-FD71C26F5430}" type="presParOf" srcId="{08B5BE51-A342-419F-8B9A-351644006D56}" destId="{75C09E85-D491-425C-BC6E-719B08ABC686}" srcOrd="1" destOrd="0" presId="urn:microsoft.com/office/officeart/2005/8/layout/hierarchy3"/>
    <dgm:cxn modelId="{84F36F08-8CDB-4010-88BB-E0C3BFFAB639}" type="presParOf" srcId="{08B5BE51-A342-419F-8B9A-351644006D56}" destId="{017C1867-4366-4091-AD6F-EE52834A9A90}" srcOrd="2" destOrd="0" presId="urn:microsoft.com/office/officeart/2005/8/layout/hierarchy3"/>
    <dgm:cxn modelId="{F314CE2B-FB73-4570-9191-9150A4DFBE01}" type="presParOf" srcId="{08B5BE51-A342-419F-8B9A-351644006D56}" destId="{5B043F45-9C7D-4183-A5D8-268D1C1E19EF}" srcOrd="3" destOrd="0" presId="urn:microsoft.com/office/officeart/2005/8/layout/hierarchy3"/>
    <dgm:cxn modelId="{C22BACD0-916D-43E8-9FD0-C756987130B3}" type="presParOf" srcId="{08B5BE51-A342-419F-8B9A-351644006D56}" destId="{3E538742-1BBE-452D-BBD1-EE20D9C46D3D}" srcOrd="4" destOrd="0" presId="urn:microsoft.com/office/officeart/2005/8/layout/hierarchy3"/>
    <dgm:cxn modelId="{BBED1517-AF88-489A-8964-9245EA119734}" type="presParOf" srcId="{08B5BE51-A342-419F-8B9A-351644006D56}" destId="{1CCBD38F-FD8C-4639-BB2F-0E2DE68F350F}" srcOrd="5" destOrd="0" presId="urn:microsoft.com/office/officeart/2005/8/layout/hierarchy3"/>
    <dgm:cxn modelId="{595E2890-2038-483B-BF1B-18D6F37560AA}" type="presParOf" srcId="{08B5BE51-A342-419F-8B9A-351644006D56}" destId="{83827346-CD8F-40E5-88D5-DC5F8D2AB85F}" srcOrd="6" destOrd="0" presId="urn:microsoft.com/office/officeart/2005/8/layout/hierarchy3"/>
    <dgm:cxn modelId="{4DC3C401-1B37-46B3-BC42-E01C19CEE9B7}" type="presParOf" srcId="{08B5BE51-A342-419F-8B9A-351644006D56}" destId="{339AC26C-0FDD-458A-86FB-6E8C8BCEB142}" srcOrd="7" destOrd="0" presId="urn:microsoft.com/office/officeart/2005/8/layout/hierarchy3"/>
    <dgm:cxn modelId="{77F3BC09-05E0-484A-8233-8115C924EADB}" type="presParOf" srcId="{08B5BE51-A342-419F-8B9A-351644006D56}" destId="{86D8D3AA-4382-4B8F-9A02-2E8C5D19E1CD}" srcOrd="8" destOrd="0" presId="urn:microsoft.com/office/officeart/2005/8/layout/hierarchy3"/>
    <dgm:cxn modelId="{2344FDC4-0CEA-4B0E-870F-5806062D632C}" type="presParOf" srcId="{08B5BE51-A342-419F-8B9A-351644006D56}" destId="{3BAE0877-792A-4306-AC31-CE02EA1398E9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E5331F40-5DB9-48B3-8D68-37C9145CBF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F61100-B4DC-46A6-A508-EF0259DF6F94}">
      <dgm:prSet phldrT="[Text]"/>
      <dgm:spPr/>
      <dgm:t>
        <a:bodyPr/>
        <a:lstStyle/>
        <a:p>
          <a:r>
            <a:rPr lang="en-US" dirty="0" smtClean="0">
              <a:latin typeface="Candara" pitchFamily="34" charset="0"/>
            </a:rPr>
            <a:t>WP yang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wajib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menyusun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Pembukuan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tetapi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diperbolehkan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dengan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Pencatatan</a:t>
          </a:r>
          <a:endParaRPr lang="en-US" dirty="0">
            <a:latin typeface="Candara" pitchFamily="34" charset="0"/>
          </a:endParaRPr>
        </a:p>
      </dgm:t>
    </dgm:pt>
    <dgm:pt modelId="{BF3ECA11-4EBA-4B85-BBCE-7F732BCBF041}" type="parTrans" cxnId="{A3CE007C-1BD5-4773-BFB8-C4DE364273C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B62E9CF0-8E30-45F8-8D1B-634312824130}" type="sibTrans" cxnId="{A3CE007C-1BD5-4773-BFB8-C4DE364273C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646C4DF-15A9-4A19-9888-6EB4F758E2FB}">
      <dgm:prSet phldrT="[Text]"/>
      <dgm:spPr/>
      <dgm:t>
        <a:bodyPr/>
        <a:lstStyle/>
        <a:p>
          <a:r>
            <a:rPr lang="en-US" dirty="0" smtClean="0">
              <a:latin typeface="Candara" pitchFamily="34" charset="0"/>
            </a:rPr>
            <a:t>WP </a:t>
          </a:r>
          <a:r>
            <a:rPr lang="en-US" dirty="0" err="1" smtClean="0">
              <a:latin typeface="Candara" pitchFamily="34" charset="0"/>
            </a:rPr>
            <a:t>orang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pribadi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diperbolehkan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menggunakan</a:t>
          </a:r>
          <a:r>
            <a:rPr lang="en-US" dirty="0" smtClean="0">
              <a:latin typeface="Candara" pitchFamily="34" charset="0"/>
            </a:rPr>
            <a:t> Norma </a:t>
          </a:r>
          <a:r>
            <a:rPr lang="en-US" dirty="0" err="1" smtClean="0">
              <a:latin typeface="Candara" pitchFamily="34" charset="0"/>
            </a:rPr>
            <a:t>Penghitungan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Penghasilan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Neto</a:t>
          </a:r>
          <a:endParaRPr lang="en-US" dirty="0">
            <a:latin typeface="Candara" pitchFamily="34" charset="0"/>
          </a:endParaRPr>
        </a:p>
      </dgm:t>
    </dgm:pt>
    <dgm:pt modelId="{218E8FDF-533F-434A-92E5-6EB4D9C0CBD4}" type="parTrans" cxnId="{58E80C86-8D6F-4255-A958-44BCF0B96757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C9CDA41-5FD8-4951-874B-C84BF8E74AA9}" type="sibTrans" cxnId="{58E80C86-8D6F-4255-A958-44BCF0B96757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14FD6C9-A670-4F9D-80D7-F5D702A9AF15}">
      <dgm:prSet phldrT="[Text]"/>
      <dgm:spPr/>
      <dgm:t>
        <a:bodyPr/>
        <a:lstStyle/>
        <a:p>
          <a:r>
            <a:rPr lang="en-US" dirty="0" smtClean="0">
              <a:latin typeface="Candara" pitchFamily="34" charset="0"/>
            </a:rPr>
            <a:t>WP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melakukan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kegiatan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pekerjaan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bebas</a:t>
          </a:r>
          <a:endParaRPr lang="en-US" dirty="0">
            <a:latin typeface="Candara" pitchFamily="34" charset="0"/>
          </a:endParaRPr>
        </a:p>
      </dgm:t>
    </dgm:pt>
    <dgm:pt modelId="{007260C5-C17C-41DB-8719-A4277A81C106}" type="parTrans" cxnId="{9E8712B7-F7D1-46B5-B34F-0162544B691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4D427E-87E1-46AA-94A5-BC8BFDE89671}" type="sibTrans" cxnId="{9E8712B7-F7D1-46B5-B34F-0162544B691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503C737-80EC-4F46-908A-AC7E66E24014}" type="pres">
      <dgm:prSet presAssocID="{E5331F40-5DB9-48B3-8D68-37C9145CBF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7CCB5E-0C44-412D-9419-AEAF6FA49FBD}" type="pres">
      <dgm:prSet presAssocID="{6DF61100-B4DC-46A6-A508-EF0259DF6F94}" presName="parentText" presStyleLbl="node1" presStyleIdx="0" presStyleCnt="1" custScaleY="5187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90F463-F103-4CAE-9348-570B65975CB0}" type="pres">
      <dgm:prSet presAssocID="{6DF61100-B4DC-46A6-A508-EF0259DF6F9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676E3B-F06D-45A2-8497-CF4A60064FC1}" type="presOf" srcId="{214FD6C9-A670-4F9D-80D7-F5D702A9AF15}" destId="{8190F463-F103-4CAE-9348-570B65975CB0}" srcOrd="0" destOrd="1" presId="urn:microsoft.com/office/officeart/2005/8/layout/vList2"/>
    <dgm:cxn modelId="{22E1A6AA-5640-4D2C-A589-F6B7F5DD6A23}" type="presOf" srcId="{E5331F40-5DB9-48B3-8D68-37C9145CBF67}" destId="{7503C737-80EC-4F46-908A-AC7E66E24014}" srcOrd="0" destOrd="0" presId="urn:microsoft.com/office/officeart/2005/8/layout/vList2"/>
    <dgm:cxn modelId="{297FA46C-B92C-4767-9BE8-0781395FED3D}" type="presOf" srcId="{1646C4DF-15A9-4A19-9888-6EB4F758E2FB}" destId="{8190F463-F103-4CAE-9348-570B65975CB0}" srcOrd="0" destOrd="0" presId="urn:microsoft.com/office/officeart/2005/8/layout/vList2"/>
    <dgm:cxn modelId="{CE52F478-F526-4B87-AA40-6D22CACDE16A}" type="presOf" srcId="{6DF61100-B4DC-46A6-A508-EF0259DF6F94}" destId="{037CCB5E-0C44-412D-9419-AEAF6FA49FBD}" srcOrd="0" destOrd="0" presId="urn:microsoft.com/office/officeart/2005/8/layout/vList2"/>
    <dgm:cxn modelId="{9E8712B7-F7D1-46B5-B34F-0162544B6919}" srcId="{6DF61100-B4DC-46A6-A508-EF0259DF6F94}" destId="{214FD6C9-A670-4F9D-80D7-F5D702A9AF15}" srcOrd="1" destOrd="0" parTransId="{007260C5-C17C-41DB-8719-A4277A81C106}" sibTransId="{954D427E-87E1-46AA-94A5-BC8BFDE89671}"/>
    <dgm:cxn modelId="{A3CE007C-1BD5-4773-BFB8-C4DE364273CE}" srcId="{E5331F40-5DB9-48B3-8D68-37C9145CBF67}" destId="{6DF61100-B4DC-46A6-A508-EF0259DF6F94}" srcOrd="0" destOrd="0" parTransId="{BF3ECA11-4EBA-4B85-BBCE-7F732BCBF041}" sibTransId="{B62E9CF0-8E30-45F8-8D1B-634312824130}"/>
    <dgm:cxn modelId="{58E80C86-8D6F-4255-A958-44BCF0B96757}" srcId="{6DF61100-B4DC-46A6-A508-EF0259DF6F94}" destId="{1646C4DF-15A9-4A19-9888-6EB4F758E2FB}" srcOrd="0" destOrd="0" parTransId="{218E8FDF-533F-434A-92E5-6EB4D9C0CBD4}" sibTransId="{CC9CDA41-5FD8-4951-874B-C84BF8E74AA9}"/>
    <dgm:cxn modelId="{527E0AA5-322F-48B8-9312-E28B9F745D20}" type="presParOf" srcId="{7503C737-80EC-4F46-908A-AC7E66E24014}" destId="{037CCB5E-0C44-412D-9419-AEAF6FA49FBD}" srcOrd="0" destOrd="0" presId="urn:microsoft.com/office/officeart/2005/8/layout/vList2"/>
    <dgm:cxn modelId="{4997EC58-F8C5-4C3D-8185-2A4EC8F428F0}" type="presParOf" srcId="{7503C737-80EC-4F46-908A-AC7E66E24014}" destId="{8190F463-F103-4CAE-9348-570B65975CB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Pemeriksaan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5611AD8-8957-4143-B1E3-BC8E55E78B8B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Serangkaian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kegiatan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menghimpun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mengolah</a:t>
          </a:r>
          <a:r>
            <a:rPr lang="en-US" dirty="0" smtClean="0">
              <a:latin typeface="Candara" pitchFamily="34" charset="0"/>
            </a:rPr>
            <a:t> data, </a:t>
          </a:r>
          <a:r>
            <a:rPr lang="en-US" dirty="0" err="1" smtClean="0">
              <a:latin typeface="Candara" pitchFamily="34" charset="0"/>
            </a:rPr>
            <a:t>keterangan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bukti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secara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objektif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profesional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berdasarkan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standar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tertentu</a:t>
          </a:r>
          <a:endParaRPr lang="en-US" dirty="0">
            <a:latin typeface="Candara" pitchFamily="34" charset="0"/>
          </a:endParaRPr>
        </a:p>
      </dgm:t>
    </dgm:pt>
    <dgm:pt modelId="{BD91117E-C9D4-456B-AC63-C3189C135B93}" type="par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4F841E-2752-4624-9AED-AC5D97633EBD}" type="sib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</dgm:pt>
    <dgm:pt modelId="{0EF0B615-31E9-4D52-B6E3-469CC40E173E}" type="pres">
      <dgm:prSet presAssocID="{CF5AE3A3-9D31-413C-809D-08EE5A50ABF5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8AC18B-FA0E-4824-97F2-8B17B35C1E13}" srcId="{CF5AE3A3-9D31-413C-809D-08EE5A50ABF5}" destId="{85611AD8-8957-4143-B1E3-BC8E55E78B8B}" srcOrd="0" destOrd="0" parTransId="{BD91117E-C9D4-456B-AC63-C3189C135B93}" sibTransId="{C64F841E-2752-4624-9AED-AC5D97633EBD}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FF70F847-22A3-46EA-8116-ABFCA5A90A1A}" type="presOf" srcId="{85611AD8-8957-4143-B1E3-BC8E55E78B8B}" destId="{72077961-A37A-4FCE-A3C1-32EDBF23FF4E}" srcOrd="0" destOrd="0" presId="urn:microsoft.com/office/officeart/2005/8/layout/vList6"/>
    <dgm:cxn modelId="{287B8A45-6F01-48D8-AE33-5B992D35DD46}" type="presOf" srcId="{CF5AE3A3-9D31-413C-809D-08EE5A50ABF5}" destId="{0EF0B615-31E9-4D52-B6E3-469CC40E173E}" srcOrd="0" destOrd="0" presId="urn:microsoft.com/office/officeart/2005/8/layout/vList6"/>
    <dgm:cxn modelId="{6FBB6AAD-20EA-4DF8-8A41-B73E98D5FF4C}" type="presOf" srcId="{B725A623-CCD3-479B-950C-075A55241662}" destId="{596E3514-8965-4BAD-9CC6-62BFC54A0749}" srcOrd="0" destOrd="0" presId="urn:microsoft.com/office/officeart/2005/8/layout/vList6"/>
    <dgm:cxn modelId="{8CC70FB3-32B4-428B-8DD9-C1B7BB3DFB1D}" type="presParOf" srcId="{596E3514-8965-4BAD-9CC6-62BFC54A0749}" destId="{B3869C0F-438E-45AF-A0F3-2326909B77FA}" srcOrd="0" destOrd="0" presId="urn:microsoft.com/office/officeart/2005/8/layout/vList6"/>
    <dgm:cxn modelId="{95D9A7D5-FBD8-4369-8990-B4ABFC636B04}" type="presParOf" srcId="{B3869C0F-438E-45AF-A0F3-2326909B77FA}" destId="{0EF0B615-31E9-4D52-B6E3-469CC40E173E}" srcOrd="0" destOrd="0" presId="urn:microsoft.com/office/officeart/2005/8/layout/vList6"/>
    <dgm:cxn modelId="{71232C33-93DC-4D52-9468-5B90999E5797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Tujuan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5611AD8-8957-4143-B1E3-BC8E55E78B8B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Menguji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kepatuhan</a:t>
          </a:r>
          <a:r>
            <a:rPr lang="en-US" dirty="0" smtClean="0">
              <a:latin typeface="Candara" pitchFamily="34" charset="0"/>
            </a:rPr>
            <a:t> </a:t>
          </a:r>
          <a:r>
            <a:rPr lang="fi-FI" dirty="0" smtClean="0">
              <a:latin typeface="Candara" pitchFamily="34" charset="0"/>
            </a:rPr>
            <a:t>pemenuhan kewajiban perpajakan dan tujuan lain</a:t>
          </a:r>
          <a:endParaRPr lang="en-US" dirty="0">
            <a:latin typeface="Candara" pitchFamily="34" charset="0"/>
          </a:endParaRPr>
        </a:p>
      </dgm:t>
    </dgm:pt>
    <dgm:pt modelId="{BD91117E-C9D4-456B-AC63-C3189C135B93}" type="par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4F841E-2752-4624-9AED-AC5D97633EBD}" type="sib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  <dgm:t>
        <a:bodyPr/>
        <a:lstStyle/>
        <a:p>
          <a:endParaRPr lang="en-US"/>
        </a:p>
      </dgm:t>
    </dgm:pt>
    <dgm:pt modelId="{0EF0B615-31E9-4D52-B6E3-469CC40E173E}" type="pres">
      <dgm:prSet presAssocID="{CF5AE3A3-9D31-413C-809D-08EE5A50ABF5}" presName="parentShp" presStyleLbl="node1" presStyleIdx="0" presStyleCnt="1" custScaleX="76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 custScaleX="1166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683AFB-9D56-4251-A5C7-02083AD6AE4F}" type="presOf" srcId="{B725A623-CCD3-479B-950C-075A55241662}" destId="{596E3514-8965-4BAD-9CC6-62BFC54A0749}" srcOrd="0" destOrd="0" presId="urn:microsoft.com/office/officeart/2005/8/layout/vList6"/>
    <dgm:cxn modelId="{B98AC18B-FA0E-4824-97F2-8B17B35C1E13}" srcId="{CF5AE3A3-9D31-413C-809D-08EE5A50ABF5}" destId="{85611AD8-8957-4143-B1E3-BC8E55E78B8B}" srcOrd="0" destOrd="0" parTransId="{BD91117E-C9D4-456B-AC63-C3189C135B93}" sibTransId="{C64F841E-2752-4624-9AED-AC5D97633EBD}"/>
    <dgm:cxn modelId="{6FB36D84-CF53-43A0-9ABF-67340C777D4B}" type="presOf" srcId="{CF5AE3A3-9D31-413C-809D-08EE5A50ABF5}" destId="{0EF0B615-31E9-4D52-B6E3-469CC40E173E}" srcOrd="0" destOrd="0" presId="urn:microsoft.com/office/officeart/2005/8/layout/vList6"/>
    <dgm:cxn modelId="{E20DECB9-20FB-4638-9D44-543655DA4D3A}" type="presOf" srcId="{85611AD8-8957-4143-B1E3-BC8E55E78B8B}" destId="{72077961-A37A-4FCE-A3C1-32EDBF23FF4E}" srcOrd="0" destOrd="0" presId="urn:microsoft.com/office/officeart/2005/8/layout/vList6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235A6FB8-912A-4F1D-A2E2-6A43E385142D}" type="presParOf" srcId="{596E3514-8965-4BAD-9CC6-62BFC54A0749}" destId="{B3869C0F-438E-45AF-A0F3-2326909B77FA}" srcOrd="0" destOrd="0" presId="urn:microsoft.com/office/officeart/2005/8/layout/vList6"/>
    <dgm:cxn modelId="{6264CA85-15F0-45F3-B832-AEEDEA259AB9}" type="presParOf" srcId="{B3869C0F-438E-45AF-A0F3-2326909B77FA}" destId="{0EF0B615-31E9-4D52-B6E3-469CC40E173E}" srcOrd="0" destOrd="0" presId="urn:microsoft.com/office/officeart/2005/8/layout/vList6"/>
    <dgm:cxn modelId="{7C45A8D6-8021-4180-AB2D-59388ED94353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r>
            <a:rPr lang="fi-FI" dirty="0" smtClean="0">
              <a:latin typeface="Candara" pitchFamily="34" charset="0"/>
            </a:rPr>
            <a:t>Tujuan lain: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5611AD8-8957-4143-B1E3-BC8E55E78B8B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Pemberian</a:t>
          </a:r>
          <a:r>
            <a:rPr lang="en-US" dirty="0" smtClean="0">
              <a:latin typeface="Candara" pitchFamily="34" charset="0"/>
            </a:rPr>
            <a:t> NPWP </a:t>
          </a:r>
          <a:r>
            <a:rPr lang="en-US" dirty="0" err="1" smtClean="0">
              <a:latin typeface="Candara" pitchFamily="34" charset="0"/>
            </a:rPr>
            <a:t>secara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jabatan</a:t>
          </a:r>
          <a:endParaRPr lang="en-US" dirty="0">
            <a:latin typeface="Candara" pitchFamily="34" charset="0"/>
          </a:endParaRPr>
        </a:p>
      </dgm:t>
    </dgm:pt>
    <dgm:pt modelId="{BD91117E-C9D4-456B-AC63-C3189C135B93}" type="par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4F841E-2752-4624-9AED-AC5D97633EBD}" type="sib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C2538F2-AF20-4F2C-90C4-4569769816EB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Penghapusan</a:t>
          </a:r>
          <a:r>
            <a:rPr lang="en-US" dirty="0" smtClean="0">
              <a:latin typeface="Candara" pitchFamily="34" charset="0"/>
            </a:rPr>
            <a:t> NPWP</a:t>
          </a:r>
          <a:endParaRPr lang="en-US" dirty="0">
            <a:latin typeface="Candara" pitchFamily="34" charset="0"/>
          </a:endParaRPr>
        </a:p>
      </dgm:t>
    </dgm:pt>
    <dgm:pt modelId="{B08F7907-8E2E-4E93-8D91-AD3070CA3709}" type="parTrans" cxnId="{348DB789-2FC5-41BD-A709-144F8285974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6C8C1EB-9D42-4384-8774-C94979F96547}" type="sibTrans" cxnId="{348DB789-2FC5-41BD-A709-144F8285974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83924AD-6259-4E99-9205-312DFBB3FBAA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</a:t>
          </a:r>
          <a:r>
            <a:rPr lang="fi-FI" dirty="0" smtClean="0">
              <a:latin typeface="Candara" pitchFamily="34" charset="0"/>
            </a:rPr>
            <a:t>ngukuhan atau pencabutan pengukuhan PKP</a:t>
          </a:r>
          <a:endParaRPr lang="en-US" dirty="0">
            <a:latin typeface="Candara" pitchFamily="34" charset="0"/>
          </a:endParaRPr>
        </a:p>
      </dgm:t>
    </dgm:pt>
    <dgm:pt modelId="{DC99E7F0-737D-44A5-9FCB-3E521114AD3C}" type="parTrans" cxnId="{AC4D5626-04D7-463C-9A42-27EF1526E75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8D6F793-328F-433D-BC7A-653AABEA956A}" type="sibTrans" cxnId="{AC4D5626-04D7-463C-9A42-27EF1526E75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FD7B2FC-805C-4D82-92FA-C43EB1B369CB}">
      <dgm:prSet phldrT="[Text]"/>
      <dgm:spPr/>
      <dgm:t>
        <a:bodyPr/>
        <a:lstStyle/>
        <a:p>
          <a:r>
            <a:rPr lang="en-US" dirty="0" smtClean="0">
              <a:latin typeface="Candara" pitchFamily="34" charset="0"/>
            </a:rPr>
            <a:t>WP </a:t>
          </a:r>
          <a:r>
            <a:rPr lang="en-US" dirty="0" err="1" smtClean="0">
              <a:latin typeface="Candara" pitchFamily="34" charset="0"/>
            </a:rPr>
            <a:t>mengajukan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keberatan</a:t>
          </a:r>
          <a:endParaRPr lang="en-US" dirty="0">
            <a:latin typeface="Candara" pitchFamily="34" charset="0"/>
          </a:endParaRPr>
        </a:p>
      </dgm:t>
    </dgm:pt>
    <dgm:pt modelId="{B495EF04-6A56-46ED-8D84-96A0E3C877F6}" type="parTrans" cxnId="{3EB398BF-7022-4ADF-8299-353016F440A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16C1938-7E87-4975-8DD1-3CFD4921D012}" type="sibTrans" cxnId="{3EB398BF-7022-4ADF-8299-353016F440A2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739C3C5-7A29-446C-9A9A-270A670C3B0E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Pengumpulan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bahan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guna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penyusunan</a:t>
          </a:r>
          <a:r>
            <a:rPr lang="en-US" dirty="0" smtClean="0">
              <a:latin typeface="Candara" pitchFamily="34" charset="0"/>
            </a:rPr>
            <a:t> NPPN</a:t>
          </a:r>
          <a:endParaRPr lang="en-US" dirty="0">
            <a:latin typeface="Candara" pitchFamily="34" charset="0"/>
          </a:endParaRPr>
        </a:p>
      </dgm:t>
    </dgm:pt>
    <dgm:pt modelId="{48E18069-71D4-49EE-A79A-BB2A08E8DF33}" type="parTrans" cxnId="{9C5E7AFB-458F-4965-8345-4F01A5C5FDA4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41C0379-C2CD-4E4B-973E-69B4C7725F5A}" type="sibTrans" cxnId="{9C5E7AFB-458F-4965-8345-4F01A5C5FDA4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D21A209-5265-47E5-9C15-25E8D2023B50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Pencocokan</a:t>
          </a:r>
          <a:r>
            <a:rPr lang="en-US" dirty="0" smtClean="0">
              <a:latin typeface="Candara" pitchFamily="34" charset="0"/>
            </a:rPr>
            <a:t> data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/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alat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keterangan</a:t>
          </a:r>
          <a:endParaRPr lang="en-US" dirty="0">
            <a:latin typeface="Candara" pitchFamily="34" charset="0"/>
          </a:endParaRPr>
        </a:p>
      </dgm:t>
    </dgm:pt>
    <dgm:pt modelId="{584CD649-177C-4D62-A895-6A33F961C908}" type="parTrans" cxnId="{4E514C66-A178-48AC-B764-0C0642CB6A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BE40E66-C8EF-4385-8EBA-2705B4B59802}" type="sibTrans" cxnId="{4E514C66-A178-48AC-B764-0C0642CB6A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681C8AB-40CD-4808-90F4-BCCBA611DC41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Penentuan</a:t>
          </a:r>
          <a:r>
            <a:rPr lang="en-US" dirty="0" smtClean="0">
              <a:latin typeface="Candara" pitchFamily="34" charset="0"/>
            </a:rPr>
            <a:t> WP </a:t>
          </a:r>
          <a:r>
            <a:rPr lang="en-US" dirty="0" err="1" smtClean="0">
              <a:latin typeface="Candara" pitchFamily="34" charset="0"/>
            </a:rPr>
            <a:t>berlokasi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daerah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terpencil</a:t>
          </a:r>
          <a:endParaRPr lang="en-US" dirty="0">
            <a:latin typeface="Candara" pitchFamily="34" charset="0"/>
          </a:endParaRPr>
        </a:p>
      </dgm:t>
    </dgm:pt>
    <dgm:pt modelId="{2F443D84-ED00-408A-A5C7-4359FB70B777}" type="parTrans" cxnId="{6758CFDE-80BC-44DE-A800-C03D94F5AD4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AEBE1F2-3EC6-4F9D-AB7A-78ECBC3136A5}" type="sibTrans" cxnId="{6758CFDE-80BC-44DE-A800-C03D94F5AD4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F663DC19-A688-49FA-8E10-532EE1FFB4BF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Penentuan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satu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lebih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tempat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terutang</a:t>
          </a:r>
          <a:r>
            <a:rPr lang="en-US" dirty="0" smtClean="0">
              <a:latin typeface="Candara" pitchFamily="34" charset="0"/>
            </a:rPr>
            <a:t> PPN</a:t>
          </a:r>
          <a:endParaRPr lang="en-US" dirty="0">
            <a:latin typeface="Candara" pitchFamily="34" charset="0"/>
          </a:endParaRPr>
        </a:p>
      </dgm:t>
    </dgm:pt>
    <dgm:pt modelId="{9D85CEF9-A25E-454E-8F85-3DCA6E880A7A}" type="parTrans" cxnId="{A742A329-7A33-4F90-8FC5-EB618472F4B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EF05606-A3F5-4890-AAEE-0E3965DF7E37}" type="sibTrans" cxnId="{A742A329-7A33-4F90-8FC5-EB618472F4B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A1C8673-B52A-4530-9F37-5BB892E1D813}">
      <dgm:prSet/>
      <dgm:spPr/>
      <dgm:t>
        <a:bodyPr/>
        <a:lstStyle/>
        <a:p>
          <a:r>
            <a:rPr lang="fi-FI" dirty="0" smtClean="0">
              <a:latin typeface="Candara" pitchFamily="34" charset="0"/>
            </a:rPr>
            <a:t>Pemeriksaan dalam rangka penagihan pajak</a:t>
          </a:r>
          <a:endParaRPr lang="fi-FI" dirty="0">
            <a:latin typeface="Candara" pitchFamily="34" charset="0"/>
          </a:endParaRPr>
        </a:p>
      </dgm:t>
    </dgm:pt>
    <dgm:pt modelId="{3B4C672F-79F4-4B8E-853B-0AEB04EA8509}" type="parTrans" cxnId="{8781C4E6-9CE3-4B8F-AA6E-28977B2A951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8D41326-73CC-45AA-AC19-6B8F7EB2B485}" type="sibTrans" cxnId="{8781C4E6-9CE3-4B8F-AA6E-28977B2A951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BD57E33-9DDB-49FD-9DDA-71A1C6DE5E50}">
      <dgm:prSet/>
      <dgm:spPr/>
      <dgm:t>
        <a:bodyPr/>
        <a:lstStyle/>
        <a:p>
          <a:r>
            <a:rPr lang="nb-NO" dirty="0" smtClean="0">
              <a:latin typeface="Candara" pitchFamily="34" charset="0"/>
            </a:rPr>
            <a:t>Penentuan saat mulai berproduksi</a:t>
          </a:r>
        </a:p>
      </dgm:t>
    </dgm:pt>
    <dgm:pt modelId="{299F0EE3-BB00-433F-85D3-63D983F332E2}" type="parTrans" cxnId="{50E7846C-F8F1-4E48-92F1-FC1F8D07530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615722C-2968-4942-AD15-2679DC4CC541}" type="sibTrans" cxnId="{50E7846C-F8F1-4E48-92F1-FC1F8D075305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D3D434B-20D9-45D2-9C76-7E558AF241FA}">
      <dgm:prSet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Pemenuhan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permintaan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informasi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negara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mitra</a:t>
          </a:r>
          <a:r>
            <a:rPr lang="en-US" dirty="0" smtClean="0">
              <a:latin typeface="Candara" pitchFamily="34" charset="0"/>
            </a:rPr>
            <a:t> P3B</a:t>
          </a:r>
          <a:endParaRPr lang="en-US" dirty="0">
            <a:latin typeface="Candara" pitchFamily="34" charset="0"/>
          </a:endParaRPr>
        </a:p>
      </dgm:t>
    </dgm:pt>
    <dgm:pt modelId="{FA080ECF-BD2A-45C2-9C28-132FAD542909}" type="parTrans" cxnId="{5DD9143A-48D0-4408-A4B7-C6621B8F7354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EB3C09A-52A2-4806-A3BF-D3AE2F7276CC}" type="sibTrans" cxnId="{5DD9143A-48D0-4408-A4B7-C6621B8F7354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  <dgm:t>
        <a:bodyPr/>
        <a:lstStyle/>
        <a:p>
          <a:endParaRPr lang="en-US"/>
        </a:p>
      </dgm:t>
    </dgm:pt>
    <dgm:pt modelId="{0EF0B615-31E9-4D52-B6E3-469CC40E173E}" type="pres">
      <dgm:prSet presAssocID="{CF5AE3A3-9D31-413C-809D-08EE5A50ABF5}" presName="parentShp" presStyleLbl="node1" presStyleIdx="0" presStyleCnt="1" custScaleX="711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 custScaleX="1628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9EB041-05E2-4F75-B0DF-EECDC637C5C7}" type="presOf" srcId="{85611AD8-8957-4143-B1E3-BC8E55E78B8B}" destId="{72077961-A37A-4FCE-A3C1-32EDBF23FF4E}" srcOrd="0" destOrd="0" presId="urn:microsoft.com/office/officeart/2005/8/layout/vList6"/>
    <dgm:cxn modelId="{995B5989-5284-4FA8-809D-F5D461E34E13}" type="presOf" srcId="{3A1C8673-B52A-4530-9F37-5BB892E1D813}" destId="{72077961-A37A-4FCE-A3C1-32EDBF23FF4E}" srcOrd="0" destOrd="8" presId="urn:microsoft.com/office/officeart/2005/8/layout/vList6"/>
    <dgm:cxn modelId="{AC4D5626-04D7-463C-9A42-27EF1526E753}" srcId="{CF5AE3A3-9D31-413C-809D-08EE5A50ABF5}" destId="{C83924AD-6259-4E99-9205-312DFBB3FBAA}" srcOrd="2" destOrd="0" parTransId="{DC99E7F0-737D-44A5-9FCB-3E521114AD3C}" sibTransId="{68D6F793-328F-433D-BC7A-653AABEA956A}"/>
    <dgm:cxn modelId="{348DB789-2FC5-41BD-A709-144F82859740}" srcId="{CF5AE3A3-9D31-413C-809D-08EE5A50ABF5}" destId="{5C2538F2-AF20-4F2C-90C4-4569769816EB}" srcOrd="1" destOrd="0" parTransId="{B08F7907-8E2E-4E93-8D91-AD3070CA3709}" sibTransId="{86C8C1EB-9D42-4384-8774-C94979F96547}"/>
    <dgm:cxn modelId="{8781C4E6-9CE3-4B8F-AA6E-28977B2A951B}" srcId="{CF5AE3A3-9D31-413C-809D-08EE5A50ABF5}" destId="{3A1C8673-B52A-4530-9F37-5BB892E1D813}" srcOrd="8" destOrd="0" parTransId="{3B4C672F-79F4-4B8E-853B-0AEB04EA8509}" sibTransId="{C8D41326-73CC-45AA-AC19-6B8F7EB2B485}"/>
    <dgm:cxn modelId="{D6F3B9DB-4E4E-4483-BD45-85232CE35D0B}" type="presOf" srcId="{2681C8AB-40CD-4808-90F4-BCCBA611DC41}" destId="{72077961-A37A-4FCE-A3C1-32EDBF23FF4E}" srcOrd="0" destOrd="6" presId="urn:microsoft.com/office/officeart/2005/8/layout/vList6"/>
    <dgm:cxn modelId="{5DD9143A-48D0-4408-A4B7-C6621B8F7354}" srcId="{CF5AE3A3-9D31-413C-809D-08EE5A50ABF5}" destId="{5D3D434B-20D9-45D2-9C76-7E558AF241FA}" srcOrd="10" destOrd="0" parTransId="{FA080ECF-BD2A-45C2-9C28-132FAD542909}" sibTransId="{6EB3C09A-52A2-4806-A3BF-D3AE2F7276CC}"/>
    <dgm:cxn modelId="{BE3B6EE4-B598-46F4-98DD-5C15E115BD2A}" type="presOf" srcId="{1FD7B2FC-805C-4D82-92FA-C43EB1B369CB}" destId="{72077961-A37A-4FCE-A3C1-32EDBF23FF4E}" srcOrd="0" destOrd="3" presId="urn:microsoft.com/office/officeart/2005/8/layout/vList6"/>
    <dgm:cxn modelId="{E284B89D-8B9A-44E4-80DA-62B10F27598E}" type="presOf" srcId="{5C2538F2-AF20-4F2C-90C4-4569769816EB}" destId="{72077961-A37A-4FCE-A3C1-32EDBF23FF4E}" srcOrd="0" destOrd="1" presId="urn:microsoft.com/office/officeart/2005/8/layout/vList6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A742A329-7A33-4F90-8FC5-EB618472F4B0}" srcId="{CF5AE3A3-9D31-413C-809D-08EE5A50ABF5}" destId="{F663DC19-A688-49FA-8E10-532EE1FFB4BF}" srcOrd="7" destOrd="0" parTransId="{9D85CEF9-A25E-454E-8F85-3DCA6E880A7A}" sibTransId="{8EF05606-A3F5-4890-AAEE-0E3965DF7E37}"/>
    <dgm:cxn modelId="{3EB398BF-7022-4ADF-8299-353016F440A2}" srcId="{CF5AE3A3-9D31-413C-809D-08EE5A50ABF5}" destId="{1FD7B2FC-805C-4D82-92FA-C43EB1B369CB}" srcOrd="3" destOrd="0" parTransId="{B495EF04-6A56-46ED-8D84-96A0E3C877F6}" sibTransId="{316C1938-7E87-4975-8DD1-3CFD4921D012}"/>
    <dgm:cxn modelId="{6758CFDE-80BC-44DE-A800-C03D94F5AD4F}" srcId="{CF5AE3A3-9D31-413C-809D-08EE5A50ABF5}" destId="{2681C8AB-40CD-4808-90F4-BCCBA611DC41}" srcOrd="6" destOrd="0" parTransId="{2F443D84-ED00-408A-A5C7-4359FB70B777}" sibTransId="{2AEBE1F2-3EC6-4F9D-AB7A-78ECBC3136A5}"/>
    <dgm:cxn modelId="{611AC3B8-6608-4CEC-83C6-F3359F6724E7}" type="presOf" srcId="{CF5AE3A3-9D31-413C-809D-08EE5A50ABF5}" destId="{0EF0B615-31E9-4D52-B6E3-469CC40E173E}" srcOrd="0" destOrd="0" presId="urn:microsoft.com/office/officeart/2005/8/layout/vList6"/>
    <dgm:cxn modelId="{34B4AFA0-5889-47D9-9631-B930D005C597}" type="presOf" srcId="{B725A623-CCD3-479B-950C-075A55241662}" destId="{596E3514-8965-4BAD-9CC6-62BFC54A0749}" srcOrd="0" destOrd="0" presId="urn:microsoft.com/office/officeart/2005/8/layout/vList6"/>
    <dgm:cxn modelId="{B98AC18B-FA0E-4824-97F2-8B17B35C1E13}" srcId="{CF5AE3A3-9D31-413C-809D-08EE5A50ABF5}" destId="{85611AD8-8957-4143-B1E3-BC8E55E78B8B}" srcOrd="0" destOrd="0" parTransId="{BD91117E-C9D4-456B-AC63-C3189C135B93}" sibTransId="{C64F841E-2752-4624-9AED-AC5D97633EBD}"/>
    <dgm:cxn modelId="{3F32B101-90D0-480F-B4AB-8FC8C74030E8}" type="presOf" srcId="{C83924AD-6259-4E99-9205-312DFBB3FBAA}" destId="{72077961-A37A-4FCE-A3C1-32EDBF23FF4E}" srcOrd="0" destOrd="2" presId="urn:microsoft.com/office/officeart/2005/8/layout/vList6"/>
    <dgm:cxn modelId="{B7D47415-0416-4D11-8721-39BC049E4030}" type="presOf" srcId="{5D3D434B-20D9-45D2-9C76-7E558AF241FA}" destId="{72077961-A37A-4FCE-A3C1-32EDBF23FF4E}" srcOrd="0" destOrd="10" presId="urn:microsoft.com/office/officeart/2005/8/layout/vList6"/>
    <dgm:cxn modelId="{72F2CA53-CE38-46F7-B2F2-4760D4A2BBA2}" type="presOf" srcId="{F663DC19-A688-49FA-8E10-532EE1FFB4BF}" destId="{72077961-A37A-4FCE-A3C1-32EDBF23FF4E}" srcOrd="0" destOrd="7" presId="urn:microsoft.com/office/officeart/2005/8/layout/vList6"/>
    <dgm:cxn modelId="{4E514C66-A178-48AC-B764-0C0642CB6A23}" srcId="{CF5AE3A3-9D31-413C-809D-08EE5A50ABF5}" destId="{ED21A209-5265-47E5-9C15-25E8D2023B50}" srcOrd="5" destOrd="0" parTransId="{584CD649-177C-4D62-A895-6A33F961C908}" sibTransId="{7BE40E66-C8EF-4385-8EBA-2705B4B59802}"/>
    <dgm:cxn modelId="{9C5E7AFB-458F-4965-8345-4F01A5C5FDA4}" srcId="{CF5AE3A3-9D31-413C-809D-08EE5A50ABF5}" destId="{1739C3C5-7A29-446C-9A9A-270A670C3B0E}" srcOrd="4" destOrd="0" parTransId="{48E18069-71D4-49EE-A79A-BB2A08E8DF33}" sibTransId="{C41C0379-C2CD-4E4B-973E-69B4C7725F5A}"/>
    <dgm:cxn modelId="{85D58E93-3431-47F8-AFFF-4847F9D28A6D}" type="presOf" srcId="{ED21A209-5265-47E5-9C15-25E8D2023B50}" destId="{72077961-A37A-4FCE-A3C1-32EDBF23FF4E}" srcOrd="0" destOrd="5" presId="urn:microsoft.com/office/officeart/2005/8/layout/vList6"/>
    <dgm:cxn modelId="{59CBCB2B-338F-45D5-8CDE-75D0F9274053}" type="presOf" srcId="{1739C3C5-7A29-446C-9A9A-270A670C3B0E}" destId="{72077961-A37A-4FCE-A3C1-32EDBF23FF4E}" srcOrd="0" destOrd="4" presId="urn:microsoft.com/office/officeart/2005/8/layout/vList6"/>
    <dgm:cxn modelId="{50E7846C-F8F1-4E48-92F1-FC1F8D075305}" srcId="{CF5AE3A3-9D31-413C-809D-08EE5A50ABF5}" destId="{DBD57E33-9DDB-49FD-9DDA-71A1C6DE5E50}" srcOrd="9" destOrd="0" parTransId="{299F0EE3-BB00-433F-85D3-63D983F332E2}" sibTransId="{5615722C-2968-4942-AD15-2679DC4CC541}"/>
    <dgm:cxn modelId="{A1A4C376-8E86-4790-BB5D-B281B6D1C239}" type="presOf" srcId="{DBD57E33-9DDB-49FD-9DDA-71A1C6DE5E50}" destId="{72077961-A37A-4FCE-A3C1-32EDBF23FF4E}" srcOrd="0" destOrd="9" presId="urn:microsoft.com/office/officeart/2005/8/layout/vList6"/>
    <dgm:cxn modelId="{C359DCBE-0564-4CF4-AF98-A856F799D6A8}" type="presParOf" srcId="{596E3514-8965-4BAD-9CC6-62BFC54A0749}" destId="{B3869C0F-438E-45AF-A0F3-2326909B77FA}" srcOrd="0" destOrd="0" presId="urn:microsoft.com/office/officeart/2005/8/layout/vList6"/>
    <dgm:cxn modelId="{F3947AE1-A7FD-4A11-B0EB-DAE512BF2C8F}" type="presParOf" srcId="{B3869C0F-438E-45AF-A0F3-2326909B77FA}" destId="{0EF0B615-31E9-4D52-B6E3-469CC40E173E}" srcOrd="0" destOrd="0" presId="urn:microsoft.com/office/officeart/2005/8/layout/vList6"/>
    <dgm:cxn modelId="{458348EA-6E3B-4D5A-AB77-9209E982F1CC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pPr>
            <a:tabLst>
              <a:tab pos="355600" algn="l"/>
            </a:tabLst>
          </a:pPr>
          <a:r>
            <a:rPr lang="en-US" dirty="0" err="1" smtClean="0">
              <a:latin typeface="Candara" pitchFamily="34" charset="0"/>
            </a:rPr>
            <a:t>Penyidikan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tindak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pidana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perpajakan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5611AD8-8957-4143-B1E3-BC8E55E78B8B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 smtClean="0">
              <a:latin typeface="Candara" pitchFamily="34" charset="0"/>
            </a:rPr>
            <a:t>Serangkaian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tindakan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dilakukan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oleh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penyidik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untuk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mencari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mengumpulkan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bukti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dengan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bukti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tersebut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membuat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tindak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pidana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bidang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perpajakan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terjadi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serta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menemukan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tersangkanya</a:t>
          </a:r>
          <a:endParaRPr lang="en-US" dirty="0">
            <a:latin typeface="Candara" pitchFamily="34" charset="0"/>
          </a:endParaRPr>
        </a:p>
      </dgm:t>
    </dgm:pt>
    <dgm:pt modelId="{BD91117E-C9D4-456B-AC63-C3189C135B93}" type="par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4F841E-2752-4624-9AED-AC5D97633EBD}" type="sib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</dgm:pt>
    <dgm:pt modelId="{0EF0B615-31E9-4D52-B6E3-469CC40E173E}" type="pres">
      <dgm:prSet presAssocID="{CF5AE3A3-9D31-413C-809D-08EE5A50ABF5}" presName="parentShp" presStyleLbl="node1" presStyleIdx="0" presStyleCnt="1" custScaleX="72735" custScaleY="667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 custScaleX="115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8AC18B-FA0E-4824-97F2-8B17B35C1E13}" srcId="{CF5AE3A3-9D31-413C-809D-08EE5A50ABF5}" destId="{85611AD8-8957-4143-B1E3-BC8E55E78B8B}" srcOrd="0" destOrd="0" parTransId="{BD91117E-C9D4-456B-AC63-C3189C135B93}" sibTransId="{C64F841E-2752-4624-9AED-AC5D97633EBD}"/>
    <dgm:cxn modelId="{870AB48E-F645-40A5-BB1E-14DAD104F060}" type="presOf" srcId="{85611AD8-8957-4143-B1E3-BC8E55E78B8B}" destId="{72077961-A37A-4FCE-A3C1-32EDBF23FF4E}" srcOrd="0" destOrd="0" presId="urn:microsoft.com/office/officeart/2005/8/layout/vList6"/>
    <dgm:cxn modelId="{06028D80-28EA-4248-A9CE-1B10F43B6705}" type="presOf" srcId="{CF5AE3A3-9D31-413C-809D-08EE5A50ABF5}" destId="{0EF0B615-31E9-4D52-B6E3-469CC40E173E}" srcOrd="0" destOrd="0" presId="urn:microsoft.com/office/officeart/2005/8/layout/vList6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F26AE9CE-9D7F-4992-BDD9-29A12FD48B2B}" type="presOf" srcId="{B725A623-CCD3-479B-950C-075A55241662}" destId="{596E3514-8965-4BAD-9CC6-62BFC54A0749}" srcOrd="0" destOrd="0" presId="urn:microsoft.com/office/officeart/2005/8/layout/vList6"/>
    <dgm:cxn modelId="{E81A58BE-C396-4A20-8F9E-06757B2F6747}" type="presParOf" srcId="{596E3514-8965-4BAD-9CC6-62BFC54A0749}" destId="{B3869C0F-438E-45AF-A0F3-2326909B77FA}" srcOrd="0" destOrd="0" presId="urn:microsoft.com/office/officeart/2005/8/layout/vList6"/>
    <dgm:cxn modelId="{B7AC3CAC-2256-46F0-97C1-54C7454300C9}" type="presParOf" srcId="{B3869C0F-438E-45AF-A0F3-2326909B77FA}" destId="{0EF0B615-31E9-4D52-B6E3-469CC40E173E}" srcOrd="0" destOrd="0" presId="urn:microsoft.com/office/officeart/2005/8/layout/vList6"/>
    <dgm:cxn modelId="{F876A72C-2E6A-4CAA-854E-86A29EAC3DBC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Tindak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pidana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karena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kealpaan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E0699BC-2AEC-4E6E-BD59-1574A1DCD370}">
      <dgm:prSet custT="1"/>
      <dgm:spPr/>
      <dgm:t>
        <a:bodyPr/>
        <a:lstStyle/>
        <a:p>
          <a:r>
            <a:rPr lang="en-US" sz="3200" dirty="0" err="1" smtClean="0">
              <a:latin typeface="Candara" pitchFamily="34" charset="0"/>
            </a:rPr>
            <a:t>Menyampaikan</a:t>
          </a:r>
          <a:r>
            <a:rPr lang="en-US" sz="3200" dirty="0" smtClean="0">
              <a:latin typeface="Candara" pitchFamily="34" charset="0"/>
            </a:rPr>
            <a:t> SPT, </a:t>
          </a:r>
          <a:r>
            <a:rPr lang="en-US" sz="3200" dirty="0" err="1" smtClean="0">
              <a:latin typeface="Candara" pitchFamily="34" charset="0"/>
            </a:rPr>
            <a:t>tetapi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isinya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tidak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benar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atau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tidak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lengkap</a:t>
          </a:r>
          <a:endParaRPr lang="en-US" sz="3200" dirty="0">
            <a:latin typeface="Candara" pitchFamily="34" charset="0"/>
          </a:endParaRPr>
        </a:p>
      </dgm:t>
    </dgm:pt>
    <dgm:pt modelId="{CA0B0CE7-D1EE-40FA-A7AB-A8C306C1311B}" type="parTrans" cxnId="{8B926626-4D9A-44C7-BE03-725FF2B14B4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E540537-4D4A-4D5A-A067-90C032E1BBE4}" type="sibTrans" cxnId="{8B926626-4D9A-44C7-BE03-725FF2B14B4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6FD8896-9D9C-49D2-9B8A-C2339598AAED}">
      <dgm:prSet phldrT="[Text]" custT="1"/>
      <dgm:spPr/>
      <dgm:t>
        <a:bodyPr/>
        <a:lstStyle/>
        <a:p>
          <a:endParaRPr lang="en-US" sz="3200" dirty="0">
            <a:latin typeface="Candara" pitchFamily="34" charset="0"/>
          </a:endParaRPr>
        </a:p>
      </dgm:t>
    </dgm:pt>
    <dgm:pt modelId="{B8F138AD-2D17-4061-8955-08ECE22FF2F6}" type="parTrans" cxnId="{B3782BE3-05B7-4594-982B-81A43BCC0A1C}">
      <dgm:prSet/>
      <dgm:spPr/>
      <dgm:t>
        <a:bodyPr/>
        <a:lstStyle/>
        <a:p>
          <a:endParaRPr lang="en-US"/>
        </a:p>
      </dgm:t>
    </dgm:pt>
    <dgm:pt modelId="{AFE8AEE9-7282-48B8-BD33-211076879C51}" type="sibTrans" cxnId="{B3782BE3-05B7-4594-982B-81A43BCC0A1C}">
      <dgm:prSet/>
      <dgm:spPr/>
      <dgm:t>
        <a:bodyPr/>
        <a:lstStyle/>
        <a:p>
          <a:endParaRPr lang="en-US"/>
        </a:p>
      </dgm:t>
    </dgm:pt>
    <dgm:pt modelId="{624A4813-BAB0-4333-9135-987FD1568686}">
      <dgm:prSet phldrT="[Text]" custT="1"/>
      <dgm:spPr/>
      <dgm:t>
        <a:bodyPr/>
        <a:lstStyle/>
        <a:p>
          <a:r>
            <a:rPr lang="en-US" sz="3200" dirty="0" smtClean="0">
              <a:latin typeface="Candara" pitchFamily="34" charset="0"/>
            </a:rPr>
            <a:t>WP </a:t>
          </a:r>
          <a:r>
            <a:rPr lang="en-US" sz="3200" dirty="0" err="1" smtClean="0">
              <a:latin typeface="Candara" pitchFamily="34" charset="0"/>
            </a:rPr>
            <a:t>alpa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tidak</a:t>
          </a:r>
          <a:r>
            <a:rPr lang="en-US" sz="3200" dirty="0" smtClean="0">
              <a:latin typeface="Candara" pitchFamily="34" charset="0"/>
            </a:rPr>
            <a:t> </a:t>
          </a:r>
          <a:r>
            <a:rPr lang="en-US" sz="3200" dirty="0" err="1" smtClean="0">
              <a:latin typeface="Candara" pitchFamily="34" charset="0"/>
            </a:rPr>
            <a:t>menyampaikan</a:t>
          </a:r>
          <a:r>
            <a:rPr lang="en-US" sz="3200" dirty="0" smtClean="0">
              <a:latin typeface="Candara" pitchFamily="34" charset="0"/>
            </a:rPr>
            <a:t> SPT </a:t>
          </a:r>
          <a:endParaRPr lang="en-US" sz="3200" dirty="0">
            <a:latin typeface="Candara" pitchFamily="34" charset="0"/>
          </a:endParaRPr>
        </a:p>
      </dgm:t>
    </dgm:pt>
    <dgm:pt modelId="{567AB785-B9B1-4AFD-88FA-3A9272AB1E7D}" type="parTrans" cxnId="{2E26025A-48DE-4537-9796-48AE76207AAF}">
      <dgm:prSet/>
      <dgm:spPr/>
      <dgm:t>
        <a:bodyPr/>
        <a:lstStyle/>
        <a:p>
          <a:endParaRPr lang="en-US"/>
        </a:p>
      </dgm:t>
    </dgm:pt>
    <dgm:pt modelId="{591EBCFD-299B-4C29-8328-891405507168}" type="sibTrans" cxnId="{2E26025A-48DE-4537-9796-48AE76207AAF}">
      <dgm:prSet/>
      <dgm:spPr/>
      <dgm:t>
        <a:bodyPr/>
        <a:lstStyle/>
        <a:p>
          <a:endParaRPr lang="en-US"/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</dgm:pt>
    <dgm:pt modelId="{0EF0B615-31E9-4D52-B6E3-469CC40E173E}" type="pres">
      <dgm:prSet presAssocID="{CF5AE3A3-9D31-413C-809D-08EE5A50ABF5}" presName="parentShp" presStyleLbl="node1" presStyleIdx="0" presStyleCnt="1" custScaleX="67906" custScaleY="53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 custScaleX="1193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4DBF77-3FEC-4E24-81DD-557507F34286}" type="presOf" srcId="{624A4813-BAB0-4333-9135-987FD1568686}" destId="{72077961-A37A-4FCE-A3C1-32EDBF23FF4E}" srcOrd="0" destOrd="1" presId="urn:microsoft.com/office/officeart/2005/8/layout/vList6"/>
    <dgm:cxn modelId="{850415C0-0D24-4845-8CFB-9402B60E49BD}" type="presOf" srcId="{B725A623-CCD3-479B-950C-075A55241662}" destId="{596E3514-8965-4BAD-9CC6-62BFC54A0749}" srcOrd="0" destOrd="0" presId="urn:microsoft.com/office/officeart/2005/8/layout/vList6"/>
    <dgm:cxn modelId="{2E26025A-48DE-4537-9796-48AE76207AAF}" srcId="{CF5AE3A3-9D31-413C-809D-08EE5A50ABF5}" destId="{624A4813-BAB0-4333-9135-987FD1568686}" srcOrd="1" destOrd="0" parTransId="{567AB785-B9B1-4AFD-88FA-3A9272AB1E7D}" sibTransId="{591EBCFD-299B-4C29-8328-891405507168}"/>
    <dgm:cxn modelId="{B3782BE3-05B7-4594-982B-81A43BCC0A1C}" srcId="{CF5AE3A3-9D31-413C-809D-08EE5A50ABF5}" destId="{96FD8896-9D9C-49D2-9B8A-C2339598AAED}" srcOrd="0" destOrd="0" parTransId="{B8F138AD-2D17-4061-8955-08ECE22FF2F6}" sibTransId="{AFE8AEE9-7282-48B8-BD33-211076879C51}"/>
    <dgm:cxn modelId="{8B926626-4D9A-44C7-BE03-725FF2B14B4B}" srcId="{CF5AE3A3-9D31-413C-809D-08EE5A50ABF5}" destId="{5E0699BC-2AEC-4E6E-BD59-1574A1DCD370}" srcOrd="2" destOrd="0" parTransId="{CA0B0CE7-D1EE-40FA-A7AB-A8C306C1311B}" sibTransId="{1E540537-4D4A-4D5A-A067-90C032E1BBE4}"/>
    <dgm:cxn modelId="{3DA297A9-593D-45D2-964E-5C824D733FAB}" type="presOf" srcId="{5E0699BC-2AEC-4E6E-BD59-1574A1DCD370}" destId="{72077961-A37A-4FCE-A3C1-32EDBF23FF4E}" srcOrd="0" destOrd="2" presId="urn:microsoft.com/office/officeart/2005/8/layout/vList6"/>
    <dgm:cxn modelId="{CD001486-35B8-491F-8C07-682322ACB7DC}" type="presOf" srcId="{96FD8896-9D9C-49D2-9B8A-C2339598AAED}" destId="{72077961-A37A-4FCE-A3C1-32EDBF23FF4E}" srcOrd="0" destOrd="0" presId="urn:microsoft.com/office/officeart/2005/8/layout/vList6"/>
    <dgm:cxn modelId="{9582CFDA-220B-44C4-8B80-FB33DA3C331A}" type="presOf" srcId="{CF5AE3A3-9D31-413C-809D-08EE5A50ABF5}" destId="{0EF0B615-31E9-4D52-B6E3-469CC40E173E}" srcOrd="0" destOrd="0" presId="urn:microsoft.com/office/officeart/2005/8/layout/vList6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E4AC4DE2-BE0D-46FE-8894-5B445054E627}" type="presParOf" srcId="{596E3514-8965-4BAD-9CC6-62BFC54A0749}" destId="{B3869C0F-438E-45AF-A0F3-2326909B77FA}" srcOrd="0" destOrd="0" presId="urn:microsoft.com/office/officeart/2005/8/layout/vList6"/>
    <dgm:cxn modelId="{80863329-B556-4F9C-AB74-73EF6594241C}" type="presParOf" srcId="{B3869C0F-438E-45AF-A0F3-2326909B77FA}" destId="{0EF0B615-31E9-4D52-B6E3-469CC40E173E}" srcOrd="0" destOrd="0" presId="urn:microsoft.com/office/officeart/2005/8/layout/vList6"/>
    <dgm:cxn modelId="{D591A3B3-8543-42E3-97E3-6E61A74C987E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Wajib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Orang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pribadi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meliputi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pembayar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pemotong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pemungut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yang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mempunyai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hak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kewajiban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perpajakan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sesuai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sv-SE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 ketentuan peraturan perundang-undangan perpajakan</a:t>
          </a:r>
          <a:endParaRPr lang="en-US" dirty="0"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5847EB9C-CDB0-449C-BFBA-CB0BE4EB32BE}" type="presOf" srcId="{CD27B38C-3F4E-4968-84F9-37B7210575DF}" destId="{C3DDC498-74F6-4956-BC50-2BB14E1712C6}" srcOrd="0" destOrd="0" presId="urn:microsoft.com/office/officeart/2005/8/layout/vList2"/>
    <dgm:cxn modelId="{F651C4CC-3D2D-47E4-A955-1D9CEE45BF3B}" type="presOf" srcId="{1AF233D1-8B73-44C4-9889-A4029E6BBC1C}" destId="{612DC772-8621-4182-B007-AA68B2FD558F}" srcOrd="0" destOrd="0" presId="urn:microsoft.com/office/officeart/2005/8/layout/vList2"/>
    <dgm:cxn modelId="{B2AC780B-9755-46D4-9E66-084E07010054}" type="presOf" srcId="{A61988D7-CD53-4F9E-8155-0C3C58E951A8}" destId="{EF7BBA51-B4AB-4337-A774-82EC0DAA246D}" srcOrd="0" destOrd="0" presId="urn:microsoft.com/office/officeart/2005/8/layout/vList2"/>
    <dgm:cxn modelId="{89C1E0BD-F9C4-4882-9CCC-4AF62FA3B396}" type="presParOf" srcId="{612DC772-8621-4182-B007-AA68B2FD558F}" destId="{C3DDC498-74F6-4956-BC50-2BB14E1712C6}" srcOrd="0" destOrd="0" presId="urn:microsoft.com/office/officeart/2005/8/layout/vList2"/>
    <dgm:cxn modelId="{4DEC26CA-FEF8-48A5-890F-1399A41A539F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725A623-CCD3-479B-950C-075A552416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5AE3A3-9D31-413C-809D-08EE5A50ABF5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Tindak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pidana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karena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kesengajaan</a:t>
          </a:r>
          <a:r>
            <a:rPr lang="en-US" dirty="0" smtClean="0">
              <a:latin typeface="Candara" pitchFamily="34" charset="0"/>
            </a:rPr>
            <a:t>:</a:t>
          </a:r>
          <a:endParaRPr lang="en-US" dirty="0">
            <a:latin typeface="Candara" pitchFamily="34" charset="0"/>
          </a:endParaRPr>
        </a:p>
      </dgm:t>
    </dgm:pt>
    <dgm:pt modelId="{545EC60B-C05F-45A5-BA51-33103709F73B}" type="par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769B90-8769-4EFC-A578-7F147ED3F6C2}" type="sibTrans" cxnId="{27855000-CC99-4FEB-8B06-7B57C3F2E34C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5611AD8-8957-4143-B1E3-BC8E55E78B8B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mendaftarkan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diri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atau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penyalahgunaan</a:t>
          </a:r>
          <a:r>
            <a:rPr lang="en-US" sz="2000" dirty="0" smtClean="0">
              <a:latin typeface="Candara" pitchFamily="34" charset="0"/>
            </a:rPr>
            <a:t> NPWP </a:t>
          </a:r>
          <a:r>
            <a:rPr lang="en-US" sz="2000" dirty="0" err="1" smtClean="0">
              <a:latin typeface="Candara" pitchFamily="34" charset="0"/>
            </a:rPr>
            <a:t>atau</a:t>
          </a:r>
          <a:r>
            <a:rPr lang="en-US" sz="2000" dirty="0" smtClean="0">
              <a:latin typeface="Candara" pitchFamily="34" charset="0"/>
            </a:rPr>
            <a:t> NPPKP</a:t>
          </a:r>
          <a:endParaRPr lang="en-US" sz="2000" dirty="0">
            <a:latin typeface="Candara" pitchFamily="34" charset="0"/>
          </a:endParaRPr>
        </a:p>
      </dgm:t>
    </dgm:pt>
    <dgm:pt modelId="{BD91117E-C9D4-456B-AC63-C3189C135B93}" type="par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64F841E-2752-4624-9AED-AC5D97633EBD}" type="sibTrans" cxnId="{B98AC18B-FA0E-4824-97F2-8B17B35C1E1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D56BD625-DB7E-4634-AD3B-EEDAF40EBA9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menyampaikan</a:t>
          </a:r>
          <a:r>
            <a:rPr lang="en-US" sz="2000" dirty="0" smtClean="0">
              <a:latin typeface="Candara" pitchFamily="34" charset="0"/>
            </a:rPr>
            <a:t> SPT</a:t>
          </a:r>
        </a:p>
      </dgm:t>
    </dgm:pt>
    <dgm:pt modelId="{EFBBAAD0-F6F9-4E9C-BCC2-80AD200570DE}" type="parTrans" cxnId="{B9C488D0-D438-40BF-B473-EC9F65A76A3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D13EA06-86F4-4519-BDD7-760B56B32180}" type="sibTrans" cxnId="{B9C488D0-D438-40BF-B473-EC9F65A76A3E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EF769C0-F8E7-4383-8E3E-78F96C0A1C5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menyampaikan</a:t>
          </a:r>
          <a:r>
            <a:rPr lang="en-US" sz="2000" dirty="0" smtClean="0">
              <a:latin typeface="Candara" pitchFamily="34" charset="0"/>
            </a:rPr>
            <a:t> SPT yang </a:t>
          </a:r>
          <a:r>
            <a:rPr lang="en-US" sz="2000" dirty="0" err="1" smtClean="0">
              <a:latin typeface="Candara" pitchFamily="34" charset="0"/>
            </a:rPr>
            <a:t>isinya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benar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atau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lengkap</a:t>
          </a:r>
          <a:endParaRPr lang="en-US" sz="2000" dirty="0" smtClean="0">
            <a:latin typeface="Candara" pitchFamily="34" charset="0"/>
          </a:endParaRPr>
        </a:p>
      </dgm:t>
    </dgm:pt>
    <dgm:pt modelId="{F81C81F9-3704-42B7-8AAE-08F64DB4C4AB}" type="parTrans" cxnId="{0A6007C8-369B-4427-9FE0-4D64902990A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E2D7544F-A20B-4757-AFBB-5CBA44450F03}" type="sibTrans" cxnId="{0A6007C8-369B-4427-9FE0-4D64902990A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A9A042-2926-4067-B329-EC275E024A9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2000" dirty="0" smtClean="0">
              <a:latin typeface="Candara" pitchFamily="34" charset="0"/>
            </a:rPr>
            <a:t>WP menolak diperiksa</a:t>
          </a:r>
        </a:p>
      </dgm:t>
    </dgm:pt>
    <dgm:pt modelId="{19AA1D7D-6B42-4BF2-A206-1DB80DF0102F}" type="parTrans" cxnId="{57A149C9-4D6F-4572-8168-0D7445FAF58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C498451-FE77-4E6C-890F-C5E7DFF7950B}" type="sibTrans" cxnId="{57A149C9-4D6F-4572-8168-0D7445FAF589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3E50C826-F26E-496F-A8AB-673E6F7B324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i-FI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memperlihatkan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pembukuan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pencatatan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atau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dokumen</a:t>
          </a:r>
          <a:r>
            <a:rPr lang="en-US" sz="2000" dirty="0" smtClean="0">
              <a:latin typeface="Candara" pitchFamily="34" charset="0"/>
            </a:rPr>
            <a:t> lain yang </a:t>
          </a:r>
          <a:r>
            <a:rPr lang="en-US" sz="2000" dirty="0" err="1" smtClean="0">
              <a:latin typeface="Candara" pitchFamily="34" charset="0"/>
            </a:rPr>
            <a:t>palsu</a:t>
          </a:r>
          <a:endParaRPr lang="en-US" sz="2000" dirty="0" smtClean="0">
            <a:latin typeface="Candara" pitchFamily="34" charset="0"/>
          </a:endParaRPr>
        </a:p>
      </dgm:t>
    </dgm:pt>
    <dgm:pt modelId="{0458D3C5-9B87-4ED8-922C-50B9E7CC1287}" type="parTrans" cxnId="{0F2D2A4C-DA9A-439B-A278-2757067B9C5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1E8B267-C6CE-4F5B-AA46-093550009DA0}" type="sibTrans" cxnId="{0F2D2A4C-DA9A-439B-A278-2757067B9C58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E428486-5DF1-4C89-B455-D4E0C76D429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menyelenggarakan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pembukuan</a:t>
          </a:r>
          <a:r>
            <a:rPr lang="en-US" sz="2000" dirty="0" smtClean="0">
              <a:latin typeface="Candara" pitchFamily="34" charset="0"/>
            </a:rPr>
            <a:t>/</a:t>
          </a:r>
          <a:r>
            <a:rPr lang="en-US" sz="2000" dirty="0" err="1" smtClean="0">
              <a:latin typeface="Candara" pitchFamily="34" charset="0"/>
            </a:rPr>
            <a:t>pencatatan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memperlihatkan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meminjamkan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buku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catatan</a:t>
          </a:r>
          <a:r>
            <a:rPr lang="en-US" sz="2000" dirty="0" smtClean="0">
              <a:latin typeface="Candara" pitchFamily="34" charset="0"/>
            </a:rPr>
            <a:t>, </a:t>
          </a:r>
          <a:r>
            <a:rPr lang="en-US" sz="2000" dirty="0" err="1" smtClean="0">
              <a:latin typeface="Candara" pitchFamily="34" charset="0"/>
            </a:rPr>
            <a:t>atau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dokumen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lainnya</a:t>
          </a:r>
          <a:endParaRPr lang="en-US" sz="2000" dirty="0" smtClean="0">
            <a:latin typeface="Candara" pitchFamily="34" charset="0"/>
          </a:endParaRPr>
        </a:p>
      </dgm:t>
    </dgm:pt>
    <dgm:pt modelId="{7D541C5A-C7AB-4915-AB26-646D78D2AF34}" type="parTrans" cxnId="{98D9ACE0-6EE9-4DFA-8F8B-CA5E17A8026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05B0E821-70F7-452E-9B41-FFD0528CA498}" type="sibTrans" cxnId="{98D9ACE0-6EE9-4DFA-8F8B-CA5E17A8026B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45A0BA4-4830-4D6A-B2CB-02DD13F986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>
              <a:latin typeface="Candara" pitchFamily="34" charset="0"/>
            </a:rPr>
            <a:t>WP </a:t>
          </a:r>
          <a:r>
            <a:rPr lang="en-US" sz="2000" dirty="0" err="1" smtClean="0">
              <a:latin typeface="Candara" pitchFamily="34" charset="0"/>
            </a:rPr>
            <a:t>tidak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menyetorkan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pajak</a:t>
          </a:r>
          <a:r>
            <a:rPr lang="en-US" sz="2000" dirty="0" smtClean="0">
              <a:latin typeface="Candara" pitchFamily="34" charset="0"/>
            </a:rPr>
            <a:t> yang </a:t>
          </a:r>
          <a:r>
            <a:rPr lang="en-US" sz="2000" dirty="0" err="1" smtClean="0">
              <a:latin typeface="Candara" pitchFamily="34" charset="0"/>
            </a:rPr>
            <a:t>telah</a:t>
          </a:r>
          <a:r>
            <a:rPr lang="en-US" sz="2000" dirty="0" smtClean="0">
              <a:latin typeface="Candara" pitchFamily="34" charset="0"/>
            </a:rPr>
            <a:t> </a:t>
          </a:r>
          <a:r>
            <a:rPr lang="en-US" sz="2000" dirty="0" err="1" smtClean="0">
              <a:latin typeface="Candara" pitchFamily="34" charset="0"/>
            </a:rPr>
            <a:t>dipotong</a:t>
          </a:r>
          <a:r>
            <a:rPr lang="en-US" sz="2000" dirty="0" smtClean="0">
              <a:latin typeface="Candara" pitchFamily="34" charset="0"/>
            </a:rPr>
            <a:t>/</a:t>
          </a:r>
          <a:r>
            <a:rPr lang="en-US" sz="2000" dirty="0" err="1" smtClean="0">
              <a:latin typeface="Candara" pitchFamily="34" charset="0"/>
            </a:rPr>
            <a:t>dipungut</a:t>
          </a:r>
          <a:endParaRPr lang="en-US" sz="2000" dirty="0">
            <a:latin typeface="Candara" pitchFamily="34" charset="0"/>
          </a:endParaRPr>
        </a:p>
      </dgm:t>
    </dgm:pt>
    <dgm:pt modelId="{226744B4-2A12-4570-A537-A778D5479D8B}" type="parTrans" cxnId="{A2943315-54CF-4505-82C9-E11CDEE47836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239FD372-015A-437C-A205-10A52EB94C9A}" type="sibTrans" cxnId="{A2943315-54CF-4505-82C9-E11CDEE47836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E3514-8965-4BAD-9CC6-62BFC54A0749}" type="pres">
      <dgm:prSet presAssocID="{B725A623-CCD3-479B-950C-075A552416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869C0F-438E-45AF-A0F3-2326909B77FA}" type="pres">
      <dgm:prSet presAssocID="{CF5AE3A3-9D31-413C-809D-08EE5A50ABF5}" presName="linNode" presStyleCnt="0"/>
      <dgm:spPr/>
    </dgm:pt>
    <dgm:pt modelId="{0EF0B615-31E9-4D52-B6E3-469CC40E173E}" type="pres">
      <dgm:prSet presAssocID="{CF5AE3A3-9D31-413C-809D-08EE5A50ABF5}" presName="parentShp" presStyleLbl="node1" presStyleIdx="0" presStyleCnt="1" custScaleX="54806" custScaleY="687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77961-A37A-4FCE-A3C1-32EDBF23FF4E}" type="pres">
      <dgm:prSet presAssocID="{CF5AE3A3-9D31-413C-809D-08EE5A50ABF5}" presName="childShp" presStyleLbl="bgAccFollowNode1" presStyleIdx="0" presStyleCnt="1" custScaleX="129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A149C9-4D6F-4572-8168-0D7445FAF589}" srcId="{CF5AE3A3-9D31-413C-809D-08EE5A50ABF5}" destId="{7AA9A042-2926-4067-B329-EC275E024A94}" srcOrd="3" destOrd="0" parTransId="{19AA1D7D-6B42-4BF2-A206-1DB80DF0102F}" sibTransId="{AC498451-FE77-4E6C-890F-C5E7DFF7950B}"/>
    <dgm:cxn modelId="{98D9ACE0-6EE9-4DFA-8F8B-CA5E17A8026B}" srcId="{CF5AE3A3-9D31-413C-809D-08EE5A50ABF5}" destId="{1E428486-5DF1-4C89-B455-D4E0C76D4290}" srcOrd="5" destOrd="0" parTransId="{7D541C5A-C7AB-4915-AB26-646D78D2AF34}" sibTransId="{05B0E821-70F7-452E-9B41-FFD0528CA498}"/>
    <dgm:cxn modelId="{B06E2BC9-CEBB-49D9-9C78-1D74E8EDE697}" type="presOf" srcId="{3E50C826-F26E-496F-A8AB-673E6F7B3240}" destId="{72077961-A37A-4FCE-A3C1-32EDBF23FF4E}" srcOrd="0" destOrd="4" presId="urn:microsoft.com/office/officeart/2005/8/layout/vList6"/>
    <dgm:cxn modelId="{0F2D2A4C-DA9A-439B-A278-2757067B9C58}" srcId="{CF5AE3A3-9D31-413C-809D-08EE5A50ABF5}" destId="{3E50C826-F26E-496F-A8AB-673E6F7B3240}" srcOrd="4" destOrd="0" parTransId="{0458D3C5-9B87-4ED8-922C-50B9E7CC1287}" sibTransId="{71E8B267-C6CE-4F5B-AA46-093550009DA0}"/>
    <dgm:cxn modelId="{EF344788-010B-4795-B46C-0DAA11B4422D}" type="presOf" srcId="{B725A623-CCD3-479B-950C-075A55241662}" destId="{596E3514-8965-4BAD-9CC6-62BFC54A0749}" srcOrd="0" destOrd="0" presId="urn:microsoft.com/office/officeart/2005/8/layout/vList6"/>
    <dgm:cxn modelId="{5CDE53C5-D6D2-4C7E-92EF-9436231704A0}" type="presOf" srcId="{5EF769C0-F8E7-4383-8E3E-78F96C0A1C52}" destId="{72077961-A37A-4FCE-A3C1-32EDBF23FF4E}" srcOrd="0" destOrd="2" presId="urn:microsoft.com/office/officeart/2005/8/layout/vList6"/>
    <dgm:cxn modelId="{B9C488D0-D438-40BF-B473-EC9F65A76A3E}" srcId="{CF5AE3A3-9D31-413C-809D-08EE5A50ABF5}" destId="{D56BD625-DB7E-4634-AD3B-EEDAF40EBA9A}" srcOrd="1" destOrd="0" parTransId="{EFBBAAD0-F6F9-4E9C-BCC2-80AD200570DE}" sibTransId="{7D13EA06-86F4-4519-BDD7-760B56B32180}"/>
    <dgm:cxn modelId="{94A6FC31-D5C3-4AA4-9276-77575DE1A19B}" type="presOf" srcId="{645A0BA4-4830-4D6A-B2CB-02DD13F986A9}" destId="{72077961-A37A-4FCE-A3C1-32EDBF23FF4E}" srcOrd="0" destOrd="6" presId="urn:microsoft.com/office/officeart/2005/8/layout/vList6"/>
    <dgm:cxn modelId="{0A6007C8-369B-4427-9FE0-4D64902990A9}" srcId="{CF5AE3A3-9D31-413C-809D-08EE5A50ABF5}" destId="{5EF769C0-F8E7-4383-8E3E-78F96C0A1C52}" srcOrd="2" destOrd="0" parTransId="{F81C81F9-3704-42B7-8AAE-08F64DB4C4AB}" sibTransId="{E2D7544F-A20B-4757-AFBB-5CBA44450F03}"/>
    <dgm:cxn modelId="{27855000-CC99-4FEB-8B06-7B57C3F2E34C}" srcId="{B725A623-CCD3-479B-950C-075A55241662}" destId="{CF5AE3A3-9D31-413C-809D-08EE5A50ABF5}" srcOrd="0" destOrd="0" parTransId="{545EC60B-C05F-45A5-BA51-33103709F73B}" sibTransId="{10769B90-8769-4EFC-A578-7F147ED3F6C2}"/>
    <dgm:cxn modelId="{010BD775-1D5C-4177-8001-99329AE7C318}" type="presOf" srcId="{7AA9A042-2926-4067-B329-EC275E024A94}" destId="{72077961-A37A-4FCE-A3C1-32EDBF23FF4E}" srcOrd="0" destOrd="3" presId="urn:microsoft.com/office/officeart/2005/8/layout/vList6"/>
    <dgm:cxn modelId="{B98AC18B-FA0E-4824-97F2-8B17B35C1E13}" srcId="{CF5AE3A3-9D31-413C-809D-08EE5A50ABF5}" destId="{85611AD8-8957-4143-B1E3-BC8E55E78B8B}" srcOrd="0" destOrd="0" parTransId="{BD91117E-C9D4-456B-AC63-C3189C135B93}" sibTransId="{C64F841E-2752-4624-9AED-AC5D97633EBD}"/>
    <dgm:cxn modelId="{052AA5E8-2000-4E99-8592-FC892705C293}" type="presOf" srcId="{CF5AE3A3-9D31-413C-809D-08EE5A50ABF5}" destId="{0EF0B615-31E9-4D52-B6E3-469CC40E173E}" srcOrd="0" destOrd="0" presId="urn:microsoft.com/office/officeart/2005/8/layout/vList6"/>
    <dgm:cxn modelId="{A2943315-54CF-4505-82C9-E11CDEE47836}" srcId="{CF5AE3A3-9D31-413C-809D-08EE5A50ABF5}" destId="{645A0BA4-4830-4D6A-B2CB-02DD13F986A9}" srcOrd="6" destOrd="0" parTransId="{226744B4-2A12-4570-A537-A778D5479D8B}" sibTransId="{239FD372-015A-437C-A205-10A52EB94C9A}"/>
    <dgm:cxn modelId="{F72F150F-9458-4ABA-B2E6-145F0CBE4284}" type="presOf" srcId="{85611AD8-8957-4143-B1E3-BC8E55E78B8B}" destId="{72077961-A37A-4FCE-A3C1-32EDBF23FF4E}" srcOrd="0" destOrd="0" presId="urn:microsoft.com/office/officeart/2005/8/layout/vList6"/>
    <dgm:cxn modelId="{9B67FAF6-95A2-4577-A21B-2B22AEB2FF52}" type="presOf" srcId="{1E428486-5DF1-4C89-B455-D4E0C76D4290}" destId="{72077961-A37A-4FCE-A3C1-32EDBF23FF4E}" srcOrd="0" destOrd="5" presId="urn:microsoft.com/office/officeart/2005/8/layout/vList6"/>
    <dgm:cxn modelId="{7C222340-078F-4726-8496-22256E81B9E9}" type="presOf" srcId="{D56BD625-DB7E-4634-AD3B-EEDAF40EBA9A}" destId="{72077961-A37A-4FCE-A3C1-32EDBF23FF4E}" srcOrd="0" destOrd="1" presId="urn:microsoft.com/office/officeart/2005/8/layout/vList6"/>
    <dgm:cxn modelId="{01DDAD97-03DC-4577-9C10-B70E56BBC70E}" type="presParOf" srcId="{596E3514-8965-4BAD-9CC6-62BFC54A0749}" destId="{B3869C0F-438E-45AF-A0F3-2326909B77FA}" srcOrd="0" destOrd="0" presId="urn:microsoft.com/office/officeart/2005/8/layout/vList6"/>
    <dgm:cxn modelId="{EFF2FEC9-197B-438F-A8B4-83C820E9601B}" type="presParOf" srcId="{B3869C0F-438E-45AF-A0F3-2326909B77FA}" destId="{0EF0B615-31E9-4D52-B6E3-469CC40E173E}" srcOrd="0" destOrd="0" presId="urn:microsoft.com/office/officeart/2005/8/layout/vList6"/>
    <dgm:cxn modelId="{D59B386D-ABD2-488B-8423-07BB097A3F6E}" type="presParOf" srcId="{B3869C0F-438E-45AF-A0F3-2326909B77FA}" destId="{72077961-A37A-4FCE-A3C1-32EDBF23FF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/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/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Sekumpulan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orang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/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modal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merupakan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kesatuan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baik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melakukan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maupun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tidak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melakukan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meliputi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terbatas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komanditer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milik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negara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milik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daerah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nama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dalam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apa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pun, firma,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kongsi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koperasi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fi-FI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dana pensiun, persekutuan, perkumpulan, yayasan, organisasi masa, organisasi sosial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politik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organisasi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lembaga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termasuk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kontrak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investasi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kolektif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tetap</a:t>
          </a:r>
          <a:endParaRPr lang="en-US" dirty="0"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/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/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02DC8A43-ADEC-42A0-BFB8-3B7EA7749F64}" type="presOf" srcId="{CD27B38C-3F4E-4968-84F9-37B7210575DF}" destId="{C3DDC498-74F6-4956-BC50-2BB14E1712C6}" srcOrd="0" destOrd="0" presId="urn:microsoft.com/office/officeart/2005/8/layout/vList2"/>
    <dgm:cxn modelId="{F437C0F2-D8C1-4EF8-9849-7FA73444A8B0}" type="presOf" srcId="{A61988D7-CD53-4F9E-8155-0C3C58E951A8}" destId="{EF7BBA51-B4AB-4337-A774-82EC0DAA246D}" srcOrd="0" destOrd="0" presId="urn:microsoft.com/office/officeart/2005/8/layout/vList2"/>
    <dgm:cxn modelId="{D57DB93F-622A-45CB-BDF1-4D27F4E70C43}" type="presOf" srcId="{1AF233D1-8B73-44C4-9889-A4029E6BBC1C}" destId="{612DC772-8621-4182-B007-AA68B2FD558F}" srcOrd="0" destOrd="0" presId="urn:microsoft.com/office/officeart/2005/8/layout/vList2"/>
    <dgm:cxn modelId="{A54683E9-4C00-43AC-81FC-05CC651D1B34}" type="presParOf" srcId="{612DC772-8621-4182-B007-AA68B2FD558F}" destId="{C3DDC498-74F6-4956-BC50-2BB14E1712C6}" srcOrd="0" destOrd="0" presId="urn:microsoft.com/office/officeart/2005/8/layout/vList2"/>
    <dgm:cxn modelId="{5B4788C9-1F63-4B3B-AE3E-0731ED0480CF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lang="en-US" dirty="0" err="1" smtClean="0">
              <a:latin typeface="Candara" pitchFamily="34" charset="0"/>
            </a:rPr>
            <a:t>Pengusaha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melakukan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penyerahan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Barang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/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penyerahan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Jasa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dikenai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berdasarkan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Undang-Undang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Pertambahan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Nilai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Tahun</a:t>
          </a:r>
          <a:r>
            <a:rPr lang="en-US" dirty="0" smtClean="0">
              <a:latin typeface="Candara" pitchFamily="34" charset="0"/>
            </a:rPr>
            <a:t> 1984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perubahannya</a:t>
          </a:r>
          <a:endParaRPr lang="en-US" dirty="0"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4FC07D47-59C1-478B-B602-07198123F238}" type="presOf" srcId="{1AF233D1-8B73-44C4-9889-A4029E6BBC1C}" destId="{612DC772-8621-4182-B007-AA68B2FD558F}" srcOrd="0" destOrd="0" presId="urn:microsoft.com/office/officeart/2005/8/layout/vList2"/>
    <dgm:cxn modelId="{91CA3C8C-6043-4A4A-A5D2-D900ECE94D3E}" type="presOf" srcId="{A61988D7-CD53-4F9E-8155-0C3C58E951A8}" destId="{EF7BBA51-B4AB-4337-A774-82EC0DAA246D}" srcOrd="0" destOrd="0" presId="urn:microsoft.com/office/officeart/2005/8/layout/vList2"/>
    <dgm:cxn modelId="{439F5223-8982-4E7C-BBF8-CBD6F04AF257}" type="presOf" srcId="{CD27B38C-3F4E-4968-84F9-37B7210575DF}" destId="{C3DDC498-74F6-4956-BC50-2BB14E1712C6}" srcOrd="0" destOrd="0" presId="urn:microsoft.com/office/officeart/2005/8/layout/vList2"/>
    <dgm:cxn modelId="{229A7A40-C04F-449E-877D-BB0745444ABA}" type="presParOf" srcId="{612DC772-8621-4182-B007-AA68B2FD558F}" destId="{C3DDC498-74F6-4956-BC50-2BB14E1712C6}" srcOrd="0" destOrd="0" presId="urn:microsoft.com/office/officeart/2005/8/layout/vList2"/>
    <dgm:cxn modelId="{555C6A0E-59BA-4901-AF98-4F6E065D1E0D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lang="en-US" dirty="0" err="1" smtClean="0">
              <a:latin typeface="Candara" pitchFamily="34" charset="0"/>
            </a:rPr>
            <a:t>Masa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menjadi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dasar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bagi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Wajib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untuk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menghitung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menyetor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melaporkan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terutang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suatu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tertentu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sebagaimana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ditentukan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dalam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undang-undang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ini</a:t>
          </a:r>
          <a:r>
            <a:rPr lang="en-US" dirty="0" smtClean="0">
              <a:latin typeface="Candara" pitchFamily="34" charset="0"/>
            </a:rPr>
            <a:t>. </a:t>
          </a:r>
          <a:r>
            <a:rPr lang="en-US" dirty="0" err="1" smtClean="0">
              <a:latin typeface="Candara" pitchFamily="34" charset="0"/>
            </a:rPr>
            <a:t>Masa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Pajak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sama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dengan</a:t>
          </a:r>
          <a:r>
            <a:rPr lang="en-US" dirty="0" smtClean="0">
              <a:latin typeface="Candara" pitchFamily="34" charset="0"/>
            </a:rPr>
            <a:t> 1 (</a:t>
          </a:r>
          <a:r>
            <a:rPr lang="en-US" dirty="0" err="1" smtClean="0">
              <a:latin typeface="Candara" pitchFamily="34" charset="0"/>
            </a:rPr>
            <a:t>satu</a:t>
          </a:r>
          <a:r>
            <a:rPr lang="en-US" dirty="0" smtClean="0">
              <a:latin typeface="Candara" pitchFamily="34" charset="0"/>
            </a:rPr>
            <a:t>) </a:t>
          </a:r>
          <a:r>
            <a:rPr lang="en-US" dirty="0" err="1" smtClean="0">
              <a:latin typeface="Candara" pitchFamily="34" charset="0"/>
            </a:rPr>
            <a:t>bulan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kalender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jangka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waktu</a:t>
          </a:r>
          <a:r>
            <a:rPr lang="en-US" dirty="0" smtClean="0">
              <a:latin typeface="Candara" pitchFamily="34" charset="0"/>
            </a:rPr>
            <a:t> lain yang </a:t>
          </a:r>
          <a:r>
            <a:rPr lang="en-US" dirty="0" err="1" smtClean="0">
              <a:latin typeface="Candara" pitchFamily="34" charset="0"/>
            </a:rPr>
            <a:t>diatur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dengan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Peraturan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Menteri</a:t>
          </a:r>
          <a:r>
            <a:rPr lang="en-US" dirty="0" smtClean="0">
              <a:latin typeface="Candara" pitchFamily="34" charset="0"/>
            </a:rPr>
            <a:t> </a:t>
          </a:r>
          <a:r>
            <a:rPr lang="sv-SE" dirty="0" smtClean="0">
              <a:latin typeface="Candara" pitchFamily="34" charset="0"/>
            </a:rPr>
            <a:t>Keuangan paling lama 3 (tiga) bulan kalender.</a:t>
          </a:r>
          <a:endParaRPr lang="en-US" dirty="0"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AA3CEBDF-80ED-48E0-A5EB-F2D8C15757BD}" type="presOf" srcId="{1AF233D1-8B73-44C4-9889-A4029E6BBC1C}" destId="{612DC772-8621-4182-B007-AA68B2FD558F}" srcOrd="0" destOrd="0" presId="urn:microsoft.com/office/officeart/2005/8/layout/vList2"/>
    <dgm:cxn modelId="{277892C6-05EA-4E2D-8B41-DCC38B1CD55C}" type="presOf" srcId="{CD27B38C-3F4E-4968-84F9-37B7210575DF}" destId="{C3DDC498-74F6-4956-BC50-2BB14E1712C6}" srcOrd="0" destOrd="0" presId="urn:microsoft.com/office/officeart/2005/8/layout/vList2"/>
    <dgm:cxn modelId="{9E49EDAE-8190-480B-872B-4BD76265B0BA}" type="presOf" srcId="{A61988D7-CD53-4F9E-8155-0C3C58E951A8}" destId="{EF7BBA51-B4AB-4337-A774-82EC0DAA246D}" srcOrd="0" destOrd="0" presId="urn:microsoft.com/office/officeart/2005/8/layout/vList2"/>
    <dgm:cxn modelId="{4584DCA3-F87E-46D0-B115-5ACEB5AE1345}" type="presParOf" srcId="{612DC772-8621-4182-B007-AA68B2FD558F}" destId="{C3DDC498-74F6-4956-BC50-2BB14E1712C6}" srcOrd="0" destOrd="0" presId="urn:microsoft.com/office/officeart/2005/8/layout/vList2"/>
    <dgm:cxn modelId="{E6E4F8F3-E0FF-4D25-9133-710A7EA98475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Jangka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waktu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1 (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satu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)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kalender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kecuali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bila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Wajib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menggunakan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buku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tidak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sama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.</a:t>
          </a:r>
          <a:endParaRPr lang="en-US" dirty="0">
            <a:solidFill>
              <a:schemeClr val="tx1"/>
            </a:solidFill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C0AF3FFA-0E0E-4F99-903C-67781AF1C4B2}" type="presOf" srcId="{A61988D7-CD53-4F9E-8155-0C3C58E951A8}" destId="{EF7BBA51-B4AB-4337-A774-82EC0DAA246D}" srcOrd="0" destOrd="0" presId="urn:microsoft.com/office/officeart/2005/8/layout/vList2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4C162380-5B33-48CB-9A11-07FA9811A3E5}" type="presOf" srcId="{1AF233D1-8B73-44C4-9889-A4029E6BBC1C}" destId="{612DC772-8621-4182-B007-AA68B2FD558F}" srcOrd="0" destOrd="0" presId="urn:microsoft.com/office/officeart/2005/8/layout/vList2"/>
    <dgm:cxn modelId="{C3F7D367-8EC5-4DAB-AB88-DB12EA5B5A7A}" type="presOf" srcId="{CD27B38C-3F4E-4968-84F9-37B7210575DF}" destId="{C3DDC498-74F6-4956-BC50-2BB14E1712C6}" srcOrd="0" destOrd="0" presId="urn:microsoft.com/office/officeart/2005/8/layout/vList2"/>
    <dgm:cxn modelId="{E21FED52-ABA1-4311-A16B-C51DFB6C4B6E}" type="presParOf" srcId="{612DC772-8621-4182-B007-AA68B2FD558F}" destId="{C3DDC498-74F6-4956-BC50-2BB14E1712C6}" srcOrd="0" destOrd="0" presId="urn:microsoft.com/office/officeart/2005/8/layout/vList2"/>
    <dgm:cxn modelId="{A36E117D-D98B-4624-9039-C4F1316FDE8E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AF233D1-8B73-44C4-9889-A4029E6BBC1C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D27B38C-3F4E-4968-84F9-37B7210575DF}">
      <dgm:prSet phldrT="[Text]"/>
      <dgm:spPr/>
      <dgm:t>
        <a:bodyPr/>
        <a:lstStyle/>
        <a:p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Bagian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dirty="0">
            <a:latin typeface="Candara" pitchFamily="34" charset="0"/>
          </a:endParaRPr>
        </a:p>
      </dgm:t>
    </dgm:pt>
    <dgm:pt modelId="{F38C260A-0239-4020-89B7-1CAAC9DBD8E6}" type="par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5E8E13F-16F3-475E-9A28-DBA7942CEF34}" type="sibTrans" cxnId="{7726C64E-A39B-40AE-92F6-3B2836CB68DA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61988D7-CD53-4F9E-8155-0C3C58E951A8}">
      <dgm:prSet phldrT="[Text]"/>
      <dgm:spPr/>
      <dgm:t>
        <a:bodyPr/>
        <a:lstStyle/>
        <a:p>
          <a:pPr rtl="0"/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Bagian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dari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jangka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waktu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1 (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satu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)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sama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b="0" i="0" u="none" strike="noStrike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kalender</a:t>
          </a:r>
          <a:r>
            <a:rPr kumimoji="0" lang="en-US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.</a:t>
          </a:r>
          <a:endParaRPr lang="en-US" dirty="0">
            <a:latin typeface="Candara" pitchFamily="34" charset="0"/>
          </a:endParaRPr>
        </a:p>
      </dgm:t>
    </dgm:pt>
    <dgm:pt modelId="{C5687D3D-AECE-4A7D-A626-365086F2AA88}" type="par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7A6638D8-F482-461D-842A-F3DDC6532866}" type="sibTrans" cxnId="{F376BB8C-1E11-437F-B31D-A2EAB99439D0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612DC772-8621-4182-B007-AA68B2FD558F}" type="pres">
      <dgm:prSet presAssocID="{1AF233D1-8B73-44C4-9889-A4029E6B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DDC498-74F6-4956-BC50-2BB14E1712C6}" type="pres">
      <dgm:prSet presAssocID="{CD27B38C-3F4E-4968-84F9-37B7210575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BBA51-B4AB-4337-A774-82EC0DAA246D}" type="pres">
      <dgm:prSet presAssocID="{CD27B38C-3F4E-4968-84F9-37B7210575D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53CA7C-0079-4258-8F7A-920476321421}" type="presOf" srcId="{CD27B38C-3F4E-4968-84F9-37B7210575DF}" destId="{C3DDC498-74F6-4956-BC50-2BB14E1712C6}" srcOrd="0" destOrd="0" presId="urn:microsoft.com/office/officeart/2005/8/layout/vList2"/>
    <dgm:cxn modelId="{7726C64E-A39B-40AE-92F6-3B2836CB68DA}" srcId="{1AF233D1-8B73-44C4-9889-A4029E6BBC1C}" destId="{CD27B38C-3F4E-4968-84F9-37B7210575DF}" srcOrd="0" destOrd="0" parTransId="{F38C260A-0239-4020-89B7-1CAAC9DBD8E6}" sibTransId="{95E8E13F-16F3-475E-9A28-DBA7942CEF34}"/>
    <dgm:cxn modelId="{F376BB8C-1E11-437F-B31D-A2EAB99439D0}" srcId="{CD27B38C-3F4E-4968-84F9-37B7210575DF}" destId="{A61988D7-CD53-4F9E-8155-0C3C58E951A8}" srcOrd="0" destOrd="0" parTransId="{C5687D3D-AECE-4A7D-A626-365086F2AA88}" sibTransId="{7A6638D8-F482-461D-842A-F3DDC6532866}"/>
    <dgm:cxn modelId="{F6A015FA-C3E6-42D1-8592-ECF7E869635A}" type="presOf" srcId="{A61988D7-CD53-4F9E-8155-0C3C58E951A8}" destId="{EF7BBA51-B4AB-4337-A774-82EC0DAA246D}" srcOrd="0" destOrd="0" presId="urn:microsoft.com/office/officeart/2005/8/layout/vList2"/>
    <dgm:cxn modelId="{F4099E62-38F3-4A86-8956-70D6FC4D30DB}" type="presOf" srcId="{1AF233D1-8B73-44C4-9889-A4029E6BBC1C}" destId="{612DC772-8621-4182-B007-AA68B2FD558F}" srcOrd="0" destOrd="0" presId="urn:microsoft.com/office/officeart/2005/8/layout/vList2"/>
    <dgm:cxn modelId="{80DABC08-AFC3-42E2-93F7-52422B55C14B}" type="presParOf" srcId="{612DC772-8621-4182-B007-AA68B2FD558F}" destId="{C3DDC498-74F6-4956-BC50-2BB14E1712C6}" srcOrd="0" destOrd="0" presId="urn:microsoft.com/office/officeart/2005/8/layout/vList2"/>
    <dgm:cxn modelId="{BED1CFE1-BD42-4A20-AAFC-41F8A7093F3E}" type="presParOf" srcId="{612DC772-8621-4182-B007-AA68B2FD558F}" destId="{EF7BBA51-B4AB-4337-A774-82EC0DAA24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F1DA3F-DC86-45BE-8E0A-AAC62AB6353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63FBB2E-ED07-4860-945C-57BACD59BE4F}">
      <dgm:prSet phldrT="[Text]"/>
      <dgm:spPr/>
      <dgm:t>
        <a:bodyPr/>
        <a:lstStyle/>
        <a:p>
          <a:pPr marL="273050" indent="-273050" algn="l"/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1.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Mendaftarkan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diri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untuk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memperoleh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Nomor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Pokok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Wajib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Pajak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 (NPWP), </a:t>
          </a:r>
          <a:r>
            <a:rPr lang="en-US" dirty="0" err="1" smtClean="0">
              <a:solidFill>
                <a:srgbClr val="002060"/>
              </a:solidFill>
              <a:latin typeface="Candara" pitchFamily="34" charset="0"/>
            </a:rPr>
            <a:t>bagi</a:t>
          </a:r>
          <a:r>
            <a:rPr lang="en-US" dirty="0" smtClean="0">
              <a:solidFill>
                <a:srgbClr val="002060"/>
              </a:solidFill>
              <a:latin typeface="Candara" pitchFamily="34" charset="0"/>
            </a:rPr>
            <a:t>:</a:t>
          </a:r>
          <a:endParaRPr lang="en-US" dirty="0">
            <a:solidFill>
              <a:srgbClr val="002060"/>
            </a:solidFill>
            <a:latin typeface="Candara" pitchFamily="34" charset="0"/>
          </a:endParaRPr>
        </a:p>
      </dgm:t>
    </dgm:pt>
    <dgm:pt modelId="{CFE05AD1-406C-4034-A62B-7C8EF65F51B3}" type="par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10579D67-4320-4ACC-91CB-1458C4468E65}" type="sibTrans" cxnId="{B0DD34DF-2184-426C-A0BF-205B82D1512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965BA87-71E7-4930-B993-14B34050C6EA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a. WP OP yang </a:t>
          </a:r>
          <a:r>
            <a:rPr lang="en-US" dirty="0" err="1" smtClean="0">
              <a:latin typeface="Candara" pitchFamily="34" charset="0"/>
            </a:rPr>
            <a:t>melakukan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pekerjaan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bebas</a:t>
          </a:r>
          <a:r>
            <a:rPr lang="en-US" dirty="0" smtClean="0">
              <a:latin typeface="Candara" pitchFamily="34" charset="0"/>
            </a:rPr>
            <a:t>,</a:t>
          </a:r>
          <a:endParaRPr lang="en-US" dirty="0">
            <a:latin typeface="Candara" pitchFamily="34" charset="0"/>
          </a:endParaRPr>
        </a:p>
      </dgm:t>
    </dgm:pt>
    <dgm:pt modelId="{2EE78EC1-AE3C-44C0-8B67-00C300D12325}" type="parTrans" cxnId="{A059F0E9-919A-4B88-9956-A92DE130062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A785E9F-9A48-4673-BAAB-FAD5D1317710}" type="sibTrans" cxnId="{A059F0E9-919A-4B88-9956-A92DE130062F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50B6A9B3-95B9-44CF-95FE-2E2F2E5608DF}">
      <dgm:prSet phldrT="[Text]"/>
      <dgm:spPr/>
      <dgm:t>
        <a:bodyPr/>
        <a:lstStyle/>
        <a:p>
          <a:pPr marL="355600" indent="-355600" algn="l"/>
          <a:r>
            <a:rPr lang="en-US" dirty="0" smtClean="0">
              <a:latin typeface="Candara" pitchFamily="34" charset="0"/>
            </a:rPr>
            <a:t>b. WP OP yang </a:t>
          </a:r>
          <a:r>
            <a:rPr lang="en-US" dirty="0" err="1" smtClean="0">
              <a:latin typeface="Candara" pitchFamily="34" charset="0"/>
            </a:rPr>
            <a:t>tidak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melakukan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usaha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atau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pekerjaan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bebas</a:t>
          </a:r>
          <a:r>
            <a:rPr lang="en-US" dirty="0" smtClean="0">
              <a:latin typeface="Candara" pitchFamily="34" charset="0"/>
            </a:rPr>
            <a:t>, </a:t>
          </a:r>
          <a:r>
            <a:rPr lang="en-US" dirty="0" err="1" smtClean="0">
              <a:latin typeface="Candara" pitchFamily="34" charset="0"/>
            </a:rPr>
            <a:t>tetapi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berpenghasilan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melebihi</a:t>
          </a:r>
          <a:r>
            <a:rPr lang="en-US" dirty="0" smtClean="0">
              <a:latin typeface="Candara" pitchFamily="34" charset="0"/>
            </a:rPr>
            <a:t> PTKP</a:t>
          </a:r>
          <a:endParaRPr lang="en-US" dirty="0">
            <a:latin typeface="Candara" pitchFamily="34" charset="0"/>
          </a:endParaRPr>
        </a:p>
      </dgm:t>
    </dgm:pt>
    <dgm:pt modelId="{620D4055-EA70-44E4-BD56-CD57F735664A}" type="parTrans" cxnId="{2A268541-A250-4046-807D-0F9F6479B5E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4B61B97-F97B-4E47-9F2D-0D2288883039}" type="sibTrans" cxnId="{2A268541-A250-4046-807D-0F9F6479B5ED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C2B9E1F0-C3A8-4020-A139-735CAE3F187E}">
      <dgm:prSet phldrT="[Text]"/>
      <dgm:spPr/>
      <dgm:t>
        <a:bodyPr/>
        <a:lstStyle/>
        <a:p>
          <a:pPr marL="355600" indent="-355600" algn="l"/>
          <a:r>
            <a:rPr lang="en-US" dirty="0" smtClean="0">
              <a:latin typeface="Candara" pitchFamily="34" charset="0"/>
            </a:rPr>
            <a:t>c. </a:t>
          </a:r>
          <a:r>
            <a:rPr lang="en-US" dirty="0" err="1" smtClean="0">
              <a:latin typeface="Candara" pitchFamily="34" charset="0"/>
            </a:rPr>
            <a:t>Wanita</a:t>
          </a:r>
          <a:r>
            <a:rPr lang="en-US" dirty="0" smtClean="0">
              <a:latin typeface="Candara" pitchFamily="34" charset="0"/>
            </a:rPr>
            <a:t> yang </a:t>
          </a:r>
          <a:r>
            <a:rPr lang="en-US" dirty="0" err="1" smtClean="0">
              <a:latin typeface="Candara" pitchFamily="34" charset="0"/>
            </a:rPr>
            <a:t>telah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menikah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dan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menjalankan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kewajiban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perpajakannya</a:t>
          </a:r>
          <a:r>
            <a:rPr lang="en-US" dirty="0" smtClean="0">
              <a:latin typeface="Candara" pitchFamily="34" charset="0"/>
            </a:rPr>
            <a:t> </a:t>
          </a:r>
          <a:r>
            <a:rPr lang="en-US" dirty="0" err="1" smtClean="0">
              <a:latin typeface="Candara" pitchFamily="34" charset="0"/>
            </a:rPr>
            <a:t>sendiri</a:t>
          </a:r>
          <a:endParaRPr lang="en-US" dirty="0">
            <a:latin typeface="Candara" pitchFamily="34" charset="0"/>
          </a:endParaRPr>
        </a:p>
      </dgm:t>
    </dgm:pt>
    <dgm:pt modelId="{E476FB7A-E6D3-45BE-8EFA-F838A7CBF49A}" type="parTrans" cxnId="{015C309F-B884-431A-82F6-45C3001A4BB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AD52B2B3-8A1D-4D10-812D-782B2D12D4FC}" type="sibTrans" cxnId="{015C309F-B884-431A-82F6-45C3001A4BB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9B0C2E75-67D0-49C7-8AAC-10C5218071C5}">
      <dgm:prSet phldrT="[Text]"/>
      <dgm:spPr/>
      <dgm:t>
        <a:bodyPr/>
        <a:lstStyle/>
        <a:p>
          <a:pPr algn="l"/>
          <a:r>
            <a:rPr lang="en-US" dirty="0" smtClean="0">
              <a:latin typeface="Candara" pitchFamily="34" charset="0"/>
            </a:rPr>
            <a:t>d. </a:t>
          </a:r>
          <a:r>
            <a:rPr lang="en-US" dirty="0" err="1" smtClean="0">
              <a:latin typeface="Candara" pitchFamily="34" charset="0"/>
            </a:rPr>
            <a:t>Setiap</a:t>
          </a:r>
          <a:r>
            <a:rPr lang="en-US" dirty="0" smtClean="0">
              <a:latin typeface="Candara" pitchFamily="34" charset="0"/>
            </a:rPr>
            <a:t> WP </a:t>
          </a:r>
          <a:r>
            <a:rPr lang="en-US" dirty="0" err="1" smtClean="0">
              <a:latin typeface="Candara" pitchFamily="34" charset="0"/>
            </a:rPr>
            <a:t>Badan</a:t>
          </a:r>
          <a:endParaRPr lang="en-US" dirty="0">
            <a:latin typeface="Candara" pitchFamily="34" charset="0"/>
          </a:endParaRPr>
        </a:p>
      </dgm:t>
    </dgm:pt>
    <dgm:pt modelId="{574AE33B-C804-448A-99DC-8797D9F3AC7D}" type="parTrans" cxnId="{22B76ED4-5E47-4EF0-A00E-590B5CF378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882A6911-0FE3-47D7-94BE-0F7F58F7CFD2}" type="sibTrans" cxnId="{22B76ED4-5E47-4EF0-A00E-590B5CF37883}">
      <dgm:prSet/>
      <dgm:spPr/>
      <dgm:t>
        <a:bodyPr/>
        <a:lstStyle/>
        <a:p>
          <a:endParaRPr lang="en-US">
            <a:latin typeface="Candara" pitchFamily="34" charset="0"/>
          </a:endParaRPr>
        </a:p>
      </dgm:t>
    </dgm:pt>
    <dgm:pt modelId="{436CEE84-B959-432C-A1B1-BDAFA476AB08}" type="pres">
      <dgm:prSet presAssocID="{61F1DA3F-DC86-45BE-8E0A-AAC62AB6353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13A3E9-CCED-46A9-B5AF-E2FC4FEFFF97}" type="pres">
      <dgm:prSet presAssocID="{A63FBB2E-ED07-4860-945C-57BACD59BE4F}" presName="root" presStyleCnt="0"/>
      <dgm:spPr/>
    </dgm:pt>
    <dgm:pt modelId="{AF981871-85B3-4638-9EE3-A0BC46C5454F}" type="pres">
      <dgm:prSet presAssocID="{A63FBB2E-ED07-4860-945C-57BACD59BE4F}" presName="rootComposite" presStyleCnt="0"/>
      <dgm:spPr/>
    </dgm:pt>
    <dgm:pt modelId="{1C23AF07-3A67-4E89-BF86-1469959727B3}" type="pres">
      <dgm:prSet presAssocID="{A63FBB2E-ED07-4860-945C-57BACD59BE4F}" presName="rootText" presStyleLbl="node1" presStyleIdx="0" presStyleCnt="1" custScaleX="665293"/>
      <dgm:spPr/>
      <dgm:t>
        <a:bodyPr/>
        <a:lstStyle/>
        <a:p>
          <a:endParaRPr lang="en-US"/>
        </a:p>
      </dgm:t>
    </dgm:pt>
    <dgm:pt modelId="{9172DC9D-4465-41D1-8591-C9D9ED61CE4D}" type="pres">
      <dgm:prSet presAssocID="{A63FBB2E-ED07-4860-945C-57BACD59BE4F}" presName="rootConnector" presStyleLbl="node1" presStyleIdx="0" presStyleCnt="1"/>
      <dgm:spPr/>
      <dgm:t>
        <a:bodyPr/>
        <a:lstStyle/>
        <a:p>
          <a:endParaRPr lang="en-US"/>
        </a:p>
      </dgm:t>
    </dgm:pt>
    <dgm:pt modelId="{53142379-91D1-4CFA-8F06-8C33CDBB57FF}" type="pres">
      <dgm:prSet presAssocID="{A63FBB2E-ED07-4860-945C-57BACD59BE4F}" presName="childShape" presStyleCnt="0"/>
      <dgm:spPr/>
    </dgm:pt>
    <dgm:pt modelId="{00FE675B-8BB6-43E5-951B-B5F516902254}" type="pres">
      <dgm:prSet presAssocID="{2EE78EC1-AE3C-44C0-8B67-00C300D12325}" presName="Name13" presStyleLbl="parChTrans1D2" presStyleIdx="0" presStyleCnt="4"/>
      <dgm:spPr/>
      <dgm:t>
        <a:bodyPr/>
        <a:lstStyle/>
        <a:p>
          <a:endParaRPr lang="en-US"/>
        </a:p>
      </dgm:t>
    </dgm:pt>
    <dgm:pt modelId="{2F7A6860-385D-44E0-82D8-C695FA92D73B}" type="pres">
      <dgm:prSet presAssocID="{5965BA87-71E7-4930-B993-14B34050C6EA}" presName="childText" presStyleLbl="bgAcc1" presStyleIdx="0" presStyleCnt="4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4F1AD2-0A71-4D1C-B1A4-2320A5E7A398}" type="pres">
      <dgm:prSet presAssocID="{620D4055-EA70-44E4-BD56-CD57F735664A}" presName="Name13" presStyleLbl="parChTrans1D2" presStyleIdx="1" presStyleCnt="4"/>
      <dgm:spPr/>
      <dgm:t>
        <a:bodyPr/>
        <a:lstStyle/>
        <a:p>
          <a:endParaRPr lang="en-US"/>
        </a:p>
      </dgm:t>
    </dgm:pt>
    <dgm:pt modelId="{5B6D4737-8463-4307-9183-DFF20CA90DCF}" type="pres">
      <dgm:prSet presAssocID="{50B6A9B3-95B9-44CF-95FE-2E2F2E5608DF}" presName="childText" presStyleLbl="bgAcc1" presStyleIdx="1" presStyleCnt="4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E2B3BA-7F01-4CA6-937D-F25C333B0FFA}" type="pres">
      <dgm:prSet presAssocID="{E476FB7A-E6D3-45BE-8EFA-F838A7CBF49A}" presName="Name13" presStyleLbl="parChTrans1D2" presStyleIdx="2" presStyleCnt="4"/>
      <dgm:spPr/>
      <dgm:t>
        <a:bodyPr/>
        <a:lstStyle/>
        <a:p>
          <a:endParaRPr lang="en-US"/>
        </a:p>
      </dgm:t>
    </dgm:pt>
    <dgm:pt modelId="{AEC0C1B0-414C-4445-B13B-F6B6F3FF757E}" type="pres">
      <dgm:prSet presAssocID="{C2B9E1F0-C3A8-4020-A139-735CAE3F187E}" presName="childText" presStyleLbl="bgAcc1" presStyleIdx="2" presStyleCnt="4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6F7D-B602-4E6F-9ED6-260B0CED549A}" type="pres">
      <dgm:prSet presAssocID="{574AE33B-C804-448A-99DC-8797D9F3AC7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DF8A8146-CB72-4BAB-A7D7-2D73271FAA3E}" type="pres">
      <dgm:prSet presAssocID="{9B0C2E75-67D0-49C7-8AAC-10C5218071C5}" presName="childText" presStyleLbl="bgAcc1" presStyleIdx="3" presStyleCnt="4" custScaleX="574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268541-A250-4046-807D-0F9F6479B5ED}" srcId="{A63FBB2E-ED07-4860-945C-57BACD59BE4F}" destId="{50B6A9B3-95B9-44CF-95FE-2E2F2E5608DF}" srcOrd="1" destOrd="0" parTransId="{620D4055-EA70-44E4-BD56-CD57F735664A}" sibTransId="{94B61B97-F97B-4E47-9F2D-0D2288883039}"/>
    <dgm:cxn modelId="{4C50A742-5570-47AF-9966-DADD54223079}" type="presOf" srcId="{E476FB7A-E6D3-45BE-8EFA-F838A7CBF49A}" destId="{CBE2B3BA-7F01-4CA6-937D-F25C333B0FFA}" srcOrd="0" destOrd="0" presId="urn:microsoft.com/office/officeart/2005/8/layout/hierarchy3"/>
    <dgm:cxn modelId="{40F0630D-FAFF-4760-804A-CE19BB878495}" type="presOf" srcId="{620D4055-EA70-44E4-BD56-CD57F735664A}" destId="{684F1AD2-0A71-4D1C-B1A4-2320A5E7A398}" srcOrd="0" destOrd="0" presId="urn:microsoft.com/office/officeart/2005/8/layout/hierarchy3"/>
    <dgm:cxn modelId="{CDC0265D-60A0-4A70-AB6E-F60EA194D31D}" type="presOf" srcId="{50B6A9B3-95B9-44CF-95FE-2E2F2E5608DF}" destId="{5B6D4737-8463-4307-9183-DFF20CA90DCF}" srcOrd="0" destOrd="0" presId="urn:microsoft.com/office/officeart/2005/8/layout/hierarchy3"/>
    <dgm:cxn modelId="{8CDAE116-78DA-43E7-BC86-C69C3B98BF31}" type="presOf" srcId="{2EE78EC1-AE3C-44C0-8B67-00C300D12325}" destId="{00FE675B-8BB6-43E5-951B-B5F516902254}" srcOrd="0" destOrd="0" presId="urn:microsoft.com/office/officeart/2005/8/layout/hierarchy3"/>
    <dgm:cxn modelId="{18871BF0-DE8B-4657-B508-98BA77F27B66}" type="presOf" srcId="{9B0C2E75-67D0-49C7-8AAC-10C5218071C5}" destId="{DF8A8146-CB72-4BAB-A7D7-2D73271FAA3E}" srcOrd="0" destOrd="0" presId="urn:microsoft.com/office/officeart/2005/8/layout/hierarchy3"/>
    <dgm:cxn modelId="{55137178-2419-439B-99A2-4706FE0D8A5F}" type="presOf" srcId="{574AE33B-C804-448A-99DC-8797D9F3AC7D}" destId="{0C7B6F7D-B602-4E6F-9ED6-260B0CED549A}" srcOrd="0" destOrd="0" presId="urn:microsoft.com/office/officeart/2005/8/layout/hierarchy3"/>
    <dgm:cxn modelId="{22B76ED4-5E47-4EF0-A00E-590B5CF37883}" srcId="{A63FBB2E-ED07-4860-945C-57BACD59BE4F}" destId="{9B0C2E75-67D0-49C7-8AAC-10C5218071C5}" srcOrd="3" destOrd="0" parTransId="{574AE33B-C804-448A-99DC-8797D9F3AC7D}" sibTransId="{882A6911-0FE3-47D7-94BE-0F7F58F7CFD2}"/>
    <dgm:cxn modelId="{D29F335F-D1DB-4FBB-AE58-37263792309C}" type="presOf" srcId="{A63FBB2E-ED07-4860-945C-57BACD59BE4F}" destId="{1C23AF07-3A67-4E89-BF86-1469959727B3}" srcOrd="0" destOrd="0" presId="urn:microsoft.com/office/officeart/2005/8/layout/hierarchy3"/>
    <dgm:cxn modelId="{B0DD34DF-2184-426C-A0BF-205B82D15123}" srcId="{61F1DA3F-DC86-45BE-8E0A-AAC62AB63533}" destId="{A63FBB2E-ED07-4860-945C-57BACD59BE4F}" srcOrd="0" destOrd="0" parTransId="{CFE05AD1-406C-4034-A62B-7C8EF65F51B3}" sibTransId="{10579D67-4320-4ACC-91CB-1458C4468E65}"/>
    <dgm:cxn modelId="{B6448DCE-D5DD-40D6-8F6F-42B88CB04343}" type="presOf" srcId="{61F1DA3F-DC86-45BE-8E0A-AAC62AB63533}" destId="{436CEE84-B959-432C-A1B1-BDAFA476AB08}" srcOrd="0" destOrd="0" presId="urn:microsoft.com/office/officeart/2005/8/layout/hierarchy3"/>
    <dgm:cxn modelId="{2D767748-88AA-4FAD-BFEB-D6C8BE4BB6F2}" type="presOf" srcId="{C2B9E1F0-C3A8-4020-A139-735CAE3F187E}" destId="{AEC0C1B0-414C-4445-B13B-F6B6F3FF757E}" srcOrd="0" destOrd="0" presId="urn:microsoft.com/office/officeart/2005/8/layout/hierarchy3"/>
    <dgm:cxn modelId="{A406549C-AE8F-429D-83EE-EDDE8101B3FD}" type="presOf" srcId="{A63FBB2E-ED07-4860-945C-57BACD59BE4F}" destId="{9172DC9D-4465-41D1-8591-C9D9ED61CE4D}" srcOrd="1" destOrd="0" presId="urn:microsoft.com/office/officeart/2005/8/layout/hierarchy3"/>
    <dgm:cxn modelId="{A059F0E9-919A-4B88-9956-A92DE130062F}" srcId="{A63FBB2E-ED07-4860-945C-57BACD59BE4F}" destId="{5965BA87-71E7-4930-B993-14B34050C6EA}" srcOrd="0" destOrd="0" parTransId="{2EE78EC1-AE3C-44C0-8B67-00C300D12325}" sibTransId="{4A785E9F-9A48-4673-BAAB-FAD5D1317710}"/>
    <dgm:cxn modelId="{015C309F-B884-431A-82F6-45C3001A4BB3}" srcId="{A63FBB2E-ED07-4860-945C-57BACD59BE4F}" destId="{C2B9E1F0-C3A8-4020-A139-735CAE3F187E}" srcOrd="2" destOrd="0" parTransId="{E476FB7A-E6D3-45BE-8EFA-F838A7CBF49A}" sibTransId="{AD52B2B3-8A1D-4D10-812D-782B2D12D4FC}"/>
    <dgm:cxn modelId="{3FED7AB5-6FCD-4A5D-A49F-5D57E286715D}" type="presOf" srcId="{5965BA87-71E7-4930-B993-14B34050C6EA}" destId="{2F7A6860-385D-44E0-82D8-C695FA92D73B}" srcOrd="0" destOrd="0" presId="urn:microsoft.com/office/officeart/2005/8/layout/hierarchy3"/>
    <dgm:cxn modelId="{38CA2687-617C-445A-B182-E1AA4CD13183}" type="presParOf" srcId="{436CEE84-B959-432C-A1B1-BDAFA476AB08}" destId="{0E13A3E9-CCED-46A9-B5AF-E2FC4FEFFF97}" srcOrd="0" destOrd="0" presId="urn:microsoft.com/office/officeart/2005/8/layout/hierarchy3"/>
    <dgm:cxn modelId="{902B0EC7-FE87-4C25-8360-4730A0C0E006}" type="presParOf" srcId="{0E13A3E9-CCED-46A9-B5AF-E2FC4FEFFF97}" destId="{AF981871-85B3-4638-9EE3-A0BC46C5454F}" srcOrd="0" destOrd="0" presId="urn:microsoft.com/office/officeart/2005/8/layout/hierarchy3"/>
    <dgm:cxn modelId="{F381E201-B74E-479E-BAB3-A5CBA7BDE693}" type="presParOf" srcId="{AF981871-85B3-4638-9EE3-A0BC46C5454F}" destId="{1C23AF07-3A67-4E89-BF86-1469959727B3}" srcOrd="0" destOrd="0" presId="urn:microsoft.com/office/officeart/2005/8/layout/hierarchy3"/>
    <dgm:cxn modelId="{207A9905-7A36-42A2-A304-841F10182361}" type="presParOf" srcId="{AF981871-85B3-4638-9EE3-A0BC46C5454F}" destId="{9172DC9D-4465-41D1-8591-C9D9ED61CE4D}" srcOrd="1" destOrd="0" presId="urn:microsoft.com/office/officeart/2005/8/layout/hierarchy3"/>
    <dgm:cxn modelId="{F1F4D7E2-54F6-4F4B-BB4F-59FDED28363B}" type="presParOf" srcId="{0E13A3E9-CCED-46A9-B5AF-E2FC4FEFFF97}" destId="{53142379-91D1-4CFA-8F06-8C33CDBB57FF}" srcOrd="1" destOrd="0" presId="urn:microsoft.com/office/officeart/2005/8/layout/hierarchy3"/>
    <dgm:cxn modelId="{3E530791-C44E-48C0-ADBA-24D2DFA38661}" type="presParOf" srcId="{53142379-91D1-4CFA-8F06-8C33CDBB57FF}" destId="{00FE675B-8BB6-43E5-951B-B5F516902254}" srcOrd="0" destOrd="0" presId="urn:microsoft.com/office/officeart/2005/8/layout/hierarchy3"/>
    <dgm:cxn modelId="{3CF40A4E-0F42-4405-8476-AD3344709BB1}" type="presParOf" srcId="{53142379-91D1-4CFA-8F06-8C33CDBB57FF}" destId="{2F7A6860-385D-44E0-82D8-C695FA92D73B}" srcOrd="1" destOrd="0" presId="urn:microsoft.com/office/officeart/2005/8/layout/hierarchy3"/>
    <dgm:cxn modelId="{0AB7C887-3E4C-4E05-B25B-ABD3D05CDCD3}" type="presParOf" srcId="{53142379-91D1-4CFA-8F06-8C33CDBB57FF}" destId="{684F1AD2-0A71-4D1C-B1A4-2320A5E7A398}" srcOrd="2" destOrd="0" presId="urn:microsoft.com/office/officeart/2005/8/layout/hierarchy3"/>
    <dgm:cxn modelId="{2526411B-DD5D-4206-9C8A-E961563050ED}" type="presParOf" srcId="{53142379-91D1-4CFA-8F06-8C33CDBB57FF}" destId="{5B6D4737-8463-4307-9183-DFF20CA90DCF}" srcOrd="3" destOrd="0" presId="urn:microsoft.com/office/officeart/2005/8/layout/hierarchy3"/>
    <dgm:cxn modelId="{8EE26DF7-A61D-41F7-822A-0BFEBB38F8E4}" type="presParOf" srcId="{53142379-91D1-4CFA-8F06-8C33CDBB57FF}" destId="{CBE2B3BA-7F01-4CA6-937D-F25C333B0FFA}" srcOrd="4" destOrd="0" presId="urn:microsoft.com/office/officeart/2005/8/layout/hierarchy3"/>
    <dgm:cxn modelId="{FAD6F6B9-2883-4BBC-923F-66C786F8A32E}" type="presParOf" srcId="{53142379-91D1-4CFA-8F06-8C33CDBB57FF}" destId="{AEC0C1B0-414C-4445-B13B-F6B6F3FF757E}" srcOrd="5" destOrd="0" presId="urn:microsoft.com/office/officeart/2005/8/layout/hierarchy3"/>
    <dgm:cxn modelId="{C45BE269-A250-42F3-8103-3675DD5AA6BD}" type="presParOf" srcId="{53142379-91D1-4CFA-8F06-8C33CDBB57FF}" destId="{0C7B6F7D-B602-4E6F-9ED6-260B0CED549A}" srcOrd="6" destOrd="0" presId="urn:microsoft.com/office/officeart/2005/8/layout/hierarchy3"/>
    <dgm:cxn modelId="{2058FCA3-29A9-4A32-8A80-CAA3805894F4}" type="presParOf" srcId="{53142379-91D1-4CFA-8F06-8C33CDBB57FF}" destId="{DF8A8146-CB72-4BAB-A7D7-2D73271FAA3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60DA4-9D1E-4E88-9763-30EEBA8EB4A9}">
      <dsp:nvSpPr>
        <dsp:cNvPr id="0" name=""/>
        <dsp:cNvSpPr/>
      </dsp:nvSpPr>
      <dsp:spPr>
        <a:xfrm rot="10800000">
          <a:off x="1181658" y="1047"/>
          <a:ext cx="3932829" cy="764232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005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Surat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tagihan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endParaRPr lang="en-US" sz="2100" kern="1200" dirty="0">
            <a:latin typeface="Candara" pitchFamily="34" charset="0"/>
          </a:endParaRPr>
        </a:p>
      </dsp:txBody>
      <dsp:txXfrm rot="10800000">
        <a:off x="1372716" y="1047"/>
        <a:ext cx="3741771" cy="764232"/>
      </dsp:txXfrm>
    </dsp:sp>
    <dsp:sp modelId="{8F7DAE92-1D83-4EEE-8DDC-47624B063DFC}">
      <dsp:nvSpPr>
        <dsp:cNvPr id="0" name=""/>
        <dsp:cNvSpPr/>
      </dsp:nvSpPr>
      <dsp:spPr>
        <a:xfrm>
          <a:off x="799541" y="1047"/>
          <a:ext cx="764232" cy="764232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02B75-BAB4-4004-8DFF-4B61ACB059B8}">
      <dsp:nvSpPr>
        <dsp:cNvPr id="0" name=""/>
        <dsp:cNvSpPr/>
      </dsp:nvSpPr>
      <dsp:spPr>
        <a:xfrm rot="10800000">
          <a:off x="1181658" y="993409"/>
          <a:ext cx="3932829" cy="764232"/>
        </a:xfrm>
        <a:prstGeom prst="homePlate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005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Surat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paksa</a:t>
          </a:r>
          <a:endParaRPr lang="en-US" sz="2100" kern="1200" dirty="0">
            <a:latin typeface="Candara" pitchFamily="34" charset="0"/>
          </a:endParaRPr>
        </a:p>
      </dsp:txBody>
      <dsp:txXfrm rot="10800000">
        <a:off x="1372716" y="993409"/>
        <a:ext cx="3741771" cy="764232"/>
      </dsp:txXfrm>
    </dsp:sp>
    <dsp:sp modelId="{E6A72002-7734-47B8-B356-C0445CC90656}">
      <dsp:nvSpPr>
        <dsp:cNvPr id="0" name=""/>
        <dsp:cNvSpPr/>
      </dsp:nvSpPr>
      <dsp:spPr>
        <a:xfrm>
          <a:off x="799541" y="993409"/>
          <a:ext cx="764232" cy="764232"/>
        </a:xfrm>
        <a:prstGeom prst="ellipse">
          <a:avLst/>
        </a:prstGeom>
        <a:solidFill>
          <a:schemeClr val="accent3">
            <a:tint val="50000"/>
            <a:hueOff val="518559"/>
            <a:satOff val="25000"/>
            <a:lumOff val="4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4F1049-F7F4-4D33-8180-94F6BA02C7C7}">
      <dsp:nvSpPr>
        <dsp:cNvPr id="0" name=""/>
        <dsp:cNvSpPr/>
      </dsp:nvSpPr>
      <dsp:spPr>
        <a:xfrm rot="10800000">
          <a:off x="1181658" y="1985770"/>
          <a:ext cx="3932829" cy="764232"/>
        </a:xfrm>
        <a:prstGeom prst="homePlat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005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Keberatan</a:t>
          </a:r>
          <a:r>
            <a:rPr lang="en-US" sz="2100" kern="1200" dirty="0" smtClean="0">
              <a:latin typeface="Candara" pitchFamily="34" charset="0"/>
            </a:rPr>
            <a:t>, banding, </a:t>
          </a:r>
          <a:r>
            <a:rPr lang="en-US" sz="2100" kern="1200" dirty="0" err="1" smtClean="0">
              <a:latin typeface="Candara" pitchFamily="34" charset="0"/>
            </a:rPr>
            <a:t>peninjauan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kembali</a:t>
          </a:r>
          <a:endParaRPr lang="en-US" sz="2100" kern="1200" dirty="0">
            <a:latin typeface="Candara" pitchFamily="34" charset="0"/>
          </a:endParaRPr>
        </a:p>
      </dsp:txBody>
      <dsp:txXfrm rot="10800000">
        <a:off x="1372716" y="1985770"/>
        <a:ext cx="3741771" cy="764232"/>
      </dsp:txXfrm>
    </dsp:sp>
    <dsp:sp modelId="{F6D5A047-E8C3-4270-A724-A50F6743611C}">
      <dsp:nvSpPr>
        <dsp:cNvPr id="0" name=""/>
        <dsp:cNvSpPr/>
      </dsp:nvSpPr>
      <dsp:spPr>
        <a:xfrm>
          <a:off x="799541" y="1985770"/>
          <a:ext cx="764232" cy="764232"/>
        </a:xfrm>
        <a:prstGeom prst="ellipse">
          <a:avLst/>
        </a:prstGeom>
        <a:solidFill>
          <a:schemeClr val="accent3">
            <a:tint val="50000"/>
            <a:hueOff val="1037118"/>
            <a:satOff val="50000"/>
            <a:lumOff val="9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911FB-D219-4C16-BC6E-FC28608CF106}">
      <dsp:nvSpPr>
        <dsp:cNvPr id="0" name=""/>
        <dsp:cNvSpPr/>
      </dsp:nvSpPr>
      <dsp:spPr>
        <a:xfrm rot="10800000">
          <a:off x="1181658" y="2978132"/>
          <a:ext cx="3932829" cy="764232"/>
        </a:xfrm>
        <a:prstGeom prst="homePlate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005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Pembukuan</a:t>
          </a:r>
          <a:r>
            <a:rPr lang="en-US" sz="2100" kern="1200" dirty="0" smtClean="0">
              <a:latin typeface="Candara" pitchFamily="34" charset="0"/>
            </a:rPr>
            <a:t>, </a:t>
          </a:r>
          <a:r>
            <a:rPr lang="en-US" sz="2100" kern="1200" dirty="0" err="1" smtClean="0">
              <a:latin typeface="Candara" pitchFamily="34" charset="0"/>
            </a:rPr>
            <a:t>pemeriksaan</a:t>
          </a:r>
          <a:r>
            <a:rPr lang="en-US" sz="2100" kern="1200" dirty="0" smtClean="0">
              <a:latin typeface="Candara" pitchFamily="34" charset="0"/>
            </a:rPr>
            <a:t>, </a:t>
          </a:r>
          <a:r>
            <a:rPr lang="en-US" sz="2100" kern="1200" dirty="0" err="1" smtClean="0">
              <a:latin typeface="Candara" pitchFamily="34" charset="0"/>
            </a:rPr>
            <a:t>penyidikan</a:t>
          </a:r>
          <a:endParaRPr lang="en-US" sz="2100" kern="1200" dirty="0">
            <a:latin typeface="Candara" pitchFamily="34" charset="0"/>
          </a:endParaRPr>
        </a:p>
      </dsp:txBody>
      <dsp:txXfrm rot="10800000">
        <a:off x="1372716" y="2978132"/>
        <a:ext cx="3741771" cy="764232"/>
      </dsp:txXfrm>
    </dsp:sp>
    <dsp:sp modelId="{FF52CE9B-98CF-4E57-A66B-C9EE3F209E6B}">
      <dsp:nvSpPr>
        <dsp:cNvPr id="0" name=""/>
        <dsp:cNvSpPr/>
      </dsp:nvSpPr>
      <dsp:spPr>
        <a:xfrm>
          <a:off x="799541" y="2978132"/>
          <a:ext cx="764232" cy="764232"/>
        </a:xfrm>
        <a:prstGeom prst="ellipse">
          <a:avLst/>
        </a:prstGeom>
        <a:solidFill>
          <a:schemeClr val="accent3">
            <a:tint val="50000"/>
            <a:hueOff val="1555677"/>
            <a:satOff val="75000"/>
            <a:lumOff val="14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ED0F6-F780-450B-93C8-DCA4F3C7A2F3}">
      <dsp:nvSpPr>
        <dsp:cNvPr id="0" name=""/>
        <dsp:cNvSpPr/>
      </dsp:nvSpPr>
      <dsp:spPr>
        <a:xfrm rot="10800000">
          <a:off x="1181658" y="3970493"/>
          <a:ext cx="3932829" cy="764232"/>
        </a:xfrm>
        <a:prstGeom prst="homePlat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7005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Sanksi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endParaRPr lang="en-US" sz="2100" kern="1200" dirty="0">
            <a:latin typeface="Candara" pitchFamily="34" charset="0"/>
          </a:endParaRPr>
        </a:p>
      </dsp:txBody>
      <dsp:txXfrm rot="10800000">
        <a:off x="1372716" y="3970493"/>
        <a:ext cx="3741771" cy="764232"/>
      </dsp:txXfrm>
    </dsp:sp>
    <dsp:sp modelId="{35394088-1B66-44E0-8719-CCA05F1F1A13}">
      <dsp:nvSpPr>
        <dsp:cNvPr id="0" name=""/>
        <dsp:cNvSpPr/>
      </dsp:nvSpPr>
      <dsp:spPr>
        <a:xfrm>
          <a:off x="799541" y="3970493"/>
          <a:ext cx="764232" cy="764232"/>
        </a:xfrm>
        <a:prstGeom prst="ellipse">
          <a:avLst/>
        </a:prstGeom>
        <a:solidFill>
          <a:schemeClr val="accent3">
            <a:tint val="50000"/>
            <a:hueOff val="2074236"/>
            <a:satOff val="100000"/>
            <a:lumOff val="19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1159" y="529666"/>
          <a:ext cx="9288520" cy="1349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273050" lvl="0" indent="-27305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>
              <a:solidFill>
                <a:srgbClr val="002060"/>
              </a:solidFill>
              <a:latin typeface="Candara" pitchFamily="34" charset="0"/>
            </a:rPr>
            <a:t>2. </a:t>
          </a:r>
          <a:r>
            <a:rPr lang="en-US" sz="3800" kern="1200" dirty="0" err="1" smtClean="0">
              <a:latin typeface="Candara" pitchFamily="34" charset="0"/>
            </a:rPr>
            <a:t>Mendaftarkan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diri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untuk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dikukuhkan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sebagai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Pengusaha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Kena</a:t>
          </a:r>
          <a:r>
            <a:rPr lang="en-US" sz="3800" kern="1200" dirty="0" smtClean="0">
              <a:latin typeface="Candara" pitchFamily="34" charset="0"/>
            </a:rPr>
            <a:t> </a:t>
          </a:r>
          <a:r>
            <a:rPr lang="en-US" sz="3800" kern="1200" dirty="0" err="1" smtClean="0">
              <a:latin typeface="Candara" pitchFamily="34" charset="0"/>
            </a:rPr>
            <a:t>Pajak</a:t>
          </a:r>
          <a:r>
            <a:rPr lang="en-US" sz="3800" kern="1200" dirty="0" smtClean="0">
              <a:latin typeface="Candara" pitchFamily="34" charset="0"/>
            </a:rPr>
            <a:t> (PKP), </a:t>
          </a:r>
          <a:r>
            <a:rPr lang="en-US" sz="3800" kern="1200" dirty="0" err="1" smtClean="0">
              <a:latin typeface="Candara" pitchFamily="34" charset="0"/>
            </a:rPr>
            <a:t>bagi</a:t>
          </a:r>
          <a:r>
            <a:rPr lang="en-US" sz="3800" kern="1200" dirty="0" smtClean="0">
              <a:latin typeface="Candara" pitchFamily="34" charset="0"/>
            </a:rPr>
            <a:t>:</a:t>
          </a:r>
          <a:endParaRPr lang="en-US" sz="38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40686" y="569193"/>
        <a:ext cx="9209466" cy="1270489"/>
      </dsp:txXfrm>
    </dsp:sp>
    <dsp:sp modelId="{00FE675B-8BB6-43E5-951B-B5F516902254}">
      <dsp:nvSpPr>
        <dsp:cNvPr id="0" name=""/>
        <dsp:cNvSpPr/>
      </dsp:nvSpPr>
      <dsp:spPr>
        <a:xfrm>
          <a:off x="930011" y="1879210"/>
          <a:ext cx="928852" cy="746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252"/>
              </a:lnTo>
              <a:lnTo>
                <a:pt x="928852" y="746252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A6860-385D-44E0-82D8-C695FA92D73B}">
      <dsp:nvSpPr>
        <dsp:cNvPr id="0" name=""/>
        <dsp:cNvSpPr/>
      </dsp:nvSpPr>
      <dsp:spPr>
        <a:xfrm>
          <a:off x="1858863" y="2127961"/>
          <a:ext cx="9140073" cy="99500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273050" lvl="0" indent="-27305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ndara" pitchFamily="34" charset="0"/>
            </a:rPr>
            <a:t>a. </a:t>
          </a:r>
          <a:r>
            <a:rPr lang="en-US" sz="3000" kern="1200" dirty="0" err="1" smtClean="0">
              <a:latin typeface="Candara" pitchFamily="34" charset="0"/>
            </a:rPr>
            <a:t>Pengusaha</a:t>
          </a:r>
          <a:r>
            <a:rPr lang="en-US" sz="3000" kern="1200" dirty="0" smtClean="0">
              <a:latin typeface="Candara" pitchFamily="34" charset="0"/>
            </a:rPr>
            <a:t> yang </a:t>
          </a:r>
          <a:r>
            <a:rPr lang="en-US" sz="3000" kern="1200" dirty="0" err="1" smtClean="0">
              <a:latin typeface="Candara" pitchFamily="34" charset="0"/>
            </a:rPr>
            <a:t>memiliki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peredaran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bruto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melebihi</a:t>
          </a:r>
          <a:r>
            <a:rPr lang="en-US" sz="3000" kern="1200" dirty="0" smtClean="0">
              <a:latin typeface="Candara" pitchFamily="34" charset="0"/>
            </a:rPr>
            <a:t> Rp4.800.000.000 (</a:t>
          </a:r>
          <a:r>
            <a:rPr lang="en-US" sz="3000" kern="1200" dirty="0" err="1" smtClean="0">
              <a:latin typeface="Candara" pitchFamily="34" charset="0"/>
            </a:rPr>
            <a:t>batasan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pengusaha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kecil</a:t>
          </a:r>
          <a:r>
            <a:rPr lang="en-US" sz="3000" kern="1200" dirty="0" smtClean="0">
              <a:latin typeface="Candara" pitchFamily="34" charset="0"/>
            </a:rPr>
            <a:t>)</a:t>
          </a:r>
          <a:endParaRPr lang="en-US" sz="3000" kern="1200" dirty="0">
            <a:latin typeface="Candara" pitchFamily="34" charset="0"/>
          </a:endParaRPr>
        </a:p>
      </dsp:txBody>
      <dsp:txXfrm>
        <a:off x="1888006" y="2157104"/>
        <a:ext cx="9081787" cy="936717"/>
      </dsp:txXfrm>
    </dsp:sp>
    <dsp:sp modelId="{684F1AD2-0A71-4D1C-B1A4-2320A5E7A398}">
      <dsp:nvSpPr>
        <dsp:cNvPr id="0" name=""/>
        <dsp:cNvSpPr/>
      </dsp:nvSpPr>
      <dsp:spPr>
        <a:xfrm>
          <a:off x="930011" y="1879210"/>
          <a:ext cx="928852" cy="1990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0007"/>
              </a:lnTo>
              <a:lnTo>
                <a:pt x="928852" y="199000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4737-8463-4307-9183-DFF20CA90DCF}">
      <dsp:nvSpPr>
        <dsp:cNvPr id="0" name=""/>
        <dsp:cNvSpPr/>
      </dsp:nvSpPr>
      <dsp:spPr>
        <a:xfrm>
          <a:off x="1858863" y="3371716"/>
          <a:ext cx="9140073" cy="99500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355600" lvl="0" indent="-35560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Candara" pitchFamily="34" charset="0"/>
            </a:rPr>
            <a:t>b. </a:t>
          </a:r>
          <a:r>
            <a:rPr lang="en-US" sz="3000" kern="1200" dirty="0" err="1" smtClean="0">
              <a:latin typeface="Candara" pitchFamily="34" charset="0"/>
            </a:rPr>
            <a:t>Pengusaha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kecil</a:t>
          </a:r>
          <a:r>
            <a:rPr lang="en-US" sz="3000" kern="1200" dirty="0" smtClean="0">
              <a:latin typeface="Candara" pitchFamily="34" charset="0"/>
            </a:rPr>
            <a:t> yang </a:t>
          </a:r>
          <a:r>
            <a:rPr lang="en-US" sz="3000" kern="1200" dirty="0" err="1" smtClean="0">
              <a:latin typeface="Candara" pitchFamily="34" charset="0"/>
            </a:rPr>
            <a:t>memilih</a:t>
          </a:r>
          <a:r>
            <a:rPr lang="en-US" sz="3000" kern="1200" dirty="0" smtClean="0">
              <a:latin typeface="Candara" pitchFamily="34" charset="0"/>
            </a:rPr>
            <a:t> </a:t>
          </a:r>
          <a:r>
            <a:rPr lang="en-US" sz="3000" kern="1200" dirty="0" err="1" smtClean="0">
              <a:latin typeface="Candara" pitchFamily="34" charset="0"/>
            </a:rPr>
            <a:t>dikukuhkan</a:t>
          </a:r>
          <a:endParaRPr lang="en-US" sz="3000" kern="1200" dirty="0">
            <a:latin typeface="Candara" pitchFamily="34" charset="0"/>
          </a:endParaRPr>
        </a:p>
      </dsp:txBody>
      <dsp:txXfrm>
        <a:off x="1888006" y="3400859"/>
        <a:ext cx="9081787" cy="93671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976091" y="98"/>
          <a:ext cx="7805967" cy="5866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273050" lvl="0" indent="-27305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solidFill>
                <a:srgbClr val="002060"/>
              </a:solidFill>
              <a:latin typeface="Candara" pitchFamily="34" charset="0"/>
            </a:rPr>
            <a:t>3. </a:t>
          </a:r>
          <a:r>
            <a:rPr lang="en-US" sz="3300" kern="1200" dirty="0" err="1" smtClean="0">
              <a:latin typeface="Candara" pitchFamily="34" charset="0"/>
            </a:rPr>
            <a:t>Membayar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pajak</a:t>
          </a:r>
          <a:r>
            <a:rPr lang="en-US" sz="3300" kern="1200" dirty="0" smtClean="0">
              <a:latin typeface="Candara" pitchFamily="34" charset="0"/>
            </a:rPr>
            <a:t> yang </a:t>
          </a:r>
          <a:r>
            <a:rPr lang="en-US" sz="3300" kern="1200" dirty="0" err="1" smtClean="0">
              <a:latin typeface="Candara" pitchFamily="34" charset="0"/>
            </a:rPr>
            <a:t>terutang</a:t>
          </a:r>
          <a:endParaRPr lang="en-US" sz="33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993274" y="17281"/>
        <a:ext cx="7771601" cy="5522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976091" y="98"/>
          <a:ext cx="7805967" cy="5866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273050" lvl="0" indent="-27305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solidFill>
                <a:srgbClr val="002060"/>
              </a:solidFill>
              <a:latin typeface="Candara" pitchFamily="34" charset="0"/>
            </a:rPr>
            <a:t>4. </a:t>
          </a:r>
          <a:r>
            <a:rPr lang="en-US" sz="3300" kern="1200" dirty="0" err="1" smtClean="0">
              <a:latin typeface="Candara" pitchFamily="34" charset="0"/>
            </a:rPr>
            <a:t>Melaporkan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pajak</a:t>
          </a:r>
          <a:r>
            <a:rPr lang="en-US" sz="3300" kern="1200" dirty="0" smtClean="0">
              <a:latin typeface="Candara" pitchFamily="34" charset="0"/>
            </a:rPr>
            <a:t> (</a:t>
          </a:r>
          <a:r>
            <a:rPr lang="en-US" sz="3300" kern="1200" dirty="0" err="1" smtClean="0">
              <a:latin typeface="Candara" pitchFamily="34" charset="0"/>
            </a:rPr>
            <a:t>menyampaikan</a:t>
          </a:r>
          <a:r>
            <a:rPr lang="en-US" sz="3300" kern="1200" dirty="0" smtClean="0">
              <a:latin typeface="Candara" pitchFamily="34" charset="0"/>
            </a:rPr>
            <a:t> SPT)</a:t>
          </a:r>
          <a:endParaRPr lang="en-US" sz="33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993274" y="17281"/>
        <a:ext cx="7771601" cy="55229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976091" y="98"/>
          <a:ext cx="7805967" cy="5866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273050" lvl="0" indent="-27305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solidFill>
                <a:srgbClr val="002060"/>
              </a:solidFill>
              <a:latin typeface="Candara" pitchFamily="34" charset="0"/>
            </a:rPr>
            <a:t>5. </a:t>
          </a:r>
          <a:r>
            <a:rPr lang="en-US" sz="3300" kern="1200" dirty="0" err="1" smtClean="0">
              <a:latin typeface="Candara" pitchFamily="34" charset="0"/>
            </a:rPr>
            <a:t>Menyelenggarakan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pembukuan</a:t>
          </a:r>
          <a:endParaRPr lang="en-US" sz="33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993274" y="17281"/>
        <a:ext cx="7771601" cy="55229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1" y="360282"/>
          <a:ext cx="7888399" cy="9535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450850" lvl="0" indent="-45085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002060"/>
              </a:solidFill>
              <a:latin typeface="Candara" pitchFamily="34" charset="0"/>
            </a:rPr>
            <a:t>6. </a:t>
          </a:r>
          <a:r>
            <a:rPr lang="en-US" sz="3300" kern="1200" dirty="0" err="1" smtClean="0">
              <a:latin typeface="Candara" pitchFamily="34" charset="0"/>
            </a:rPr>
            <a:t>Melakukan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pembukuan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bagi</a:t>
          </a:r>
          <a:r>
            <a:rPr lang="en-US" sz="3300" kern="1200" dirty="0" smtClean="0">
              <a:latin typeface="Candara" pitchFamily="34" charset="0"/>
            </a:rPr>
            <a:t> yang </a:t>
          </a:r>
          <a:r>
            <a:rPr lang="en-US" sz="3300" kern="1200" dirty="0" err="1" smtClean="0">
              <a:latin typeface="Candara" pitchFamily="34" charset="0"/>
            </a:rPr>
            <a:t>memenuhi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kriteria</a:t>
          </a:r>
          <a:r>
            <a:rPr lang="en-US" sz="3300" kern="1200" dirty="0" smtClean="0">
              <a:latin typeface="Candara" pitchFamily="34" charset="0"/>
            </a:rPr>
            <a:t> </a:t>
          </a:r>
          <a:r>
            <a:rPr lang="en-US" sz="3300" kern="1200" dirty="0" err="1" smtClean="0">
              <a:latin typeface="Candara" pitchFamily="34" charset="0"/>
            </a:rPr>
            <a:t>tertentu</a:t>
          </a:r>
          <a:endParaRPr lang="en-US" sz="33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27929" y="388210"/>
        <a:ext cx="7832543" cy="89766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BB3BA-2B8D-4EFE-B68A-BE26E81B67B8}">
      <dsp:nvSpPr>
        <dsp:cNvPr id="0" name=""/>
        <dsp:cNvSpPr/>
      </dsp:nvSpPr>
      <dsp:spPr>
        <a:xfrm rot="5400000">
          <a:off x="-186736" y="189370"/>
          <a:ext cx="1244911" cy="87143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438352"/>
        <a:ext cx="871438" cy="373473"/>
      </dsp:txXfrm>
    </dsp:sp>
    <dsp:sp modelId="{B8777F40-19C3-4EC6-B618-7D71A041BD55}">
      <dsp:nvSpPr>
        <dsp:cNvPr id="0" name=""/>
        <dsp:cNvSpPr/>
      </dsp:nvSpPr>
      <dsp:spPr>
        <a:xfrm rot="5400000">
          <a:off x="5224095" y="-4350023"/>
          <a:ext cx="809192" cy="9514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>
              <a:latin typeface="Candara" pitchFamily="34" charset="0"/>
            </a:rPr>
            <a:t>Surat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Ketetapan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Pajak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Kurang</a:t>
          </a:r>
          <a:r>
            <a:rPr lang="en-US" sz="2900" kern="1200" dirty="0" smtClean="0">
              <a:latin typeface="Candara" pitchFamily="34" charset="0"/>
            </a:rPr>
            <a:t> Bayar (SKPKB)</a:t>
          </a:r>
          <a:endParaRPr lang="en-US" sz="2900" kern="1200" dirty="0"/>
        </a:p>
      </dsp:txBody>
      <dsp:txXfrm rot="-5400000">
        <a:off x="871438" y="42135"/>
        <a:ext cx="9475006" cy="730190"/>
      </dsp:txXfrm>
    </dsp:sp>
    <dsp:sp modelId="{D4B9CDA0-5A25-47BB-A0C8-9D96B546753E}">
      <dsp:nvSpPr>
        <dsp:cNvPr id="0" name=""/>
        <dsp:cNvSpPr/>
      </dsp:nvSpPr>
      <dsp:spPr>
        <a:xfrm rot="5400000">
          <a:off x="-186736" y="1287545"/>
          <a:ext cx="1244911" cy="871438"/>
        </a:xfrm>
        <a:prstGeom prst="chevron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1536527"/>
        <a:ext cx="871438" cy="373473"/>
      </dsp:txXfrm>
    </dsp:sp>
    <dsp:sp modelId="{F6EE9473-2A8A-4C43-B696-EB02F6B54F03}">
      <dsp:nvSpPr>
        <dsp:cNvPr id="0" name=""/>
        <dsp:cNvSpPr/>
      </dsp:nvSpPr>
      <dsp:spPr>
        <a:xfrm rot="5400000">
          <a:off x="5224095" y="-3251848"/>
          <a:ext cx="809192" cy="9514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>
              <a:latin typeface="Candara" pitchFamily="34" charset="0"/>
            </a:rPr>
            <a:t>Surat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Ketetapan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Pajak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Kurang</a:t>
          </a:r>
          <a:r>
            <a:rPr lang="en-US" sz="2900" kern="1200" dirty="0" smtClean="0">
              <a:latin typeface="Candara" pitchFamily="34" charset="0"/>
            </a:rPr>
            <a:t> Bayar </a:t>
          </a:r>
          <a:r>
            <a:rPr lang="en-US" sz="2900" kern="1200" dirty="0" err="1" smtClean="0">
              <a:latin typeface="Candara" pitchFamily="34" charset="0"/>
            </a:rPr>
            <a:t>Tambahan</a:t>
          </a:r>
          <a:r>
            <a:rPr lang="en-US" sz="2900" kern="1200" dirty="0" smtClean="0">
              <a:latin typeface="Candara" pitchFamily="34" charset="0"/>
            </a:rPr>
            <a:t> (SKPKBT)</a:t>
          </a:r>
          <a:endParaRPr lang="en-US" sz="2900" kern="1200" dirty="0"/>
        </a:p>
      </dsp:txBody>
      <dsp:txXfrm rot="-5400000">
        <a:off x="871438" y="1140310"/>
        <a:ext cx="9475006" cy="730190"/>
      </dsp:txXfrm>
    </dsp:sp>
    <dsp:sp modelId="{707AB18E-28E9-49DE-AF43-3A4637BAAE18}">
      <dsp:nvSpPr>
        <dsp:cNvPr id="0" name=""/>
        <dsp:cNvSpPr/>
      </dsp:nvSpPr>
      <dsp:spPr>
        <a:xfrm rot="5400000">
          <a:off x="-186736" y="2385720"/>
          <a:ext cx="1244911" cy="871438"/>
        </a:xfrm>
        <a:prstGeom prst="chevron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2634702"/>
        <a:ext cx="871438" cy="373473"/>
      </dsp:txXfrm>
    </dsp:sp>
    <dsp:sp modelId="{8C2CD078-B74D-4CDA-BC42-308F39E3A820}">
      <dsp:nvSpPr>
        <dsp:cNvPr id="0" name=""/>
        <dsp:cNvSpPr/>
      </dsp:nvSpPr>
      <dsp:spPr>
        <a:xfrm rot="5400000">
          <a:off x="5224095" y="-2153673"/>
          <a:ext cx="809192" cy="9514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>
              <a:latin typeface="Candara" pitchFamily="34" charset="0"/>
            </a:rPr>
            <a:t>Surat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Ketetapan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Pajak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Nihil</a:t>
          </a:r>
          <a:r>
            <a:rPr lang="en-US" sz="2900" kern="1200" dirty="0" smtClean="0">
              <a:latin typeface="Candara" pitchFamily="34" charset="0"/>
            </a:rPr>
            <a:t> (SKPN)</a:t>
          </a:r>
          <a:endParaRPr lang="en-US" sz="2900" kern="1200" dirty="0"/>
        </a:p>
      </dsp:txBody>
      <dsp:txXfrm rot="-5400000">
        <a:off x="871438" y="2238485"/>
        <a:ext cx="9475006" cy="730190"/>
      </dsp:txXfrm>
    </dsp:sp>
    <dsp:sp modelId="{B05BAB8A-A040-425E-B068-65909184B57C}">
      <dsp:nvSpPr>
        <dsp:cNvPr id="0" name=""/>
        <dsp:cNvSpPr/>
      </dsp:nvSpPr>
      <dsp:spPr>
        <a:xfrm rot="5400000">
          <a:off x="-186736" y="3483896"/>
          <a:ext cx="1244911" cy="871438"/>
        </a:xfrm>
        <a:prstGeom prst="chevron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-5400000">
        <a:off x="1" y="3732878"/>
        <a:ext cx="871438" cy="373473"/>
      </dsp:txXfrm>
    </dsp:sp>
    <dsp:sp modelId="{569C5C74-BF0F-4BA7-8CDC-2C601EFFD6E9}">
      <dsp:nvSpPr>
        <dsp:cNvPr id="0" name=""/>
        <dsp:cNvSpPr/>
      </dsp:nvSpPr>
      <dsp:spPr>
        <a:xfrm rot="5400000">
          <a:off x="5224095" y="-1055497"/>
          <a:ext cx="809192" cy="9514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>
              <a:latin typeface="Candara" pitchFamily="34" charset="0"/>
            </a:rPr>
            <a:t>Surat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Ketetapan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Pajak</a:t>
          </a:r>
          <a:r>
            <a:rPr lang="en-US" sz="2900" kern="1200" dirty="0" smtClean="0">
              <a:latin typeface="Candara" pitchFamily="34" charset="0"/>
            </a:rPr>
            <a:t> </a:t>
          </a:r>
          <a:r>
            <a:rPr lang="en-US" sz="2900" kern="1200" dirty="0" err="1" smtClean="0">
              <a:latin typeface="Candara" pitchFamily="34" charset="0"/>
            </a:rPr>
            <a:t>Lebih</a:t>
          </a:r>
          <a:r>
            <a:rPr lang="en-US" sz="2900" kern="1200" dirty="0" smtClean="0">
              <a:latin typeface="Candara" pitchFamily="34" charset="0"/>
            </a:rPr>
            <a:t> Bayar (SKPLB)</a:t>
          </a:r>
          <a:endParaRPr lang="en-US" sz="2900" kern="1200" dirty="0"/>
        </a:p>
      </dsp:txBody>
      <dsp:txXfrm rot="-5400000">
        <a:off x="871438" y="3336661"/>
        <a:ext cx="9475006" cy="73019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F1FA3-DE05-4B30-B012-C2F1720638E8}">
      <dsp:nvSpPr>
        <dsp:cNvPr id="0" name=""/>
        <dsp:cNvSpPr/>
      </dsp:nvSpPr>
      <dsp:spPr>
        <a:xfrm rot="10800000">
          <a:off x="2187282" y="1590"/>
          <a:ext cx="7736597" cy="9543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848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Kelebihan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pembayaran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dikembalikan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kepada</a:t>
          </a:r>
          <a:r>
            <a:rPr lang="en-US" sz="2100" kern="1200" dirty="0" smtClean="0">
              <a:latin typeface="Candara" pitchFamily="34" charset="0"/>
            </a:rPr>
            <a:t> WP</a:t>
          </a:r>
          <a:endParaRPr lang="en-US" sz="2100" kern="1200" dirty="0">
            <a:latin typeface="Candara" pitchFamily="34" charset="0"/>
          </a:endParaRPr>
        </a:p>
      </dsp:txBody>
      <dsp:txXfrm rot="10800000">
        <a:off x="2425873" y="1590"/>
        <a:ext cx="7498006" cy="954364"/>
      </dsp:txXfrm>
    </dsp:sp>
    <dsp:sp modelId="{65C14ACD-891E-4031-B1F6-EF5A428F4643}">
      <dsp:nvSpPr>
        <dsp:cNvPr id="0" name=""/>
        <dsp:cNvSpPr/>
      </dsp:nvSpPr>
      <dsp:spPr>
        <a:xfrm>
          <a:off x="1710100" y="1590"/>
          <a:ext cx="954364" cy="95436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A7AEDC-1978-4E07-9E2C-93F33C7FD41E}">
      <dsp:nvSpPr>
        <dsp:cNvPr id="0" name=""/>
        <dsp:cNvSpPr/>
      </dsp:nvSpPr>
      <dsp:spPr>
        <a:xfrm rot="10800000">
          <a:off x="2187282" y="1240839"/>
          <a:ext cx="7736597" cy="9543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848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Kelebihan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pembayaran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harus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diperhitungkan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terlebih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dahulu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terhadap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utang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endParaRPr lang="en-US" sz="2100" kern="1200" dirty="0">
            <a:latin typeface="Candara" pitchFamily="34" charset="0"/>
          </a:endParaRPr>
        </a:p>
      </dsp:txBody>
      <dsp:txXfrm rot="10800000">
        <a:off x="2425873" y="1240839"/>
        <a:ext cx="7498006" cy="954364"/>
      </dsp:txXfrm>
    </dsp:sp>
    <dsp:sp modelId="{D30F9AA7-5788-4149-BFD7-803D85EAA270}">
      <dsp:nvSpPr>
        <dsp:cNvPr id="0" name=""/>
        <dsp:cNvSpPr/>
      </dsp:nvSpPr>
      <dsp:spPr>
        <a:xfrm>
          <a:off x="1710100" y="1240839"/>
          <a:ext cx="954364" cy="95436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53CD8-3646-40D0-B3B2-50A161A16243}">
      <dsp:nvSpPr>
        <dsp:cNvPr id="0" name=""/>
        <dsp:cNvSpPr/>
      </dsp:nvSpPr>
      <dsp:spPr>
        <a:xfrm rot="10800000">
          <a:off x="2187282" y="2480088"/>
          <a:ext cx="7736597" cy="9543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848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Pengembalian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kelebihan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pembayaran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ditetapkan</a:t>
          </a:r>
          <a:r>
            <a:rPr lang="en-US" sz="2100" kern="1200" dirty="0" smtClean="0">
              <a:latin typeface="Candara" pitchFamily="34" charset="0"/>
            </a:rPr>
            <a:t> paling lama </a:t>
          </a:r>
          <a:r>
            <a:rPr lang="en-US" sz="2100" kern="1200" dirty="0" err="1" smtClean="0">
              <a:latin typeface="Candara" pitchFamily="34" charset="0"/>
            </a:rPr>
            <a:t>satu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bulan</a:t>
          </a:r>
          <a:endParaRPr lang="en-US" sz="2100" kern="1200" dirty="0">
            <a:latin typeface="Candara" pitchFamily="34" charset="0"/>
          </a:endParaRPr>
        </a:p>
      </dsp:txBody>
      <dsp:txXfrm rot="10800000">
        <a:off x="2425873" y="2480088"/>
        <a:ext cx="7498006" cy="954364"/>
      </dsp:txXfrm>
    </dsp:sp>
    <dsp:sp modelId="{04DBC1C3-F929-474B-9F5C-8E60021017AE}">
      <dsp:nvSpPr>
        <dsp:cNvPr id="0" name=""/>
        <dsp:cNvSpPr/>
      </dsp:nvSpPr>
      <dsp:spPr>
        <a:xfrm>
          <a:off x="1710100" y="2480088"/>
          <a:ext cx="954364" cy="95436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A007C9-999D-4E22-A44F-7B071591BFC8}">
      <dsp:nvSpPr>
        <dsp:cNvPr id="0" name=""/>
        <dsp:cNvSpPr/>
      </dsp:nvSpPr>
      <dsp:spPr>
        <a:xfrm rot="10800000">
          <a:off x="2187282" y="3719337"/>
          <a:ext cx="7736597" cy="95436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848" tIns="80010" rIns="149352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>
              <a:latin typeface="Candara" pitchFamily="34" charset="0"/>
            </a:rPr>
            <a:t>Pengembalian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kelebihan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pembayaran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pajak</a:t>
          </a:r>
          <a:r>
            <a:rPr lang="en-US" sz="2100" kern="1200" dirty="0" smtClean="0">
              <a:latin typeface="Candara" pitchFamily="34" charset="0"/>
            </a:rPr>
            <a:t> yang </a:t>
          </a:r>
          <a:r>
            <a:rPr lang="en-US" sz="2100" kern="1200" dirty="0" err="1" smtClean="0">
              <a:latin typeface="Candara" pitchFamily="34" charset="0"/>
            </a:rPr>
            <a:t>diberikan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lebih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dari</a:t>
          </a:r>
          <a:r>
            <a:rPr lang="en-US" sz="2100" kern="1200" dirty="0" smtClean="0">
              <a:latin typeface="Candara" pitchFamily="34" charset="0"/>
            </a:rPr>
            <a:t> 1 </a:t>
          </a:r>
          <a:r>
            <a:rPr lang="en-US" sz="2100" kern="1200" dirty="0" err="1" smtClean="0">
              <a:latin typeface="Candara" pitchFamily="34" charset="0"/>
            </a:rPr>
            <a:t>bulan</a:t>
          </a:r>
          <a:r>
            <a:rPr lang="en-US" sz="2100" kern="1200" dirty="0" smtClean="0">
              <a:latin typeface="Candara" pitchFamily="34" charset="0"/>
            </a:rPr>
            <a:t>, </a:t>
          </a:r>
          <a:r>
            <a:rPr lang="en-US" sz="2100" kern="1200" dirty="0" err="1" smtClean="0">
              <a:latin typeface="Candara" pitchFamily="34" charset="0"/>
            </a:rPr>
            <a:t>akan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diberikan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imbalan</a:t>
          </a:r>
          <a:r>
            <a:rPr lang="en-US" sz="2100" kern="1200" dirty="0" smtClean="0">
              <a:latin typeface="Candara" pitchFamily="34" charset="0"/>
            </a:rPr>
            <a:t> </a:t>
          </a:r>
          <a:r>
            <a:rPr lang="en-US" sz="2100" kern="1200" dirty="0" err="1" smtClean="0">
              <a:latin typeface="Candara" pitchFamily="34" charset="0"/>
            </a:rPr>
            <a:t>bunga</a:t>
          </a:r>
          <a:r>
            <a:rPr lang="en-US" sz="2100" kern="1200" dirty="0" smtClean="0">
              <a:latin typeface="Candara" pitchFamily="34" charset="0"/>
            </a:rPr>
            <a:t> 2% </a:t>
          </a:r>
          <a:r>
            <a:rPr lang="en-US" sz="2100" kern="1200" dirty="0" err="1" smtClean="0">
              <a:latin typeface="Candara" pitchFamily="34" charset="0"/>
            </a:rPr>
            <a:t>sebulan</a:t>
          </a:r>
          <a:endParaRPr lang="en-US" sz="2100" kern="1200" dirty="0">
            <a:latin typeface="Candara" pitchFamily="34" charset="0"/>
          </a:endParaRPr>
        </a:p>
      </dsp:txBody>
      <dsp:txXfrm rot="10800000">
        <a:off x="2425873" y="3719337"/>
        <a:ext cx="7498006" cy="954364"/>
      </dsp:txXfrm>
    </dsp:sp>
    <dsp:sp modelId="{09EF70D1-B481-41F6-A4EF-89655B9429E7}">
      <dsp:nvSpPr>
        <dsp:cNvPr id="0" name=""/>
        <dsp:cNvSpPr/>
      </dsp:nvSpPr>
      <dsp:spPr>
        <a:xfrm>
          <a:off x="1710100" y="3719337"/>
          <a:ext cx="954364" cy="95436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67EB54-53B1-4992-ADE7-C47A013252D4}">
      <dsp:nvSpPr>
        <dsp:cNvPr id="0" name=""/>
        <dsp:cNvSpPr/>
      </dsp:nvSpPr>
      <dsp:spPr>
        <a:xfrm>
          <a:off x="327303" y="466"/>
          <a:ext cx="5408633" cy="496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Candara" pitchFamily="34" charset="0"/>
            </a:rPr>
            <a:t>Diterbitkan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jika</a:t>
          </a:r>
          <a:r>
            <a:rPr lang="en-US" sz="2800" kern="1200" dirty="0" smtClean="0">
              <a:latin typeface="Candara" pitchFamily="34" charset="0"/>
            </a:rPr>
            <a:t>:</a:t>
          </a:r>
          <a:endParaRPr lang="en-US" sz="2800" kern="1200" dirty="0">
            <a:latin typeface="Candara" pitchFamily="34" charset="0"/>
          </a:endParaRPr>
        </a:p>
      </dsp:txBody>
      <dsp:txXfrm>
        <a:off x="341854" y="15017"/>
        <a:ext cx="5379531" cy="467720"/>
      </dsp:txXfrm>
    </dsp:sp>
    <dsp:sp modelId="{37C51A75-DA90-4FF7-9321-023F59F233C1}">
      <dsp:nvSpPr>
        <dsp:cNvPr id="0" name=""/>
        <dsp:cNvSpPr/>
      </dsp:nvSpPr>
      <dsp:spPr>
        <a:xfrm>
          <a:off x="868166" y="497289"/>
          <a:ext cx="540863" cy="372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617"/>
              </a:lnTo>
              <a:lnTo>
                <a:pt x="540863" y="372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1A91E7-878D-489C-8D0A-4FC6B20B72C7}">
      <dsp:nvSpPr>
        <dsp:cNvPr id="0" name=""/>
        <dsp:cNvSpPr/>
      </dsp:nvSpPr>
      <dsp:spPr>
        <a:xfrm>
          <a:off x="1409030" y="621494"/>
          <a:ext cx="7112071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latin typeface="Candara" pitchFamily="34" charset="0"/>
            </a:rPr>
            <a:t>PPh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tahun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berjalan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tidak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atau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kurang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bayar</a:t>
          </a:r>
          <a:endParaRPr lang="en-US" sz="1700" kern="1200" dirty="0">
            <a:latin typeface="Candara" pitchFamily="34" charset="0"/>
          </a:endParaRPr>
        </a:p>
      </dsp:txBody>
      <dsp:txXfrm>
        <a:off x="1423581" y="636045"/>
        <a:ext cx="7082969" cy="467720"/>
      </dsp:txXfrm>
    </dsp:sp>
    <dsp:sp modelId="{547B472B-114B-437F-B8D0-764609897EB1}">
      <dsp:nvSpPr>
        <dsp:cNvPr id="0" name=""/>
        <dsp:cNvSpPr/>
      </dsp:nvSpPr>
      <dsp:spPr>
        <a:xfrm>
          <a:off x="868166" y="497289"/>
          <a:ext cx="540863" cy="993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45"/>
              </a:lnTo>
              <a:lnTo>
                <a:pt x="540863" y="9936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8E539-B230-4CF1-A391-6BB7A24D5B9B}">
      <dsp:nvSpPr>
        <dsp:cNvPr id="0" name=""/>
        <dsp:cNvSpPr/>
      </dsp:nvSpPr>
      <dsp:spPr>
        <a:xfrm>
          <a:off x="1409030" y="1242523"/>
          <a:ext cx="7112071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latin typeface="Candara" pitchFamily="34" charset="0"/>
            </a:rPr>
            <a:t>Terdapat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kekurangan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pembayaran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pajak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akibat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salah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tulis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atau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salah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hitung</a:t>
          </a:r>
          <a:endParaRPr lang="en-US" sz="1700" kern="1200" dirty="0">
            <a:latin typeface="Candara" pitchFamily="34" charset="0"/>
          </a:endParaRPr>
        </a:p>
      </dsp:txBody>
      <dsp:txXfrm>
        <a:off x="1423581" y="1257074"/>
        <a:ext cx="7082969" cy="467720"/>
      </dsp:txXfrm>
    </dsp:sp>
    <dsp:sp modelId="{110404B0-F0C8-4FB8-8919-B6FFB237CD67}">
      <dsp:nvSpPr>
        <dsp:cNvPr id="0" name=""/>
        <dsp:cNvSpPr/>
      </dsp:nvSpPr>
      <dsp:spPr>
        <a:xfrm>
          <a:off x="868166" y="497289"/>
          <a:ext cx="540863" cy="1614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4674"/>
              </a:lnTo>
              <a:lnTo>
                <a:pt x="540863" y="1614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5527AD-994A-493A-BB04-CBC02702491C}">
      <dsp:nvSpPr>
        <dsp:cNvPr id="0" name=""/>
        <dsp:cNvSpPr/>
      </dsp:nvSpPr>
      <dsp:spPr>
        <a:xfrm>
          <a:off x="1409030" y="1863552"/>
          <a:ext cx="7112071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andara" pitchFamily="34" charset="0"/>
            </a:rPr>
            <a:t>WP </a:t>
          </a:r>
          <a:r>
            <a:rPr lang="en-US" sz="1700" kern="1200" dirty="0" err="1" smtClean="0">
              <a:latin typeface="Candara" pitchFamily="34" charset="0"/>
            </a:rPr>
            <a:t>dikenai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sanksi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administrasi</a:t>
          </a:r>
          <a:endParaRPr lang="en-US" sz="1700" kern="1200" dirty="0">
            <a:latin typeface="Candara" pitchFamily="34" charset="0"/>
          </a:endParaRPr>
        </a:p>
      </dsp:txBody>
      <dsp:txXfrm>
        <a:off x="1423581" y="1878103"/>
        <a:ext cx="7082969" cy="467720"/>
      </dsp:txXfrm>
    </dsp:sp>
    <dsp:sp modelId="{89DCC484-45F8-4AB1-AD74-5A65A344B57C}">
      <dsp:nvSpPr>
        <dsp:cNvPr id="0" name=""/>
        <dsp:cNvSpPr/>
      </dsp:nvSpPr>
      <dsp:spPr>
        <a:xfrm>
          <a:off x="868166" y="497289"/>
          <a:ext cx="540863" cy="2235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5703"/>
              </a:lnTo>
              <a:lnTo>
                <a:pt x="540863" y="2235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C02FE-A6D1-488E-8F40-0D9AD8D06C06}">
      <dsp:nvSpPr>
        <dsp:cNvPr id="0" name=""/>
        <dsp:cNvSpPr/>
      </dsp:nvSpPr>
      <dsp:spPr>
        <a:xfrm>
          <a:off x="1409030" y="2484580"/>
          <a:ext cx="7121062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andara" pitchFamily="34" charset="0"/>
            </a:rPr>
            <a:t>PKP </a:t>
          </a:r>
          <a:r>
            <a:rPr lang="en-US" sz="1700" kern="1200" dirty="0" err="1" smtClean="0">
              <a:latin typeface="Candara" pitchFamily="34" charset="0"/>
            </a:rPr>
            <a:t>tidak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atau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terlambat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membuat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faktur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pajak</a:t>
          </a:r>
          <a:endParaRPr lang="en-US" sz="1700" kern="1200" dirty="0">
            <a:latin typeface="Candara" pitchFamily="34" charset="0"/>
          </a:endParaRPr>
        </a:p>
      </dsp:txBody>
      <dsp:txXfrm>
        <a:off x="1423581" y="2499131"/>
        <a:ext cx="7091960" cy="467720"/>
      </dsp:txXfrm>
    </dsp:sp>
    <dsp:sp modelId="{D5406747-FFA1-4556-98B1-BBE259FFE4A9}">
      <dsp:nvSpPr>
        <dsp:cNvPr id="0" name=""/>
        <dsp:cNvSpPr/>
      </dsp:nvSpPr>
      <dsp:spPr>
        <a:xfrm>
          <a:off x="868166" y="497289"/>
          <a:ext cx="540863" cy="2856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31"/>
              </a:lnTo>
              <a:lnTo>
                <a:pt x="540863" y="2856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BE39F-EAE0-4164-9FCA-87EE8BC4C400}">
      <dsp:nvSpPr>
        <dsp:cNvPr id="0" name=""/>
        <dsp:cNvSpPr/>
      </dsp:nvSpPr>
      <dsp:spPr>
        <a:xfrm>
          <a:off x="1409030" y="3105609"/>
          <a:ext cx="7078995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andara" pitchFamily="34" charset="0"/>
            </a:rPr>
            <a:t>PKP </a:t>
          </a:r>
          <a:r>
            <a:rPr lang="en-US" sz="1700" kern="1200" dirty="0" err="1" smtClean="0">
              <a:latin typeface="Candara" pitchFamily="34" charset="0"/>
            </a:rPr>
            <a:t>tidak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mengisi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faktur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pajak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secara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lengkap</a:t>
          </a:r>
          <a:endParaRPr lang="en-US" sz="1700" kern="1200" dirty="0">
            <a:latin typeface="Candara" pitchFamily="34" charset="0"/>
          </a:endParaRPr>
        </a:p>
      </dsp:txBody>
      <dsp:txXfrm>
        <a:off x="1423581" y="3120160"/>
        <a:ext cx="7049893" cy="467720"/>
      </dsp:txXfrm>
    </dsp:sp>
    <dsp:sp modelId="{6E242974-427E-48D5-85B3-6647909365C2}">
      <dsp:nvSpPr>
        <dsp:cNvPr id="0" name=""/>
        <dsp:cNvSpPr/>
      </dsp:nvSpPr>
      <dsp:spPr>
        <a:xfrm>
          <a:off x="868166" y="497289"/>
          <a:ext cx="540863" cy="3477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7760"/>
              </a:lnTo>
              <a:lnTo>
                <a:pt x="540863" y="34777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DE0D1-17C1-4D38-8A20-0A94BB51D725}">
      <dsp:nvSpPr>
        <dsp:cNvPr id="0" name=""/>
        <dsp:cNvSpPr/>
      </dsp:nvSpPr>
      <dsp:spPr>
        <a:xfrm>
          <a:off x="1409030" y="3726638"/>
          <a:ext cx="7074702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latin typeface="Candara" pitchFamily="34" charset="0"/>
            </a:rPr>
            <a:t>Laporan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faktur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pajak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tidak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sesuai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dengan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masa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penerbitannya</a:t>
          </a:r>
          <a:endParaRPr lang="en-US" sz="1700" kern="1200" dirty="0">
            <a:latin typeface="Candara" pitchFamily="34" charset="0"/>
          </a:endParaRPr>
        </a:p>
      </dsp:txBody>
      <dsp:txXfrm>
        <a:off x="1423581" y="3741189"/>
        <a:ext cx="7045600" cy="467720"/>
      </dsp:txXfrm>
    </dsp:sp>
    <dsp:sp modelId="{F1E0BEBD-78C5-4818-BED3-42E02E947EC5}">
      <dsp:nvSpPr>
        <dsp:cNvPr id="0" name=""/>
        <dsp:cNvSpPr/>
      </dsp:nvSpPr>
      <dsp:spPr>
        <a:xfrm>
          <a:off x="868166" y="497289"/>
          <a:ext cx="540863" cy="409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8789"/>
              </a:lnTo>
              <a:lnTo>
                <a:pt x="540863" y="40987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B4D1C-944D-4E2B-81C2-CE49BF8CBD53}">
      <dsp:nvSpPr>
        <dsp:cNvPr id="0" name=""/>
        <dsp:cNvSpPr/>
      </dsp:nvSpPr>
      <dsp:spPr>
        <a:xfrm>
          <a:off x="1409030" y="4347666"/>
          <a:ext cx="7121062" cy="496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andara" pitchFamily="34" charset="0"/>
            </a:rPr>
            <a:t>PKP </a:t>
          </a:r>
          <a:r>
            <a:rPr lang="en-US" sz="1700" kern="1200" dirty="0" err="1" smtClean="0">
              <a:latin typeface="Candara" pitchFamily="34" charset="0"/>
            </a:rPr>
            <a:t>gagal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berproduksi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dan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telah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diberikan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pengembalian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Pajak</a:t>
          </a:r>
          <a:r>
            <a:rPr lang="en-US" sz="1700" kern="1200" dirty="0" smtClean="0">
              <a:latin typeface="Candara" pitchFamily="34" charset="0"/>
            </a:rPr>
            <a:t> </a:t>
          </a:r>
          <a:r>
            <a:rPr lang="en-US" sz="1700" kern="1200" dirty="0" err="1" smtClean="0">
              <a:latin typeface="Candara" pitchFamily="34" charset="0"/>
            </a:rPr>
            <a:t>Masukan</a:t>
          </a:r>
          <a:endParaRPr lang="en-US" sz="1700" kern="1200" dirty="0">
            <a:latin typeface="Candara" pitchFamily="34" charset="0"/>
          </a:endParaRPr>
        </a:p>
      </dsp:txBody>
      <dsp:txXfrm>
        <a:off x="1423581" y="4362217"/>
        <a:ext cx="7091960" cy="46772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96A0D-8674-4D07-9BC9-281DA10358A5}">
      <dsp:nvSpPr>
        <dsp:cNvPr id="0" name=""/>
        <dsp:cNvSpPr/>
      </dsp:nvSpPr>
      <dsp:spPr>
        <a:xfrm rot="10800000">
          <a:off x="1309149" y="60"/>
          <a:ext cx="4474368" cy="72858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ndara" pitchFamily="34" charset="0"/>
            </a:rPr>
            <a:t>Pengertian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dan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terminologi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60"/>
        <a:ext cx="4292221" cy="728589"/>
      </dsp:txXfrm>
    </dsp:sp>
    <dsp:sp modelId="{0F4E6461-A62D-4FA2-B4ED-9E6B5CE0DF6F}">
      <dsp:nvSpPr>
        <dsp:cNvPr id="0" name=""/>
        <dsp:cNvSpPr/>
      </dsp:nvSpPr>
      <dsp:spPr>
        <a:xfrm>
          <a:off x="944855" y="60"/>
          <a:ext cx="728589" cy="728589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C1EE1E-F60D-40B8-AEFB-505EEDF9791B}">
      <dsp:nvSpPr>
        <dsp:cNvPr id="0" name=""/>
        <dsp:cNvSpPr/>
      </dsp:nvSpPr>
      <dsp:spPr>
        <a:xfrm rot="10800000">
          <a:off x="1309149" y="946139"/>
          <a:ext cx="4474368" cy="728589"/>
        </a:xfrm>
        <a:prstGeom prst="homePlate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ndara" pitchFamily="34" charset="0"/>
            </a:rPr>
            <a:t>Kewajiban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dan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hak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wajib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pajak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946139"/>
        <a:ext cx="4292221" cy="728589"/>
      </dsp:txXfrm>
    </dsp:sp>
    <dsp:sp modelId="{CB7B6FE3-2417-4CCB-982A-348A21303FD7}">
      <dsp:nvSpPr>
        <dsp:cNvPr id="0" name=""/>
        <dsp:cNvSpPr/>
      </dsp:nvSpPr>
      <dsp:spPr>
        <a:xfrm>
          <a:off x="944855" y="946139"/>
          <a:ext cx="728589" cy="728589"/>
        </a:xfrm>
        <a:prstGeom prst="ellipse">
          <a:avLst/>
        </a:prstGeom>
        <a:solidFill>
          <a:schemeClr val="accent3">
            <a:tint val="50000"/>
            <a:hueOff val="414847"/>
            <a:satOff val="20000"/>
            <a:lumOff val="3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EE068-9213-4B48-A088-E0D54F9C91D4}">
      <dsp:nvSpPr>
        <dsp:cNvPr id="0" name=""/>
        <dsp:cNvSpPr/>
      </dsp:nvSpPr>
      <dsp:spPr>
        <a:xfrm rot="10800000">
          <a:off x="1309149" y="1892218"/>
          <a:ext cx="4474368" cy="728589"/>
        </a:xfrm>
        <a:prstGeom prst="homePlate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ndara" pitchFamily="34" charset="0"/>
            </a:rPr>
            <a:t>NPWP </a:t>
          </a:r>
          <a:r>
            <a:rPr lang="en-US" sz="1800" kern="1200" dirty="0" err="1" smtClean="0">
              <a:latin typeface="Candara" pitchFamily="34" charset="0"/>
            </a:rPr>
            <a:t>dan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pengukuhan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pengusaha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kena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pajak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1892218"/>
        <a:ext cx="4292221" cy="728589"/>
      </dsp:txXfrm>
    </dsp:sp>
    <dsp:sp modelId="{039BC4CC-D354-4B2B-8E1D-CB7D4076C465}">
      <dsp:nvSpPr>
        <dsp:cNvPr id="0" name=""/>
        <dsp:cNvSpPr/>
      </dsp:nvSpPr>
      <dsp:spPr>
        <a:xfrm>
          <a:off x="944855" y="1892218"/>
          <a:ext cx="728589" cy="728589"/>
        </a:xfrm>
        <a:prstGeom prst="ellipse">
          <a:avLst/>
        </a:prstGeom>
        <a:solidFill>
          <a:schemeClr val="accent3">
            <a:tint val="50000"/>
            <a:hueOff val="829694"/>
            <a:satOff val="40000"/>
            <a:lumOff val="7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B7D17-E596-4E60-9112-BC8B77AF9695}">
      <dsp:nvSpPr>
        <dsp:cNvPr id="0" name=""/>
        <dsp:cNvSpPr/>
      </dsp:nvSpPr>
      <dsp:spPr>
        <a:xfrm rot="10800000">
          <a:off x="1309149" y="2838297"/>
          <a:ext cx="4474368" cy="728589"/>
        </a:xfrm>
        <a:prstGeom prst="homePlate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ndara" pitchFamily="34" charset="0"/>
            </a:rPr>
            <a:t>Pembayaran</a:t>
          </a:r>
          <a:r>
            <a:rPr lang="en-US" sz="1800" kern="1200" dirty="0" smtClean="0">
              <a:latin typeface="Candara" pitchFamily="34" charset="0"/>
            </a:rPr>
            <a:t>, </a:t>
          </a:r>
          <a:r>
            <a:rPr lang="en-US" sz="1800" kern="1200" dirty="0" err="1" smtClean="0">
              <a:latin typeface="Candara" pitchFamily="34" charset="0"/>
            </a:rPr>
            <a:t>pemotongan</a:t>
          </a:r>
          <a:r>
            <a:rPr lang="en-US" sz="1800" kern="1200" dirty="0" smtClean="0">
              <a:latin typeface="Candara" pitchFamily="34" charset="0"/>
            </a:rPr>
            <a:t>/</a:t>
          </a:r>
          <a:r>
            <a:rPr lang="en-US" sz="1800" kern="1200" dirty="0" err="1" smtClean="0">
              <a:latin typeface="Candara" pitchFamily="34" charset="0"/>
            </a:rPr>
            <a:t>pemungutan</a:t>
          </a:r>
          <a:r>
            <a:rPr lang="en-US" sz="1800" kern="1200" dirty="0" smtClean="0">
              <a:latin typeface="Candara" pitchFamily="34" charset="0"/>
            </a:rPr>
            <a:t>, </a:t>
          </a:r>
          <a:r>
            <a:rPr lang="en-US" sz="1800" kern="1200" dirty="0" err="1" smtClean="0">
              <a:latin typeface="Candara" pitchFamily="34" charset="0"/>
            </a:rPr>
            <a:t>pelaporan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2838297"/>
        <a:ext cx="4292221" cy="728589"/>
      </dsp:txXfrm>
    </dsp:sp>
    <dsp:sp modelId="{8B28ED9B-201E-492C-B74C-8864A4A9F5E8}">
      <dsp:nvSpPr>
        <dsp:cNvPr id="0" name=""/>
        <dsp:cNvSpPr/>
      </dsp:nvSpPr>
      <dsp:spPr>
        <a:xfrm>
          <a:off x="944855" y="2838297"/>
          <a:ext cx="728589" cy="728589"/>
        </a:xfrm>
        <a:prstGeom prst="ellipse">
          <a:avLst/>
        </a:prstGeom>
        <a:solidFill>
          <a:schemeClr val="accent3">
            <a:tint val="50000"/>
            <a:hueOff val="1244542"/>
            <a:satOff val="60000"/>
            <a:lumOff val="1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24513-86D6-4FC5-B76A-ADECA915A7AE}">
      <dsp:nvSpPr>
        <dsp:cNvPr id="0" name=""/>
        <dsp:cNvSpPr/>
      </dsp:nvSpPr>
      <dsp:spPr>
        <a:xfrm rot="10800000">
          <a:off x="1309149" y="3784376"/>
          <a:ext cx="4474368" cy="728589"/>
        </a:xfrm>
        <a:prstGeom prst="homePlate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ndara" pitchFamily="34" charset="0"/>
            </a:rPr>
            <a:t>Surat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ketetapan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pajak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3784376"/>
        <a:ext cx="4292221" cy="728589"/>
      </dsp:txXfrm>
    </dsp:sp>
    <dsp:sp modelId="{C1097A8E-3688-424C-BF60-345C7CCF4BD3}">
      <dsp:nvSpPr>
        <dsp:cNvPr id="0" name=""/>
        <dsp:cNvSpPr/>
      </dsp:nvSpPr>
      <dsp:spPr>
        <a:xfrm>
          <a:off x="944855" y="3784376"/>
          <a:ext cx="728589" cy="728589"/>
        </a:xfrm>
        <a:prstGeom prst="ellipse">
          <a:avLst/>
        </a:prstGeom>
        <a:solidFill>
          <a:schemeClr val="accent3">
            <a:tint val="50000"/>
            <a:hueOff val="1659389"/>
            <a:satOff val="80000"/>
            <a:lumOff val="15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6DD83D-CCBA-4813-81DD-33C4A6F55EC3}">
      <dsp:nvSpPr>
        <dsp:cNvPr id="0" name=""/>
        <dsp:cNvSpPr/>
      </dsp:nvSpPr>
      <dsp:spPr>
        <a:xfrm rot="10800000">
          <a:off x="1309149" y="4730454"/>
          <a:ext cx="4474368" cy="728589"/>
        </a:xfrm>
        <a:prstGeom prst="homePlat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288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ndara" pitchFamily="34" charset="0"/>
            </a:rPr>
            <a:t>Kelebihan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pembayaran</a:t>
          </a:r>
          <a:r>
            <a:rPr lang="en-US" sz="1800" kern="1200" dirty="0" smtClean="0">
              <a:latin typeface="Candara" pitchFamily="34" charset="0"/>
            </a:rPr>
            <a:t> </a:t>
          </a:r>
          <a:r>
            <a:rPr lang="en-US" sz="1800" kern="1200" dirty="0" err="1" smtClean="0">
              <a:latin typeface="Candara" pitchFamily="34" charset="0"/>
            </a:rPr>
            <a:t>pajak</a:t>
          </a:r>
          <a:endParaRPr lang="en-US" sz="1800" kern="1200" dirty="0">
            <a:latin typeface="Candara" pitchFamily="34" charset="0"/>
          </a:endParaRPr>
        </a:p>
      </dsp:txBody>
      <dsp:txXfrm rot="10800000">
        <a:off x="1491296" y="4730454"/>
        <a:ext cx="4292221" cy="728589"/>
      </dsp:txXfrm>
    </dsp:sp>
    <dsp:sp modelId="{2071ED2A-39ED-4778-A482-0F59D826F4C8}">
      <dsp:nvSpPr>
        <dsp:cNvPr id="0" name=""/>
        <dsp:cNvSpPr/>
      </dsp:nvSpPr>
      <dsp:spPr>
        <a:xfrm>
          <a:off x="944855" y="4730454"/>
          <a:ext cx="728589" cy="728589"/>
        </a:xfrm>
        <a:prstGeom prst="ellipse">
          <a:avLst/>
        </a:prstGeom>
        <a:solidFill>
          <a:schemeClr val="accent3">
            <a:tint val="50000"/>
            <a:hueOff val="2074236"/>
            <a:satOff val="100000"/>
            <a:lumOff val="19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30737"/>
          <a:ext cx="8816454" cy="8394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Wajib</a:t>
          </a:r>
          <a:r>
            <a:rPr kumimoji="0" lang="en-US" sz="35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sz="3500" kern="1200" dirty="0">
            <a:latin typeface="Candara" pitchFamily="34" charset="0"/>
          </a:endParaRPr>
        </a:p>
      </dsp:txBody>
      <dsp:txXfrm>
        <a:off x="40980" y="71717"/>
        <a:ext cx="8734494" cy="757514"/>
      </dsp:txXfrm>
    </dsp:sp>
    <dsp:sp modelId="{EF7BBA51-B4AB-4337-A774-82EC0DAA246D}">
      <dsp:nvSpPr>
        <dsp:cNvPr id="0" name=""/>
        <dsp:cNvSpPr/>
      </dsp:nvSpPr>
      <dsp:spPr>
        <a:xfrm>
          <a:off x="0" y="870212"/>
          <a:ext cx="8816454" cy="1992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22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Orang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pribadi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meliputi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pembayar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pemotong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pemungut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, yang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mempunyai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hak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kewajiban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perpajakan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sesuai</a:t>
          </a:r>
          <a:r>
            <a:rPr kumimoji="0" lang="en-US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sv-SE" sz="27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 ketentuan peraturan perundang-undangan perpajakan</a:t>
          </a:r>
          <a:endParaRPr lang="en-US" sz="2700" kern="1200" dirty="0">
            <a:latin typeface="Candara" pitchFamily="34" charset="0"/>
          </a:endParaRPr>
        </a:p>
      </dsp:txBody>
      <dsp:txXfrm>
        <a:off x="0" y="870212"/>
        <a:ext cx="8816454" cy="199237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107256"/>
          <a:ext cx="8816454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33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endParaRPr lang="en-US" sz="3300" kern="1200" dirty="0">
            <a:latin typeface="Candara" pitchFamily="34" charset="0"/>
          </a:endParaRPr>
        </a:p>
      </dsp:txBody>
      <dsp:txXfrm>
        <a:off x="38638" y="145894"/>
        <a:ext cx="8739178" cy="714229"/>
      </dsp:txXfrm>
    </dsp:sp>
    <dsp:sp modelId="{EF7BBA51-B4AB-4337-A774-82EC0DAA246D}">
      <dsp:nvSpPr>
        <dsp:cNvPr id="0" name=""/>
        <dsp:cNvSpPr/>
      </dsp:nvSpPr>
      <dsp:spPr>
        <a:xfrm>
          <a:off x="0" y="898762"/>
          <a:ext cx="8816454" cy="3757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22" tIns="41910" rIns="234696" bIns="41910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Sekumpulan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orang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/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modal yang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merupakan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kesatuan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baik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melakukan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maupun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tidak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melakukan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yang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meliputi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terbatas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komanditer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perseroan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milik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negara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milik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daerah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nama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dalam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apa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pun, firma,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kongsi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koperasi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fi-FI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dana pensiun, persekutuan, perkumpulan, yayasan, organisasi masa, organisasi sosial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politik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atau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organisasi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lembaga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lainnya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termasuk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kontrak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investasi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kolektif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dan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bentuk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usaha</a:t>
          </a:r>
          <a:r>
            <a: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6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tetap</a:t>
          </a:r>
          <a:endParaRPr lang="en-US" sz="2600" kern="1200" dirty="0">
            <a:latin typeface="Candara" pitchFamily="34" charset="0"/>
          </a:endParaRPr>
        </a:p>
      </dsp:txBody>
      <dsp:txXfrm>
        <a:off x="0" y="898762"/>
        <a:ext cx="8816454" cy="3757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24400"/>
          <a:ext cx="7765576" cy="8634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latin typeface="Candara" pitchFamily="34" charset="0"/>
            </a:rPr>
            <a:t>Pengusaha</a:t>
          </a:r>
          <a:r>
            <a:rPr lang="en-US" sz="3600" kern="1200" dirty="0" smtClean="0">
              <a:latin typeface="Candara" pitchFamily="34" charset="0"/>
            </a:rPr>
            <a:t> </a:t>
          </a:r>
          <a:r>
            <a:rPr lang="en-US" sz="3600" kern="1200" dirty="0" err="1" smtClean="0">
              <a:latin typeface="Candara" pitchFamily="34" charset="0"/>
            </a:rPr>
            <a:t>Kena</a:t>
          </a:r>
          <a:r>
            <a:rPr lang="en-US" sz="3600" kern="1200" dirty="0" smtClean="0">
              <a:latin typeface="Candara" pitchFamily="34" charset="0"/>
            </a:rPr>
            <a:t> </a:t>
          </a:r>
          <a:r>
            <a:rPr lang="en-US" sz="3600" kern="1200" dirty="0" err="1" smtClean="0">
              <a:latin typeface="Candara" pitchFamily="34" charset="0"/>
            </a:rPr>
            <a:t>Pajak</a:t>
          </a:r>
          <a:endParaRPr lang="en-US" sz="3600" kern="1200" dirty="0">
            <a:latin typeface="Candara" pitchFamily="34" charset="0"/>
          </a:endParaRPr>
        </a:p>
      </dsp:txBody>
      <dsp:txXfrm>
        <a:off x="42151" y="66551"/>
        <a:ext cx="7681274" cy="779158"/>
      </dsp:txXfrm>
    </dsp:sp>
    <dsp:sp modelId="{EF7BBA51-B4AB-4337-A774-82EC0DAA246D}">
      <dsp:nvSpPr>
        <dsp:cNvPr id="0" name=""/>
        <dsp:cNvSpPr/>
      </dsp:nvSpPr>
      <dsp:spPr>
        <a:xfrm>
          <a:off x="0" y="887860"/>
          <a:ext cx="7765576" cy="2049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557" tIns="45720" rIns="256032" bIns="45720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800" kern="1200" dirty="0" err="1" smtClean="0">
              <a:latin typeface="Candara" pitchFamily="34" charset="0"/>
            </a:rPr>
            <a:t>Pengusaha</a:t>
          </a:r>
          <a:r>
            <a:rPr lang="en-US" sz="2800" kern="1200" dirty="0" smtClean="0">
              <a:latin typeface="Candara" pitchFamily="34" charset="0"/>
            </a:rPr>
            <a:t> yang </a:t>
          </a:r>
          <a:r>
            <a:rPr lang="en-US" sz="2800" kern="1200" dirty="0" err="1" smtClean="0">
              <a:latin typeface="Candara" pitchFamily="34" charset="0"/>
            </a:rPr>
            <a:t>melakukan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penyerahan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Barang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Kena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Pajak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dan</a:t>
          </a:r>
          <a:r>
            <a:rPr lang="en-US" sz="2800" kern="1200" dirty="0" smtClean="0">
              <a:latin typeface="Candara" pitchFamily="34" charset="0"/>
            </a:rPr>
            <a:t>/</a:t>
          </a:r>
          <a:r>
            <a:rPr lang="en-US" sz="2800" kern="1200" dirty="0" err="1" smtClean="0">
              <a:latin typeface="Candara" pitchFamily="34" charset="0"/>
            </a:rPr>
            <a:t>atau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penyerahan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Jasa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Kena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Pajak</a:t>
          </a:r>
          <a:r>
            <a:rPr lang="en-US" sz="2800" kern="1200" dirty="0" smtClean="0">
              <a:latin typeface="Candara" pitchFamily="34" charset="0"/>
            </a:rPr>
            <a:t> yang </a:t>
          </a:r>
          <a:r>
            <a:rPr lang="en-US" sz="2800" kern="1200" dirty="0" err="1" smtClean="0">
              <a:latin typeface="Candara" pitchFamily="34" charset="0"/>
            </a:rPr>
            <a:t>dikenai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pajak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berdasarkan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Undang-Undang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Pajak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Pertambahan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Nilai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Tahun</a:t>
          </a:r>
          <a:r>
            <a:rPr lang="en-US" sz="2800" kern="1200" dirty="0" smtClean="0">
              <a:latin typeface="Candara" pitchFamily="34" charset="0"/>
            </a:rPr>
            <a:t> 1984 </a:t>
          </a:r>
          <a:r>
            <a:rPr lang="en-US" sz="2800" kern="1200" dirty="0" err="1" smtClean="0">
              <a:latin typeface="Candara" pitchFamily="34" charset="0"/>
            </a:rPr>
            <a:t>dan</a:t>
          </a:r>
          <a:r>
            <a:rPr lang="en-US" sz="2800" kern="1200" dirty="0" smtClean="0">
              <a:latin typeface="Candara" pitchFamily="34" charset="0"/>
            </a:rPr>
            <a:t> </a:t>
          </a:r>
          <a:r>
            <a:rPr lang="en-US" sz="2800" kern="1200" dirty="0" err="1" smtClean="0">
              <a:latin typeface="Candara" pitchFamily="34" charset="0"/>
            </a:rPr>
            <a:t>perubahannya</a:t>
          </a:r>
          <a:endParaRPr lang="en-US" sz="2800" kern="1200" dirty="0">
            <a:latin typeface="Candara" pitchFamily="34" charset="0"/>
          </a:endParaRPr>
        </a:p>
      </dsp:txBody>
      <dsp:txXfrm>
        <a:off x="0" y="887860"/>
        <a:ext cx="7765576" cy="20493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5217"/>
          <a:ext cx="8816454" cy="8394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latin typeface="Candara" pitchFamily="34" charset="0"/>
            </a:rPr>
            <a:t>Masa</a:t>
          </a:r>
          <a:r>
            <a:rPr lang="en-US" sz="3500" kern="1200" dirty="0" smtClean="0">
              <a:latin typeface="Candara" pitchFamily="34" charset="0"/>
            </a:rPr>
            <a:t> </a:t>
          </a:r>
          <a:r>
            <a:rPr lang="en-US" sz="3500" kern="1200" dirty="0" err="1" smtClean="0">
              <a:latin typeface="Candara" pitchFamily="34" charset="0"/>
            </a:rPr>
            <a:t>Pajak</a:t>
          </a:r>
          <a:endParaRPr lang="en-US" sz="3500" kern="1200" dirty="0">
            <a:latin typeface="Candara" pitchFamily="34" charset="0"/>
          </a:endParaRPr>
        </a:p>
      </dsp:txBody>
      <dsp:txXfrm>
        <a:off x="40980" y="46197"/>
        <a:ext cx="8734494" cy="757514"/>
      </dsp:txXfrm>
    </dsp:sp>
    <dsp:sp modelId="{EF7BBA51-B4AB-4337-A774-82EC0DAA246D}">
      <dsp:nvSpPr>
        <dsp:cNvPr id="0" name=""/>
        <dsp:cNvSpPr/>
      </dsp:nvSpPr>
      <dsp:spPr>
        <a:xfrm>
          <a:off x="0" y="844691"/>
          <a:ext cx="8816454" cy="275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22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err="1" smtClean="0">
              <a:latin typeface="Candara" pitchFamily="34" charset="0"/>
            </a:rPr>
            <a:t>Jangka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waktu</a:t>
          </a:r>
          <a:r>
            <a:rPr lang="en-US" sz="2700" kern="1200" dirty="0" smtClean="0">
              <a:latin typeface="Candara" pitchFamily="34" charset="0"/>
            </a:rPr>
            <a:t> yang </a:t>
          </a:r>
          <a:r>
            <a:rPr lang="en-US" sz="2700" kern="1200" dirty="0" err="1" smtClean="0">
              <a:latin typeface="Candara" pitchFamily="34" charset="0"/>
            </a:rPr>
            <a:t>menjadi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dasar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bagi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Wajib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Pajak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untuk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menghitung</a:t>
          </a:r>
          <a:r>
            <a:rPr lang="en-US" sz="2700" kern="1200" dirty="0" smtClean="0">
              <a:latin typeface="Candara" pitchFamily="34" charset="0"/>
            </a:rPr>
            <a:t>, </a:t>
          </a:r>
          <a:r>
            <a:rPr lang="en-US" sz="2700" kern="1200" dirty="0" err="1" smtClean="0">
              <a:latin typeface="Candara" pitchFamily="34" charset="0"/>
            </a:rPr>
            <a:t>menyetor</a:t>
          </a:r>
          <a:r>
            <a:rPr lang="en-US" sz="2700" kern="1200" dirty="0" smtClean="0">
              <a:latin typeface="Candara" pitchFamily="34" charset="0"/>
            </a:rPr>
            <a:t>, </a:t>
          </a:r>
          <a:r>
            <a:rPr lang="en-US" sz="2700" kern="1200" dirty="0" err="1" smtClean="0">
              <a:latin typeface="Candara" pitchFamily="34" charset="0"/>
            </a:rPr>
            <a:t>dan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melaporkan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pajak</a:t>
          </a:r>
          <a:r>
            <a:rPr lang="en-US" sz="2700" kern="1200" dirty="0" smtClean="0">
              <a:latin typeface="Candara" pitchFamily="34" charset="0"/>
            </a:rPr>
            <a:t> yang </a:t>
          </a:r>
          <a:r>
            <a:rPr lang="en-US" sz="2700" kern="1200" dirty="0" err="1" smtClean="0">
              <a:latin typeface="Candara" pitchFamily="34" charset="0"/>
            </a:rPr>
            <a:t>terutang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dalam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suatu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jangka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waktu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tertentu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sebagaimana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ditentukan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dalam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undang-undang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ini</a:t>
          </a:r>
          <a:r>
            <a:rPr lang="en-US" sz="2700" kern="1200" dirty="0" smtClean="0">
              <a:latin typeface="Candara" pitchFamily="34" charset="0"/>
            </a:rPr>
            <a:t>. </a:t>
          </a:r>
          <a:r>
            <a:rPr lang="en-US" sz="2700" kern="1200" dirty="0" err="1" smtClean="0">
              <a:latin typeface="Candara" pitchFamily="34" charset="0"/>
            </a:rPr>
            <a:t>Masa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Pajak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sama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dengan</a:t>
          </a:r>
          <a:r>
            <a:rPr lang="en-US" sz="2700" kern="1200" dirty="0" smtClean="0">
              <a:latin typeface="Candara" pitchFamily="34" charset="0"/>
            </a:rPr>
            <a:t> 1 (</a:t>
          </a:r>
          <a:r>
            <a:rPr lang="en-US" sz="2700" kern="1200" dirty="0" err="1" smtClean="0">
              <a:latin typeface="Candara" pitchFamily="34" charset="0"/>
            </a:rPr>
            <a:t>satu</a:t>
          </a:r>
          <a:r>
            <a:rPr lang="en-US" sz="2700" kern="1200" dirty="0" smtClean="0">
              <a:latin typeface="Candara" pitchFamily="34" charset="0"/>
            </a:rPr>
            <a:t>) </a:t>
          </a:r>
          <a:r>
            <a:rPr lang="en-US" sz="2700" kern="1200" dirty="0" err="1" smtClean="0">
              <a:latin typeface="Candara" pitchFamily="34" charset="0"/>
            </a:rPr>
            <a:t>bulan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kalender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atau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jangka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waktu</a:t>
          </a:r>
          <a:r>
            <a:rPr lang="en-US" sz="2700" kern="1200" dirty="0" smtClean="0">
              <a:latin typeface="Candara" pitchFamily="34" charset="0"/>
            </a:rPr>
            <a:t> lain yang </a:t>
          </a:r>
          <a:r>
            <a:rPr lang="en-US" sz="2700" kern="1200" dirty="0" err="1" smtClean="0">
              <a:latin typeface="Candara" pitchFamily="34" charset="0"/>
            </a:rPr>
            <a:t>diatur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dengan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Peraturan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en-US" sz="2700" kern="1200" dirty="0" err="1" smtClean="0">
              <a:latin typeface="Candara" pitchFamily="34" charset="0"/>
            </a:rPr>
            <a:t>Menteri</a:t>
          </a:r>
          <a:r>
            <a:rPr lang="en-US" sz="2700" kern="1200" dirty="0" smtClean="0">
              <a:latin typeface="Candara" pitchFamily="34" charset="0"/>
            </a:rPr>
            <a:t> </a:t>
          </a:r>
          <a:r>
            <a:rPr lang="sv-SE" sz="2700" kern="1200" dirty="0" smtClean="0">
              <a:latin typeface="Candara" pitchFamily="34" charset="0"/>
            </a:rPr>
            <a:t>Keuangan paling lama 3 (tiga) bulan kalender.</a:t>
          </a:r>
          <a:endParaRPr lang="en-US" sz="2700" kern="1200" dirty="0">
            <a:latin typeface="Candara" pitchFamily="34" charset="0"/>
          </a:endParaRPr>
        </a:p>
      </dsp:txBody>
      <dsp:txXfrm>
        <a:off x="0" y="844691"/>
        <a:ext cx="8816454" cy="27531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28963"/>
          <a:ext cx="8243248" cy="8394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35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sz="3500" kern="1200" dirty="0">
            <a:latin typeface="Candara" pitchFamily="34" charset="0"/>
          </a:endParaRPr>
        </a:p>
      </dsp:txBody>
      <dsp:txXfrm>
        <a:off x="40980" y="69943"/>
        <a:ext cx="8161288" cy="757514"/>
      </dsp:txXfrm>
    </dsp:sp>
    <dsp:sp modelId="{EF7BBA51-B4AB-4337-A774-82EC0DAA246D}">
      <dsp:nvSpPr>
        <dsp:cNvPr id="0" name=""/>
        <dsp:cNvSpPr/>
      </dsp:nvSpPr>
      <dsp:spPr>
        <a:xfrm>
          <a:off x="0" y="868438"/>
          <a:ext cx="8243248" cy="1231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723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Jangka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waktu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1 (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satu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)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kalender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,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kecuali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bila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Wajib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menggunakan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buku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yang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tidak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sama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.</a:t>
          </a:r>
          <a:endParaRPr lang="en-US" sz="2700" kern="1200" dirty="0">
            <a:solidFill>
              <a:schemeClr val="tx1"/>
            </a:solidFill>
            <a:latin typeface="Candara" pitchFamily="34" charset="0"/>
          </a:endParaRPr>
        </a:p>
      </dsp:txBody>
      <dsp:txXfrm>
        <a:off x="0" y="868438"/>
        <a:ext cx="8243248" cy="12316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DC498-74F6-4956-BC50-2BB14E1712C6}">
      <dsp:nvSpPr>
        <dsp:cNvPr id="0" name=""/>
        <dsp:cNvSpPr/>
      </dsp:nvSpPr>
      <dsp:spPr>
        <a:xfrm>
          <a:off x="0" y="4191"/>
          <a:ext cx="7670042" cy="8394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Bagian</a:t>
          </a:r>
          <a:r>
            <a:rPr kumimoji="0" lang="en-US" sz="35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3500" b="0" i="0" u="none" strike="noStrike" kern="1200" cap="none" spc="0" normalizeH="0" baseline="0" noProof="0" dirty="0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3500" b="0" i="0" u="none" strike="noStrike" kern="1200" cap="none" spc="0" normalizeH="0" baseline="0" noProof="0" dirty="0" err="1" smtClean="0">
              <a:ln/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endParaRPr lang="en-US" sz="3500" kern="1200" dirty="0">
            <a:latin typeface="Candara" pitchFamily="34" charset="0"/>
          </a:endParaRPr>
        </a:p>
      </dsp:txBody>
      <dsp:txXfrm>
        <a:off x="40980" y="45171"/>
        <a:ext cx="7588082" cy="757514"/>
      </dsp:txXfrm>
    </dsp:sp>
    <dsp:sp modelId="{EF7BBA51-B4AB-4337-A774-82EC0DAA246D}">
      <dsp:nvSpPr>
        <dsp:cNvPr id="0" name=""/>
        <dsp:cNvSpPr/>
      </dsp:nvSpPr>
      <dsp:spPr>
        <a:xfrm>
          <a:off x="0" y="843666"/>
          <a:ext cx="7670042" cy="851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524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Bagian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dari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jangka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waktu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1 (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satu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)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Pajak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sama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dengan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tahun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 </a:t>
          </a:r>
          <a:r>
            <a:rPr kumimoji="0" lang="en-US" sz="2700" b="0" i="0" u="none" strike="noStrike" kern="1200" cap="none" spc="0" normalizeH="0" baseline="0" noProof="0" dirty="0" err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kalender</a:t>
          </a:r>
          <a:r>
            <a: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rPr>
            <a:t>.</a:t>
          </a:r>
          <a:endParaRPr lang="en-US" sz="2700" kern="1200" dirty="0">
            <a:latin typeface="Candara" pitchFamily="34" charset="0"/>
          </a:endParaRPr>
        </a:p>
      </dsp:txBody>
      <dsp:txXfrm>
        <a:off x="0" y="843666"/>
        <a:ext cx="7670042" cy="8512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3AF07-3A67-4E89-BF86-1469959727B3}">
      <dsp:nvSpPr>
        <dsp:cNvPr id="0" name=""/>
        <dsp:cNvSpPr/>
      </dsp:nvSpPr>
      <dsp:spPr>
        <a:xfrm>
          <a:off x="265006" y="1402"/>
          <a:ext cx="10852219" cy="8155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273050" lvl="0" indent="-27305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1.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Mendaftarkan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diri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untuk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memperoleh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Nomor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Pokok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Wajib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Pajak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 (NPWP), </a:t>
          </a:r>
          <a:r>
            <a:rPr lang="en-US" sz="2500" kern="1200" dirty="0" err="1" smtClean="0">
              <a:solidFill>
                <a:srgbClr val="002060"/>
              </a:solidFill>
              <a:latin typeface="Candara" pitchFamily="34" charset="0"/>
            </a:rPr>
            <a:t>bagi</a:t>
          </a:r>
          <a:r>
            <a:rPr lang="en-US" sz="2500" kern="1200" dirty="0" smtClean="0">
              <a:solidFill>
                <a:srgbClr val="002060"/>
              </a:solidFill>
              <a:latin typeface="Candara" pitchFamily="34" charset="0"/>
            </a:rPr>
            <a:t>:</a:t>
          </a:r>
          <a:endParaRPr lang="en-US" sz="2500" kern="1200" dirty="0">
            <a:solidFill>
              <a:srgbClr val="002060"/>
            </a:solidFill>
            <a:latin typeface="Candara" pitchFamily="34" charset="0"/>
          </a:endParaRPr>
        </a:p>
      </dsp:txBody>
      <dsp:txXfrm>
        <a:off x="288894" y="25290"/>
        <a:ext cx="10804443" cy="767821"/>
      </dsp:txXfrm>
    </dsp:sp>
    <dsp:sp modelId="{00FE675B-8BB6-43E5-951B-B5F516902254}">
      <dsp:nvSpPr>
        <dsp:cNvPr id="0" name=""/>
        <dsp:cNvSpPr/>
      </dsp:nvSpPr>
      <dsp:spPr>
        <a:xfrm>
          <a:off x="1350228" y="816999"/>
          <a:ext cx="1085221" cy="611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1697"/>
              </a:lnTo>
              <a:lnTo>
                <a:pt x="1085221" y="611697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A6860-385D-44E0-82D8-C695FA92D73B}">
      <dsp:nvSpPr>
        <dsp:cNvPr id="0" name=""/>
        <dsp:cNvSpPr/>
      </dsp:nvSpPr>
      <dsp:spPr>
        <a:xfrm>
          <a:off x="2435450" y="1020898"/>
          <a:ext cx="7492048" cy="815597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ndara" pitchFamily="34" charset="0"/>
            </a:rPr>
            <a:t>a. WP OP yang </a:t>
          </a:r>
          <a:r>
            <a:rPr lang="en-US" sz="2500" kern="1200" dirty="0" err="1" smtClean="0">
              <a:latin typeface="Candara" pitchFamily="34" charset="0"/>
            </a:rPr>
            <a:t>melakukan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usaha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atau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pekerjaan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bebas</a:t>
          </a:r>
          <a:r>
            <a:rPr lang="en-US" sz="2500" kern="1200" dirty="0" smtClean="0">
              <a:latin typeface="Candara" pitchFamily="34" charset="0"/>
            </a:rPr>
            <a:t>,</a:t>
          </a:r>
          <a:endParaRPr lang="en-US" sz="2500" kern="1200" dirty="0">
            <a:latin typeface="Candara" pitchFamily="34" charset="0"/>
          </a:endParaRPr>
        </a:p>
      </dsp:txBody>
      <dsp:txXfrm>
        <a:off x="2459338" y="1044786"/>
        <a:ext cx="7444272" cy="767821"/>
      </dsp:txXfrm>
    </dsp:sp>
    <dsp:sp modelId="{684F1AD2-0A71-4D1C-B1A4-2320A5E7A398}">
      <dsp:nvSpPr>
        <dsp:cNvPr id="0" name=""/>
        <dsp:cNvSpPr/>
      </dsp:nvSpPr>
      <dsp:spPr>
        <a:xfrm>
          <a:off x="1350228" y="816999"/>
          <a:ext cx="1085221" cy="1631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1194"/>
              </a:lnTo>
              <a:lnTo>
                <a:pt x="1085221" y="1631194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4737-8463-4307-9183-DFF20CA90DCF}">
      <dsp:nvSpPr>
        <dsp:cNvPr id="0" name=""/>
        <dsp:cNvSpPr/>
      </dsp:nvSpPr>
      <dsp:spPr>
        <a:xfrm>
          <a:off x="2435450" y="2040394"/>
          <a:ext cx="7492048" cy="815597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355600" lvl="0" indent="-35560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ndara" pitchFamily="34" charset="0"/>
            </a:rPr>
            <a:t>b. WP OP yang </a:t>
          </a:r>
          <a:r>
            <a:rPr lang="en-US" sz="2500" kern="1200" dirty="0" err="1" smtClean="0">
              <a:latin typeface="Candara" pitchFamily="34" charset="0"/>
            </a:rPr>
            <a:t>tidak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melakukan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usaha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atau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pekerjaan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bebas</a:t>
          </a:r>
          <a:r>
            <a:rPr lang="en-US" sz="2500" kern="1200" dirty="0" smtClean="0">
              <a:latin typeface="Candara" pitchFamily="34" charset="0"/>
            </a:rPr>
            <a:t>, </a:t>
          </a:r>
          <a:r>
            <a:rPr lang="en-US" sz="2500" kern="1200" dirty="0" err="1" smtClean="0">
              <a:latin typeface="Candara" pitchFamily="34" charset="0"/>
            </a:rPr>
            <a:t>tetapi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berpenghasilan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melebihi</a:t>
          </a:r>
          <a:r>
            <a:rPr lang="en-US" sz="2500" kern="1200" dirty="0" smtClean="0">
              <a:latin typeface="Candara" pitchFamily="34" charset="0"/>
            </a:rPr>
            <a:t> PTKP</a:t>
          </a:r>
          <a:endParaRPr lang="en-US" sz="2500" kern="1200" dirty="0">
            <a:latin typeface="Candara" pitchFamily="34" charset="0"/>
          </a:endParaRPr>
        </a:p>
      </dsp:txBody>
      <dsp:txXfrm>
        <a:off x="2459338" y="2064282"/>
        <a:ext cx="7444272" cy="767821"/>
      </dsp:txXfrm>
    </dsp:sp>
    <dsp:sp modelId="{CBE2B3BA-7F01-4CA6-937D-F25C333B0FFA}">
      <dsp:nvSpPr>
        <dsp:cNvPr id="0" name=""/>
        <dsp:cNvSpPr/>
      </dsp:nvSpPr>
      <dsp:spPr>
        <a:xfrm>
          <a:off x="1350228" y="816999"/>
          <a:ext cx="1085221" cy="2650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0690"/>
              </a:lnTo>
              <a:lnTo>
                <a:pt x="1085221" y="265069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0C1B0-414C-4445-B13B-F6B6F3FF757E}">
      <dsp:nvSpPr>
        <dsp:cNvPr id="0" name=""/>
        <dsp:cNvSpPr/>
      </dsp:nvSpPr>
      <dsp:spPr>
        <a:xfrm>
          <a:off x="2435450" y="3059891"/>
          <a:ext cx="7492048" cy="815597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355600" lvl="0" indent="-35560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ndara" pitchFamily="34" charset="0"/>
            </a:rPr>
            <a:t>c. </a:t>
          </a:r>
          <a:r>
            <a:rPr lang="en-US" sz="2500" kern="1200" dirty="0" err="1" smtClean="0">
              <a:latin typeface="Candara" pitchFamily="34" charset="0"/>
            </a:rPr>
            <a:t>Wanita</a:t>
          </a:r>
          <a:r>
            <a:rPr lang="en-US" sz="2500" kern="1200" dirty="0" smtClean="0">
              <a:latin typeface="Candara" pitchFamily="34" charset="0"/>
            </a:rPr>
            <a:t> yang </a:t>
          </a:r>
          <a:r>
            <a:rPr lang="en-US" sz="2500" kern="1200" dirty="0" err="1" smtClean="0">
              <a:latin typeface="Candara" pitchFamily="34" charset="0"/>
            </a:rPr>
            <a:t>telah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menikah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dan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menjalankan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kewajiban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perpajakannya</a:t>
          </a:r>
          <a:r>
            <a:rPr lang="en-US" sz="2500" kern="1200" dirty="0" smtClean="0">
              <a:latin typeface="Candara" pitchFamily="34" charset="0"/>
            </a:rPr>
            <a:t> </a:t>
          </a:r>
          <a:r>
            <a:rPr lang="en-US" sz="2500" kern="1200" dirty="0" err="1" smtClean="0">
              <a:latin typeface="Candara" pitchFamily="34" charset="0"/>
            </a:rPr>
            <a:t>sendiri</a:t>
          </a:r>
          <a:endParaRPr lang="en-US" sz="2500" kern="1200" dirty="0">
            <a:latin typeface="Candara" pitchFamily="34" charset="0"/>
          </a:endParaRPr>
        </a:p>
      </dsp:txBody>
      <dsp:txXfrm>
        <a:off x="2459338" y="3083779"/>
        <a:ext cx="7444272" cy="767821"/>
      </dsp:txXfrm>
    </dsp:sp>
    <dsp:sp modelId="{0C7B6F7D-B602-4E6F-9ED6-260B0CED549A}">
      <dsp:nvSpPr>
        <dsp:cNvPr id="0" name=""/>
        <dsp:cNvSpPr/>
      </dsp:nvSpPr>
      <dsp:spPr>
        <a:xfrm>
          <a:off x="1350228" y="816999"/>
          <a:ext cx="1085221" cy="3670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0186"/>
              </a:lnTo>
              <a:lnTo>
                <a:pt x="1085221" y="3670186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A8146-CB72-4BAB-A7D7-2D73271FAA3E}">
      <dsp:nvSpPr>
        <dsp:cNvPr id="0" name=""/>
        <dsp:cNvSpPr/>
      </dsp:nvSpPr>
      <dsp:spPr>
        <a:xfrm>
          <a:off x="2435450" y="4079387"/>
          <a:ext cx="7492048" cy="815597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Candara" pitchFamily="34" charset="0"/>
            </a:rPr>
            <a:t>d. </a:t>
          </a:r>
          <a:r>
            <a:rPr lang="en-US" sz="2500" kern="1200" dirty="0" err="1" smtClean="0">
              <a:latin typeface="Candara" pitchFamily="34" charset="0"/>
            </a:rPr>
            <a:t>Setiap</a:t>
          </a:r>
          <a:r>
            <a:rPr lang="en-US" sz="2500" kern="1200" dirty="0" smtClean="0">
              <a:latin typeface="Candara" pitchFamily="34" charset="0"/>
            </a:rPr>
            <a:t> WP </a:t>
          </a:r>
          <a:r>
            <a:rPr lang="en-US" sz="2500" kern="1200" dirty="0" err="1" smtClean="0">
              <a:latin typeface="Candara" pitchFamily="34" charset="0"/>
            </a:rPr>
            <a:t>Badan</a:t>
          </a:r>
          <a:endParaRPr lang="en-US" sz="2500" kern="1200" dirty="0">
            <a:latin typeface="Candara" pitchFamily="34" charset="0"/>
          </a:endParaRPr>
        </a:p>
      </dsp:txBody>
      <dsp:txXfrm>
        <a:off x="2459338" y="4103275"/>
        <a:ext cx="7444272" cy="767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3B9D9-17D7-48BA-B977-716B44115EB5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8EA84-7466-4777-AA9D-EF434823C5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72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51A58-FFCD-4DA0-B8BE-947D8516A52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3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2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7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4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9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1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2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0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0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8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B4156-78A0-41A8-AF49-3CB7A6152E82}" type="datetimeFigureOut">
              <a:rPr lang="en-US" smtClean="0"/>
              <a:pPr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8699A-8599-4013-934A-E4BFDDFB8E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1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diagramData" Target="../diagrams/data13.xml"/><Relationship Id="rId18" Type="http://schemas.openxmlformats.org/officeDocument/2006/relationships/diagramData" Target="../diagrams/data14.xml"/><Relationship Id="rId3" Type="http://schemas.openxmlformats.org/officeDocument/2006/relationships/diagramData" Target="../diagrams/data11.xml"/><Relationship Id="rId21" Type="http://schemas.openxmlformats.org/officeDocument/2006/relationships/diagramColors" Target="../diagrams/colors14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microsoft.com/office/2007/relationships/diagramDrawing" Target="../diagrams/drawing1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13.xml"/><Relationship Id="rId20" Type="http://schemas.openxmlformats.org/officeDocument/2006/relationships/diagramQuickStyle" Target="../diagrams/quickStyl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2.xml"/><Relationship Id="rId19" Type="http://schemas.openxmlformats.org/officeDocument/2006/relationships/diagramLayout" Target="../diagrams/layout14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diagramLayout" Target="../diagrams/layout13.xml"/><Relationship Id="rId22" Type="http://schemas.microsoft.com/office/2007/relationships/diagramDrawing" Target="../diagrams/drawin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5" Type="http://schemas.openxmlformats.org/officeDocument/2006/relationships/diagramQuickStyle" Target="../diagrams/quickStyle26.xml"/><Relationship Id="rId4" Type="http://schemas.openxmlformats.org/officeDocument/2006/relationships/diagramLayout" Target="../diagrams/layout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7.xml"/><Relationship Id="rId5" Type="http://schemas.openxmlformats.org/officeDocument/2006/relationships/diagramQuickStyle" Target="../diagrams/quickStyle27.xml"/><Relationship Id="rId4" Type="http://schemas.openxmlformats.org/officeDocument/2006/relationships/diagramLayout" Target="../diagrams/layout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9.xml"/><Relationship Id="rId5" Type="http://schemas.openxmlformats.org/officeDocument/2006/relationships/diagramQuickStyle" Target="../diagrams/quickStyle29.xml"/><Relationship Id="rId4" Type="http://schemas.openxmlformats.org/officeDocument/2006/relationships/diagramLayout" Target="../diagrams/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5" Type="http://schemas.openxmlformats.org/officeDocument/2006/relationships/diagramQuickStyle" Target="../diagrams/quickStyle30.xml"/><Relationship Id="rId4" Type="http://schemas.openxmlformats.org/officeDocument/2006/relationships/diagramLayout" Target="../diagrams/layout3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6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ound Diagonal Corner Rectangle 8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ight Triangle 9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ight Triangle 10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ight Triangle 11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gency FB" pitchFamily="34" charset="0"/>
              </a:rPr>
              <a:t>KETENTUAN UMUM </a:t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smtClean="0">
                <a:latin typeface="Agency FB" pitchFamily="34" charset="0"/>
              </a:rPr>
              <a:t>DAN TATA CARA PERPAJAKAN </a:t>
            </a:r>
            <a:endParaRPr lang="en-US" b="1" dirty="0"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85648"/>
            <a:ext cx="9144000" cy="6721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gency FB" pitchFamily="34" charset="0"/>
              </a:rPr>
              <a:t>BAB 2</a:t>
            </a:r>
            <a:endParaRPr lang="en-US" sz="3200" b="1" dirty="0">
              <a:solidFill>
                <a:srgbClr val="C00000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45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8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 Diagonal Corner Rectangle 20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ight Triangle 22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ight Triangle 23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2" name="Diagram 11"/>
          <p:cNvGraphicFramePr/>
          <p:nvPr/>
        </p:nvGraphicFramePr>
        <p:xfrm>
          <a:off x="382138" y="696037"/>
          <a:ext cx="9758150" cy="5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 12"/>
          <p:cNvGraphicFramePr/>
          <p:nvPr/>
        </p:nvGraphicFramePr>
        <p:xfrm>
          <a:off x="370766" y="1612723"/>
          <a:ext cx="9758150" cy="5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Diagram 14"/>
          <p:cNvGraphicFramePr/>
          <p:nvPr/>
        </p:nvGraphicFramePr>
        <p:xfrm>
          <a:off x="384410" y="2486197"/>
          <a:ext cx="9758150" cy="586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6" name="Diagram 15"/>
          <p:cNvGraphicFramePr/>
          <p:nvPr/>
        </p:nvGraphicFramePr>
        <p:xfrm>
          <a:off x="1323836" y="3102626"/>
          <a:ext cx="7888403" cy="1674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3" grpId="0">
        <p:bldAsOne/>
      </p:bldGraphic>
      <p:bldGraphic spid="15" grpId="0">
        <p:bldAsOne/>
      </p:bldGraphic>
      <p:bldGraphic spid="1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0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4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ound Diagonal Corner Rectangle 26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2" name="Pentagon 21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entagon 22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106" y="1470937"/>
            <a:ext cx="9937376" cy="414645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Candara" pitchFamily="34" charset="0"/>
              </a:rPr>
              <a:t>Melaporkan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beberapa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Masa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dalam</a:t>
            </a:r>
            <a:r>
              <a:rPr lang="en-US" dirty="0">
                <a:latin typeface="Candara" pitchFamily="34" charset="0"/>
              </a:rPr>
              <a:t> 1 (</a:t>
            </a:r>
            <a:r>
              <a:rPr lang="en-US" dirty="0" err="1">
                <a:latin typeface="Candara" pitchFamily="34" charset="0"/>
              </a:rPr>
              <a:t>satu</a:t>
            </a:r>
            <a:r>
              <a:rPr lang="en-US" dirty="0">
                <a:latin typeface="Candara" pitchFamily="34" charset="0"/>
              </a:rPr>
              <a:t>) </a:t>
            </a:r>
            <a:r>
              <a:rPr lang="en-US" dirty="0" err="1">
                <a:latin typeface="Candara" pitchFamily="34" charset="0"/>
              </a:rPr>
              <a:t>Surat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Pemberitahuan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Masa</a:t>
            </a:r>
            <a:r>
              <a:rPr lang="en-US" dirty="0" smtClean="0">
                <a:latin typeface="Candara" pitchFamily="34" charset="0"/>
              </a:rPr>
              <a:t>. </a:t>
            </a:r>
            <a:r>
              <a:rPr lang="en-US" dirty="0" err="1" smtClean="0">
                <a:latin typeface="Candara" pitchFamily="34" charset="0"/>
              </a:rPr>
              <a:t>Mengajukan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surat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keberatan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banding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Wajib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kriteria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tertentu</a:t>
            </a:r>
            <a:endParaRPr lang="en-US" dirty="0">
              <a:latin typeface="Candara" pitchFamily="34" charset="0"/>
            </a:endParaRPr>
          </a:p>
          <a:p>
            <a:r>
              <a:rPr lang="en-US" dirty="0" err="1" smtClean="0">
                <a:latin typeface="Candara" pitchFamily="34" charset="0"/>
              </a:rPr>
              <a:t>Memperpanjang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jangka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waktu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penyampaian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 smtClean="0">
                <a:latin typeface="Candara" pitchFamily="34" charset="0"/>
              </a:rPr>
              <a:t>Tahunan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endParaRPr lang="en-US" dirty="0" smtClean="0">
              <a:latin typeface="Candara" pitchFamily="34" charset="0"/>
            </a:endParaRPr>
          </a:p>
          <a:p>
            <a:r>
              <a:rPr lang="sv-SE" dirty="0">
                <a:latin typeface="Candara" pitchFamily="34" charset="0"/>
              </a:rPr>
              <a:t>Membetulkan </a:t>
            </a:r>
            <a:r>
              <a:rPr lang="sv-SE" dirty="0" smtClean="0">
                <a:latin typeface="Candara" pitchFamily="34" charset="0"/>
              </a:rPr>
              <a:t>SPT</a:t>
            </a:r>
          </a:p>
          <a:p>
            <a:r>
              <a:rPr lang="en-US" dirty="0" err="1" smtClean="0">
                <a:latin typeface="Candara" pitchFamily="34" charset="0"/>
              </a:rPr>
              <a:t>Mengajukan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permohonan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pengembalian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kelebihan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pembayaran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endParaRPr lang="en-US" dirty="0">
              <a:latin typeface="Candara" pitchFamily="34" charset="0"/>
            </a:endParaRPr>
          </a:p>
          <a:p>
            <a:r>
              <a:rPr lang="en-US" dirty="0" err="1" smtClean="0">
                <a:latin typeface="Candara" pitchFamily="34" charset="0"/>
              </a:rPr>
              <a:t>Mengajukan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keberatan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atas</a:t>
            </a:r>
            <a:r>
              <a:rPr lang="en-US" dirty="0" smtClean="0">
                <a:latin typeface="Candara" pitchFamily="34" charset="0"/>
              </a:rPr>
              <a:t> SKPKB, SKPKBT, SKPN, SKPLB, </a:t>
            </a:r>
            <a:r>
              <a:rPr lang="en-US" dirty="0" err="1">
                <a:latin typeface="Candara" pitchFamily="34" charset="0"/>
              </a:rPr>
              <a:t>pemotongan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pemungutan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oleh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pihak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ketiga</a:t>
            </a:r>
            <a:endParaRPr lang="en-US" dirty="0" smtClean="0">
              <a:latin typeface="Candara" pitchFamily="34" charset="0"/>
            </a:endParaRPr>
          </a:p>
          <a:p>
            <a:r>
              <a:rPr lang="en-US" dirty="0" err="1">
                <a:latin typeface="Candara" pitchFamily="34" charset="0"/>
              </a:rPr>
              <a:t>Mengajukan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permohonan</a:t>
            </a:r>
            <a:r>
              <a:rPr lang="en-US" dirty="0">
                <a:latin typeface="Candara" pitchFamily="34" charset="0"/>
              </a:rPr>
              <a:t> banding </a:t>
            </a:r>
            <a:r>
              <a:rPr lang="en-US" dirty="0" err="1" smtClean="0">
                <a:latin typeface="Candara" pitchFamily="34" charset="0"/>
              </a:rPr>
              <a:t>berdasarkan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Surat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Keputusan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Keberatan</a:t>
            </a:r>
            <a:endParaRPr lang="en-US" dirty="0">
              <a:latin typeface="Candara" pitchFamily="34" charset="0"/>
            </a:endParaRPr>
          </a:p>
          <a:p>
            <a:r>
              <a:rPr lang="en-US" dirty="0" err="1">
                <a:latin typeface="Candara" pitchFamily="34" charset="0"/>
              </a:rPr>
              <a:t>Memperoleh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pengurangan</a:t>
            </a:r>
            <a:r>
              <a:rPr lang="en-US" dirty="0">
                <a:latin typeface="Candara" pitchFamily="34" charset="0"/>
              </a:rPr>
              <a:t>/</a:t>
            </a:r>
            <a:r>
              <a:rPr lang="en-US" dirty="0" err="1">
                <a:latin typeface="Candara" pitchFamily="34" charset="0"/>
              </a:rPr>
              <a:t>penghapusan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sanksi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administrasi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HAK WAJIB PAJAK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44228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0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4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ound Diagonal Corner Rectangle 26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2" name="Pentagon 21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entagon 22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287" y="1050878"/>
            <a:ext cx="10481479" cy="529533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 err="1" smtClean="0">
                <a:latin typeface="Candara" pitchFamily="34" charset="0"/>
              </a:rPr>
              <a:t>Fungsi</a:t>
            </a:r>
            <a:r>
              <a:rPr lang="en-US" sz="2400" b="1" dirty="0" smtClean="0">
                <a:latin typeface="Candara" pitchFamily="34" charset="0"/>
              </a:rPr>
              <a:t> NPWP:</a:t>
            </a:r>
          </a:p>
          <a:p>
            <a:pPr lvl="1">
              <a:lnSpc>
                <a:spcPct val="100000"/>
              </a:lnSpc>
            </a:pPr>
            <a:r>
              <a:rPr lang="en-US" sz="1600" dirty="0" err="1">
                <a:latin typeface="Candara" pitchFamily="34" charset="0"/>
              </a:rPr>
              <a:t>Tanda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pengenal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diri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atau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identitas</a:t>
            </a:r>
            <a:r>
              <a:rPr lang="en-US" sz="1600" dirty="0">
                <a:latin typeface="Candara" pitchFamily="34" charset="0"/>
              </a:rPr>
              <a:t> WP </a:t>
            </a:r>
            <a:r>
              <a:rPr lang="en-US" sz="1600" dirty="0" err="1">
                <a:latin typeface="Candara" pitchFamily="34" charset="0"/>
              </a:rPr>
              <a:t>dalam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administrasi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 smtClean="0">
                <a:latin typeface="Candara" pitchFamily="34" charset="0"/>
              </a:rPr>
              <a:t>perpajakan</a:t>
            </a:r>
            <a:endParaRPr lang="en-US" sz="1600" dirty="0">
              <a:latin typeface="Candara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1600" dirty="0" err="1">
                <a:latin typeface="Candara" pitchFamily="34" charset="0"/>
              </a:rPr>
              <a:t>Sarana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melaksanakan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hak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dan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kewajiban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 smtClean="0">
                <a:latin typeface="Candara" pitchFamily="34" charset="0"/>
              </a:rPr>
              <a:t>perpajakan</a:t>
            </a:r>
            <a:endParaRPr lang="en-US" sz="1600" dirty="0">
              <a:latin typeface="Candara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1600" dirty="0" err="1">
                <a:latin typeface="Candara" pitchFamily="34" charset="0"/>
              </a:rPr>
              <a:t>Sarana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untuk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mendapatkan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pelayanan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dari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>
                <a:latin typeface="Candara" pitchFamily="34" charset="0"/>
              </a:rPr>
              <a:t>instansi</a:t>
            </a:r>
            <a:r>
              <a:rPr lang="en-US" sz="1600" dirty="0">
                <a:latin typeface="Candara" pitchFamily="34" charset="0"/>
              </a:rPr>
              <a:t> </a:t>
            </a:r>
            <a:r>
              <a:rPr lang="en-US" sz="1600" dirty="0" err="1" smtClean="0">
                <a:latin typeface="Candara" pitchFamily="34" charset="0"/>
              </a:rPr>
              <a:t>tertentu</a:t>
            </a:r>
            <a:endParaRPr lang="en-US" sz="1600" dirty="0" smtClean="0">
              <a:latin typeface="Candara" pitchFamily="34" charset="0"/>
            </a:endParaRPr>
          </a:p>
          <a:p>
            <a:pPr lvl="1">
              <a:lnSpc>
                <a:spcPct val="120000"/>
              </a:lnSpc>
              <a:buNone/>
            </a:pPr>
            <a:endParaRPr lang="en-US" sz="400" dirty="0" smtClean="0">
              <a:latin typeface="Candara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400" b="1" dirty="0" err="1" smtClean="0">
                <a:latin typeface="Candara" pitchFamily="34" charset="0"/>
              </a:rPr>
              <a:t>Tempat</a:t>
            </a:r>
            <a:r>
              <a:rPr lang="en-US" sz="2400" b="1" dirty="0" smtClean="0">
                <a:latin typeface="Candara" pitchFamily="34" charset="0"/>
              </a:rPr>
              <a:t> </a:t>
            </a:r>
            <a:r>
              <a:rPr lang="en-US" sz="2400" b="1" dirty="0" err="1" smtClean="0">
                <a:latin typeface="Candara" pitchFamily="34" charset="0"/>
              </a:rPr>
              <a:t>pendaftaran</a:t>
            </a:r>
            <a:r>
              <a:rPr lang="en-US" sz="2400" b="1" dirty="0" smtClean="0">
                <a:latin typeface="Candara" pitchFamily="34" charset="0"/>
              </a:rPr>
              <a:t> (NPWP) </a:t>
            </a:r>
            <a:r>
              <a:rPr lang="en-US" sz="2400" b="1" dirty="0" err="1" smtClean="0">
                <a:latin typeface="Candara" pitchFamily="34" charset="0"/>
              </a:rPr>
              <a:t>dan</a:t>
            </a:r>
            <a:r>
              <a:rPr lang="en-US" sz="2400" b="1" dirty="0" smtClean="0">
                <a:latin typeface="Candara" pitchFamily="34" charset="0"/>
              </a:rPr>
              <a:t> </a:t>
            </a:r>
            <a:r>
              <a:rPr lang="en-US" sz="2400" b="1" dirty="0" err="1" smtClean="0">
                <a:latin typeface="Candara" pitchFamily="34" charset="0"/>
              </a:rPr>
              <a:t>pelaporan</a:t>
            </a:r>
            <a:r>
              <a:rPr lang="en-US" sz="2400" b="1" dirty="0" smtClean="0">
                <a:latin typeface="Candara" pitchFamily="34" charset="0"/>
              </a:rPr>
              <a:t> </a:t>
            </a:r>
            <a:r>
              <a:rPr lang="en-US" sz="2400" b="1" dirty="0" err="1" smtClean="0">
                <a:latin typeface="Candara" pitchFamily="34" charset="0"/>
              </a:rPr>
              <a:t>usaha</a:t>
            </a:r>
            <a:r>
              <a:rPr lang="en-US" sz="2400" b="1" dirty="0" smtClean="0">
                <a:latin typeface="Candara" pitchFamily="34" charset="0"/>
              </a:rPr>
              <a:t> (PPKP):</a:t>
            </a:r>
          </a:p>
          <a:p>
            <a:pPr lvl="1">
              <a:lnSpc>
                <a:spcPct val="120000"/>
              </a:lnSpc>
            </a:pPr>
            <a:r>
              <a:rPr lang="en-US" sz="1800" dirty="0" smtClean="0">
                <a:latin typeface="Candara" pitchFamily="34" charset="0"/>
              </a:rPr>
              <a:t>KPP </a:t>
            </a:r>
            <a:r>
              <a:rPr lang="en-US" sz="1800" dirty="0" err="1" smtClean="0">
                <a:latin typeface="Candara" pitchFamily="34" charset="0"/>
              </a:rPr>
              <a:t>tempat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kedudukan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usaha</a:t>
            </a:r>
            <a:r>
              <a:rPr lang="en-US" sz="1800" dirty="0" smtClean="0">
                <a:latin typeface="Candara" pitchFamily="34" charset="0"/>
              </a:rPr>
              <a:t>, </a:t>
            </a:r>
            <a:r>
              <a:rPr lang="en-US" sz="1800" dirty="0" err="1" smtClean="0">
                <a:latin typeface="Candara" pitchFamily="34" charset="0"/>
              </a:rPr>
              <a:t>bagi</a:t>
            </a:r>
            <a:r>
              <a:rPr lang="en-US" sz="1800" dirty="0" smtClean="0">
                <a:latin typeface="Candara" pitchFamily="34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en-US" sz="1400" i="1" dirty="0">
                <a:latin typeface="Candara" pitchFamily="34" charset="0"/>
              </a:rPr>
              <a:t>WP </a:t>
            </a:r>
            <a:r>
              <a:rPr lang="en-US" sz="1400" i="1" dirty="0" err="1">
                <a:latin typeface="Candara" pitchFamily="34" charset="0"/>
              </a:rPr>
              <a:t>Badan</a:t>
            </a:r>
            <a:r>
              <a:rPr lang="en-US" sz="1400" i="1" dirty="0">
                <a:latin typeface="Candara" pitchFamily="34" charset="0"/>
              </a:rPr>
              <a:t> </a:t>
            </a:r>
            <a:r>
              <a:rPr lang="en-US" sz="1400" i="1" dirty="0" err="1">
                <a:latin typeface="Candara" pitchFamily="34" charset="0"/>
              </a:rPr>
              <a:t>atau</a:t>
            </a:r>
            <a:r>
              <a:rPr lang="en-US" sz="1400" i="1" dirty="0">
                <a:latin typeface="Candara" pitchFamily="34" charset="0"/>
              </a:rPr>
              <a:t> WP OP yang </a:t>
            </a:r>
            <a:r>
              <a:rPr lang="en-US" sz="1400" i="1" dirty="0" err="1">
                <a:latin typeface="Candara" pitchFamily="34" charset="0"/>
              </a:rPr>
              <a:t>tak</a:t>
            </a:r>
            <a:r>
              <a:rPr lang="en-US" sz="1400" i="1" dirty="0">
                <a:latin typeface="Candara" pitchFamily="34" charset="0"/>
              </a:rPr>
              <a:t> </a:t>
            </a:r>
            <a:r>
              <a:rPr lang="en-US" sz="1400" i="1" dirty="0" err="1">
                <a:latin typeface="Candara" pitchFamily="34" charset="0"/>
              </a:rPr>
              <a:t>berkegiatan</a:t>
            </a:r>
            <a:r>
              <a:rPr lang="en-US" sz="1400" i="1" dirty="0">
                <a:latin typeface="Candara" pitchFamily="34" charset="0"/>
              </a:rPr>
              <a:t> </a:t>
            </a:r>
            <a:r>
              <a:rPr lang="en-US" sz="1400" i="1" dirty="0" err="1">
                <a:latin typeface="Candara" pitchFamily="34" charset="0"/>
              </a:rPr>
              <a:t>usaha</a:t>
            </a:r>
            <a:r>
              <a:rPr lang="en-US" sz="1400" i="1" dirty="0">
                <a:latin typeface="Candara" pitchFamily="34" charset="0"/>
              </a:rPr>
              <a:t> di </a:t>
            </a:r>
            <a:r>
              <a:rPr lang="en-US" sz="1400" i="1" dirty="0" err="1">
                <a:latin typeface="Candara" pitchFamily="34" charset="0"/>
              </a:rPr>
              <a:t>tempat</a:t>
            </a:r>
            <a:r>
              <a:rPr lang="en-US" sz="1400" i="1" dirty="0">
                <a:latin typeface="Candara" pitchFamily="34" charset="0"/>
              </a:rPr>
              <a:t> </a:t>
            </a:r>
            <a:r>
              <a:rPr lang="en-US" sz="1400" i="1" dirty="0" err="1" smtClean="0">
                <a:latin typeface="Candara" pitchFamily="34" charset="0"/>
              </a:rPr>
              <a:t>tinggal</a:t>
            </a:r>
            <a:endParaRPr lang="en-US" sz="1400" i="1" dirty="0" smtClean="0">
              <a:latin typeface="Candara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800" dirty="0" smtClean="0">
                <a:latin typeface="Candara" pitchFamily="34" charset="0"/>
              </a:rPr>
              <a:t>KPP </a:t>
            </a:r>
            <a:r>
              <a:rPr lang="en-US" sz="1800" dirty="0" err="1" smtClean="0">
                <a:latin typeface="Candara" pitchFamily="34" charset="0"/>
              </a:rPr>
              <a:t>tempat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kedudukan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usaha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dan</a:t>
            </a:r>
            <a:r>
              <a:rPr lang="en-US" sz="1800" dirty="0">
                <a:latin typeface="Candara" pitchFamily="34" charset="0"/>
              </a:rPr>
              <a:t> KPP </a:t>
            </a:r>
            <a:r>
              <a:rPr lang="en-US" sz="1800" dirty="0" err="1" smtClean="0">
                <a:latin typeface="Candara" pitchFamily="34" charset="0"/>
              </a:rPr>
              <a:t>tempat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tinggal</a:t>
            </a:r>
            <a:r>
              <a:rPr lang="en-US" sz="1800" dirty="0" smtClean="0">
                <a:latin typeface="Candara" pitchFamily="34" charset="0"/>
              </a:rPr>
              <a:t>, </a:t>
            </a:r>
            <a:r>
              <a:rPr lang="en-US" sz="1800" dirty="0" err="1" smtClean="0">
                <a:latin typeface="Candara" pitchFamily="34" charset="0"/>
              </a:rPr>
              <a:t>bagi</a:t>
            </a:r>
            <a:r>
              <a:rPr lang="en-US" sz="1800" dirty="0" smtClean="0">
                <a:latin typeface="Candara" pitchFamily="34" charset="0"/>
              </a:rPr>
              <a:t>:</a:t>
            </a:r>
            <a:endParaRPr lang="en-US" sz="1800" dirty="0"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sz="1400" i="1" dirty="0" smtClean="0">
                <a:latin typeface="Candara" pitchFamily="34" charset="0"/>
              </a:rPr>
              <a:t>WP OP yang </a:t>
            </a:r>
            <a:r>
              <a:rPr lang="en-US" sz="1400" i="1" dirty="0" err="1" smtClean="0">
                <a:latin typeface="Candara" pitchFamily="34" charset="0"/>
              </a:rPr>
              <a:t>berkegiatan</a:t>
            </a:r>
            <a:r>
              <a:rPr lang="en-US" sz="1400" i="1" dirty="0" smtClean="0">
                <a:latin typeface="Candara" pitchFamily="34" charset="0"/>
              </a:rPr>
              <a:t> </a:t>
            </a:r>
            <a:r>
              <a:rPr lang="en-US" sz="1400" i="1" dirty="0" err="1" smtClean="0">
                <a:latin typeface="Candara" pitchFamily="34" charset="0"/>
              </a:rPr>
              <a:t>usaha</a:t>
            </a:r>
            <a:r>
              <a:rPr lang="en-US" sz="1400" i="1" dirty="0" smtClean="0">
                <a:latin typeface="Candara" pitchFamily="34" charset="0"/>
              </a:rPr>
              <a:t> </a:t>
            </a:r>
            <a:r>
              <a:rPr lang="en-US" sz="1400" i="1" dirty="0" err="1" smtClean="0">
                <a:latin typeface="Candara" pitchFamily="34" charset="0"/>
              </a:rPr>
              <a:t>di</a:t>
            </a:r>
            <a:r>
              <a:rPr lang="en-US" sz="1400" i="1" dirty="0" smtClean="0">
                <a:latin typeface="Candara" pitchFamily="34" charset="0"/>
              </a:rPr>
              <a:t> </a:t>
            </a:r>
            <a:r>
              <a:rPr lang="en-US" sz="1400" i="1" dirty="0" err="1" smtClean="0">
                <a:latin typeface="Candara" pitchFamily="34" charset="0"/>
              </a:rPr>
              <a:t>tempat</a:t>
            </a:r>
            <a:r>
              <a:rPr lang="en-US" sz="1400" i="1" dirty="0" smtClean="0">
                <a:latin typeface="Candara" pitchFamily="34" charset="0"/>
              </a:rPr>
              <a:t> </a:t>
            </a:r>
            <a:r>
              <a:rPr lang="en-US" sz="1400" i="1" dirty="0" err="1" smtClean="0">
                <a:latin typeface="Candara" pitchFamily="34" charset="0"/>
              </a:rPr>
              <a:t>tinggal</a:t>
            </a:r>
            <a:endParaRPr lang="en-US" sz="1400" i="1" dirty="0" smtClean="0">
              <a:latin typeface="Candara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800" dirty="0" smtClean="0">
                <a:latin typeface="Candara" pitchFamily="34" charset="0"/>
              </a:rPr>
              <a:t>KPP </a:t>
            </a:r>
            <a:r>
              <a:rPr lang="en-US" sz="1800" dirty="0" err="1" smtClean="0">
                <a:latin typeface="Candara" pitchFamily="34" charset="0"/>
              </a:rPr>
              <a:t>tertentu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bagi</a:t>
            </a:r>
            <a:r>
              <a:rPr lang="en-US" sz="1800" dirty="0" smtClean="0">
                <a:latin typeface="Candara" pitchFamily="34" charset="0"/>
              </a:rPr>
              <a:t> WP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PKP </a:t>
            </a:r>
            <a:r>
              <a:rPr lang="en-US" sz="1800" dirty="0" err="1" smtClean="0">
                <a:latin typeface="Candara" pitchFamily="34" charset="0"/>
              </a:rPr>
              <a:t>tertentu</a:t>
            </a:r>
            <a:endParaRPr lang="en-US" sz="1800" dirty="0" smtClean="0">
              <a:latin typeface="Candara" pitchFamily="34" charset="0"/>
            </a:endParaRPr>
          </a:p>
          <a:p>
            <a:pPr lvl="1">
              <a:lnSpc>
                <a:spcPct val="120000"/>
              </a:lnSpc>
              <a:buNone/>
            </a:pPr>
            <a:endParaRPr lang="en-US" sz="400" dirty="0" smtClean="0">
              <a:latin typeface="Candara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400" b="1" dirty="0" smtClean="0">
                <a:latin typeface="Candara" pitchFamily="34" charset="0"/>
              </a:rPr>
              <a:t>Cara </a:t>
            </a:r>
            <a:r>
              <a:rPr lang="en-US" sz="2400" b="1" dirty="0" err="1" smtClean="0">
                <a:latin typeface="Candara" pitchFamily="34" charset="0"/>
              </a:rPr>
              <a:t>mendaftar</a:t>
            </a:r>
            <a:r>
              <a:rPr lang="en-US" sz="2400" b="1" dirty="0" smtClean="0">
                <a:latin typeface="Candara" pitchFamily="34" charset="0"/>
              </a:rPr>
              <a:t>:</a:t>
            </a:r>
          </a:p>
          <a:p>
            <a:pPr lvl="1">
              <a:lnSpc>
                <a:spcPct val="100000"/>
              </a:lnSpc>
            </a:pPr>
            <a:r>
              <a:rPr lang="en-US" sz="1800" dirty="0" err="1" smtClean="0">
                <a:latin typeface="Candara" pitchFamily="34" charset="0"/>
              </a:rPr>
              <a:t>Datang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ke</a:t>
            </a:r>
            <a:r>
              <a:rPr lang="en-US" sz="1800" dirty="0" smtClean="0">
                <a:latin typeface="Candara" pitchFamily="34" charset="0"/>
              </a:rPr>
              <a:t> KPP </a:t>
            </a:r>
            <a:r>
              <a:rPr lang="en-US" sz="1800" dirty="0" err="1" smtClean="0">
                <a:latin typeface="Candara" pitchFamily="34" charset="0"/>
              </a:rPr>
              <a:t>wilayahnya</a:t>
            </a:r>
            <a:endParaRPr lang="en-US" sz="1800" dirty="0" smtClean="0">
              <a:latin typeface="Candara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1800" dirty="0" err="1" smtClean="0">
                <a:latin typeface="Candara" pitchFamily="34" charset="0"/>
              </a:rPr>
              <a:t>Melalui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i="1" dirty="0" smtClean="0">
                <a:latin typeface="Candara" pitchFamily="34" charset="0"/>
              </a:rPr>
              <a:t>e-registration</a:t>
            </a:r>
            <a:endParaRPr lang="en-US" sz="1800" i="1" dirty="0">
              <a:latin typeface="Candara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NPWP DAN PENGUKUHAN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PKP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447517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161" y="423081"/>
            <a:ext cx="10972799" cy="62506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 err="1" smtClean="0">
                <a:latin typeface="Candara" pitchFamily="34" charset="0"/>
              </a:rPr>
              <a:t>Syarat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pendaftaran</a:t>
            </a:r>
            <a:r>
              <a:rPr lang="en-US" b="1" dirty="0" smtClean="0">
                <a:latin typeface="Candara" pitchFamily="34" charset="0"/>
              </a:rPr>
              <a:t> NPWP </a:t>
            </a:r>
            <a:r>
              <a:rPr lang="en-US" b="1" dirty="0" err="1" smtClean="0">
                <a:latin typeface="Candara" pitchFamily="34" charset="0"/>
              </a:rPr>
              <a:t>dan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pengukuhan</a:t>
            </a:r>
            <a:r>
              <a:rPr lang="en-US" b="1" dirty="0" smtClean="0">
                <a:latin typeface="Candara" pitchFamily="34" charset="0"/>
              </a:rPr>
              <a:t> PKP</a:t>
            </a: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i="1" dirty="0">
                <a:solidFill>
                  <a:srgbClr val="002060"/>
                </a:solidFill>
                <a:latin typeface="Candara" pitchFamily="34" charset="0"/>
              </a:rPr>
              <a:t>WP Orang </a:t>
            </a:r>
            <a:r>
              <a:rPr lang="en-US" i="1" dirty="0" err="1">
                <a:solidFill>
                  <a:srgbClr val="002060"/>
                </a:solidFill>
                <a:latin typeface="Candara" pitchFamily="34" charset="0"/>
              </a:rPr>
              <a:t>Pribadi</a:t>
            </a:r>
            <a:r>
              <a:rPr lang="en-US" i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Nonusahawan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syarat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:</a:t>
            </a:r>
            <a:endParaRPr lang="en-US" i="1" dirty="0">
              <a:solidFill>
                <a:srgbClr val="002060"/>
              </a:solidFill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>
                <a:latin typeface="Candara" pitchFamily="34" charset="0"/>
              </a:rPr>
              <a:t>Fotokopi</a:t>
            </a:r>
            <a:r>
              <a:rPr lang="en-US" dirty="0">
                <a:latin typeface="Candara" pitchFamily="34" charset="0"/>
              </a:rPr>
              <a:t> KTP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penduduk</a:t>
            </a:r>
            <a:r>
              <a:rPr lang="en-US" dirty="0">
                <a:latin typeface="Candara" pitchFamily="34" charset="0"/>
              </a:rPr>
              <a:t> Indonesia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fotokopi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paspor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ditambah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surat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keterangan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tinggal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instansi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berwenang</a:t>
            </a:r>
            <a:r>
              <a:rPr lang="en-US" dirty="0">
                <a:latin typeface="Candara" pitchFamily="34" charset="0"/>
              </a:rPr>
              <a:t> minimal </a:t>
            </a:r>
            <a:r>
              <a:rPr lang="en-US" dirty="0" err="1">
                <a:latin typeface="Candara" pitchFamily="34" charset="0"/>
              </a:rPr>
              <a:t>Lurah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Kepala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Desa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orang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asing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WP </a:t>
            </a:r>
            <a:r>
              <a:rPr lang="en-US" i="1" dirty="0">
                <a:solidFill>
                  <a:srgbClr val="002060"/>
                </a:solidFill>
                <a:latin typeface="Candara" pitchFamily="34" charset="0"/>
              </a:rPr>
              <a:t>Orang </a:t>
            </a:r>
            <a:r>
              <a:rPr lang="en-US" i="1" dirty="0" err="1">
                <a:solidFill>
                  <a:srgbClr val="002060"/>
                </a:solidFill>
                <a:latin typeface="Candara" pitchFamily="34" charset="0"/>
              </a:rPr>
              <a:t>Pribadi</a:t>
            </a:r>
            <a:r>
              <a:rPr lang="en-US" i="1" dirty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Usahawan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syarat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:</a:t>
            </a:r>
            <a:endParaRPr lang="en-US" i="1" dirty="0">
              <a:solidFill>
                <a:srgbClr val="002060"/>
              </a:solidFill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 smtClean="0">
                <a:latin typeface="Candara" pitchFamily="34" charset="0"/>
              </a:rPr>
              <a:t>Fotokopi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KTP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penduduk</a:t>
            </a:r>
            <a:r>
              <a:rPr lang="en-US" dirty="0">
                <a:latin typeface="Candara" pitchFamily="34" charset="0"/>
              </a:rPr>
              <a:t> Indonesia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fotokopi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paspor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ditambah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surat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keterangan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tinggal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instansi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berwenang</a:t>
            </a:r>
            <a:r>
              <a:rPr lang="en-US" dirty="0">
                <a:latin typeface="Candara" pitchFamily="34" charset="0"/>
              </a:rPr>
              <a:t> minimal </a:t>
            </a:r>
            <a:r>
              <a:rPr lang="en-US" dirty="0" err="1">
                <a:latin typeface="Candara" pitchFamily="34" charset="0"/>
              </a:rPr>
              <a:t>Lurah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Kepala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Desa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orang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asing</a:t>
            </a:r>
            <a:endParaRPr lang="en-US" dirty="0" smtClean="0"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 smtClean="0">
                <a:latin typeface="Candara" pitchFamily="34" charset="0"/>
              </a:rPr>
              <a:t>Surat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Keterangan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kegiatan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usaha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pekerjaan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bebas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instansi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yang </a:t>
            </a:r>
            <a:r>
              <a:rPr lang="en-US" dirty="0" err="1" smtClean="0">
                <a:latin typeface="Candara" pitchFamily="34" charset="0"/>
              </a:rPr>
              <a:t>berwenang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minimal </a:t>
            </a:r>
            <a:r>
              <a:rPr lang="en-US" dirty="0" err="1">
                <a:latin typeface="Candara" pitchFamily="34" charset="0"/>
              </a:rPr>
              <a:t>Lurah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Kepala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Desa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WP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Badan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syarat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:</a:t>
            </a:r>
            <a:endParaRPr lang="en-US" i="1" dirty="0">
              <a:solidFill>
                <a:srgbClr val="002060"/>
              </a:solidFill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sv-SE" dirty="0" smtClean="0">
                <a:latin typeface="Candara" pitchFamily="34" charset="0"/>
              </a:rPr>
              <a:t>Fotokopi </a:t>
            </a:r>
            <a:r>
              <a:rPr lang="sv-SE" dirty="0">
                <a:latin typeface="Candara" pitchFamily="34" charset="0"/>
              </a:rPr>
              <a:t>akta pendirian dan perubahan terakhir atau surat keterangan </a:t>
            </a:r>
            <a:r>
              <a:rPr lang="sv-SE" dirty="0" smtClean="0">
                <a:latin typeface="Candara" pitchFamily="34" charset="0"/>
              </a:rPr>
              <a:t>penunjukan </a:t>
            </a:r>
            <a:r>
              <a:rPr lang="da-DK" dirty="0" smtClean="0">
                <a:latin typeface="Candara" pitchFamily="34" charset="0"/>
              </a:rPr>
              <a:t>dari </a:t>
            </a:r>
            <a:r>
              <a:rPr lang="da-DK" dirty="0">
                <a:latin typeface="Candara" pitchFamily="34" charset="0"/>
              </a:rPr>
              <a:t>kantor pusat bagi </a:t>
            </a:r>
            <a:r>
              <a:rPr lang="da-DK" dirty="0" smtClean="0">
                <a:latin typeface="Candara" pitchFamily="34" charset="0"/>
              </a:rPr>
              <a:t>BUT</a:t>
            </a:r>
          </a:p>
          <a:p>
            <a:pPr lvl="2">
              <a:lnSpc>
                <a:spcPct val="120000"/>
              </a:lnSpc>
            </a:pPr>
            <a:r>
              <a:rPr lang="en-US" dirty="0" err="1">
                <a:latin typeface="Candara" pitchFamily="34" charset="0"/>
              </a:rPr>
              <a:t>Fotokopi</a:t>
            </a:r>
            <a:r>
              <a:rPr lang="en-US" dirty="0">
                <a:latin typeface="Candara" pitchFamily="34" charset="0"/>
              </a:rPr>
              <a:t> KTP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penduduk</a:t>
            </a:r>
            <a:r>
              <a:rPr lang="en-US" dirty="0">
                <a:latin typeface="Candara" pitchFamily="34" charset="0"/>
              </a:rPr>
              <a:t> Indonesia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fotokopi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paspor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ditambah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surat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keterangan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tinggal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instansi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berwenang</a:t>
            </a:r>
            <a:r>
              <a:rPr lang="en-US" dirty="0">
                <a:latin typeface="Candara" pitchFamily="34" charset="0"/>
              </a:rPr>
              <a:t> minimal </a:t>
            </a:r>
            <a:r>
              <a:rPr lang="en-US" dirty="0" err="1">
                <a:latin typeface="Candara" pitchFamily="34" charset="0"/>
              </a:rPr>
              <a:t>Lurah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Kepala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Desa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bagi</a:t>
            </a:r>
            <a:r>
              <a:rPr lang="en-US" dirty="0">
                <a:latin typeface="Candara" pitchFamily="34" charset="0"/>
              </a:rPr>
              <a:t> orang </a:t>
            </a:r>
            <a:r>
              <a:rPr lang="en-US" dirty="0" err="1">
                <a:latin typeface="Candara" pitchFamily="34" charset="0"/>
              </a:rPr>
              <a:t>asing</a:t>
            </a:r>
            <a:r>
              <a:rPr lang="en-US" dirty="0">
                <a:latin typeface="Candara" pitchFamily="34" charset="0"/>
              </a:rPr>
              <a:t>,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salah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seorang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pengurus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aktif</a:t>
            </a:r>
            <a:endParaRPr lang="en-US" dirty="0" smtClean="0"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 smtClean="0">
                <a:latin typeface="Candara" pitchFamily="34" charset="0"/>
              </a:rPr>
              <a:t>Surat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Keterangan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kegiatan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usaha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instansi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berwenang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minimal </a:t>
            </a:r>
            <a:r>
              <a:rPr lang="en-US" dirty="0" err="1" smtClean="0">
                <a:latin typeface="Candara" pitchFamily="34" charset="0"/>
              </a:rPr>
              <a:t>Lurah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Kepala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Desa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lnSpc>
                <a:spcPct val="120000"/>
              </a:lnSpc>
              <a:buFont typeface="+mj-lt"/>
              <a:buAutoNum type="arabicPeriod"/>
            </a:pP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Bendaharawan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sebagai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Pemungut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/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Pemotong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, </a:t>
            </a:r>
            <a:r>
              <a:rPr lang="en-US" i="1" dirty="0" err="1" smtClean="0">
                <a:solidFill>
                  <a:srgbClr val="002060"/>
                </a:solidFill>
                <a:latin typeface="Candara" pitchFamily="34" charset="0"/>
              </a:rPr>
              <a:t>syarat</a:t>
            </a:r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:</a:t>
            </a:r>
            <a:endParaRPr lang="en-US" i="1" dirty="0">
              <a:solidFill>
                <a:srgbClr val="002060"/>
              </a:solidFill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 smtClean="0">
                <a:latin typeface="Candara" pitchFamily="34" charset="0"/>
              </a:rPr>
              <a:t>Fotokopi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KTP </a:t>
            </a:r>
            <a:r>
              <a:rPr lang="en-US" dirty="0" err="1" smtClean="0">
                <a:latin typeface="Candara" pitchFamily="34" charset="0"/>
              </a:rPr>
              <a:t>bendaharawan</a:t>
            </a:r>
            <a:endParaRPr lang="en-US" dirty="0">
              <a:latin typeface="Candara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dirty="0" err="1" smtClean="0">
                <a:latin typeface="Candara" pitchFamily="34" charset="0"/>
              </a:rPr>
              <a:t>Fotokopi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surat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penunjukan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sebagai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bendaharawan</a:t>
            </a:r>
            <a:endParaRPr lang="da-DK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6083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173" y="614149"/>
            <a:ext cx="10481481" cy="528911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b="1" dirty="0" err="1" smtClean="0">
                <a:latin typeface="Candara" pitchFamily="34" charset="0"/>
              </a:rPr>
              <a:t>Penghapusan</a:t>
            </a:r>
            <a:r>
              <a:rPr lang="en-US" b="1" dirty="0" smtClean="0">
                <a:latin typeface="Candara" pitchFamily="34" charset="0"/>
              </a:rPr>
              <a:t> NPWP: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WP OP </a:t>
            </a:r>
            <a:r>
              <a:rPr lang="en-US" dirty="0" err="1">
                <a:latin typeface="Candara" pitchFamily="34" charset="0"/>
              </a:rPr>
              <a:t>berikut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ahli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waris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lagi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memenuhi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syarat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subjektif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objektif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WP </a:t>
            </a:r>
            <a:r>
              <a:rPr lang="en-US" dirty="0" err="1">
                <a:latin typeface="Candara" pitchFamily="34" charset="0"/>
              </a:rPr>
              <a:t>Badan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berada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dalam</a:t>
            </a:r>
            <a:r>
              <a:rPr lang="en-US" dirty="0">
                <a:latin typeface="Candara" pitchFamily="34" charset="0"/>
              </a:rPr>
              <a:t> proses </a:t>
            </a:r>
            <a:r>
              <a:rPr lang="en-US" dirty="0" err="1">
                <a:latin typeface="Candara" pitchFamily="34" charset="0"/>
              </a:rPr>
              <a:t>likuidasi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pembubaran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WP OP </a:t>
            </a:r>
            <a:r>
              <a:rPr lang="en-US" dirty="0" err="1">
                <a:latin typeface="Candara" pitchFamily="34" charset="0"/>
              </a:rPr>
              <a:t>wanita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menikah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melaksanakan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kewajiban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sendiri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WP BUT </a:t>
            </a:r>
            <a:r>
              <a:rPr lang="en-US" dirty="0" err="1">
                <a:latin typeface="Candara" pitchFamily="34" charset="0"/>
              </a:rPr>
              <a:t>menghentikan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kegiatannya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Indonesia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WP yang </a:t>
            </a:r>
            <a:r>
              <a:rPr lang="en-US" dirty="0" err="1">
                <a:latin typeface="Candara" pitchFamily="34" charset="0"/>
              </a:rPr>
              <a:t>piutangnya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dihapuskan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akibat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memiliki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kekayaan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meninggal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tanpa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warisan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Dirjen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menganggap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perlu</a:t>
            </a:r>
            <a:r>
              <a:rPr lang="en-US" dirty="0">
                <a:latin typeface="Candara" pitchFamily="34" charset="0"/>
              </a:rPr>
              <a:t>, </a:t>
            </a:r>
            <a:r>
              <a:rPr lang="en-US" dirty="0" err="1">
                <a:latin typeface="Candara" pitchFamily="34" charset="0"/>
              </a:rPr>
              <a:t>atas</a:t>
            </a:r>
            <a:r>
              <a:rPr lang="en-US" dirty="0">
                <a:latin typeface="Candara" pitchFamily="34" charset="0"/>
              </a:rPr>
              <a:t> WP </a:t>
            </a:r>
            <a:r>
              <a:rPr lang="en-US" dirty="0" err="1" smtClean="0">
                <a:latin typeface="Candara" pitchFamily="34" charset="0"/>
              </a:rPr>
              <a:t>tertentu</a:t>
            </a:r>
            <a:endParaRPr lang="en-US" dirty="0" smtClean="0">
              <a:latin typeface="Candara" pitchFamily="34" charset="0"/>
            </a:endParaRPr>
          </a:p>
          <a:p>
            <a:pPr marL="914400" lvl="1" indent="-457200">
              <a:buNone/>
            </a:pPr>
            <a:endParaRPr lang="en-US" dirty="0" smtClean="0">
              <a:latin typeface="Candara" pitchFamily="34" charset="0"/>
            </a:endParaRPr>
          </a:p>
          <a:p>
            <a:r>
              <a:rPr lang="en-US" b="1" dirty="0" err="1" smtClean="0">
                <a:latin typeface="Candara" pitchFamily="34" charset="0"/>
              </a:rPr>
              <a:t>Pencabutan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pengukuhan</a:t>
            </a:r>
            <a:r>
              <a:rPr lang="en-US" b="1" dirty="0" smtClean="0">
                <a:latin typeface="Candara" pitchFamily="34" charset="0"/>
              </a:rPr>
              <a:t> PKP: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PKP </a:t>
            </a:r>
            <a:r>
              <a:rPr lang="en-US" dirty="0" err="1">
                <a:latin typeface="Candara" pitchFamily="34" charset="0"/>
              </a:rPr>
              <a:t>pindah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alamat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naungan</a:t>
            </a:r>
            <a:r>
              <a:rPr lang="en-US" dirty="0">
                <a:latin typeface="Candara" pitchFamily="34" charset="0"/>
              </a:rPr>
              <a:t> KPP </a:t>
            </a:r>
            <a:r>
              <a:rPr lang="en-US" dirty="0" smtClean="0">
                <a:latin typeface="Candara" pitchFamily="34" charset="0"/>
              </a:rPr>
              <a:t>lain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Peredaran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bruto</a:t>
            </a:r>
            <a:r>
              <a:rPr lang="en-US" dirty="0">
                <a:latin typeface="Candara" pitchFamily="34" charset="0"/>
              </a:rPr>
              <a:t> PKP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melebihi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batasan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pengusaha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kecil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Kewajiban</a:t>
            </a:r>
            <a:r>
              <a:rPr lang="en-US" dirty="0">
                <a:latin typeface="Candara" pitchFamily="34" charset="0"/>
              </a:rPr>
              <a:t> PPN PKP </a:t>
            </a:r>
            <a:r>
              <a:rPr lang="en-US" dirty="0" err="1">
                <a:latin typeface="Candara" pitchFamily="34" charset="0"/>
              </a:rPr>
              <a:t>dipusatkan</a:t>
            </a:r>
            <a:r>
              <a:rPr lang="en-US" dirty="0">
                <a:latin typeface="Candara" pitchFamily="34" charset="0"/>
              </a:rPr>
              <a:t> di </a:t>
            </a:r>
            <a:r>
              <a:rPr lang="en-US" dirty="0" err="1">
                <a:latin typeface="Candara" pitchFamily="34" charset="0"/>
              </a:rPr>
              <a:t>tempat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lain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PKP </a:t>
            </a:r>
            <a:r>
              <a:rPr lang="en-US" dirty="0" err="1">
                <a:latin typeface="Candara" pitchFamily="34" charset="0"/>
              </a:rPr>
              <a:t>menyalahgunakan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pengukuhan</a:t>
            </a:r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71235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35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 Diagonal Corner Rectangle 37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ight Triangle 38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ight Triangle 39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ight Triangle 40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 l="23377" t="33021" r="57987" b="47800"/>
          <a:stretch>
            <a:fillRect/>
          </a:stretch>
        </p:blipFill>
        <p:spPr bwMode="auto">
          <a:xfrm>
            <a:off x="1774001" y="988303"/>
            <a:ext cx="864399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ounded Rectangle 4"/>
          <p:cNvSpPr/>
          <p:nvPr/>
        </p:nvSpPr>
        <p:spPr>
          <a:xfrm>
            <a:off x="1686766" y="4737701"/>
            <a:ext cx="178595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Jenis</a:t>
            </a: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</a:p>
          <a:p>
            <a:pPr algn="ctr"/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WP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09918" y="5346842"/>
            <a:ext cx="178595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Nomor</a:t>
            </a: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WP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952992" y="4689404"/>
            <a:ext cx="178595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Self Checking Digit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38942" y="5329455"/>
            <a:ext cx="178595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Kode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KPP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04848" y="4441284"/>
            <a:ext cx="1785950" cy="8572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Status WP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2238348" y="2980502"/>
            <a:ext cx="2357454" cy="1428760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202893" y="2522797"/>
            <a:ext cx="857257" cy="3120256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39091" y="2488912"/>
            <a:ext cx="21298" cy="2248789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440368" y="2483957"/>
            <a:ext cx="1130326" cy="3083125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011873" y="2476913"/>
            <a:ext cx="1598727" cy="2212491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6A4C4C7-2FB4-44D1-8990-50C0310A8E8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4733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0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4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ound Diagonal Corner Rectangle 26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2" name="Pentagon 21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entagon 22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51135"/>
            <a:ext cx="9897035" cy="464023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US" b="1" dirty="0" smtClean="0">
                <a:latin typeface="Candara" pitchFamily="34" charset="0"/>
              </a:rPr>
              <a:t>Cara </a:t>
            </a:r>
            <a:r>
              <a:rPr lang="en-US" b="1" dirty="0" err="1" smtClean="0">
                <a:latin typeface="Candara" pitchFamily="34" charset="0"/>
              </a:rPr>
              <a:t>membayar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pajak</a:t>
            </a:r>
            <a:r>
              <a:rPr lang="en-US" b="1" dirty="0" smtClean="0">
                <a:latin typeface="Candara" pitchFamily="34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 smtClean="0">
                <a:latin typeface="Candara" pitchFamily="34" charset="0"/>
              </a:rPr>
              <a:t>Membayar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sendiri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pajak</a:t>
            </a:r>
            <a:r>
              <a:rPr lang="en-US" sz="2000" dirty="0">
                <a:latin typeface="Candara" pitchFamily="34" charset="0"/>
              </a:rPr>
              <a:t> yang </a:t>
            </a:r>
            <a:r>
              <a:rPr lang="en-US" sz="2000" dirty="0" err="1" smtClean="0">
                <a:latin typeface="Candara" pitchFamily="34" charset="0"/>
              </a:rPr>
              <a:t>terutang</a:t>
            </a:r>
            <a:r>
              <a:rPr lang="en-US" sz="2000" dirty="0" smtClean="0">
                <a:latin typeface="Candara" pitchFamily="34" charset="0"/>
              </a:rPr>
              <a:t> (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25 </a:t>
            </a:r>
            <a:r>
              <a:rPr lang="en-US" sz="2000" dirty="0" err="1" smtClean="0">
                <a:latin typeface="Candara" pitchFamily="34" charset="0"/>
              </a:rPr>
              <a:t>dan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29)</a:t>
            </a:r>
            <a:endParaRPr lang="en-US" sz="2000" dirty="0">
              <a:latin typeface="Candara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>
                <a:latin typeface="Candara" pitchFamily="34" charset="0"/>
              </a:rPr>
              <a:t>Melalui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pemotongan</a:t>
            </a:r>
            <a:r>
              <a:rPr lang="en-US" sz="2000" dirty="0">
                <a:latin typeface="Candara" pitchFamily="34" charset="0"/>
              </a:rPr>
              <a:t>/</a:t>
            </a:r>
            <a:r>
              <a:rPr lang="en-US" sz="2000" dirty="0" err="1">
                <a:latin typeface="Candara" pitchFamily="34" charset="0"/>
              </a:rPr>
              <a:t>pemungutan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oleh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pihak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smtClean="0">
                <a:latin typeface="Candara" pitchFamily="34" charset="0"/>
              </a:rPr>
              <a:t>lain (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21,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22,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23,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4 </a:t>
            </a:r>
            <a:r>
              <a:rPr lang="en-US" sz="2000" dirty="0" err="1" smtClean="0">
                <a:latin typeface="Candara" pitchFamily="34" charset="0"/>
              </a:rPr>
              <a:t>ayat</a:t>
            </a:r>
            <a:r>
              <a:rPr lang="en-US" sz="2000" dirty="0" smtClean="0">
                <a:latin typeface="Candara" pitchFamily="34" charset="0"/>
              </a:rPr>
              <a:t> (2))</a:t>
            </a:r>
            <a:endParaRPr lang="en-US" sz="2000" dirty="0">
              <a:latin typeface="Candara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>
                <a:latin typeface="Candara" pitchFamily="34" charset="0"/>
              </a:rPr>
              <a:t>Melalui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pembayaran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pajak</a:t>
            </a:r>
            <a:r>
              <a:rPr lang="en-US" sz="2000" dirty="0">
                <a:latin typeface="Candara" pitchFamily="34" charset="0"/>
              </a:rPr>
              <a:t> di </a:t>
            </a:r>
            <a:r>
              <a:rPr lang="en-US" sz="2000" dirty="0" err="1">
                <a:latin typeface="Candara" pitchFamily="34" charset="0"/>
              </a:rPr>
              <a:t>luar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negeri</a:t>
            </a:r>
            <a:r>
              <a:rPr lang="en-US" sz="2000" dirty="0" smtClean="0">
                <a:latin typeface="Candara" pitchFamily="34" charset="0"/>
              </a:rPr>
              <a:t> (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24)</a:t>
            </a:r>
            <a:endParaRPr lang="en-US" sz="2000" dirty="0">
              <a:latin typeface="Candara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>
                <a:latin typeface="Candara" pitchFamily="34" charset="0"/>
              </a:rPr>
              <a:t>Pemungutan</a:t>
            </a:r>
            <a:r>
              <a:rPr lang="en-US" sz="2000" dirty="0">
                <a:latin typeface="Candara" pitchFamily="34" charset="0"/>
              </a:rPr>
              <a:t> PPN </a:t>
            </a:r>
            <a:r>
              <a:rPr lang="en-US" sz="2000" dirty="0" err="1">
                <a:latin typeface="Candara" pitchFamily="34" charset="0"/>
              </a:rPr>
              <a:t>oleh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pihak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penjual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atau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pihak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smtClean="0">
                <a:latin typeface="Candara" pitchFamily="34" charset="0"/>
              </a:rPr>
              <a:t>yang </a:t>
            </a:r>
            <a:r>
              <a:rPr lang="en-US" sz="2000" dirty="0" err="1">
                <a:latin typeface="Candara" pitchFamily="34" charset="0"/>
              </a:rPr>
              <a:t>ditunjuk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pemerintah</a:t>
            </a:r>
            <a:endParaRPr lang="en-US" sz="2000" dirty="0">
              <a:latin typeface="Candara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>
                <a:latin typeface="Candara" pitchFamily="34" charset="0"/>
              </a:rPr>
              <a:t>Pembayaran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pajak-pajak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lainnya</a:t>
            </a:r>
            <a:r>
              <a:rPr lang="en-US" sz="2000" dirty="0">
                <a:latin typeface="Candara" pitchFamily="34" charset="0"/>
              </a:rPr>
              <a:t>: PBB, BPHTB, </a:t>
            </a:r>
            <a:r>
              <a:rPr lang="en-US" sz="2000" dirty="0" err="1">
                <a:latin typeface="Candara" pitchFamily="34" charset="0"/>
              </a:rPr>
              <a:t>dan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smtClean="0">
                <a:latin typeface="Candara" pitchFamily="34" charset="0"/>
              </a:rPr>
              <a:t>lain-lain</a:t>
            </a:r>
          </a:p>
          <a:p>
            <a:pPr lvl="1">
              <a:buNone/>
            </a:pPr>
            <a:endParaRPr lang="en-US" sz="2000" dirty="0">
              <a:latin typeface="Candara" pitchFamily="34" charset="0"/>
            </a:endParaRPr>
          </a:p>
          <a:p>
            <a:r>
              <a:rPr lang="en-US" b="1" dirty="0" err="1" smtClean="0">
                <a:latin typeface="Candara" pitchFamily="34" charset="0"/>
              </a:rPr>
              <a:t>Tempat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dan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sarana</a:t>
            </a:r>
            <a:r>
              <a:rPr lang="en-US" b="1" dirty="0" smtClean="0">
                <a:latin typeface="Candara" pitchFamily="34" charset="0"/>
              </a:rPr>
              <a:t> </a:t>
            </a:r>
            <a:r>
              <a:rPr lang="en-US" b="1" dirty="0" err="1" smtClean="0">
                <a:latin typeface="Candara" pitchFamily="34" charset="0"/>
              </a:rPr>
              <a:t>pembayaran</a:t>
            </a:r>
            <a:r>
              <a:rPr lang="en-US" b="1" dirty="0" smtClean="0">
                <a:latin typeface="Candara" pitchFamily="34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>
                <a:latin typeface="Candara" pitchFamily="34" charset="0"/>
              </a:rPr>
              <a:t>Bank yang </a:t>
            </a:r>
            <a:r>
              <a:rPr lang="en-US" sz="2000" dirty="0" err="1" smtClean="0">
                <a:latin typeface="Candara" pitchFamily="34" charset="0"/>
              </a:rPr>
              <a:t>ditunjuk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oleh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Menteri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Keuangan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atau</a:t>
            </a:r>
            <a:r>
              <a:rPr lang="en-US" sz="2000" dirty="0" smtClean="0">
                <a:latin typeface="Candara" pitchFamily="34" charset="0"/>
              </a:rPr>
              <a:t> Kantor Pos </a:t>
            </a:r>
            <a:r>
              <a:rPr lang="en-US" sz="2000" dirty="0" err="1" smtClean="0">
                <a:latin typeface="Candara" pitchFamily="34" charset="0"/>
              </a:rPr>
              <a:t>menggunakan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sarana</a:t>
            </a:r>
            <a:r>
              <a:rPr lang="en-US" sz="2000" dirty="0" smtClean="0">
                <a:latin typeface="Candara" pitchFamily="34" charset="0"/>
              </a:rPr>
              <a:t> yang </a:t>
            </a:r>
            <a:r>
              <a:rPr lang="en-US" sz="2000" dirty="0" err="1" smtClean="0">
                <a:latin typeface="Candara" pitchFamily="34" charset="0"/>
              </a:rPr>
              <a:t>disebut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Surat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Setoran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Pajak</a:t>
            </a:r>
            <a:r>
              <a:rPr lang="en-US" sz="2000" dirty="0" smtClean="0">
                <a:latin typeface="Candara" pitchFamily="34" charset="0"/>
              </a:rPr>
              <a:t> (SSP)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err="1" smtClean="0">
                <a:latin typeface="Candara" pitchFamily="34" charset="0"/>
              </a:rPr>
              <a:t>Secara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elektronik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melalui</a:t>
            </a:r>
            <a:r>
              <a:rPr lang="en-US" sz="2000" dirty="0" smtClean="0">
                <a:latin typeface="Candara" pitchFamily="34" charset="0"/>
              </a:rPr>
              <a:t> ATM, </a:t>
            </a:r>
            <a:r>
              <a:rPr lang="en-US" sz="2000" i="1" dirty="0" smtClean="0">
                <a:latin typeface="Candara" pitchFamily="34" charset="0"/>
              </a:rPr>
              <a:t>internet banking</a:t>
            </a:r>
            <a:r>
              <a:rPr lang="en-US" sz="2000" dirty="0" smtClean="0">
                <a:latin typeface="Candara" pitchFamily="34" charset="0"/>
              </a:rPr>
              <a:t>, </a:t>
            </a:r>
            <a:r>
              <a:rPr lang="en-US" sz="2000" i="1" dirty="0" smtClean="0">
                <a:latin typeface="Candara" pitchFamily="34" charset="0"/>
              </a:rPr>
              <a:t>mobile banking </a:t>
            </a:r>
            <a:r>
              <a:rPr lang="en-US" sz="2000" dirty="0" err="1" smtClean="0">
                <a:latin typeface="Candara" pitchFamily="34" charset="0"/>
              </a:rPr>
              <a:t>dengan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terlebih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dahulu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membuat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kode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i="1" dirty="0" smtClean="0">
                <a:latin typeface="Candara" pitchFamily="34" charset="0"/>
              </a:rPr>
              <a:t>billing</a:t>
            </a:r>
            <a:endParaRPr lang="en-US" sz="2000" i="1" dirty="0">
              <a:latin typeface="Candara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PEMBAYARAN PAJAK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837179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3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 Diagonal Corner Rectangle 25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082" y="519412"/>
            <a:ext cx="10358718" cy="43592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ndara" pitchFamily="34" charset="0"/>
              </a:rPr>
              <a:t>Batas </a:t>
            </a:r>
            <a:r>
              <a:rPr lang="en-US" dirty="0" err="1" smtClean="0">
                <a:latin typeface="Candara" pitchFamily="34" charset="0"/>
              </a:rPr>
              <a:t>waktu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pembayaran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188675"/>
              </p:ext>
            </p:extLst>
          </p:nvPr>
        </p:nvGraphicFramePr>
        <p:xfrm>
          <a:off x="1309532" y="1027708"/>
          <a:ext cx="10359306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7907"/>
                <a:gridCol w="3631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ndara" pitchFamily="34" charset="0"/>
                        </a:rPr>
                        <a:t>Jenis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pajak</a:t>
                      </a:r>
                      <a:endParaRPr lang="en-US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ndara" pitchFamily="34" charset="0"/>
                        </a:rPr>
                        <a:t>Jatuh</a:t>
                      </a:r>
                      <a:r>
                        <a:rPr lang="en-US" baseline="0" dirty="0" smtClean="0">
                          <a:latin typeface="Candara" pitchFamily="34" charset="0"/>
                        </a:rPr>
                        <a:t> tempo </a:t>
                      </a:r>
                      <a:r>
                        <a:rPr lang="en-US" baseline="0" dirty="0" err="1" smtClean="0">
                          <a:latin typeface="Candara" pitchFamily="34" charset="0"/>
                        </a:rPr>
                        <a:t>pembayaran</a:t>
                      </a:r>
                      <a:endParaRPr lang="en-US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4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Ayat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(2), 15, 21, 23, 26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dipotong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Pemotong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Pajak</a:t>
                      </a:r>
                      <a:endParaRPr lang="en-US" sz="1800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10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22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atas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BBM, gas,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pelumas</a:t>
                      </a:r>
                      <a:endParaRPr lang="en-US" b="0" dirty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10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22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WP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Badan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tertentu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10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4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Ayat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(2),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15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diselesaikan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sendiri</a:t>
                      </a:r>
                      <a:endParaRPr lang="en-US" sz="1800" b="0" dirty="0" smtClean="0">
                        <a:latin typeface="Candara" pitchFamily="34" charset="0"/>
                      </a:endParaRPr>
                    </a:p>
                    <a:p>
                      <a:pPr lvl="0"/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15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Candara" pitchFamily="34" charset="0"/>
                        </a:rPr>
                        <a:t>PPN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atas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kegiatan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membangun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sendiri</a:t>
                      </a:r>
                      <a:endParaRPr lang="en-US" sz="1800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15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Candara" pitchFamily="34" charset="0"/>
                        </a:rPr>
                        <a:t>PPN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atas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pemanfaatan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BKP-TB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atau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JKP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dari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luar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daerah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pabean</a:t>
                      </a:r>
                      <a:endParaRPr lang="en-US" sz="1800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15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Candara" pitchFamily="34" charset="0"/>
                        </a:rPr>
                        <a:t>PPN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PPnBM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selain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bendaharawan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pemerintah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andara" pitchFamily="34" charset="0"/>
                        </a:rPr>
                        <a:t>Akhir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Candara" pitchFamily="34" charset="0"/>
                        </a:rPr>
                        <a:t>berikutnya</a:t>
                      </a:r>
                      <a:endParaRPr lang="en-US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Candara" pitchFamily="34" charset="0"/>
                        </a:rPr>
                        <a:t>PPN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PPnBM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bendaharawan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pemerintah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 smtClean="0">
                          <a:latin typeface="Candara" pitchFamily="34" charset="0"/>
                        </a:rPr>
                        <a:t>Tanggal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7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bulan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berikut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22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bendaharawan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negara</a:t>
                      </a:r>
                      <a:endParaRPr lang="en-US" sz="1800" b="0" dirty="0" smtClean="0">
                        <a:latin typeface="Candara" pitchFamily="34" charset="0"/>
                      </a:endParaRPr>
                    </a:p>
                    <a:p>
                      <a:pPr lvl="0"/>
                      <a:r>
                        <a:rPr lang="en-US" sz="1800" b="0" dirty="0" err="1" smtClean="0">
                          <a:latin typeface="Candara" pitchFamily="34" charset="0"/>
                        </a:rPr>
                        <a:t>PPn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PPnBM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Pejabat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Penanda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tangan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SPM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>
                          <a:latin typeface="Candara" pitchFamily="34" charset="0"/>
                        </a:rPr>
                        <a:t>Satu</a:t>
                      </a:r>
                      <a:r>
                        <a:rPr lang="en-US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Candara" pitchFamily="34" charset="0"/>
                        </a:rPr>
                        <a:t>hari</a:t>
                      </a:r>
                      <a:r>
                        <a:rPr lang="en-US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Candara" pitchFamily="34" charset="0"/>
                        </a:rPr>
                        <a:t>pemungutan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 smtClean="0">
                          <a:latin typeface="Candara" pitchFamily="34" charset="0"/>
                        </a:rPr>
                        <a:t>PPh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Pasal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22, PPN,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dan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PPnBM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atas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impor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dipungut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Ditjen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Bea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Cukai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err="1" smtClean="0">
                          <a:latin typeface="Candara" pitchFamily="34" charset="0"/>
                        </a:rPr>
                        <a:t>Satu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hari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kerja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setelah</a:t>
                      </a:r>
                      <a:r>
                        <a:rPr lang="en-US" sz="1800" b="0" dirty="0" smtClean="0">
                          <a:latin typeface="Candara" pitchFamily="34" charset="0"/>
                        </a:rPr>
                        <a:t> </a:t>
                      </a:r>
                      <a:r>
                        <a:rPr lang="en-US" sz="1800" b="0" dirty="0" err="1" smtClean="0">
                          <a:latin typeface="Candara" pitchFamily="34" charset="0"/>
                        </a:rPr>
                        <a:t>pemungutan</a:t>
                      </a:r>
                      <a:endParaRPr lang="en-US" b="0" dirty="0" smtClean="0">
                        <a:latin typeface="Candar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72701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0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4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ound Diagonal Corner Rectangle 26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2" name="Pentagon 21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entagon 22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809" y="996287"/>
            <a:ext cx="10713491" cy="5472751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 err="1">
                <a:latin typeface="Candara" pitchFamily="34" charset="0"/>
              </a:rPr>
              <a:t>S</a:t>
            </a:r>
            <a:r>
              <a:rPr lang="en-US" sz="2400" b="1" dirty="0" err="1" smtClean="0">
                <a:latin typeface="Candara" pitchFamily="34" charset="0"/>
              </a:rPr>
              <a:t>arana</a:t>
            </a:r>
            <a:r>
              <a:rPr lang="en-US" sz="2400" b="1" dirty="0" smtClean="0">
                <a:latin typeface="Candara" pitchFamily="34" charset="0"/>
              </a:rPr>
              <a:t> </a:t>
            </a:r>
            <a:r>
              <a:rPr lang="en-US" sz="2400" b="1" dirty="0" err="1" smtClean="0">
                <a:latin typeface="Candara" pitchFamily="34" charset="0"/>
              </a:rPr>
              <a:t>pelaporan</a:t>
            </a:r>
            <a:r>
              <a:rPr lang="en-US" sz="2400" b="1" dirty="0" smtClean="0">
                <a:latin typeface="Candara" pitchFamily="34" charset="0"/>
              </a:rPr>
              <a:t>: </a:t>
            </a:r>
            <a:r>
              <a:rPr lang="en-US" sz="2400" b="1" dirty="0" err="1" smtClean="0">
                <a:latin typeface="Candara" pitchFamily="34" charset="0"/>
              </a:rPr>
              <a:t>Surat</a:t>
            </a:r>
            <a:r>
              <a:rPr lang="en-US" sz="2400" b="1" dirty="0" smtClean="0">
                <a:latin typeface="Candara" pitchFamily="34" charset="0"/>
              </a:rPr>
              <a:t> </a:t>
            </a:r>
            <a:r>
              <a:rPr lang="en-US" sz="2400" b="1" dirty="0" err="1" smtClean="0">
                <a:latin typeface="Candara" pitchFamily="34" charset="0"/>
              </a:rPr>
              <a:t>Pemberitahuan</a:t>
            </a:r>
            <a:r>
              <a:rPr lang="en-US" sz="2400" b="1" dirty="0" smtClean="0">
                <a:latin typeface="Candara" pitchFamily="34" charset="0"/>
              </a:rPr>
              <a:t> (SPT)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000" b="1" dirty="0" smtClean="0">
              <a:latin typeface="Candara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 err="1" smtClean="0">
                <a:latin typeface="Candara" pitchFamily="34" charset="0"/>
              </a:rPr>
              <a:t>Jenis</a:t>
            </a:r>
            <a:r>
              <a:rPr lang="en-US" sz="2400" b="1" dirty="0" smtClean="0">
                <a:latin typeface="Candara" pitchFamily="34" charset="0"/>
              </a:rPr>
              <a:t> SPT: </a:t>
            </a:r>
          </a:p>
          <a:p>
            <a:pPr marL="627063" lvl="1" indent="-3476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>
                <a:latin typeface="Candara" pitchFamily="34" charset="0"/>
              </a:rPr>
              <a:t>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: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PPN </a:t>
            </a:r>
            <a:r>
              <a:rPr lang="en-US" sz="2000" dirty="0" err="1" smtClean="0">
                <a:latin typeface="Candara" pitchFamily="34" charset="0"/>
              </a:rPr>
              <a:t>dan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PPnBM</a:t>
            </a:r>
            <a:r>
              <a:rPr lang="en-US" sz="2000" dirty="0" smtClean="0">
                <a:latin typeface="Candara" pitchFamily="34" charset="0"/>
              </a:rPr>
              <a:t>;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21,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22,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23,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4 </a:t>
            </a:r>
            <a:r>
              <a:rPr lang="en-US" sz="2000" dirty="0" err="1" smtClean="0">
                <a:latin typeface="Candara" pitchFamily="34" charset="0"/>
              </a:rPr>
              <a:t>ayat</a:t>
            </a:r>
            <a:r>
              <a:rPr lang="en-US" sz="2000" dirty="0" smtClean="0">
                <a:latin typeface="Candara" pitchFamily="34" charset="0"/>
              </a:rPr>
              <a:t> (1), SPT </a:t>
            </a:r>
            <a:r>
              <a:rPr lang="en-US" sz="2000" dirty="0" err="1" smtClean="0">
                <a:latin typeface="Candara" pitchFamily="34" charset="0"/>
              </a:rPr>
              <a:t>Masa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Pasal</a:t>
            </a:r>
            <a:r>
              <a:rPr lang="en-US" sz="2000" dirty="0" smtClean="0">
                <a:latin typeface="Candara" pitchFamily="34" charset="0"/>
              </a:rPr>
              <a:t> 15</a:t>
            </a:r>
          </a:p>
          <a:p>
            <a:pPr marL="627063" lvl="1" indent="-3476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>
                <a:latin typeface="Candara" pitchFamily="34" charset="0"/>
              </a:rPr>
              <a:t>SPT </a:t>
            </a:r>
            <a:r>
              <a:rPr lang="en-US" sz="2000" dirty="0" err="1" smtClean="0">
                <a:latin typeface="Candara" pitchFamily="34" charset="0"/>
              </a:rPr>
              <a:t>Tahunan</a:t>
            </a:r>
            <a:r>
              <a:rPr lang="en-US" sz="2000" dirty="0" smtClean="0">
                <a:latin typeface="Candara" pitchFamily="34" charset="0"/>
              </a:rPr>
              <a:t>: SPT </a:t>
            </a:r>
            <a:r>
              <a:rPr lang="en-US" sz="2000" dirty="0" err="1" smtClean="0">
                <a:latin typeface="Candara" pitchFamily="34" charset="0"/>
              </a:rPr>
              <a:t>Tahunan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Wajib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Pajak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Badan</a:t>
            </a:r>
            <a:r>
              <a:rPr lang="en-US" sz="2000" dirty="0" smtClean="0">
                <a:latin typeface="Candara" pitchFamily="34" charset="0"/>
              </a:rPr>
              <a:t>, SPT </a:t>
            </a:r>
            <a:r>
              <a:rPr lang="en-US" sz="2000" dirty="0" err="1" smtClean="0">
                <a:latin typeface="Candara" pitchFamily="34" charset="0"/>
              </a:rPr>
              <a:t>Tahunan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Wajib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Pajak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Orang</a:t>
            </a:r>
            <a:r>
              <a:rPr lang="en-US" sz="2000" dirty="0" smtClean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Pribadi</a:t>
            </a:r>
            <a:endParaRPr lang="en-US" sz="2000" dirty="0" smtClean="0">
              <a:latin typeface="Candara" pitchFamily="34" charset="0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None/>
            </a:pPr>
            <a:endParaRPr lang="en-US" sz="1050" dirty="0">
              <a:latin typeface="Candara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 err="1" smtClean="0">
                <a:latin typeface="Candara" pitchFamily="34" charset="0"/>
              </a:rPr>
              <a:t>Fungsi</a:t>
            </a:r>
            <a:r>
              <a:rPr lang="en-US" sz="2400" b="1" dirty="0" smtClean="0">
                <a:latin typeface="Candara" pitchFamily="34" charset="0"/>
              </a:rPr>
              <a:t> SPT:</a:t>
            </a:r>
          </a:p>
          <a:p>
            <a:pPr marL="630238"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latin typeface="Candara" pitchFamily="34" charset="0"/>
              </a:rPr>
              <a:t>SPT </a:t>
            </a:r>
            <a:r>
              <a:rPr lang="en-US" sz="2000" dirty="0" err="1" smtClean="0">
                <a:latin typeface="Candara" pitchFamily="34" charset="0"/>
              </a:rPr>
              <a:t>PPh</a:t>
            </a:r>
            <a:r>
              <a:rPr lang="en-US" sz="2000" dirty="0" smtClean="0">
                <a:latin typeface="Candara" pitchFamily="34" charset="0"/>
              </a:rPr>
              <a:t>:			</a:t>
            </a:r>
          </a:p>
          <a:p>
            <a:pPr marL="900113" lvl="2" indent="-2460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 smtClean="0">
                <a:latin typeface="Candara" pitchFamily="34" charset="0"/>
              </a:rPr>
              <a:t>Sarana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pelaporan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pertanggungjawaban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PPh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terutang</a:t>
            </a:r>
            <a:endParaRPr lang="en-US" sz="1800" dirty="0" smtClean="0">
              <a:latin typeface="Candara" pitchFamily="34" charset="0"/>
            </a:endParaRPr>
          </a:p>
          <a:p>
            <a:pPr marL="900113" lvl="2" indent="-2460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 smtClean="0">
                <a:latin typeface="Candara" pitchFamily="34" charset="0"/>
              </a:rPr>
              <a:t>Berisi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tentang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penghasilan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sebagai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objek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pajak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bukan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objek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pajak</a:t>
            </a:r>
            <a:r>
              <a:rPr lang="en-US" sz="1800" dirty="0" smtClean="0">
                <a:latin typeface="Candara" pitchFamily="34" charset="0"/>
              </a:rPr>
              <a:t>; </a:t>
            </a:r>
            <a:r>
              <a:rPr lang="en-US" sz="1800" dirty="0" err="1" smtClean="0">
                <a:latin typeface="Candara" pitchFamily="34" charset="0"/>
              </a:rPr>
              <a:t>jumlah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pajak</a:t>
            </a:r>
            <a:r>
              <a:rPr lang="en-US" sz="1800" dirty="0" smtClean="0">
                <a:latin typeface="Candara" pitchFamily="34" charset="0"/>
              </a:rPr>
              <a:t> yang </a:t>
            </a:r>
            <a:r>
              <a:rPr lang="en-US" sz="1800" dirty="0" err="1" smtClean="0">
                <a:latin typeface="Candara" pitchFamily="34" charset="0"/>
              </a:rPr>
              <a:t>terutang</a:t>
            </a:r>
            <a:r>
              <a:rPr lang="en-US" sz="1800" dirty="0" smtClean="0">
                <a:latin typeface="Candara" pitchFamily="34" charset="0"/>
              </a:rPr>
              <a:t>, </a:t>
            </a:r>
            <a:r>
              <a:rPr lang="en-US" sz="1800" dirty="0" err="1" smtClean="0">
                <a:latin typeface="Candara" pitchFamily="34" charset="0"/>
              </a:rPr>
              <a:t>jumlah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pajak</a:t>
            </a:r>
            <a:r>
              <a:rPr lang="en-US" sz="1800" dirty="0" smtClean="0">
                <a:latin typeface="Candara" pitchFamily="34" charset="0"/>
              </a:rPr>
              <a:t> yang </a:t>
            </a:r>
            <a:r>
              <a:rPr lang="en-US" sz="1800" dirty="0" err="1" smtClean="0">
                <a:latin typeface="Candara" pitchFamily="34" charset="0"/>
              </a:rPr>
              <a:t>telah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dibayar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sendiri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maupun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memalui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pemotongan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pihak</a:t>
            </a:r>
            <a:r>
              <a:rPr lang="en-US" sz="1800" dirty="0" smtClean="0">
                <a:latin typeface="Candara" pitchFamily="34" charset="0"/>
              </a:rPr>
              <a:t> lain/</a:t>
            </a:r>
            <a:r>
              <a:rPr lang="en-US" sz="1800" dirty="0" err="1" smtClean="0">
                <a:latin typeface="Candara" pitchFamily="34" charset="0"/>
              </a:rPr>
              <a:t>dibayar</a:t>
            </a:r>
            <a:r>
              <a:rPr lang="en-US" sz="1800" dirty="0" smtClean="0">
                <a:latin typeface="Candara" pitchFamily="34" charset="0"/>
              </a:rPr>
              <a:t> di </a:t>
            </a:r>
            <a:r>
              <a:rPr lang="en-US" sz="1800" dirty="0" err="1" smtClean="0">
                <a:latin typeface="Candara" pitchFamily="34" charset="0"/>
              </a:rPr>
              <a:t>luar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negeri</a:t>
            </a:r>
            <a:r>
              <a:rPr lang="en-US" sz="1800" dirty="0" smtClean="0">
                <a:latin typeface="Candara" pitchFamily="34" charset="0"/>
              </a:rPr>
              <a:t>, </a:t>
            </a:r>
            <a:r>
              <a:rPr lang="en-US" sz="1800" dirty="0" err="1" smtClean="0">
                <a:latin typeface="Candara" pitchFamily="34" charset="0"/>
              </a:rPr>
              <a:t>harta</a:t>
            </a:r>
            <a:r>
              <a:rPr lang="en-US" sz="1800" dirty="0" smtClean="0">
                <a:latin typeface="Candara" pitchFamily="34" charset="0"/>
              </a:rPr>
              <a:t>,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kewajiban</a:t>
            </a:r>
            <a:endParaRPr lang="en-US" sz="1800" dirty="0" smtClean="0">
              <a:latin typeface="Candara" pitchFamily="34" charset="0"/>
            </a:endParaRPr>
          </a:p>
          <a:p>
            <a:pPr marL="630238"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latin typeface="Candara" pitchFamily="34" charset="0"/>
              </a:rPr>
              <a:t>SPT PPN:</a:t>
            </a:r>
          </a:p>
          <a:p>
            <a:pPr marL="900113" lvl="2" indent="-246063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 smtClean="0">
                <a:latin typeface="Candara" pitchFamily="34" charset="0"/>
              </a:rPr>
              <a:t>Sarana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pelaporan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pertanggungjawaban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penghitungan</a:t>
            </a:r>
            <a:r>
              <a:rPr lang="en-US" sz="1800" dirty="0" smtClean="0">
                <a:latin typeface="Candara" pitchFamily="34" charset="0"/>
              </a:rPr>
              <a:t> PPN </a:t>
            </a:r>
            <a:r>
              <a:rPr lang="en-US" sz="1800" dirty="0" err="1" smtClean="0">
                <a:latin typeface="Candara" pitchFamily="34" charset="0"/>
              </a:rPr>
              <a:t>dan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PPnBM</a:t>
            </a:r>
            <a:endParaRPr lang="en-US" sz="1800" dirty="0" smtClean="0">
              <a:latin typeface="Candara" pitchFamily="34" charset="0"/>
            </a:endParaRPr>
          </a:p>
          <a:p>
            <a:pPr marL="900113" lvl="2" indent="-246063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 err="1">
                <a:latin typeface="Candara" pitchFamily="34" charset="0"/>
              </a:rPr>
              <a:t>Pengkreditan</a:t>
            </a:r>
            <a:r>
              <a:rPr lang="en-US" sz="1800" dirty="0">
                <a:latin typeface="Candara" pitchFamily="34" charset="0"/>
              </a:rPr>
              <a:t> PPN </a:t>
            </a:r>
            <a:r>
              <a:rPr lang="en-US" sz="1800" dirty="0" err="1">
                <a:latin typeface="Candara" pitchFamily="34" charset="0"/>
              </a:rPr>
              <a:t>Masukan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terhadap</a:t>
            </a:r>
            <a:r>
              <a:rPr lang="en-US" sz="1800" dirty="0">
                <a:latin typeface="Candara" pitchFamily="34" charset="0"/>
              </a:rPr>
              <a:t> PPN </a:t>
            </a:r>
            <a:r>
              <a:rPr lang="en-US" sz="1800" dirty="0" err="1" smtClean="0">
                <a:latin typeface="Candara" pitchFamily="34" charset="0"/>
              </a:rPr>
              <a:t>Keluaran</a:t>
            </a:r>
            <a:r>
              <a:rPr lang="en-US" sz="1800" dirty="0" smtClean="0">
                <a:latin typeface="Candara" pitchFamily="34" charset="0"/>
              </a:rPr>
              <a:t>; </a:t>
            </a:r>
            <a:r>
              <a:rPr lang="en-US" sz="1800" dirty="0" err="1" smtClean="0">
                <a:latin typeface="Candara" pitchFamily="34" charset="0"/>
              </a:rPr>
              <a:t>pembayaran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atau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pelunasan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pajak</a:t>
            </a:r>
            <a:r>
              <a:rPr lang="en-US" sz="1800" dirty="0">
                <a:latin typeface="Candara" pitchFamily="34" charset="0"/>
              </a:rPr>
              <a:t> yang </a:t>
            </a:r>
            <a:r>
              <a:rPr lang="en-US" sz="1800" dirty="0" err="1">
                <a:latin typeface="Candara" pitchFamily="34" charset="0"/>
              </a:rPr>
              <a:t>telah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dilaksanakan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sendiri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atau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melalui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pihak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smtClean="0">
                <a:latin typeface="Candara" pitchFamily="34" charset="0"/>
              </a:rPr>
              <a:t>lain; </a:t>
            </a:r>
            <a:r>
              <a:rPr lang="en-US" sz="1800" dirty="0" err="1" smtClean="0">
                <a:latin typeface="Candara" pitchFamily="34" charset="0"/>
              </a:rPr>
              <a:t>pajak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>
                <a:latin typeface="Candara" pitchFamily="34" charset="0"/>
              </a:rPr>
              <a:t>yang </a:t>
            </a:r>
            <a:r>
              <a:rPr lang="en-US" sz="1800" dirty="0" err="1">
                <a:latin typeface="Candara" pitchFamily="34" charset="0"/>
              </a:rPr>
              <a:t>dipotong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 smtClean="0">
                <a:latin typeface="Candara" pitchFamily="34" charset="0"/>
              </a:rPr>
              <a:t>atau</a:t>
            </a:r>
            <a:r>
              <a:rPr lang="en-US" sz="1800" dirty="0" smtClean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dipungut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dan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disetorkan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err="1">
                <a:latin typeface="Candara" pitchFamily="34" charset="0"/>
              </a:rPr>
              <a:t>Pemungut</a:t>
            </a:r>
            <a:r>
              <a:rPr lang="en-US" sz="1800" dirty="0">
                <a:latin typeface="Candara" pitchFamily="34" charset="0"/>
              </a:rPr>
              <a:t> </a:t>
            </a:r>
            <a:r>
              <a:rPr lang="en-US" sz="1800" dirty="0" smtClean="0">
                <a:latin typeface="Candara" pitchFamily="34" charset="0"/>
              </a:rPr>
              <a:t>PPN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PELAPORAN PAJAK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558319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216" y="1009942"/>
            <a:ext cx="10836322" cy="45856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Candara" pitchFamily="34" charset="0"/>
              </a:rPr>
              <a:t>Batas </a:t>
            </a:r>
            <a:r>
              <a:rPr lang="en-US" dirty="0" err="1" smtClean="0">
                <a:latin typeface="Candara" pitchFamily="34" charset="0"/>
              </a:rPr>
              <a:t>waktu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pelaporan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 smtClean="0">
                <a:latin typeface="Candara" pitchFamily="34" charset="0"/>
              </a:rPr>
              <a:t>Masa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: </a:t>
            </a:r>
            <a:r>
              <a:rPr lang="en-US" dirty="0" err="1" smtClean="0">
                <a:latin typeface="Candara" pitchFamily="34" charset="0"/>
              </a:rPr>
              <a:t>tanggal</a:t>
            </a:r>
            <a:r>
              <a:rPr lang="en-US" dirty="0" smtClean="0">
                <a:latin typeface="Candara" pitchFamily="34" charset="0"/>
              </a:rPr>
              <a:t> 20 </a:t>
            </a:r>
            <a:r>
              <a:rPr lang="en-US" dirty="0" err="1" smtClean="0">
                <a:latin typeface="Candara" pitchFamily="34" charset="0"/>
              </a:rPr>
              <a:t>bulan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berikutnya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 smtClean="0">
                <a:latin typeface="Candara" pitchFamily="34" charset="0"/>
              </a:rPr>
              <a:t>Masa</a:t>
            </a:r>
            <a:r>
              <a:rPr lang="en-US" dirty="0" smtClean="0">
                <a:latin typeface="Candara" pitchFamily="34" charset="0"/>
              </a:rPr>
              <a:t> PPN: </a:t>
            </a:r>
            <a:r>
              <a:rPr lang="en-US" dirty="0" err="1" smtClean="0">
                <a:latin typeface="Candara" pitchFamily="34" charset="0"/>
              </a:rPr>
              <a:t>akhir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bulan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berikutnya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 smtClean="0">
                <a:latin typeface="Candara" pitchFamily="34" charset="0"/>
              </a:rPr>
              <a:t>Tahunan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Wajib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r>
              <a:rPr lang="en-US" dirty="0" smtClean="0">
                <a:latin typeface="Candara" pitchFamily="34" charset="0"/>
              </a:rPr>
              <a:t> OP: </a:t>
            </a:r>
            <a:r>
              <a:rPr lang="en-US" dirty="0" err="1" smtClean="0">
                <a:latin typeface="Candara" pitchFamily="34" charset="0"/>
              </a:rPr>
              <a:t>maksimal</a:t>
            </a:r>
            <a:r>
              <a:rPr lang="en-US" dirty="0" smtClean="0">
                <a:latin typeface="Candara" pitchFamily="34" charset="0"/>
              </a:rPr>
              <a:t> 3 </a:t>
            </a:r>
            <a:r>
              <a:rPr lang="en-US" dirty="0" err="1" smtClean="0">
                <a:latin typeface="Candara" pitchFamily="34" charset="0"/>
              </a:rPr>
              <a:t>bulan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setelah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akhir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tahun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 smtClean="0">
                <a:latin typeface="Candara" pitchFamily="34" charset="0"/>
              </a:rPr>
              <a:t>Tahunan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Wajib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badan</a:t>
            </a:r>
            <a:r>
              <a:rPr lang="en-US" dirty="0" smtClean="0">
                <a:latin typeface="Candara" pitchFamily="34" charset="0"/>
              </a:rPr>
              <a:t>: </a:t>
            </a:r>
            <a:r>
              <a:rPr lang="en-US" dirty="0" err="1" smtClean="0">
                <a:latin typeface="Candara" pitchFamily="34" charset="0"/>
              </a:rPr>
              <a:t>maksimal</a:t>
            </a:r>
            <a:r>
              <a:rPr lang="en-US" dirty="0" smtClean="0">
                <a:latin typeface="Candara" pitchFamily="34" charset="0"/>
              </a:rPr>
              <a:t> 4 </a:t>
            </a:r>
            <a:r>
              <a:rPr lang="en-US" dirty="0" err="1" smtClean="0">
                <a:latin typeface="Candara" pitchFamily="34" charset="0"/>
              </a:rPr>
              <a:t>bulan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setelah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akhir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tahun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endParaRPr lang="en-US" dirty="0" smtClean="0">
              <a:latin typeface="Candara" pitchFamily="34" charset="0"/>
            </a:endParaRPr>
          </a:p>
          <a:p>
            <a:pPr lvl="1">
              <a:buNone/>
            </a:pPr>
            <a:endParaRPr lang="en-US" dirty="0" smtClean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Cara </a:t>
            </a:r>
            <a:r>
              <a:rPr lang="en-US" dirty="0" err="1" smtClean="0">
                <a:latin typeface="Candara" pitchFamily="34" charset="0"/>
              </a:rPr>
              <a:t>dan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tempat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pelaporan</a:t>
            </a:r>
            <a:r>
              <a:rPr lang="en-US" dirty="0" smtClean="0">
                <a:latin typeface="Candara" pitchFamily="34" charset="0"/>
              </a:rPr>
              <a:t>:</a:t>
            </a:r>
          </a:p>
          <a:p>
            <a:pPr lvl="1"/>
            <a:r>
              <a:rPr lang="en-US" dirty="0" err="1" smtClean="0">
                <a:latin typeface="Candara" pitchFamily="34" charset="0"/>
              </a:rPr>
              <a:t>Secara</a:t>
            </a:r>
            <a:r>
              <a:rPr lang="en-US" dirty="0" smtClean="0">
                <a:latin typeface="Candara" pitchFamily="34" charset="0"/>
              </a:rPr>
              <a:t> manual </a:t>
            </a:r>
            <a:r>
              <a:rPr lang="en-US" dirty="0" err="1" smtClean="0">
                <a:latin typeface="Candara" pitchFamily="34" charset="0"/>
              </a:rPr>
              <a:t>disampaikan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ke</a:t>
            </a:r>
            <a:r>
              <a:rPr lang="en-US" dirty="0" smtClean="0">
                <a:latin typeface="Candara" pitchFamily="34" charset="0"/>
              </a:rPr>
              <a:t> KPP </a:t>
            </a:r>
            <a:r>
              <a:rPr lang="en-US" dirty="0" err="1" smtClean="0">
                <a:latin typeface="Candara" pitchFamily="34" charset="0"/>
              </a:rPr>
              <a:t>langsung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melalui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ekspedisi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i="1" dirty="0" err="1" smtClean="0">
                <a:latin typeface="Candara" pitchFamily="34" charset="0"/>
              </a:rPr>
              <a:t>dropbox</a:t>
            </a:r>
            <a:endParaRPr lang="en-US" i="1" dirty="0" smtClean="0">
              <a:latin typeface="Candara" pitchFamily="34" charset="0"/>
            </a:endParaRPr>
          </a:p>
          <a:p>
            <a:pPr lvl="1"/>
            <a:r>
              <a:rPr lang="en-US" dirty="0" err="1" smtClean="0">
                <a:latin typeface="Candara" pitchFamily="34" charset="0"/>
              </a:rPr>
              <a:t>Secara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i="1" dirty="0" smtClean="0">
                <a:latin typeface="Candara" pitchFamily="34" charset="0"/>
              </a:rPr>
              <a:t>electronic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melalui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i="1" dirty="0" smtClean="0">
                <a:latin typeface="Candara" pitchFamily="34" charset="0"/>
              </a:rPr>
              <a:t>e-filing</a:t>
            </a:r>
            <a:endParaRPr lang="en-US" i="1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76270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0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 Diagonal Corner Rectangle 12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ight Triangle 15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itle 1"/>
          <p:cNvSpPr txBox="1">
            <a:spLocks/>
          </p:cNvSpPr>
          <p:nvPr/>
        </p:nvSpPr>
        <p:spPr>
          <a:xfrm>
            <a:off x="1165752" y="934308"/>
            <a:ext cx="698500" cy="5168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KERANGKA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graphicFrame>
        <p:nvGraphicFramePr>
          <p:cNvPr id="18" name="Diagram 17"/>
          <p:cNvGraphicFramePr/>
          <p:nvPr/>
        </p:nvGraphicFramePr>
        <p:xfrm>
          <a:off x="6277971" y="641442"/>
          <a:ext cx="5914030" cy="4735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1132738" y="641441"/>
          <a:ext cx="6728373" cy="5459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5441724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8" grpId="0">
        <p:bldAsOne/>
      </p:bldGraphic>
      <p:bldGraphic spid="19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0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4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ound Diagonal Corner Rectangle 26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1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2" name="Pentagon 21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Pentagon 22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SURAT KETETAPAN PAJAK (SKP)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graphicFrame>
        <p:nvGraphicFramePr>
          <p:cNvPr id="31" name="Diagram 30"/>
          <p:cNvGraphicFramePr/>
          <p:nvPr/>
        </p:nvGraphicFramePr>
        <p:xfrm>
          <a:off x="1187356" y="1296537"/>
          <a:ext cx="10385946" cy="4544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393120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Graphic spid="31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6447" y="696039"/>
            <a:ext cx="9937378" cy="52543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Candara" pitchFamily="34" charset="0"/>
              </a:rPr>
              <a:t>Surat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Ketetapan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Pajak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Kurang</a:t>
            </a:r>
            <a:r>
              <a:rPr lang="en-US" b="1" dirty="0">
                <a:latin typeface="Candara" pitchFamily="34" charset="0"/>
              </a:rPr>
              <a:t> Bayar (SKPKB</a:t>
            </a:r>
            <a:r>
              <a:rPr lang="en-US" b="1" dirty="0" smtClean="0">
                <a:latin typeface="Candara" pitchFamily="34" charset="0"/>
              </a:rPr>
              <a:t>), </a:t>
            </a:r>
            <a:r>
              <a:rPr lang="en-US" dirty="0" err="1" smtClean="0">
                <a:latin typeface="Candara" pitchFamily="34" charset="0"/>
              </a:rPr>
              <a:t>diterbitkan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apabila</a:t>
            </a:r>
            <a:r>
              <a:rPr lang="en-US" dirty="0" smtClean="0">
                <a:latin typeface="Candara" pitchFamily="34" charset="0"/>
              </a:rPr>
              <a:t>: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Berdasarkan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hasil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pemeriksaan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keterangan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lain </a:t>
            </a:r>
            <a:r>
              <a:rPr lang="en-US" dirty="0" err="1" smtClean="0">
                <a:latin typeface="Candara" pitchFamily="34" charset="0"/>
              </a:rPr>
              <a:t>ditemui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yang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tidak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kurang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dibayar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latin typeface="Candara" pitchFamily="34" charset="0"/>
              </a:rPr>
              <a:t>SPT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disampaikan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pada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waktunya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telah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diterbitkan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sv-SE" dirty="0" smtClean="0">
                <a:latin typeface="Candara" pitchFamily="34" charset="0"/>
              </a:rPr>
              <a:t>Surat Teguran</a:t>
            </a:r>
            <a:endParaRPr lang="sv-SE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Berdasarkan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hasil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pemeriksaan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keterangan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lain </a:t>
            </a:r>
            <a:r>
              <a:rPr lang="en-US" dirty="0" err="1" smtClean="0">
                <a:latin typeface="Candara" pitchFamily="34" charset="0"/>
              </a:rPr>
              <a:t>ditemui</a:t>
            </a:r>
            <a:r>
              <a:rPr lang="en-US" dirty="0" smtClean="0">
                <a:latin typeface="Candara" pitchFamily="34" charset="0"/>
              </a:rPr>
              <a:t> PPN </a:t>
            </a:r>
            <a:r>
              <a:rPr lang="en-US" dirty="0" err="1" smtClean="0">
                <a:latin typeface="Candara" pitchFamily="34" charset="0"/>
              </a:rPr>
              <a:t>dan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PPnBM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tidak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seharusnya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dikompensasikan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tarif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0</a:t>
            </a:r>
            <a:r>
              <a:rPr lang="en-US" dirty="0" smtClean="0">
                <a:latin typeface="Candara" pitchFamily="34" charset="0"/>
              </a:rPr>
              <a:t>%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Kewajiban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pembukuan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pemeriksaan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tidak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dipenuhi</a:t>
            </a:r>
            <a:endParaRPr lang="en-US" dirty="0" smtClean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Wajib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Pajak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memperoleh</a:t>
            </a:r>
            <a:r>
              <a:rPr lang="en-US" dirty="0" smtClean="0">
                <a:latin typeface="Candara" pitchFamily="34" charset="0"/>
              </a:rPr>
              <a:t> NPWP </a:t>
            </a:r>
            <a:r>
              <a:rPr lang="en-US" dirty="0" err="1" smtClean="0">
                <a:latin typeface="Candara" pitchFamily="34" charset="0"/>
              </a:rPr>
              <a:t>dan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Pengukuhan</a:t>
            </a:r>
            <a:r>
              <a:rPr lang="en-US" dirty="0" smtClean="0">
                <a:latin typeface="Candara" pitchFamily="34" charset="0"/>
              </a:rPr>
              <a:t> PKP </a:t>
            </a:r>
            <a:r>
              <a:rPr lang="en-US" dirty="0" err="1" smtClean="0">
                <a:latin typeface="Candara" pitchFamily="34" charset="0"/>
              </a:rPr>
              <a:t>secara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jabatan</a:t>
            </a:r>
            <a:endParaRPr lang="en-US" dirty="0" smtClean="0">
              <a:latin typeface="Candara" pitchFamily="34" charset="0"/>
            </a:endParaRPr>
          </a:p>
          <a:p>
            <a:pPr marL="0" indent="-457200">
              <a:buNone/>
            </a:pPr>
            <a:endParaRPr lang="en-US" sz="2400" dirty="0" smtClean="0">
              <a:latin typeface="Candara" pitchFamily="34" charset="0"/>
            </a:endParaRPr>
          </a:p>
          <a:p>
            <a:pPr marL="0" indent="-457200">
              <a:buNone/>
            </a:pPr>
            <a:r>
              <a:rPr lang="en-US" sz="2400" dirty="0" err="1" smtClean="0">
                <a:latin typeface="Candara" pitchFamily="34" charset="0"/>
              </a:rPr>
              <a:t>Sanksi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bunga</a:t>
            </a:r>
            <a:r>
              <a:rPr lang="en-US" sz="2400" dirty="0">
                <a:latin typeface="Candara" pitchFamily="34" charset="0"/>
              </a:rPr>
              <a:t> 2% per </a:t>
            </a:r>
            <a:r>
              <a:rPr lang="en-US" sz="2400" dirty="0" err="1">
                <a:latin typeface="Candara" pitchFamily="34" charset="0"/>
              </a:rPr>
              <a:t>bulan</a:t>
            </a:r>
            <a:r>
              <a:rPr lang="en-US" sz="2400" dirty="0">
                <a:latin typeface="Candara" pitchFamily="34" charset="0"/>
              </a:rPr>
              <a:t>, </a:t>
            </a:r>
            <a:r>
              <a:rPr lang="en-US" sz="2400" dirty="0" err="1">
                <a:latin typeface="Candara" pitchFamily="34" charset="0"/>
              </a:rPr>
              <a:t>maksimal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selama</a:t>
            </a:r>
            <a:r>
              <a:rPr lang="en-US" sz="2400" dirty="0">
                <a:latin typeface="Candara" pitchFamily="34" charset="0"/>
              </a:rPr>
              <a:t> 24 </a:t>
            </a:r>
            <a:r>
              <a:rPr lang="en-US" sz="2400" dirty="0" err="1">
                <a:latin typeface="Candara" pitchFamily="34" charset="0"/>
              </a:rPr>
              <a:t>bulan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sejak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saat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terutang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hingga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penerbitan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smtClean="0">
                <a:latin typeface="Candara" pitchFamily="34" charset="0"/>
              </a:rPr>
              <a:t>SKPKB.</a:t>
            </a:r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19724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0" y="1825626"/>
            <a:ext cx="9977719" cy="259625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Candara" pitchFamily="34" charset="0"/>
              </a:rPr>
              <a:t>Surat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Ketetapan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Pajak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Kurang</a:t>
            </a:r>
            <a:r>
              <a:rPr lang="en-US" b="1" dirty="0">
                <a:latin typeface="Candara" pitchFamily="34" charset="0"/>
              </a:rPr>
              <a:t> Bayar </a:t>
            </a:r>
            <a:r>
              <a:rPr lang="en-US" b="1" dirty="0" err="1">
                <a:latin typeface="Candara" pitchFamily="34" charset="0"/>
              </a:rPr>
              <a:t>Tambahan</a:t>
            </a:r>
            <a:r>
              <a:rPr lang="en-US" b="1" dirty="0">
                <a:latin typeface="Candara" pitchFamily="34" charset="0"/>
              </a:rPr>
              <a:t> (SKPKBT</a:t>
            </a:r>
            <a:r>
              <a:rPr lang="en-US" dirty="0" smtClean="0">
                <a:latin typeface="Candara" pitchFamily="34" charset="0"/>
              </a:rPr>
              <a:t>), </a:t>
            </a:r>
            <a:r>
              <a:rPr lang="en-US" dirty="0" err="1" smtClean="0">
                <a:latin typeface="Candara" pitchFamily="34" charset="0"/>
              </a:rPr>
              <a:t>apabila</a:t>
            </a:r>
            <a:r>
              <a:rPr lang="en-US" dirty="0">
                <a:latin typeface="Candara" pitchFamily="34" charset="0"/>
              </a:rPr>
              <a:t>:</a:t>
            </a:r>
          </a:p>
          <a:p>
            <a:pPr lvl="1" algn="just"/>
            <a:r>
              <a:rPr lang="en-US" sz="2000" dirty="0" err="1" smtClean="0">
                <a:latin typeface="Candara" pitchFamily="34" charset="0"/>
              </a:rPr>
              <a:t>Ditemukan</a:t>
            </a:r>
            <a:r>
              <a:rPr lang="en-US" sz="2000" dirty="0" smtClean="0">
                <a:latin typeface="Candara" pitchFamily="34" charset="0"/>
              </a:rPr>
              <a:t> data </a:t>
            </a:r>
            <a:r>
              <a:rPr lang="en-US" sz="2000" dirty="0" err="1">
                <a:latin typeface="Candara" pitchFamily="34" charset="0"/>
              </a:rPr>
              <a:t>baru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atau</a:t>
            </a:r>
            <a:r>
              <a:rPr lang="en-US" sz="2000" dirty="0">
                <a:latin typeface="Candara" pitchFamily="34" charset="0"/>
              </a:rPr>
              <a:t> data yang </a:t>
            </a:r>
            <a:r>
              <a:rPr lang="en-US" sz="2000" dirty="0" err="1">
                <a:latin typeface="Candara" pitchFamily="34" charset="0"/>
              </a:rPr>
              <a:t>semula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belum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terungkap</a:t>
            </a:r>
            <a:r>
              <a:rPr lang="en-US" sz="2000" dirty="0">
                <a:latin typeface="Candara" pitchFamily="34" charset="0"/>
              </a:rPr>
              <a:t>, </a:t>
            </a:r>
            <a:r>
              <a:rPr lang="en-US" sz="2000" dirty="0" err="1">
                <a:latin typeface="Candara" pitchFamily="34" charset="0"/>
              </a:rPr>
              <a:t>hingga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menambah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pajak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smtClean="0">
                <a:latin typeface="Candara" pitchFamily="34" charset="0"/>
              </a:rPr>
              <a:t>terutang</a:t>
            </a:r>
            <a:endParaRPr lang="en-US" sz="2000" dirty="0">
              <a:latin typeface="Candara" pitchFamily="34" charset="0"/>
            </a:endParaRPr>
          </a:p>
          <a:p>
            <a:pPr lvl="1" algn="just">
              <a:buNone/>
            </a:pPr>
            <a:endParaRPr lang="en-US" sz="2000" dirty="0" smtClean="0">
              <a:latin typeface="Candara" pitchFamily="34" charset="0"/>
            </a:endParaRPr>
          </a:p>
          <a:p>
            <a:pPr marL="457200" lvl="1" indent="0" algn="just">
              <a:buNone/>
            </a:pPr>
            <a:r>
              <a:rPr lang="en-US" sz="2000" dirty="0" smtClean="0">
                <a:latin typeface="Candara" pitchFamily="34" charset="0"/>
              </a:rPr>
              <a:t>WP </a:t>
            </a:r>
            <a:r>
              <a:rPr lang="en-US" sz="2000" dirty="0" err="1">
                <a:latin typeface="Candara" pitchFamily="34" charset="0"/>
              </a:rPr>
              <a:t>dikenai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kenaikan</a:t>
            </a:r>
            <a:r>
              <a:rPr lang="en-US" sz="2000" dirty="0">
                <a:latin typeface="Candara" pitchFamily="34" charset="0"/>
              </a:rPr>
              <a:t> 100% </a:t>
            </a:r>
            <a:r>
              <a:rPr lang="en-US" sz="2000" dirty="0" err="1">
                <a:latin typeface="Candara" pitchFamily="34" charset="0"/>
              </a:rPr>
              <a:t>dari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pajak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terutang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jika</a:t>
            </a:r>
            <a:r>
              <a:rPr lang="en-US" sz="2000" dirty="0">
                <a:latin typeface="Candara" pitchFamily="34" charset="0"/>
              </a:rPr>
              <a:t> data </a:t>
            </a:r>
            <a:r>
              <a:rPr lang="en-US" sz="2000" dirty="0" err="1">
                <a:latin typeface="Candara" pitchFamily="34" charset="0"/>
              </a:rPr>
              <a:t>ditemukan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melalui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pemeriksaan</a:t>
            </a:r>
            <a:endParaRPr lang="en-US" sz="2000" dirty="0">
              <a:latin typeface="Candara" pitchFamily="34" charset="0"/>
            </a:endParaRPr>
          </a:p>
          <a:p>
            <a:pPr marL="457200" lvl="1" indent="0" algn="just">
              <a:buNone/>
            </a:pPr>
            <a:r>
              <a:rPr lang="en-US" sz="2000" dirty="0">
                <a:latin typeface="Candara" pitchFamily="34" charset="0"/>
              </a:rPr>
              <a:t>WP </a:t>
            </a:r>
            <a:r>
              <a:rPr lang="en-US" sz="2000" dirty="0" err="1">
                <a:latin typeface="Candara" pitchFamily="34" charset="0"/>
              </a:rPr>
              <a:t>tidak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dikenai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kenaikan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jika</a:t>
            </a:r>
            <a:r>
              <a:rPr lang="en-US" sz="2000" dirty="0">
                <a:latin typeface="Candara" pitchFamily="34" charset="0"/>
              </a:rPr>
              <a:t> data </a:t>
            </a:r>
            <a:r>
              <a:rPr lang="en-US" sz="2000" dirty="0" err="1">
                <a:latin typeface="Candara" pitchFamily="34" charset="0"/>
              </a:rPr>
              <a:t>dilaporkan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sendiri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sebelum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 smtClean="0">
                <a:latin typeface="Candara" pitchFamily="34" charset="0"/>
              </a:rPr>
              <a:t>pemeriksaan</a:t>
            </a:r>
            <a:endParaRPr lang="en-US" sz="2000" dirty="0">
              <a:latin typeface="Candara" pitchFamily="34" charset="0"/>
            </a:endParaRPr>
          </a:p>
          <a:p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67705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553" y="1825626"/>
            <a:ext cx="9870142" cy="30602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Candara" pitchFamily="34" charset="0"/>
              </a:rPr>
              <a:t>Surat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Ketetapan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Pajak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Nihil</a:t>
            </a:r>
            <a:r>
              <a:rPr lang="en-US" b="1" dirty="0">
                <a:latin typeface="Candara" pitchFamily="34" charset="0"/>
              </a:rPr>
              <a:t> (SKPN</a:t>
            </a:r>
            <a:r>
              <a:rPr lang="en-US" b="1" dirty="0" smtClean="0">
                <a:latin typeface="Candara" pitchFamily="34" charset="0"/>
              </a:rPr>
              <a:t>), </a:t>
            </a:r>
            <a:r>
              <a:rPr lang="en-US" dirty="0" err="1" smtClean="0">
                <a:latin typeface="Candara" pitchFamily="34" charset="0"/>
              </a:rPr>
              <a:t>apabila</a:t>
            </a:r>
            <a:r>
              <a:rPr lang="en-US" dirty="0" smtClean="0">
                <a:latin typeface="Candara" pitchFamily="34" charset="0"/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Jumlah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kredit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sama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>
                <a:latin typeface="Candara" pitchFamily="34" charset="0"/>
              </a:rPr>
              <a:t>yang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atau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tidak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kredit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PPh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J</a:t>
            </a:r>
            <a:r>
              <a:rPr lang="en-US" dirty="0" err="1" smtClean="0">
                <a:latin typeface="Candara" pitchFamily="34" charset="0"/>
              </a:rPr>
              <a:t>umlah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kredit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PPN </a:t>
            </a:r>
            <a:r>
              <a:rPr lang="en-US" dirty="0" err="1">
                <a:latin typeface="Candara" pitchFamily="34" charset="0"/>
              </a:rPr>
              <a:t>sama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dengan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jumlah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PPN yang </a:t>
            </a:r>
            <a:r>
              <a:rPr lang="en-US" dirty="0" err="1" smtClean="0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,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PPN </a:t>
            </a:r>
            <a:r>
              <a:rPr lang="en-US" dirty="0" err="1" smtClean="0">
                <a:latin typeface="Candara" pitchFamily="34" charset="0"/>
              </a:rPr>
              <a:t>tidak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kredit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smtClean="0">
                <a:latin typeface="Candara" pitchFamily="34" charset="0"/>
              </a:rPr>
              <a:t>PPN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>
                <a:latin typeface="Candara" pitchFamily="34" charset="0"/>
              </a:rPr>
              <a:t>Jumlah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PPnBM</a:t>
            </a:r>
            <a:r>
              <a:rPr lang="en-US" dirty="0" smtClean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dibayar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sama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dengan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jumlah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PPnBM</a:t>
            </a:r>
            <a:r>
              <a:rPr lang="en-US" dirty="0" smtClean="0">
                <a:latin typeface="Candara" pitchFamily="34" charset="0"/>
              </a:rPr>
              <a:t> yang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atau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PPnBM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terutang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tidak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ada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pembayaran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PPnBM</a:t>
            </a:r>
            <a:endParaRPr lang="en-US" b="1" dirty="0">
              <a:latin typeface="Candara" pitchFamily="34" charset="0"/>
            </a:endParaRPr>
          </a:p>
          <a:p>
            <a:endParaRPr lang="en-US" dirty="0" smtClean="0">
              <a:latin typeface="Candara" pitchFamily="34" charset="0"/>
            </a:endParaRPr>
          </a:p>
          <a:p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13332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 Diagonal Corner Rectangle 2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ight Triangle 2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9552" y="1825625"/>
            <a:ext cx="9856695" cy="1859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Candara" pitchFamily="34" charset="0"/>
              </a:rPr>
              <a:t>Surat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Ketetapan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Pajak</a:t>
            </a:r>
            <a:r>
              <a:rPr lang="en-US" b="1" dirty="0">
                <a:latin typeface="Candara" pitchFamily="34" charset="0"/>
              </a:rPr>
              <a:t> </a:t>
            </a:r>
            <a:r>
              <a:rPr lang="en-US" b="1" dirty="0" err="1">
                <a:latin typeface="Candara" pitchFamily="34" charset="0"/>
              </a:rPr>
              <a:t>Lebih</a:t>
            </a:r>
            <a:r>
              <a:rPr lang="en-US" b="1" dirty="0">
                <a:latin typeface="Candara" pitchFamily="34" charset="0"/>
              </a:rPr>
              <a:t> Bayar (SKPLB</a:t>
            </a:r>
            <a:r>
              <a:rPr lang="en-US" b="1" dirty="0" smtClean="0">
                <a:latin typeface="Candara" pitchFamily="34" charset="0"/>
              </a:rPr>
              <a:t>), </a:t>
            </a:r>
            <a:r>
              <a:rPr lang="en-US" dirty="0" err="1" smtClean="0">
                <a:latin typeface="Candara" pitchFamily="34" charset="0"/>
              </a:rPr>
              <a:t>apabila</a:t>
            </a:r>
            <a:r>
              <a:rPr lang="en-US" dirty="0">
                <a:latin typeface="Candara" pitchFamily="34" charset="0"/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Jumlah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kredit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PPh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lebih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besar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jumlah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pajak</a:t>
            </a:r>
            <a:r>
              <a:rPr lang="en-US" dirty="0">
                <a:latin typeface="Candara" pitchFamily="34" charset="0"/>
              </a:rPr>
              <a:t> yang </a:t>
            </a:r>
            <a:r>
              <a:rPr lang="en-US" dirty="0" err="1" smtClean="0">
                <a:latin typeface="Candara" pitchFamily="34" charset="0"/>
              </a:rPr>
              <a:t>terutang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latin typeface="Candara" pitchFamily="34" charset="0"/>
              </a:rPr>
              <a:t>PPN </a:t>
            </a:r>
            <a:r>
              <a:rPr lang="en-US" dirty="0" err="1">
                <a:latin typeface="Candara" pitchFamily="34" charset="0"/>
              </a:rPr>
              <a:t>Masukan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lebih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besar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PPN </a:t>
            </a:r>
            <a:r>
              <a:rPr lang="en-US" dirty="0" err="1">
                <a:latin typeface="Candara" pitchFamily="34" charset="0"/>
              </a:rPr>
              <a:t>Keluaran</a:t>
            </a:r>
            <a:endParaRPr lang="en-US" dirty="0">
              <a:latin typeface="Candara" pitchFamily="34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err="1">
                <a:latin typeface="Candara" pitchFamily="34" charset="0"/>
              </a:rPr>
              <a:t>PPnBM</a:t>
            </a:r>
            <a:r>
              <a:rPr lang="en-US" dirty="0">
                <a:latin typeface="Candara" pitchFamily="34" charset="0"/>
              </a:rPr>
              <a:t>  yang </a:t>
            </a:r>
            <a:r>
              <a:rPr lang="en-US" dirty="0" err="1">
                <a:latin typeface="Candara" pitchFamily="34" charset="0"/>
              </a:rPr>
              <a:t>dibayar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lebih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besar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dari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PPnBM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 smtClean="0">
                <a:latin typeface="Candara" pitchFamily="34" charset="0"/>
              </a:rPr>
              <a:t>terutang</a:t>
            </a:r>
            <a:endParaRPr lang="en-US" sz="20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55998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1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5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ound Diagonal Corner Rectangle 27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3" name="Pentagon 22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Pentagon 23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1265" name="Picture 1" descr="D:\genjot-pajak130117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02521">
            <a:off x="417809" y="2418201"/>
            <a:ext cx="3008530" cy="1667432"/>
          </a:xfrm>
          <a:prstGeom prst="rect">
            <a:avLst/>
          </a:prstGeom>
          <a:noFill/>
        </p:spPr>
      </p:pic>
      <p:graphicFrame>
        <p:nvGraphicFramePr>
          <p:cNvPr id="35" name="Diagram 34"/>
          <p:cNvGraphicFramePr/>
          <p:nvPr/>
        </p:nvGraphicFramePr>
        <p:xfrm>
          <a:off x="1561514" y="1477108"/>
          <a:ext cx="11633981" cy="467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3821373" y="1"/>
            <a:ext cx="8370628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TATA CARA KELEBIHAN PEMBAYARAN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596514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>
        <p:bldAsOne/>
      </p:bldGraphic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4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8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ound Diagonal Corner Rectangle 30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Triangle 31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ight Triangle 32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Right Triangle 33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9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5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6" name="Pentagon 25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Pentagon 26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218364" y="4026090"/>
            <a:ext cx="2492924" cy="2233875"/>
            <a:chOff x="4427984" y="1772816"/>
            <a:chExt cx="4464496" cy="2592288"/>
          </a:xfrm>
        </p:grpSpPr>
        <p:pic>
          <p:nvPicPr>
            <p:cNvPr id="11" name="Picture 2" descr="D:\061108600_1422934897-Ilustrasi-Pajak-150203-3-andri--bisnis.liputan6.co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7984" y="1772816"/>
              <a:ext cx="4464496" cy="2592288"/>
            </a:xfrm>
            <a:prstGeom prst="rect">
              <a:avLst/>
            </a:prstGeom>
            <a:noFill/>
          </p:spPr>
        </p:pic>
        <p:sp>
          <p:nvSpPr>
            <p:cNvPr id="5" name="Rectangle 4"/>
            <p:cNvSpPr/>
            <p:nvPr/>
          </p:nvSpPr>
          <p:spPr>
            <a:xfrm rot="20671375">
              <a:off x="6360722" y="4046866"/>
              <a:ext cx="1333098" cy="2627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bisnis.liputan6.com</a:t>
              </a:r>
            </a:p>
          </p:txBody>
        </p:sp>
      </p:grpSp>
      <p:graphicFrame>
        <p:nvGraphicFramePr>
          <p:cNvPr id="42" name="Diagram 41"/>
          <p:cNvGraphicFramePr/>
          <p:nvPr/>
        </p:nvGraphicFramePr>
        <p:xfrm>
          <a:off x="2483894" y="1296538"/>
          <a:ext cx="8857396" cy="4844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SURAT TAGIHAN PAJAK (STP)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41089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2" grpId="0">
        <p:bldAsOne/>
      </p:bldGraphic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47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51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53" name="Rectangle 52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ound Diagonal Corner Rectangle 53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ight Triangle 54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ight Triangle 55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ight Triangle 56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5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8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49" name="Pentagon 48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Pentagon 49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3" name="Group 32"/>
          <p:cNvGrpSpPr/>
          <p:nvPr/>
        </p:nvGrpSpPr>
        <p:grpSpPr>
          <a:xfrm>
            <a:off x="1780490" y="2214554"/>
            <a:ext cx="3243940" cy="2786082"/>
            <a:chOff x="-357222" y="1628230"/>
            <a:chExt cx="3886882" cy="3158092"/>
          </a:xfrm>
        </p:grpSpPr>
        <p:pic>
          <p:nvPicPr>
            <p:cNvPr id="7172" name="Picture 4" descr="D:\tax13---pemeriksaanpajakdotco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357222" y="1628230"/>
              <a:ext cx="3886882" cy="3158092"/>
            </a:xfrm>
            <a:prstGeom prst="rect">
              <a:avLst/>
            </a:prstGeom>
            <a:noFill/>
          </p:spPr>
        </p:pic>
        <p:sp>
          <p:nvSpPr>
            <p:cNvPr id="26" name="Rectangle 25"/>
            <p:cNvSpPr/>
            <p:nvPr/>
          </p:nvSpPr>
          <p:spPr>
            <a:xfrm>
              <a:off x="-142240" y="2189678"/>
              <a:ext cx="1661802" cy="2790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pemeriksaanpajak.com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25520" y="1643050"/>
            <a:ext cx="8532000" cy="731426"/>
            <a:chOff x="2250" y="137"/>
            <a:chExt cx="6091499" cy="731426"/>
          </a:xfrm>
          <a:scene3d>
            <a:camera prst="orthographicFront"/>
            <a:lightRig rig="flat" dir="t"/>
          </a:scene3d>
        </p:grpSpPr>
        <p:sp>
          <p:nvSpPr>
            <p:cNvPr id="14" name="Rounded Rectangle 13"/>
            <p:cNvSpPr/>
            <p:nvPr/>
          </p:nvSpPr>
          <p:spPr>
            <a:xfrm>
              <a:off x="2250" y="137"/>
              <a:ext cx="6091499" cy="73142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23673" y="21560"/>
              <a:ext cx="6048653" cy="688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 err="1">
                  <a:latin typeface="Candara" pitchFamily="34" charset="0"/>
                </a:rPr>
                <a:t>Penagihan</a:t>
              </a:r>
              <a:r>
                <a:rPr lang="en-US" sz="3600" dirty="0">
                  <a:latin typeface="Candara" pitchFamily="34" charset="0"/>
                </a:rPr>
                <a:t> </a:t>
              </a:r>
              <a:r>
                <a:rPr lang="en-US" sz="3600" dirty="0" err="1">
                  <a:latin typeface="Candara" pitchFamily="34" charset="0"/>
                </a:rPr>
                <a:t>Pajak</a:t>
              </a:r>
              <a:r>
                <a:rPr lang="en-US" sz="3600" dirty="0">
                  <a:latin typeface="Candara" pitchFamily="34" charset="0"/>
                </a:rPr>
                <a:t> </a:t>
              </a:r>
              <a:r>
                <a:rPr lang="en-US" sz="3600" dirty="0" err="1">
                  <a:latin typeface="Candara" pitchFamily="34" charset="0"/>
                </a:rPr>
                <a:t>dengan</a:t>
              </a:r>
              <a:r>
                <a:rPr lang="en-US" sz="3600" dirty="0">
                  <a:latin typeface="Candara" pitchFamily="34" charset="0"/>
                </a:rPr>
                <a:t> </a:t>
              </a:r>
              <a:r>
                <a:rPr lang="en-US" sz="3600" dirty="0" err="1">
                  <a:latin typeface="Candara" pitchFamily="34" charset="0"/>
                </a:rPr>
                <a:t>Surat</a:t>
              </a:r>
              <a:r>
                <a:rPr lang="en-US" sz="3600" dirty="0">
                  <a:latin typeface="Candara" pitchFamily="34" charset="0"/>
                </a:rPr>
                <a:t> </a:t>
              </a:r>
              <a:r>
                <a:rPr lang="en-US" sz="3600" dirty="0" err="1">
                  <a:latin typeface="Candara" pitchFamily="34" charset="0"/>
                </a:rPr>
                <a:t>Paksa</a:t>
              </a:r>
              <a:endParaRPr lang="en-US" sz="3600" dirty="0">
                <a:latin typeface="Candara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016056" y="2936468"/>
            <a:ext cx="1692000" cy="1296000"/>
            <a:chOff x="2250" y="960926"/>
            <a:chExt cx="2922984" cy="1967893"/>
          </a:xfrm>
          <a:scene3d>
            <a:camera prst="orthographicFront"/>
            <a:lightRig rig="flat" dir="t"/>
          </a:scene3d>
        </p:grpSpPr>
        <p:sp>
          <p:nvSpPr>
            <p:cNvPr id="12" name="Rounded Rectangle 11"/>
            <p:cNvSpPr/>
            <p:nvPr/>
          </p:nvSpPr>
          <p:spPr>
            <a:xfrm>
              <a:off x="2250" y="960926"/>
              <a:ext cx="2922984" cy="196789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13" name="Rounded Rectangle 6"/>
            <p:cNvSpPr/>
            <p:nvPr/>
          </p:nvSpPr>
          <p:spPr>
            <a:xfrm>
              <a:off x="59888" y="1018564"/>
              <a:ext cx="2807708" cy="1852617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>
                  <a:latin typeface="Candara" pitchFamily="34" charset="0"/>
                </a:rPr>
                <a:t>STP</a:t>
              </a: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>
                  <a:latin typeface="Candara" pitchFamily="34" charset="0"/>
                </a:rPr>
                <a:t>SKPKB</a:t>
              </a: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>
                  <a:latin typeface="Candara" pitchFamily="34" charset="0"/>
                </a:rPr>
                <a:t>SKPKBT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381884" y="2837419"/>
            <a:ext cx="2844000" cy="1404000"/>
            <a:chOff x="3170765" y="960926"/>
            <a:chExt cx="2922984" cy="1967893"/>
          </a:xfrm>
          <a:scene3d>
            <a:camera prst="orthographicFront"/>
            <a:lightRig rig="flat" dir="t"/>
          </a:scene3d>
        </p:grpSpPr>
        <p:sp>
          <p:nvSpPr>
            <p:cNvPr id="10" name="Rounded Rectangle 9"/>
            <p:cNvSpPr/>
            <p:nvPr/>
          </p:nvSpPr>
          <p:spPr>
            <a:xfrm>
              <a:off x="3170765" y="960926"/>
              <a:ext cx="2922984" cy="196789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11" name="Rounded Rectangle 8"/>
            <p:cNvSpPr/>
            <p:nvPr/>
          </p:nvSpPr>
          <p:spPr>
            <a:xfrm>
              <a:off x="3228403" y="1018564"/>
              <a:ext cx="2807708" cy="1852617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>
                  <a:latin typeface="Candara" pitchFamily="34" charset="0"/>
                </a:rPr>
                <a:t>SK </a:t>
              </a:r>
              <a:r>
                <a:rPr lang="en-US" sz="2100" b="1" dirty="0" err="1">
                  <a:latin typeface="Candara" pitchFamily="34" charset="0"/>
                </a:rPr>
                <a:t>Pembetulan</a:t>
              </a:r>
              <a:endParaRPr lang="en-US" sz="2100" b="1" dirty="0">
                <a:latin typeface="Candara" pitchFamily="34" charset="0"/>
              </a:endParaRP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>
                  <a:latin typeface="Candara" pitchFamily="34" charset="0"/>
                </a:rPr>
                <a:t>SK </a:t>
              </a:r>
              <a:r>
                <a:rPr lang="en-US" sz="2100" b="1" dirty="0" err="1">
                  <a:latin typeface="Candara" pitchFamily="34" charset="0"/>
                </a:rPr>
                <a:t>Keberatan</a:t>
              </a:r>
              <a:endParaRPr lang="en-US" sz="2100" b="1" dirty="0">
                <a:latin typeface="Candara" pitchFamily="34" charset="0"/>
              </a:endParaRP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2100" b="1" dirty="0" err="1">
                  <a:latin typeface="Candara" pitchFamily="34" charset="0"/>
                </a:rPr>
                <a:t>Putusan</a:t>
              </a:r>
              <a:r>
                <a:rPr lang="en-US" sz="2100" b="1" dirty="0">
                  <a:latin typeface="Candara" pitchFamily="34" charset="0"/>
                </a:rPr>
                <a:t> Banding</a:t>
              </a:r>
            </a:p>
            <a:p>
              <a:pPr algn="ctr" defTabSz="933450">
                <a:lnSpc>
                  <a:spcPct val="90000"/>
                </a:lnSpc>
                <a:spcBef>
                  <a:spcPct val="0"/>
                </a:spcBef>
              </a:pPr>
              <a:r>
                <a:rPr lang="en-US" sz="1600" dirty="0">
                  <a:latin typeface="Candara" pitchFamily="34" charset="0"/>
                </a:rPr>
                <a:t>yang </a:t>
              </a:r>
              <a:r>
                <a:rPr lang="en-US" sz="1600" dirty="0" err="1">
                  <a:latin typeface="Candara" pitchFamily="34" charset="0"/>
                </a:rPr>
                <a:t>mengakibatkan</a:t>
              </a:r>
              <a:r>
                <a:rPr lang="en-US" sz="1600" dirty="0">
                  <a:latin typeface="Candara" pitchFamily="34" charset="0"/>
                </a:rPr>
                <a:t> </a:t>
              </a:r>
              <a:r>
                <a:rPr lang="en-US" sz="1600" dirty="0" err="1">
                  <a:latin typeface="Candara" pitchFamily="34" charset="0"/>
                </a:rPr>
                <a:t>utang</a:t>
              </a:r>
              <a:r>
                <a:rPr lang="en-US" sz="1600" dirty="0">
                  <a:latin typeface="Candara" pitchFamily="34" charset="0"/>
                </a:rPr>
                <a:t> </a:t>
              </a:r>
              <a:r>
                <a:rPr lang="en-US" sz="1600" dirty="0" err="1">
                  <a:latin typeface="Candara" pitchFamily="34" charset="0"/>
                </a:rPr>
                <a:t>pajak</a:t>
              </a:r>
              <a:r>
                <a:rPr lang="en-US" sz="1600" dirty="0">
                  <a:latin typeface="Candara" pitchFamily="34" charset="0"/>
                </a:rPr>
                <a:t> </a:t>
              </a:r>
              <a:r>
                <a:rPr lang="en-US" sz="1600" dirty="0" err="1">
                  <a:latin typeface="Candara" pitchFamily="34" charset="0"/>
                </a:rPr>
                <a:t>bertambah</a:t>
              </a:r>
              <a:endParaRPr lang="en-US" sz="1600" dirty="0">
                <a:latin typeface="Candara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81158" y="4893060"/>
            <a:ext cx="8712000" cy="432000"/>
            <a:chOff x="2250" y="137"/>
            <a:chExt cx="6091499" cy="731426"/>
          </a:xfrm>
          <a:scene3d>
            <a:camera prst="orthographicFront"/>
            <a:lightRig rig="flat" dir="t"/>
          </a:scene3d>
        </p:grpSpPr>
        <p:sp>
          <p:nvSpPr>
            <p:cNvPr id="17" name="Rounded Rectangle 16"/>
            <p:cNvSpPr/>
            <p:nvPr/>
          </p:nvSpPr>
          <p:spPr>
            <a:xfrm>
              <a:off x="2250" y="137"/>
              <a:ext cx="6091499" cy="731426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23673" y="21560"/>
              <a:ext cx="6048653" cy="688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err="1">
                  <a:latin typeface="Candara" pitchFamily="34" charset="0"/>
                </a:rPr>
                <a:t>Tidak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dibayar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sesuai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dengan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jangka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waktu</a:t>
              </a:r>
              <a:r>
                <a:rPr lang="en-US" sz="2400" dirty="0">
                  <a:latin typeface="Candara" pitchFamily="34" charset="0"/>
                </a:rPr>
                <a:t> yang </a:t>
              </a:r>
              <a:r>
                <a:rPr lang="en-US" sz="2400" dirty="0" err="1">
                  <a:latin typeface="Candara" pitchFamily="34" charset="0"/>
                </a:rPr>
                <a:t>telah</a:t>
              </a:r>
              <a:r>
                <a:rPr lang="en-US" sz="2400" dirty="0">
                  <a:latin typeface="Candara" pitchFamily="34" charset="0"/>
                </a:rPr>
                <a:t> </a:t>
              </a:r>
              <a:r>
                <a:rPr lang="en-US" sz="2400" dirty="0" err="1">
                  <a:latin typeface="Candara" pitchFamily="34" charset="0"/>
                </a:rPr>
                <a:t>ditentukan</a:t>
              </a:r>
              <a:endParaRPr lang="en-US" sz="2400" dirty="0">
                <a:latin typeface="Candara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808614" y="5657904"/>
            <a:ext cx="2844000" cy="576000"/>
            <a:chOff x="2250" y="960926"/>
            <a:chExt cx="2922984" cy="1967893"/>
          </a:xfrm>
          <a:scene3d>
            <a:camera prst="orthographicFront"/>
            <a:lightRig rig="flat" dir="t"/>
          </a:scene3d>
        </p:grpSpPr>
        <p:sp>
          <p:nvSpPr>
            <p:cNvPr id="20" name="Rounded Rectangle 19"/>
            <p:cNvSpPr/>
            <p:nvPr/>
          </p:nvSpPr>
          <p:spPr>
            <a:xfrm>
              <a:off x="2250" y="960926"/>
              <a:ext cx="2922984" cy="196789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21" name="Rounded Rectangle 6"/>
            <p:cNvSpPr/>
            <p:nvPr/>
          </p:nvSpPr>
          <p:spPr>
            <a:xfrm>
              <a:off x="59888" y="1018564"/>
              <a:ext cx="2807708" cy="1852617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80010" tIns="80010" rIns="80010" bIns="80010" numCol="1" spcCol="1270" anchor="ctr" anchorCtr="0">
              <a:noAutofit/>
            </a:bodyPr>
            <a:lstStyle/>
            <a:p>
              <a:pPr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100" b="1" dirty="0">
                  <a:latin typeface="Candara" pitchFamily="34" charset="0"/>
                </a:rPr>
                <a:t>SURAT PAKSA</a:t>
              </a:r>
            </a:p>
          </p:txBody>
        </p:sp>
      </p:grpSp>
      <p:cxnSp>
        <p:nvCxnSpPr>
          <p:cNvPr id="23" name="Elbow Connector 22"/>
          <p:cNvCxnSpPr>
            <a:stCxn id="14" idx="2"/>
            <a:endCxn id="12" idx="0"/>
          </p:cNvCxnSpPr>
          <p:nvPr/>
        </p:nvCxnSpPr>
        <p:spPr>
          <a:xfrm rot="5400000">
            <a:off x="5695792" y="2540740"/>
            <a:ext cx="561992" cy="22946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5" idx="2"/>
            <a:endCxn id="10" idx="0"/>
          </p:cNvCxnSpPr>
          <p:nvPr/>
        </p:nvCxnSpPr>
        <p:spPr>
          <a:xfrm rot="16200000" flipH="1">
            <a:off x="7205519" y="1239054"/>
            <a:ext cx="484366" cy="271236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3" idx="2"/>
            <a:endCxn id="18" idx="0"/>
          </p:cNvCxnSpPr>
          <p:nvPr/>
        </p:nvCxnSpPr>
        <p:spPr>
          <a:xfrm rot="16200000" flipH="1">
            <a:off x="5694005" y="4362560"/>
            <a:ext cx="711204" cy="375102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1" idx="2"/>
            <a:endCxn id="18" idx="0"/>
          </p:cNvCxnSpPr>
          <p:nvPr/>
        </p:nvCxnSpPr>
        <p:spPr>
          <a:xfrm rot="5400000">
            <a:off x="7167814" y="3269642"/>
            <a:ext cx="705416" cy="2566727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8" idx="2"/>
            <a:endCxn id="21" idx="0"/>
          </p:cNvCxnSpPr>
          <p:nvPr/>
        </p:nvCxnSpPr>
        <p:spPr>
          <a:xfrm rot="5400000">
            <a:off x="6052703" y="5490320"/>
            <a:ext cx="362368" cy="6543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SURAT PAKSA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922398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2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6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8" name="Rectangle 27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ound Diagonal Corner Rectangle 28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Triangle 31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3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4" name="Pentagon 23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Pentagon 24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7" name="Diagram 6"/>
          <p:cNvGraphicFramePr/>
          <p:nvPr/>
        </p:nvGraphicFramePr>
        <p:xfrm>
          <a:off x="2031999" y="1337481"/>
          <a:ext cx="8531368" cy="4800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KEBERATAN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970532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30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 Diagonal Corner Rectangle 32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ight Triangle 33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ight Triangle 34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ight Triangle 35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6" name="Diagram 5"/>
          <p:cNvGraphicFramePr/>
          <p:nvPr/>
        </p:nvGraphicFramePr>
        <p:xfrm>
          <a:off x="1392072" y="805212"/>
          <a:ext cx="10590662" cy="5005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6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17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19" name="Rectangle 18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 Diagonal Corner Rectangle 19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ight Triangle 20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ight Triangle 21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ight Triangle 22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7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4" name="Pentagon 23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Pentagon 24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30" name="Diagram 29"/>
          <p:cNvGraphicFramePr/>
          <p:nvPr/>
        </p:nvGraphicFramePr>
        <p:xfrm>
          <a:off x="1514902" y="1869744"/>
          <a:ext cx="8816454" cy="2893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4299045" y="1"/>
            <a:ext cx="7892955" cy="92804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Candara" pitchFamily="34" charset="0"/>
              </a:rPr>
              <a:t>PENGERTIAN DAN TERMINOLOGI</a:t>
            </a:r>
            <a:endParaRPr lang="en-US" sz="4000" b="1" dirty="0">
              <a:solidFill>
                <a:srgbClr val="C00000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3766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  <p:bldP spid="3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1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5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ound Diagonal Corner Rectangle 27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3" name="Pentagon 22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Pentagon 23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7" name="Diagram 6"/>
          <p:cNvGraphicFramePr/>
          <p:nvPr/>
        </p:nvGraphicFramePr>
        <p:xfrm>
          <a:off x="994757" y="1037229"/>
          <a:ext cx="10160000" cy="519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BANDING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914272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1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5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ound Diagonal Corner Rectangle 27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3" name="Pentagon 22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Pentagon 23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" name="Diagram 5"/>
          <p:cNvGraphicFramePr/>
          <p:nvPr/>
        </p:nvGraphicFramePr>
        <p:xfrm>
          <a:off x="996287" y="1528543"/>
          <a:ext cx="10413243" cy="3371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PENINJAUAN KEMBALI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655014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3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7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ound Diagonal Corner Rectangle 29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ight Triangle 31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ight Triangle 32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4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5" name="Pentagon 24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Pentagon 25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" name="Diagram 5"/>
          <p:cNvGraphicFramePr/>
          <p:nvPr/>
        </p:nvGraphicFramePr>
        <p:xfrm>
          <a:off x="955346" y="1105470"/>
          <a:ext cx="10727140" cy="508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PEMBUKUAN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91892" y="5638461"/>
            <a:ext cx="10395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 smtClean="0">
                <a:latin typeface="Candara" pitchFamily="34" charset="0"/>
              </a:rPr>
              <a:t>dengan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jumlah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peredaran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usaha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telah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melebihi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jumlah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err="1" smtClean="0">
                <a:latin typeface="Candara" pitchFamily="34" charset="0"/>
              </a:rPr>
              <a:t>tertentu</a:t>
            </a:r>
            <a:r>
              <a:rPr lang="en-US" sz="2400" dirty="0" smtClean="0">
                <a:latin typeface="Candara" pitchFamily="34" charset="0"/>
              </a:rPr>
              <a:t> (Rp4.800.000.000)</a:t>
            </a:r>
            <a:endParaRPr lang="en-US" sz="24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8567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20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1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5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ound Diagonal Corner Rectangle 27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3" name="Pentagon 22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Pentagon 23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" name="Diagram 5"/>
          <p:cNvGraphicFramePr/>
          <p:nvPr/>
        </p:nvGraphicFramePr>
        <p:xfrm>
          <a:off x="2032000" y="1296537"/>
          <a:ext cx="8128000" cy="4841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PENCATATAN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093857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5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 Diagonal Corner Rectangle 17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Triangle 19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8" name="Diagram 7"/>
          <p:cNvGraphicFramePr/>
          <p:nvPr/>
        </p:nvGraphicFramePr>
        <p:xfrm>
          <a:off x="2032000" y="719667"/>
          <a:ext cx="8128000" cy="4643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1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5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ound Diagonal Corner Rectangle 27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ight Triangle 29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Triangle 30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2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3" name="Pentagon 22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Pentagon 23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" name="Diagram 5"/>
          <p:cNvGraphicFramePr/>
          <p:nvPr/>
        </p:nvGraphicFramePr>
        <p:xfrm>
          <a:off x="1050878" y="1337482"/>
          <a:ext cx="10467832" cy="338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PEMERIKSAAN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299180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3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 Diagonal Corner Rectangle 25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6" name="Diagram 5"/>
          <p:cNvGraphicFramePr/>
          <p:nvPr/>
        </p:nvGraphicFramePr>
        <p:xfrm>
          <a:off x="1473957" y="1883391"/>
          <a:ext cx="10140287" cy="3384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3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 Diagonal Corner Rectangle 25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5" name="Diagram 4"/>
          <p:cNvGraphicFramePr/>
          <p:nvPr/>
        </p:nvGraphicFramePr>
        <p:xfrm>
          <a:off x="968990" y="719666"/>
          <a:ext cx="1080902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33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37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ound Diagonal Corner Rectangle 39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Right Triangle 40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Right Triangle 41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ight Triangle 42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34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35" name="Pentagon 34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Pentagon 35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" name="Diagram 5"/>
          <p:cNvGraphicFramePr/>
          <p:nvPr/>
        </p:nvGraphicFramePr>
        <p:xfrm>
          <a:off x="764276" y="1542197"/>
          <a:ext cx="11068334" cy="459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299045" y="1"/>
            <a:ext cx="7892955" cy="928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PENYIDIKAN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232646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3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 Diagonal Corner Rectangle 25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Triangle 26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6" name="Diagram 5"/>
          <p:cNvGraphicFramePr/>
          <p:nvPr/>
        </p:nvGraphicFramePr>
        <p:xfrm>
          <a:off x="709685" y="1473947"/>
          <a:ext cx="11013742" cy="4050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232646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5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ound Diagonal Corner Rectangle 17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Triangle 19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3" name="Diagram 12"/>
          <p:cNvGraphicFramePr/>
          <p:nvPr/>
        </p:nvGraphicFramePr>
        <p:xfrm>
          <a:off x="1514902" y="805218"/>
          <a:ext cx="8816454" cy="4763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9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ound Diagonal Corner Rectangle 31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ight Triangle 32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ight Triangle 33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ight Triangle 34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6" name="Diagram 5"/>
          <p:cNvGraphicFramePr/>
          <p:nvPr/>
        </p:nvGraphicFramePr>
        <p:xfrm>
          <a:off x="668741" y="641445"/>
          <a:ext cx="10931856" cy="5813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2326467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9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 Diagonal Corner Rectangle 21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ight Triangle 22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ight Triangle 23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ight Triangle 24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Content Placeholder 2"/>
          <p:cNvSpPr txBox="1">
            <a:spLocks/>
          </p:cNvSpPr>
          <p:nvPr/>
        </p:nvSpPr>
        <p:spPr>
          <a:xfrm>
            <a:off x="1788460" y="2097742"/>
            <a:ext cx="4776114" cy="8092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0240" marR="0" lvl="0" indent="1804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gency FB" pitchFamily="34" charset="0"/>
              </a:rPr>
              <a:t>TERIMA KASIH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gency FB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42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ound Diagonal Corner Rectangle 44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ight Triangle 45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ight Triangle 46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ight Triangle 47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0" name="Diagram 39"/>
          <p:cNvGraphicFramePr/>
          <p:nvPr/>
        </p:nvGraphicFramePr>
        <p:xfrm>
          <a:off x="1433015" y="1078175"/>
          <a:ext cx="7765576" cy="2961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5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 Diagonal Corner Rectangle 27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Triangle 28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ight Triangle 29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ight Triangle 30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3" name="Diagram 22"/>
          <p:cNvGraphicFramePr/>
          <p:nvPr/>
        </p:nvGraphicFramePr>
        <p:xfrm>
          <a:off x="1514902" y="1160060"/>
          <a:ext cx="8816454" cy="3603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2481801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27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ound Diagonal Corner Rectangle 29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ight Triangle 30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ight Triangle 31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ight Triangle 32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4" name="Diagram 23"/>
          <p:cNvGraphicFramePr/>
          <p:nvPr/>
        </p:nvGraphicFramePr>
        <p:xfrm>
          <a:off x="1487606" y="914399"/>
          <a:ext cx="8243248" cy="212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5" name="Diagram 24"/>
          <p:cNvGraphicFramePr/>
          <p:nvPr/>
        </p:nvGraphicFramePr>
        <p:xfrm>
          <a:off x="3343701" y="3521123"/>
          <a:ext cx="7670042" cy="169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  <p:bldGraphic spid="2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9" name="Group 15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23" name="Group 13"/>
              <p:cNvGrpSpPr/>
              <p:nvPr/>
            </p:nvGrpSpPr>
            <p:grpSpPr>
              <a:xfrm>
                <a:off x="0" y="0"/>
                <a:ext cx="12192000" cy="6858000"/>
                <a:chOff x="0" y="0"/>
                <a:chExt cx="12192000" cy="6858000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0" y="0"/>
                  <a:ext cx="12192000" cy="6858000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ound Diagonal Corner Rectangle 25"/>
                <p:cNvSpPr/>
                <p:nvPr/>
              </p:nvSpPr>
              <p:spPr>
                <a:xfrm>
                  <a:off x="642910" y="801858"/>
                  <a:ext cx="11121460" cy="5626238"/>
                </a:xfrm>
                <a:prstGeom prst="round2DiagRect">
                  <a:avLst/>
                </a:prstGeom>
                <a:solidFill>
                  <a:schemeClr val="bg1"/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ight Triangle 26"/>
                <p:cNvSpPr/>
                <p:nvPr/>
              </p:nvSpPr>
              <p:spPr>
                <a:xfrm>
                  <a:off x="0" y="5357826"/>
                  <a:ext cx="2285984" cy="1500174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ight Triangle 27"/>
                <p:cNvSpPr/>
                <p:nvPr/>
              </p:nvSpPr>
              <p:spPr>
                <a:xfrm>
                  <a:off x="0" y="5715016"/>
                  <a:ext cx="1714480" cy="1142984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ight Triangle 28"/>
                <p:cNvSpPr/>
                <p:nvPr/>
              </p:nvSpPr>
              <p:spPr>
                <a:xfrm>
                  <a:off x="0" y="6143644"/>
                  <a:ext cx="1214414" cy="714356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2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5074" t="43478" r="60176" b="13587"/>
              <a:stretch>
                <a:fillRect/>
              </a:stretch>
            </p:blipFill>
            <p:spPr bwMode="auto">
              <a:xfrm>
                <a:off x="11452844" y="6202302"/>
                <a:ext cx="616324" cy="601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20" name="Group 26"/>
            <p:cNvGrpSpPr/>
            <p:nvPr/>
          </p:nvGrpSpPr>
          <p:grpSpPr>
            <a:xfrm>
              <a:off x="3835021" y="0"/>
              <a:ext cx="8356979" cy="928694"/>
              <a:chOff x="3835021" y="0"/>
              <a:chExt cx="8356979" cy="928694"/>
            </a:xfrm>
          </p:grpSpPr>
          <p:sp>
            <p:nvSpPr>
              <p:cNvPr id="21" name="Pentagon 20"/>
              <p:cNvSpPr/>
              <p:nvPr/>
            </p:nvSpPr>
            <p:spPr>
              <a:xfrm flipH="1">
                <a:off x="3835021" y="0"/>
                <a:ext cx="8356978" cy="928694"/>
              </a:xfrm>
              <a:prstGeom prst="homePlat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Pentagon 21"/>
              <p:cNvSpPr/>
              <p:nvPr/>
            </p:nvSpPr>
            <p:spPr>
              <a:xfrm flipH="1">
                <a:off x="4285397" y="178821"/>
                <a:ext cx="7906603" cy="633418"/>
              </a:xfrm>
              <a:prstGeom prst="homePlat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445457" y="0"/>
            <a:ext cx="6318914" cy="95534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Candara" pitchFamily="34" charset="0"/>
              </a:rPr>
              <a:t>KEWAJIBAN WAJIB PAJAK</a:t>
            </a:r>
            <a:endParaRPr lang="en-US" sz="4000" b="1" dirty="0">
              <a:solidFill>
                <a:srgbClr val="C00000"/>
              </a:solidFill>
              <a:latin typeface="Candara" pitchFamily="34" charset="0"/>
            </a:endParaRPr>
          </a:p>
        </p:txBody>
      </p:sp>
      <p:graphicFrame>
        <p:nvGraphicFramePr>
          <p:cNvPr id="17" name="Diagram 16"/>
          <p:cNvGraphicFramePr/>
          <p:nvPr/>
        </p:nvGraphicFramePr>
        <p:xfrm>
          <a:off x="518613" y="1241945"/>
          <a:ext cx="11382233" cy="4896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Graphic spid="1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14" name="Group 13"/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0" y="0"/>
                <a:ext cx="12192000" cy="6858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ound Diagonal Corner Rectangle 16"/>
              <p:cNvSpPr/>
              <p:nvPr/>
            </p:nvSpPr>
            <p:spPr>
              <a:xfrm>
                <a:off x="642910" y="286603"/>
                <a:ext cx="11121460" cy="6141493"/>
              </a:xfrm>
              <a:prstGeom prst="round2Diag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ight Triangle 17"/>
              <p:cNvSpPr/>
              <p:nvPr/>
            </p:nvSpPr>
            <p:spPr>
              <a:xfrm>
                <a:off x="0" y="5357826"/>
                <a:ext cx="2285984" cy="1500174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0" y="5715016"/>
                <a:ext cx="1714480" cy="1142984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Triangle 19"/>
              <p:cNvSpPr/>
              <p:nvPr/>
            </p:nvSpPr>
            <p:spPr>
              <a:xfrm>
                <a:off x="0" y="6143644"/>
                <a:ext cx="1214414" cy="714356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5074" t="43478" r="60176" b="13587"/>
            <a:stretch>
              <a:fillRect/>
            </a:stretch>
          </p:blipFill>
          <p:spPr bwMode="auto">
            <a:xfrm>
              <a:off x="11452844" y="6202302"/>
              <a:ext cx="616324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2" name="Diagram 11"/>
          <p:cNvGraphicFramePr/>
          <p:nvPr/>
        </p:nvGraphicFramePr>
        <p:xfrm>
          <a:off x="668741" y="982633"/>
          <a:ext cx="11000097" cy="4896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2244</Words>
  <Application>Microsoft Office PowerPoint</Application>
  <PresentationFormat>Widescreen</PresentationFormat>
  <Paragraphs>286</Paragraphs>
  <Slides>41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Agency FB</vt:lpstr>
      <vt:lpstr>Arial</vt:lpstr>
      <vt:lpstr>Calibri</vt:lpstr>
      <vt:lpstr>Calibri Light</vt:lpstr>
      <vt:lpstr>Candara</vt:lpstr>
      <vt:lpstr>Office Theme</vt:lpstr>
      <vt:lpstr>KETENTUAN UMUM  DAN TATA CARA PERPAJAKAN </vt:lpstr>
      <vt:lpstr>PowerPoint Presentation</vt:lpstr>
      <vt:lpstr>PENGERTIAN DAN TERMINOLOGI</vt:lpstr>
      <vt:lpstr>PowerPoint Presentation</vt:lpstr>
      <vt:lpstr>PowerPoint Presentation</vt:lpstr>
      <vt:lpstr>PowerPoint Presentation</vt:lpstr>
      <vt:lpstr>PowerPoint Presentation</vt:lpstr>
      <vt:lpstr>KEWAJIBAN WAJIB PAJAK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Ketentuan umum dan tata cara perpajakan </dc:title>
  <dc:creator>ismail - [2010]</dc:creator>
  <cp:lastModifiedBy>ASUS</cp:lastModifiedBy>
  <cp:revision>334</cp:revision>
  <dcterms:created xsi:type="dcterms:W3CDTF">2016-10-25T08:14:09Z</dcterms:created>
  <dcterms:modified xsi:type="dcterms:W3CDTF">2021-03-30T04:12:10Z</dcterms:modified>
</cp:coreProperties>
</file>