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99" r:id="rId3"/>
    <p:sldId id="302" r:id="rId4"/>
    <p:sldId id="301" r:id="rId5"/>
    <p:sldId id="303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311" r:id="rId14"/>
    <p:sldId id="312" r:id="rId15"/>
    <p:sldId id="300" r:id="rId16"/>
  </p:sldIdLst>
  <p:sldSz cx="9144000" cy="6858000" type="screen4x3"/>
  <p:notesSz cx="7045325" cy="9345613"/>
  <p:custDataLst>
    <p:tags r:id="rId1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2" autoAdjust="0"/>
    <p:restoredTop sz="86061" autoAdjust="0"/>
  </p:normalViewPr>
  <p:slideViewPr>
    <p:cSldViewPr>
      <p:cViewPr varScale="1">
        <p:scale>
          <a:sx n="47" d="100"/>
          <a:sy n="47" d="100"/>
        </p:scale>
        <p:origin x="132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D9D837-E7E7-6789-F7F3-B7815E6EC7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DC6880-D319-696A-631A-5929760BA6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BBFFF2-5685-F02D-FB9F-3F7DA91CCE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8A8790-CCB8-4E25-6C0C-0C1D14C6E348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817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CD0BD0-960E-1596-C460-7FADF805E3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5DA3A6-5FC3-98A6-391C-684B110DA6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5CB730-3FA3-327B-045B-43B6CB0E0C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5055F0-3F92-5EAF-9EBC-FF97BF5B258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4315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91329B-E60E-575A-AC7D-D555874879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839F1C-B8BF-1D5F-E85A-D3A05FBFFA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DABB83-3073-6EFA-D472-49DB8D525F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CFBF31-48B9-154F-DA7C-1D6431249385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5736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407986-63C5-0AFA-DD82-B6F6E7D0A1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EF0153-FFAC-3B89-4058-B0003744A3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17CD3FE-1C99-D310-301B-9729C25BE9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65D4A3-2384-440B-4E59-E836290A521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8033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844AF6-65AC-1C5B-F7A8-B1782DF1B1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5115AA-FD01-1568-5A34-E2C5B8E1EE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8908F04-096C-6541-8987-2AC6D7EA8A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43302B-46A6-AB43-4129-AFFBA6F67D1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1716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6520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CDD5B2-2D29-308F-00C4-356C61A6B1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99D7596-A2AD-C7BD-0885-70FF3ED701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8B607C2-ACFE-D1D5-1FF2-D1E435F4E3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4C261A-535D-1BDA-76EE-0E846DE71C7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6987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E6399-40DD-9C3F-4519-476407502B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5C071D-EECC-3B52-527B-03BE97FDD9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2C8EE2-7C1A-9AEC-8341-EB1608D8C7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471AA3-41EF-5ECE-347D-57C5FFE67D15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9573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36CE3-CC47-D01C-A680-CFE520B8FD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E95E66-E9A6-D5AD-1FA9-76AB96B78A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488E0A-48B0-AADF-3E9C-D61F5F6F95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2FBA17-A2DB-5AFC-0889-2B849A1F42A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6849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0A2FEF-103B-FCE7-2EB5-79D160CCC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D5753E8-2E12-C123-6112-E9EC457482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CD4752-E6D3-7A84-F828-CC5D836425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24DE1C-81AD-1360-A85C-E0A4FD4DDC11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9463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75EBC5-E0C9-F5B1-58A7-840ECA5B4B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C273EC4-4607-4860-CA66-5685B51085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315BD1-BD7E-E7C7-EF6D-4A327483EA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46A1A6-89CF-3FCB-6368-45C555A7A50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0077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ECC723-3E23-68DA-3076-AE72FB5C80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98E118-DEC0-09A9-0AC7-B35402890D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C94079-3FAF-80CA-FC5C-7EB069E603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99231F-55B5-6EE3-93EA-4E99586524C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2246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8F0EC5-CCD0-8D4A-DD45-D0AA691702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DFE818-8485-A1F2-27DC-18DF1F48C2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1FF1ABE-6A79-B964-CFED-94A9399558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644070-419C-F692-379F-40EE407C069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593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PAR23203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SDM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PAR23203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SDM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PAR23203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SDM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PAR23203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SDM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SUMBER DAYA MANUSIA PARIWISATA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14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A8C5D0-72A4-E6A1-26A2-A06502EF0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A3903AC-B643-BB58-4820-CAFC37919A4F}"/>
              </a:ext>
            </a:extLst>
          </p:cNvPr>
          <p:cNvSpPr txBox="1">
            <a:spLocks/>
          </p:cNvSpPr>
          <p:nvPr/>
        </p:nvSpPr>
        <p:spPr>
          <a:xfrm>
            <a:off x="457199" y="548680"/>
            <a:ext cx="8363273" cy="55774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4.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Riset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lphaLcPeriod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Komponen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Riset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Identifikasi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Analisis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kinerja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individu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tim.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Studi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motivasi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kepuasan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189432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ED18A7-22FB-A775-8D80-701AB7B157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102A6F-6F3B-6AC8-A140-1B547A945AD8}"/>
              </a:ext>
            </a:extLst>
          </p:cNvPr>
          <p:cNvSpPr txBox="1">
            <a:spLocks/>
          </p:cNvSpPr>
          <p:nvPr/>
        </p:nvSpPr>
        <p:spPr>
          <a:xfrm>
            <a:off x="457199" y="548680"/>
            <a:ext cx="8363273" cy="55774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4.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Riset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b. Teknik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Riset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Survei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kuesioner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mengumpulkan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data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kepuasan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Wawancara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Mendalami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perspektif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terkait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pekerjaan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Observasi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Mengamati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langsung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mengidentifikasi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kendala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Analisis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dokumen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Mempelajari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laporan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kinerja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absensi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data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lainnya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50633834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4BDCEE-291F-B8E4-5CF6-B64365FB73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EB9B0E9-9190-E9BA-CE9B-7E7B4F774147}"/>
              </a:ext>
            </a:extLst>
          </p:cNvPr>
          <p:cNvSpPr txBox="1">
            <a:spLocks/>
          </p:cNvSpPr>
          <p:nvPr/>
        </p:nvSpPr>
        <p:spPr>
          <a:xfrm>
            <a:off x="457199" y="548680"/>
            <a:ext cx="8363273" cy="55774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4.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Riset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c. Proses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Riset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Identifikasi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Contoh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Tingginya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turnover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sebuah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hotel.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Pengumpulan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data: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survei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wawancara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Analisis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data: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penyebab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area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diperbaiki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Penyusunan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laporan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rekomendasi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manajemen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64065194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1B6F48-F04E-82A4-B564-69DD599B3B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038F7B0-655C-6474-DFF4-FAF1D89299EA}"/>
              </a:ext>
            </a:extLst>
          </p:cNvPr>
          <p:cNvSpPr txBox="1">
            <a:spLocks/>
          </p:cNvSpPr>
          <p:nvPr/>
        </p:nvSpPr>
        <p:spPr>
          <a:xfrm>
            <a:off x="457199" y="548680"/>
            <a:ext cx="8363273" cy="55774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4.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Riset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Metode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Pengukuran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Hasil:</a:t>
            </a:r>
          </a:p>
          <a:p>
            <a:pPr marL="457200" indent="-457200" algn="just">
              <a:buFontTx/>
              <a:buChar char="-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Key Performance Indicator (KPI):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Mengukur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pencapaian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target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kinerja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Net Promoter Score (NPS):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kepuasan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loyalitas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pelanggan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Turnover Rate Analysis: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Mengukur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keluar-masuk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08246083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05404C-F9CE-6FFC-AC5D-CF006F80D2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3B9E4EC-5805-E90D-A055-D09777D5C158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0423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Kesimpulan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AB5A47E-614B-6079-BDD0-F34A0A07716E}"/>
              </a:ext>
            </a:extLst>
          </p:cNvPr>
          <p:cNvSpPr txBox="1">
            <a:spLocks/>
          </p:cNvSpPr>
          <p:nvPr/>
        </p:nvSpPr>
        <p:spPr>
          <a:xfrm>
            <a:off x="457199" y="1600200"/>
            <a:ext cx="836327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Pengawasan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pengendalian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riset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langkah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strategis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memastikan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tenaga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beroperasi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efisien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pelayanan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berkualitas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mendukung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keberlanjutan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industri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3045434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0423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Pengawasan, Pengendalian, dan Riset SDM Pariwisata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199" y="1600200"/>
            <a:ext cx="836327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AutoNum type="arabicPeriod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Pengertian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Pengawasan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Pengendalian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Riset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Pengawasan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Pariwisata:Proses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pemantauan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kinerja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sektor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memastikan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tugas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tanggung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jawab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standar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target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64C073-702B-85FB-1A19-7759963A35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0022803-8A17-A1AB-905F-D9D40FDFD960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0423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Pengawasan, Pengendalian, dan Riset SDM Pariwisata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4961379-CCC7-FF8B-686A-1FEBA72E7261}"/>
              </a:ext>
            </a:extLst>
          </p:cNvPr>
          <p:cNvSpPr txBox="1">
            <a:spLocks/>
          </p:cNvSpPr>
          <p:nvPr/>
        </p:nvSpPr>
        <p:spPr>
          <a:xfrm>
            <a:off x="457199" y="1600200"/>
            <a:ext cx="8363273" cy="45259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AutoNum type="arabicPeriod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Pengertian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Pengawasan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Pengendalian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Riset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Pengendalian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Upaya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agar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pelaksanaan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perencanaan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ditetapkan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termasuk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korektif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ditemukan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penyimpangan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Riset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Proses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pengumpulan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analisis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interpretasi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data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terkait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sektor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kualitas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produktivitas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efisiensi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operasional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18822617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5781E4-9968-E832-3B25-CA3DB8CFF3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A9AC4B9-579C-62FE-1321-606324DE2693}"/>
              </a:ext>
            </a:extLst>
          </p:cNvPr>
          <p:cNvSpPr txBox="1">
            <a:spLocks/>
          </p:cNvSpPr>
          <p:nvPr/>
        </p:nvSpPr>
        <p:spPr>
          <a:xfrm>
            <a:off x="457199" y="548680"/>
            <a:ext cx="8363273" cy="55774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Pengawasan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lphaLcPeriod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Pengawasan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Memastikan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kualitas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pelayanan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efisiensi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Mengidentifikasi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sedini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mungkin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Menjamin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kepatuhan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aturan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regulasi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03776662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D852B0-D76F-466B-867A-F741DBC50B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0DFD732-BC60-5F28-0A81-7244CF24EAC3}"/>
              </a:ext>
            </a:extLst>
          </p:cNvPr>
          <p:cNvSpPr txBox="1">
            <a:spLocks/>
          </p:cNvSpPr>
          <p:nvPr/>
        </p:nvSpPr>
        <p:spPr>
          <a:xfrm>
            <a:off x="457199" y="548680"/>
            <a:ext cx="8363273" cy="55774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Pengawasan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Jenis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Pengawasan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Pengawasan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langsung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tatap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observasi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langsung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Pengawasan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langsung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laporan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data,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teknologi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CCTV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aplikasi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monitoring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kinerja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72749068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31566C-8EF8-9556-38DD-60A5BB13F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DA9389B-3FC4-882A-1D98-A8508CC41FBF}"/>
              </a:ext>
            </a:extLst>
          </p:cNvPr>
          <p:cNvSpPr txBox="1">
            <a:spLocks/>
          </p:cNvSpPr>
          <p:nvPr/>
        </p:nvSpPr>
        <p:spPr>
          <a:xfrm>
            <a:off x="457199" y="548680"/>
            <a:ext cx="8363273" cy="55774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Pengawasan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Contoh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Implementasi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Memastikan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front office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pelayanan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ramah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standar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operasional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Mengawasi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jadwal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restoran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memastikan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efisiensi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operasional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54263220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99B81A-159F-89BB-2DA3-6E3B0FE9B5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3E91EF0-9638-0BD1-050E-073E4AC5EED1}"/>
              </a:ext>
            </a:extLst>
          </p:cNvPr>
          <p:cNvSpPr txBox="1">
            <a:spLocks/>
          </p:cNvSpPr>
          <p:nvPr/>
        </p:nvSpPr>
        <p:spPr>
          <a:xfrm>
            <a:off x="457199" y="548680"/>
            <a:ext cx="8363273" cy="55774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Pengendalian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Pengendalian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Memastikan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keselarasan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rencana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pelaksanaan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Mengurangi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risiko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kesalahan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kualitas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hasil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45409575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63BDEB-EFA6-E778-E02C-D8959ED0D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F7F7839-4228-BAAC-32D6-B3C60C3D1F40}"/>
              </a:ext>
            </a:extLst>
          </p:cNvPr>
          <p:cNvSpPr txBox="1">
            <a:spLocks/>
          </p:cNvSpPr>
          <p:nvPr/>
        </p:nvSpPr>
        <p:spPr>
          <a:xfrm>
            <a:off x="457199" y="548680"/>
            <a:ext cx="8363273" cy="557748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Pengendalian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b. Langkah-Langkah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Pengendalian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Penetapan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standar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kinerja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Standar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pelayanan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durasi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layanan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ramah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pengetahuan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Pengukuran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kinerja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survei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pelanggan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evaluasi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supervisor.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Evaluasi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hasil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Membandingkan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kinerja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aktual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standar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korektif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ulang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menyusun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strategi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kekurangan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15061196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9770EC-D0FE-739F-DCB4-895B533944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C5F0EE6-B3A5-9A2C-6D01-BA793C9A3A3F}"/>
              </a:ext>
            </a:extLst>
          </p:cNvPr>
          <p:cNvSpPr txBox="1">
            <a:spLocks/>
          </p:cNvSpPr>
          <p:nvPr/>
        </p:nvSpPr>
        <p:spPr>
          <a:xfrm>
            <a:off x="457199" y="548680"/>
            <a:ext cx="8363273" cy="55774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Pengendalian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Contoh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Implementasi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tambahan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mencapai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target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kinerja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teknologi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memonitor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kepuasan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pelanggan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hotel.</a:t>
            </a:r>
          </a:p>
        </p:txBody>
      </p:sp>
    </p:spTree>
    <p:extLst>
      <p:ext uri="{BB962C8B-B14F-4D97-AF65-F5344CB8AC3E}">
        <p14:creationId xmlns:p14="http://schemas.microsoft.com/office/powerpoint/2010/main" val="3728423940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7775</TotalTime>
  <Words>555</Words>
  <Application>Microsoft Office PowerPoint</Application>
  <PresentationFormat>On-screen Show (4:3)</PresentationFormat>
  <Paragraphs>94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Rionaldi Ali</cp:lastModifiedBy>
  <cp:revision>531</cp:revision>
  <cp:lastPrinted>2017-08-29T02:54:51Z</cp:lastPrinted>
  <dcterms:created xsi:type="dcterms:W3CDTF">2010-04-18T12:06:30Z</dcterms:created>
  <dcterms:modified xsi:type="dcterms:W3CDTF">2025-01-10T03:53:42Z</dcterms:modified>
</cp:coreProperties>
</file>