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9" r:id="rId3"/>
    <p:sldId id="302" r:id="rId4"/>
    <p:sldId id="301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86061" autoAdjust="0"/>
  </p:normalViewPr>
  <p:slideViewPr>
    <p:cSldViewPr>
      <p:cViewPr varScale="1">
        <p:scale>
          <a:sx n="47" d="100"/>
          <a:sy n="47" d="100"/>
        </p:scale>
        <p:origin x="132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9D837-E7E7-6789-F7F3-B7815E6EC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DC6880-D319-696A-631A-5929760BA6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BBFFF2-5685-F02D-FB9F-3F7DA91CCE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A8790-CCB8-4E25-6C0C-0C1D14C6E34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17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D0BD0-960E-1596-C460-7FADF805E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5DA3A6-5FC3-98A6-391C-684B110DA6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5CB730-3FA3-327B-045B-43B6CB0E0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055F0-3F92-5EAF-9EBC-FF97BF5B258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1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1329B-E60E-575A-AC7D-D55587487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839F1C-B8BF-1D5F-E85A-D3A05FBFFA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DABB83-3073-6EFA-D472-49DB8D525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FBF31-48B9-154F-DA7C-1D643124938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736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07986-63C5-0AFA-DD82-B6F6E7D0A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EF0153-FFAC-3B89-4058-B0003744A3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7CD3FE-1C99-D310-301B-9729C25BE9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5D4A3-2384-440B-4E59-E836290A521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033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44AF6-65AC-1C5B-F7A8-B1782DF1B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5115AA-FD01-1568-5A34-E2C5B8E1EE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908F04-096C-6541-8987-2AC6D7EA8A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3302B-46A6-AB43-4129-AFFBA6F67D1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71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52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DD5B2-2D29-308F-00C4-356C61A6B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9D7596-A2AD-C7BD-0885-70FF3ED701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B607C2-ACFE-D1D5-1FF2-D1E435F4E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C261A-535D-1BDA-76EE-0E846DE71C7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98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E6399-40DD-9C3F-4519-476407502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5C071D-EECC-3B52-527B-03BE97FDD9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2C8EE2-7C1A-9AEC-8341-EB1608D8C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71AA3-41EF-5ECE-347D-57C5FFE67D1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57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36CE3-CC47-D01C-A680-CFE520B8F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E95E66-E9A6-D5AD-1FA9-76AB96B78A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488E0A-48B0-AADF-3E9C-D61F5F6F95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FBA17-A2DB-5AFC-0889-2B849A1F42A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84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A2FEF-103B-FCE7-2EB5-79D160CCC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5753E8-2E12-C123-6112-E9EC457482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CD4752-E6D3-7A84-F828-CC5D836425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4DE1C-81AD-1360-A85C-E0A4FD4DDC1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46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5EBC5-E0C9-F5B1-58A7-840ECA5B4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73EC4-4607-4860-CA66-5685B5108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315BD1-BD7E-E7C7-EF6D-4A327483EA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6A1A6-89CF-3FCB-6368-45C555A7A50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07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CC723-3E23-68DA-3076-AE72FB5C8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98E118-DEC0-09A9-0AC7-B35402890D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C94079-3FAF-80CA-FC5C-7EB069E603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9231F-55B5-6EE3-93EA-4E99586524C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24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F0EC5-CCD0-8D4A-DD45-D0AA69170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DFE818-8485-A1F2-27DC-18DF1F48C2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FF1ABE-6A79-B964-CFED-94A939955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44070-419C-F692-379F-40EE407C069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9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 DAYA MANUSIA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8C5D0-72A4-E6A1-26A2-A06502EF0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3903AC-B643-BB58-4820-CAFC37919A4F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Komponen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tim.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1894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D18A7-22FB-A775-8D80-701AB7B15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102A6F-6F3B-6AC8-A140-1B547A945AD8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Teknik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Survei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kuesioner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perspektif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kendala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data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063383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BDCEE-291F-B8E4-5CF6-B64365FB7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9B0E9-9190-E9BA-CE9B-7E7B4F774147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Proses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turnover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Pengumpulan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survei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area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diperbaiki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rekomendasi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406519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B6F48-F04E-82A4-B564-69DD599B3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38F7B0-655C-6474-DFF4-FAF1D89299EA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Pengukuran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Hasil:</a:t>
            </a:r>
          </a:p>
          <a:p>
            <a:pPr marL="457200" indent="-457200" algn="just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 Performance Indicator (KPI):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Mengukur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pencapaian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target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 Promoter Score (NPS):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loyalitas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Turnover Rate Analysis: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Mengukur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keluar-masuk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24608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5404C-F9CE-6FFC-AC5D-CF006F80D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3B9E4EC-5805-E90D-A055-D09777D5C158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Kesimpulan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B5A47E-614B-6079-BDD0-F34A0A07716E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beroperasi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efisien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keberlanjutan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04543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Pengawasan, Pengendalian, dan Riset SDM Pariwisata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Pariwisata:Proses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pemantauan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target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4C073-702B-85FB-1A19-7759963A3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0022803-8A17-A1AB-905F-D9D40FDFD960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Pengawasan, Pengendalian, dan Riset SDM Pariwisata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961379-CCC7-FF8B-686A-1FEBA72E7261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penyimpangan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pengumpulan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interpretasi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produktivitas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efisiensi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882261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781E4-9968-E832-3B25-CA3DB8CFF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9AC4B9-579C-62FE-1321-606324DE2693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efisiensi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regulasi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377666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852B0-D76F-466B-867A-F741DBC50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DFD732-BC60-5F28-0A81-7244CF24EAC3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data,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CCTV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aplikasi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monitoring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274906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1566C-8EF8-9556-38DD-60A5BB13F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DA9389B-3FC4-882A-1D98-A8508CC41FBF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Implementasi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front office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jadwal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restoran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efisiensi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42632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9B81A-159F-89BB-2DA3-6E3B0FE9B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3E91EF0-9638-0BD1-050E-073E4AC5EED1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keselarasan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rencana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Mengurangi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risiko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540957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3BDEB-EFA6-E778-E02C-D8959ED0D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F7F7839-4228-BAAC-32D6-B3C60C3D1F40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Langkah-Langkah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Pengukuran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survei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supervisor.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Membandingkan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aktual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strategi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506119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770EC-D0FE-739F-DCB4-895B53394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C5F0EE6-B3A5-9A2C-6D01-BA793C9A3A3F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Implementasi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target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memonitor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hotel.</a:t>
            </a:r>
          </a:p>
        </p:txBody>
      </p:sp>
    </p:spTree>
    <p:extLst>
      <p:ext uri="{BB962C8B-B14F-4D97-AF65-F5344CB8AC3E}">
        <p14:creationId xmlns:p14="http://schemas.microsoft.com/office/powerpoint/2010/main" val="372842394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7775</TotalTime>
  <Words>555</Words>
  <Application>Microsoft Office PowerPoint</Application>
  <PresentationFormat>On-screen Show (4:3)</PresentationFormat>
  <Paragraphs>94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531</cp:revision>
  <cp:lastPrinted>2017-08-29T02:54:51Z</cp:lastPrinted>
  <dcterms:created xsi:type="dcterms:W3CDTF">2010-04-18T12:06:30Z</dcterms:created>
  <dcterms:modified xsi:type="dcterms:W3CDTF">2025-01-10T03:53:42Z</dcterms:modified>
</cp:coreProperties>
</file>