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1" r:id="rId3"/>
    <p:sldId id="281" r:id="rId4"/>
    <p:sldId id="302" r:id="rId5"/>
    <p:sldId id="270" r:id="rId6"/>
    <p:sldId id="271" r:id="rId7"/>
    <p:sldId id="278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56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1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7AB2-7111-46C7-88BF-0CC27EFF343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E598-B552-4EFE-B8E1-A30884974505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7733-4D79-4137-827D-B1200C0E2AD3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27E84-0CE6-4E92-B9B2-E4C3BDAFE9D6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A1A4F-2C73-4118-85F5-097D9E1FDB1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46A5-B779-45B6-BAFB-DC9349A7595C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CA59D-84BC-460F-ACA3-22E6A9DF117C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0B7D-0FEE-4F6F-BDAD-E2002A3AA881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46B0A-76CE-4CB2-8B91-60BE989B2216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47C23-DCAD-464E-9406-19EDF8CEA2AC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8D8E-D52E-4217-9C7B-B89ED0C254B9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5E2BF-AB7E-4170-B3B8-B9C08801274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7422" y="500042"/>
            <a:ext cx="3071834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8.1 MEREK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000240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46DC4464-33ED-4435-82BA-EE0F7E9D3217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7224" y="2357430"/>
            <a:ext cx="56360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8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SEJARAH MEREK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09650" lvl="1" indent="-609600" algn="ctr">
              <a:lnSpc>
                <a:spcPct val="150000"/>
              </a:lnSpc>
              <a:buNone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pernah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009650" lvl="1" indent="-609600">
              <a:lnSpc>
                <a:spcPct val="150000"/>
              </a:lnSpc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09650" lvl="1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1961</a:t>
            </a:r>
          </a:p>
          <a:p>
            <a:pPr marL="1009650" lvl="1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1992</a:t>
            </a:r>
          </a:p>
          <a:p>
            <a:pPr marL="1009650" lvl="1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1997</a:t>
            </a:r>
          </a:p>
          <a:p>
            <a:pPr lvl="1"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50585-3847-445F-B0B2-EFAF804C355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857233"/>
            <a:ext cx="800105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SYARAT-SYARAT MEREK</a:t>
            </a:r>
          </a:p>
          <a:p>
            <a:pPr algn="ctr">
              <a:defRPr/>
            </a:pPr>
            <a:endParaRPr lang="id-ID" sz="2400" b="1" i="1" dirty="0" smtClean="0">
              <a:solidFill>
                <a:schemeClr val="folHlink"/>
              </a:solidFill>
            </a:endParaRPr>
          </a:p>
          <a:p>
            <a:pPr marL="609600" indent="-609600" algn="ctr"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5 </a:t>
            </a:r>
          </a:p>
          <a:p>
            <a:pPr marL="609600" indent="-609600" algn="ctr"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Undang-undang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Merek</a:t>
            </a:r>
            <a:endParaRPr lang="en-US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algn="ctr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EEDF0-49D9-4D51-962A-66529A7A411B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857233"/>
            <a:ext cx="80010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Merek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didaftar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Bertentangan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dgn UU berlaku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moralitas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agama,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kesusilaan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ketertiban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pembeda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keterangan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dimohonkan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pendaftarannya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Pemohon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beritikad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EEDF0-49D9-4D51-962A-66529A7A411B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598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0"/>
            <a:ext cx="9001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PENOLAKAN PENDAFTARAN MEREK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2910" y="928670"/>
            <a:ext cx="8072494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terdaftar</a:t>
            </a:r>
            <a:r>
              <a:rPr lang="id-ID" sz="2400" b="1" i="1" dirty="0" smtClean="0">
                <a:latin typeface="Times New Roman" pitchFamily="18" charset="0"/>
                <a:cs typeface="Times New Roman" pitchFamily="18" charset="0"/>
              </a:rPr>
              <a:t> atau sama dengan yang sebelumnya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ersamaan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pokoknya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eseluruhannya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Merek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terkenal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milik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ndikasi-geografis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terkenal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lnSpc>
                <a:spcPct val="8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80EBD-AC59-474F-AC06-A6DB766831C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7467600" cy="172560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JANGKA WAKTU PERLINDUNGAN MEREK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1538" y="1643050"/>
            <a:ext cx="67866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10 (sepuluh) tahun, diperpanjang.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d-ID" sz="2400" b="1" dirty="0" smtClean="0">
                <a:latin typeface="Times New Roman" pitchFamily="18" charset="0"/>
                <a:cs typeface="Times New Roman" pitchFamily="18" charset="0"/>
              </a:rPr>
              <a:t>PENYELESAIAN SENGKETA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Ganti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Penghentian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Merek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5916-DD95-41AF-B6D0-142C28801884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A75C-6357-469E-8229-FAA21692756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203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SEJARAH MEREK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107</cp:revision>
  <dcterms:created xsi:type="dcterms:W3CDTF">2010-04-18T12:06:30Z</dcterms:created>
  <dcterms:modified xsi:type="dcterms:W3CDTF">2016-01-06T00:57:21Z</dcterms:modified>
</cp:coreProperties>
</file>