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9" r:id="rId3"/>
    <p:sldId id="292" r:id="rId4"/>
    <p:sldId id="290" r:id="rId5"/>
    <p:sldId id="291" r:id="rId6"/>
    <p:sldId id="293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598935-B52F-48AA-8D4D-7B8B909BAD2C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CA4D35-E790-4FBD-8DE9-4CD628AAA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34A928-C75A-4328-977D-A6309071D51A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E9B8E-4FD7-46DD-B6E9-BB3DE2DEC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4016B-ECC4-4CEA-BBE2-DA6C4689E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C598-44F5-4C40-8A0F-7D5D56F5B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6A9C-367E-4709-8671-68E39B31A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40F0-6239-440B-B0BD-2BC2CF18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06109-6F25-429B-A6C5-A159D88DF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7A61-3729-4232-B281-3FA9A40A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81C8-B8ED-4C72-98EC-39A9DC351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5868-AB98-496E-8836-6670989B7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F81C-E45B-42AD-944A-AF5D1F3EA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B8CC-0F9B-41F7-B670-574957BF2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7D360-05CB-41AB-8E2B-A8C39DB6A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851B8-79EC-421E-8799-D4291EB2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86842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ke-10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FILSAFAT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80621-D088-4B18-A074-DCEB17057ED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7290" y="4929198"/>
            <a:ext cx="67441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Sila-sila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78896" y="230667"/>
            <a:ext cx="757931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Sila-sila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71604" y="1643050"/>
            <a:ext cx="5857916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Pribadi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Konkret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1785926"/>
            <a:ext cx="81439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disebut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jenis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umum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mengandung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unsur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sama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tetap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tidak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berubah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sila-sila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Pancasila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menunjuk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kata</a:t>
            </a:r>
            <a:r>
              <a:rPr lang="en-US" sz="3200" b="1" dirty="0" smtClean="0"/>
              <a:t>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ketuhanan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kemanusiaan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persatuan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kerakyatan</a:t>
            </a:r>
            <a:r>
              <a:rPr lang="en-US" sz="3200" b="1" dirty="0" smtClean="0"/>
              <a:t>,  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 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keadilan</a:t>
            </a:r>
            <a:r>
              <a:rPr lang="en-US" sz="3200" b="1" dirty="0" smtClean="0"/>
              <a:t>. 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1714480" y="571480"/>
            <a:ext cx="5583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14810" y="500042"/>
            <a:ext cx="45175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Pribadi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memiliki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artinya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sesuatu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menunjuk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ciri-ciri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sila-sila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istiadat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agama,  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kebudayaan</a:t>
            </a:r>
            <a:r>
              <a:rPr lang="en-US" sz="2800" b="1" dirty="0" smtClean="0"/>
              <a:t>,  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  yang </a:t>
            </a:r>
            <a:r>
              <a:rPr lang="en-US" sz="2800" b="1" dirty="0" err="1" smtClean="0"/>
              <a:t>melekat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  Indonesia   </a:t>
            </a:r>
            <a:r>
              <a:rPr lang="en-US" sz="2800" b="1" dirty="0" err="1" smtClean="0"/>
              <a:t>sehingga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membedakan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yang lain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dunia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444981"/>
            <a:ext cx="47355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Konkret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72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bersifat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nyata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sebagaimana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kenyataannya</a:t>
            </a:r>
            <a:r>
              <a:rPr lang="en-US" sz="2800" b="1" dirty="0" smtClean="0"/>
              <a:t>.  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terletak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filsafat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.   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realisasinya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wujud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pelaksanaan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kehidupan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 Indonesia yang </a:t>
            </a:r>
            <a:r>
              <a:rPr lang="en-US" sz="2800" b="1" dirty="0" err="1" smtClean="0"/>
              <a:t>sesuai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sehari</a:t>
            </a:r>
            <a:r>
              <a:rPr lang="en-US" sz="2800" b="1" dirty="0" smtClean="0"/>
              <a:t>- </a:t>
            </a:r>
            <a:r>
              <a:rPr lang="en-US" sz="2800" b="1" dirty="0" err="1" smtClean="0"/>
              <a:t>hari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tempat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keadaan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waktu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67636" y="142852"/>
            <a:ext cx="52620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HAKEKAT TIAP SILA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1" y="1000108"/>
            <a:ext cx="8501122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ketuhanan</a:t>
            </a:r>
            <a:endParaRPr lang="en-US" sz="28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kemanusiaan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persatuan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Hahekat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kerakyatan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keadilan</a:t>
            </a:r>
            <a:endParaRPr lang="en-US" sz="2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2571736" y="3357562"/>
            <a:ext cx="6286512" cy="2500330"/>
          </a:xfrm>
          <a:prstGeom prst="wedgeEllipseCallout">
            <a:avLst>
              <a:gd name="adj1" fmla="val -64151"/>
              <a:gd name="adj2" fmla="val 36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Diskusikan</a:t>
            </a:r>
            <a:r>
              <a:rPr lang="en-US" sz="2800" b="1" dirty="0" smtClean="0">
                <a:solidFill>
                  <a:srgbClr val="FFFF00"/>
                </a:solidFill>
              </a:rPr>
              <a:t>  !!! </a:t>
            </a:r>
          </a:p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Mengacu</a:t>
            </a:r>
            <a:r>
              <a:rPr lang="en-US" sz="2800" b="1" dirty="0" smtClean="0">
                <a:solidFill>
                  <a:srgbClr val="FFFF00"/>
                </a:solidFill>
              </a:rPr>
              <a:t> 3 </a:t>
            </a:r>
            <a:r>
              <a:rPr lang="en-US" sz="2800" b="1" dirty="0" err="1" smtClean="0">
                <a:solidFill>
                  <a:srgbClr val="FFFF00"/>
                </a:solidFill>
              </a:rPr>
              <a:t>macam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hakekat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4214818"/>
            <a:ext cx="2035536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A355F-FDA1-4718-99D4-29E70D65B67F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233</Words>
  <Application>Microsoft Office PowerPoint</Application>
  <PresentationFormat>On-screen Show (4:3)</PresentationFormat>
  <Paragraphs>44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98</cp:revision>
  <dcterms:created xsi:type="dcterms:W3CDTF">2010-04-18T12:06:30Z</dcterms:created>
  <dcterms:modified xsi:type="dcterms:W3CDTF">2015-09-10T06:18:29Z</dcterms:modified>
</cp:coreProperties>
</file>