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7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1" autoAdjust="0"/>
    <p:restoredTop sz="91833" autoAdjust="0"/>
  </p:normalViewPr>
  <p:slideViewPr>
    <p:cSldViewPr>
      <p:cViewPr>
        <p:scale>
          <a:sx n="60" d="100"/>
          <a:sy n="60" d="100"/>
        </p:scale>
        <p:origin x="-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31E8E4-F975-4CA7-9C7D-48609B00EEC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417893-1F7E-4A66-A1E4-F37BA29D1946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Konsolidasi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dengan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pada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Nilai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Tercatat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Ekuitas</a:t>
          </a:r>
          <a:endParaRPr lang="en-US" dirty="0">
            <a:solidFill>
              <a:srgbClr val="002060"/>
            </a:solidFill>
          </a:endParaRPr>
        </a:p>
      </dgm:t>
    </dgm:pt>
    <dgm:pt modelId="{0DDB2B46-C500-4060-994B-1220B8E05629}" type="parTrans" cxnId="{7CF9C58E-00E6-4604-B861-A556B81C9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BE27B34-ECD8-48A7-81B1-D04A24C9CA24}" type="sibTrans" cxnId="{7CF9C58E-00E6-4604-B861-A556B81C90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C96A184-75DA-4AB2-9C5C-F1BF68119A2D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Karakteristik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Konsolidasi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dengan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pada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Nilai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Tercatat</a:t>
          </a:r>
          <a:endParaRPr lang="en-US" dirty="0">
            <a:solidFill>
              <a:srgbClr val="002060"/>
            </a:solidFill>
          </a:endParaRPr>
        </a:p>
      </dgm:t>
    </dgm:pt>
    <dgm:pt modelId="{19012728-0077-43A8-A90E-730789CA2213}" type="sibTrans" cxnId="{7268BE63-6CF2-42D2-8991-191A56EAAAB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4A3B44B-F8D9-4955-BEF3-5C6B3BE05645}" type="parTrans" cxnId="{7268BE63-6CF2-42D2-8991-191A56EAAABD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97DEE192-EB0B-4310-BDBD-A6258DC2D17D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Prosedur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Konsolidasian</a:t>
          </a:r>
          <a:endParaRPr lang="en-US" dirty="0" smtClean="0">
            <a:solidFill>
              <a:srgbClr val="002060"/>
            </a:solidFill>
          </a:endParaRPr>
        </a:p>
      </dgm:t>
    </dgm:pt>
    <dgm:pt modelId="{841FC531-AD77-477A-AA6D-C4A5C554437E}" type="sibTrans" cxnId="{4E406630-BD7E-4033-B50E-CDF6DE1C611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5F271D0-CC5C-4B56-BA70-3685A0C254D5}" type="parTrans" cxnId="{4E406630-BD7E-4033-B50E-CDF6DE1C6114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DAD25CB1-991D-4AD6-80EF-47E0777F6635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Sesaat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Setelah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endParaRPr lang="en-US" dirty="0">
            <a:solidFill>
              <a:srgbClr val="002060"/>
            </a:solidFill>
          </a:endParaRPr>
        </a:p>
      </dgm:t>
    </dgm:pt>
    <dgm:pt modelId="{8C19F488-EDC3-4DB2-A627-0125E61DA061}" type="sibTrans" cxnId="{EF2D3752-E82B-4699-98C7-B076ADBACB7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41A90A-A6FF-404C-8B6F-E53133466EEC}" type="parTrans" cxnId="{EF2D3752-E82B-4699-98C7-B076ADBACB7E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21D64E4-E998-4DC4-A221-C42B5ADC09A0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Akuisisi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dengan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Kepemilikan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Penuh</a:t>
          </a:r>
          <a:endParaRPr lang="en-US" dirty="0">
            <a:solidFill>
              <a:srgbClr val="002060"/>
            </a:solidFill>
          </a:endParaRPr>
        </a:p>
      </dgm:t>
    </dgm:pt>
    <dgm:pt modelId="{F7830870-CEB8-4E38-9CE4-E3A0E5646CC7}" type="sibTrans" cxnId="{EDF6A50E-1CE5-4F8A-BE8C-5B885BABA32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3A46FF-2880-42A2-8D8C-224D7D3C9760}" type="parTrans" cxnId="{EDF6A50E-1CE5-4F8A-BE8C-5B885BABA324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CDC9A7AB-2E80-402F-AC65-915F3EF123C2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Jurnal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Eliminasi</a:t>
          </a:r>
          <a:endParaRPr lang="en-US" dirty="0" smtClean="0">
            <a:solidFill>
              <a:srgbClr val="002060"/>
            </a:solidFill>
          </a:endParaRPr>
        </a:p>
      </dgm:t>
    </dgm:pt>
    <dgm:pt modelId="{34DEEDB7-739D-437E-8657-153D5B345014}" type="parTrans" cxnId="{0ECE03BB-7DDA-437C-8EC3-83077B01A443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0A8615D5-842E-4788-983B-219C4A2065AB}" type="sibTrans" cxnId="{0ECE03BB-7DDA-437C-8EC3-83077B01A4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438F8C0-6C5C-47B9-A6C3-80B386E7316C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Setelah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Periode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endParaRPr lang="en-US" dirty="0">
            <a:solidFill>
              <a:srgbClr val="002060"/>
            </a:solidFill>
          </a:endParaRPr>
        </a:p>
      </dgm:t>
    </dgm:pt>
    <dgm:pt modelId="{83F3CC85-903D-4193-9B56-A9EE6AD0928E}" type="parTrans" cxnId="{9B3A0426-F3E9-4A76-BE4A-463A9F333F2D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462A110E-41DB-491D-80C8-4ABA94F71E83}" type="sibTrans" cxnId="{9B3A0426-F3E9-4A76-BE4A-463A9F333F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13F046A-001A-4F09-A49D-0ADA19EFC2E3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Akuisisi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dengan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Kepemilikan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Sebagian</a:t>
          </a:r>
          <a:endParaRPr lang="en-US" dirty="0">
            <a:solidFill>
              <a:srgbClr val="002060"/>
            </a:solidFill>
          </a:endParaRPr>
        </a:p>
      </dgm:t>
    </dgm:pt>
    <dgm:pt modelId="{2B75892D-62F9-45C2-B39C-2EE4A6AC8A31}" type="parTrans" cxnId="{B6DB7F89-893F-4128-B443-A47E7AE2AA1C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B28C7B4A-2CFE-4634-B9DA-765488C1F3B3}" type="sibTrans" cxnId="{B6DB7F89-893F-4128-B443-A47E7AE2AA1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B4FF006-2079-4476-BF6D-B13688F4A36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Kepentingan</a:t>
          </a:r>
          <a:r>
            <a:rPr lang="en-US" dirty="0" smtClean="0">
              <a:solidFill>
                <a:srgbClr val="002060"/>
              </a:solidFill>
            </a:rPr>
            <a:t> Non-</a:t>
          </a:r>
          <a:r>
            <a:rPr lang="en-US" dirty="0" err="1" smtClean="0">
              <a:solidFill>
                <a:srgbClr val="002060"/>
              </a:solidFill>
            </a:rPr>
            <a:t>Pengendali</a:t>
          </a:r>
          <a:endParaRPr lang="en-US" dirty="0">
            <a:solidFill>
              <a:srgbClr val="002060"/>
            </a:solidFill>
          </a:endParaRPr>
        </a:p>
      </dgm:t>
    </dgm:pt>
    <dgm:pt modelId="{83EEB89F-3C68-4C42-83EE-5D4A701F272E}" type="parTrans" cxnId="{00007C52-1F51-4F3D-BDDB-EBF7AE96E029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E8608DD2-9E46-4A93-9A85-165F672A9DAC}" type="sibTrans" cxnId="{00007C52-1F51-4F3D-BDDB-EBF7AE96E02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9E39E0E-4D15-496A-86D0-DD51C9959984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Sesaat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Setelah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endParaRPr lang="en-US" dirty="0">
            <a:solidFill>
              <a:srgbClr val="002060"/>
            </a:solidFill>
          </a:endParaRPr>
        </a:p>
      </dgm:t>
    </dgm:pt>
    <dgm:pt modelId="{9E63E1B9-E798-4852-B011-0DB17523E36A}" type="parTrans" cxnId="{3615EE15-72CC-46DE-A538-E4BA60661773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4C0399A9-381A-4A55-9795-BC9A7E0F8E24}" type="sibTrans" cxnId="{3615EE15-72CC-46DE-A538-E4BA6066177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211B1F-D14D-4BEC-9258-BFE0A373B26B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Setelah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Periode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Akuisisi</a:t>
          </a:r>
          <a:r>
            <a:rPr lang="en-US" dirty="0" smtClean="0">
              <a:solidFill>
                <a:srgbClr val="002060"/>
              </a:solidFill>
            </a:rPr>
            <a:t> </a:t>
          </a:r>
          <a:endParaRPr lang="en-US" dirty="0">
            <a:solidFill>
              <a:srgbClr val="002060"/>
            </a:solidFill>
          </a:endParaRPr>
        </a:p>
      </dgm:t>
    </dgm:pt>
    <dgm:pt modelId="{1049F31D-2229-404A-80DC-D7CDB24BB3E9}" type="parTrans" cxnId="{3FA8DB9B-0139-49FB-89E6-4275DD58A5BE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691D3823-0B98-4AB4-85CE-82C7F16585DF}" type="sibTrans" cxnId="{3FA8DB9B-0139-49FB-89E6-4275DD58A5B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976A52F-92D6-46BD-8E7D-3DCB984C1554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Isu</a:t>
          </a:r>
          <a:r>
            <a:rPr lang="en-US" dirty="0" smtClean="0">
              <a:solidFill>
                <a:srgbClr val="002060"/>
              </a:solidFill>
            </a:rPr>
            <a:t> Lain </a:t>
          </a:r>
          <a:r>
            <a:rPr lang="en-US" dirty="0" err="1" smtClean="0">
              <a:solidFill>
                <a:srgbClr val="002060"/>
              </a:solidFill>
            </a:rPr>
            <a:t>Seputar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Konsolidasian</a:t>
          </a:r>
          <a:endParaRPr lang="en-US" dirty="0">
            <a:solidFill>
              <a:srgbClr val="002060"/>
            </a:solidFill>
          </a:endParaRPr>
        </a:p>
      </dgm:t>
    </dgm:pt>
    <dgm:pt modelId="{24FCE51F-7573-4633-B121-D0FD4AE919E0}" type="parTrans" cxnId="{C9D8E086-18DA-464D-92F8-B1EEEB44242C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12B4376A-91A6-430A-BE6F-5C87579561DB}" type="sibTrans" cxnId="{C9D8E086-18DA-464D-92F8-B1EEEB44242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27BEEA-FEA3-4A1A-890D-0A2B35500246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Konsolidasi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Metode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Biaya</a:t>
          </a:r>
          <a:endParaRPr lang="en-US" dirty="0" smtClean="0">
            <a:solidFill>
              <a:srgbClr val="002060"/>
            </a:solidFill>
          </a:endParaRPr>
        </a:p>
      </dgm:t>
    </dgm:pt>
    <dgm:pt modelId="{2693A53F-F12B-4DA2-9524-701F358C3178}" type="parTrans" cxnId="{90D2C2F2-3CFE-4250-A8E1-1F853EF13938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47DB836F-34BA-4751-A93A-065A9666AEAB}" type="sibTrans" cxnId="{90D2C2F2-3CFE-4250-A8E1-1F853EF139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9C8AB92-08EF-4C5A-9B87-006BEDFFCD22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 err="1" smtClean="0">
              <a:solidFill>
                <a:srgbClr val="002060"/>
              </a:solidFill>
            </a:rPr>
            <a:t>Penyajian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dan</a:t>
          </a:r>
          <a:r>
            <a:rPr lang="en-US" dirty="0" smtClean="0">
              <a:solidFill>
                <a:srgbClr val="002060"/>
              </a:solidFill>
            </a:rPr>
            <a:t> </a:t>
          </a:r>
          <a:r>
            <a:rPr lang="en-US" dirty="0" err="1" smtClean="0">
              <a:solidFill>
                <a:srgbClr val="002060"/>
              </a:solidFill>
            </a:rPr>
            <a:t>Pengungkapan</a:t>
          </a:r>
          <a:endParaRPr lang="en-US" dirty="0" smtClean="0">
            <a:solidFill>
              <a:srgbClr val="002060"/>
            </a:solidFill>
          </a:endParaRPr>
        </a:p>
      </dgm:t>
    </dgm:pt>
    <dgm:pt modelId="{5132C4A9-09EE-4987-A213-9BA123498753}" type="parTrans" cxnId="{603DFC07-9694-482A-B15E-F6AAA69F5AEA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>
            <a:solidFill>
              <a:srgbClr val="002060"/>
            </a:solidFill>
          </a:endParaRPr>
        </a:p>
      </dgm:t>
    </dgm:pt>
    <dgm:pt modelId="{7A90A61D-EDF6-4CCA-8873-3C72463136DE}" type="sibTrans" cxnId="{603DFC07-9694-482A-B15E-F6AAA69F5AE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8CD849B-0D95-4409-A12A-E358A244E34A}" type="pres">
      <dgm:prSet presAssocID="{B131E8E4-F975-4CA7-9C7D-48609B00EE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A69E8AD-61A6-4B72-9D39-F94E3B6D3014}" type="pres">
      <dgm:prSet presAssocID="{F9417893-1F7E-4A66-A1E4-F37BA29D1946}" presName="hierRoot1" presStyleCnt="0">
        <dgm:presLayoutVars>
          <dgm:hierBranch val="init"/>
        </dgm:presLayoutVars>
      </dgm:prSet>
      <dgm:spPr/>
    </dgm:pt>
    <dgm:pt modelId="{171D07B2-4CE1-4083-8229-3B2CFFD9C729}" type="pres">
      <dgm:prSet presAssocID="{F9417893-1F7E-4A66-A1E4-F37BA29D1946}" presName="rootComposite1" presStyleCnt="0"/>
      <dgm:spPr/>
    </dgm:pt>
    <dgm:pt modelId="{E9514627-3679-4B90-BD94-26A04B342A09}" type="pres">
      <dgm:prSet presAssocID="{F9417893-1F7E-4A66-A1E4-F37BA29D194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D15BA9-881E-4DC5-A386-C9B64B7AE293}" type="pres">
      <dgm:prSet presAssocID="{F9417893-1F7E-4A66-A1E4-F37BA29D194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510BCCB-C90F-4330-BF28-9EABE1C15F8B}" type="pres">
      <dgm:prSet presAssocID="{F9417893-1F7E-4A66-A1E4-F37BA29D1946}" presName="hierChild2" presStyleCnt="0"/>
      <dgm:spPr/>
    </dgm:pt>
    <dgm:pt modelId="{E943EE86-D500-44EF-9AC8-680B5AD1D5D3}" type="pres">
      <dgm:prSet presAssocID="{04A3B44B-F8D9-4955-BEF3-5C6B3BE0564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C084D812-355D-4BAC-AD3A-8E2537A436D9}" type="pres">
      <dgm:prSet presAssocID="{0C96A184-75DA-4AB2-9C5C-F1BF68119A2D}" presName="hierRoot2" presStyleCnt="0">
        <dgm:presLayoutVars>
          <dgm:hierBranch val="init"/>
        </dgm:presLayoutVars>
      </dgm:prSet>
      <dgm:spPr/>
    </dgm:pt>
    <dgm:pt modelId="{1024C00D-547E-4072-9949-155EAA5330AB}" type="pres">
      <dgm:prSet presAssocID="{0C96A184-75DA-4AB2-9C5C-F1BF68119A2D}" presName="rootComposite" presStyleCnt="0"/>
      <dgm:spPr/>
    </dgm:pt>
    <dgm:pt modelId="{A0B8FCF2-2380-47B2-8672-FB6BFC744FF3}" type="pres">
      <dgm:prSet presAssocID="{0C96A184-75DA-4AB2-9C5C-F1BF68119A2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1DA182-A96E-41E5-82B1-1E01E4F2E9DB}" type="pres">
      <dgm:prSet presAssocID="{0C96A184-75DA-4AB2-9C5C-F1BF68119A2D}" presName="rootConnector" presStyleLbl="node2" presStyleIdx="0" presStyleCnt="4"/>
      <dgm:spPr/>
      <dgm:t>
        <a:bodyPr/>
        <a:lstStyle/>
        <a:p>
          <a:endParaRPr lang="en-US"/>
        </a:p>
      </dgm:t>
    </dgm:pt>
    <dgm:pt modelId="{65DFB427-D2D6-4D6F-8A8D-EB0FE5CBAD63}" type="pres">
      <dgm:prSet presAssocID="{0C96A184-75DA-4AB2-9C5C-F1BF68119A2D}" presName="hierChild4" presStyleCnt="0"/>
      <dgm:spPr/>
    </dgm:pt>
    <dgm:pt modelId="{BDED3FC0-E0D7-46BE-BCB9-A7818F469E45}" type="pres">
      <dgm:prSet presAssocID="{65F271D0-CC5C-4B56-BA70-3685A0C254D5}" presName="Name37" presStyleLbl="parChTrans1D3" presStyleIdx="0" presStyleCnt="9"/>
      <dgm:spPr/>
      <dgm:t>
        <a:bodyPr/>
        <a:lstStyle/>
        <a:p>
          <a:endParaRPr lang="en-US"/>
        </a:p>
      </dgm:t>
    </dgm:pt>
    <dgm:pt modelId="{1ED417CC-EB4B-4177-A5EA-DACE26C68869}" type="pres">
      <dgm:prSet presAssocID="{97DEE192-EB0B-4310-BDBD-A6258DC2D17D}" presName="hierRoot2" presStyleCnt="0">
        <dgm:presLayoutVars>
          <dgm:hierBranch val="init"/>
        </dgm:presLayoutVars>
      </dgm:prSet>
      <dgm:spPr/>
    </dgm:pt>
    <dgm:pt modelId="{F81B073F-A054-4112-AE7E-4B362F93C725}" type="pres">
      <dgm:prSet presAssocID="{97DEE192-EB0B-4310-BDBD-A6258DC2D17D}" presName="rootComposite" presStyleCnt="0"/>
      <dgm:spPr/>
    </dgm:pt>
    <dgm:pt modelId="{FD010F23-5796-4B99-A75B-8B4CFF750B15}" type="pres">
      <dgm:prSet presAssocID="{97DEE192-EB0B-4310-BDBD-A6258DC2D17D}" presName="rootText" presStyleLbl="node3" presStyleIdx="0" presStyleCnt="9" custLinFactNeighborX="-1784" custLinFactNeighborY="-19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6306F3-DD8D-429B-9FB2-83E401E79532}" type="pres">
      <dgm:prSet presAssocID="{97DEE192-EB0B-4310-BDBD-A6258DC2D17D}" presName="rootConnector" presStyleLbl="node3" presStyleIdx="0" presStyleCnt="9"/>
      <dgm:spPr/>
      <dgm:t>
        <a:bodyPr/>
        <a:lstStyle/>
        <a:p>
          <a:endParaRPr lang="en-US"/>
        </a:p>
      </dgm:t>
    </dgm:pt>
    <dgm:pt modelId="{3205DA3C-CFB5-45DA-8853-C8879F9882A1}" type="pres">
      <dgm:prSet presAssocID="{97DEE192-EB0B-4310-BDBD-A6258DC2D17D}" presName="hierChild4" presStyleCnt="0"/>
      <dgm:spPr/>
    </dgm:pt>
    <dgm:pt modelId="{3AD5D432-D5C6-4EBD-8679-AAE260A89985}" type="pres">
      <dgm:prSet presAssocID="{97DEE192-EB0B-4310-BDBD-A6258DC2D17D}" presName="hierChild5" presStyleCnt="0"/>
      <dgm:spPr/>
    </dgm:pt>
    <dgm:pt modelId="{386C9544-1ECF-4903-92E8-9FA7773FEF86}" type="pres">
      <dgm:prSet presAssocID="{34DEEDB7-739D-437E-8657-153D5B345014}" presName="Name37" presStyleLbl="parChTrans1D3" presStyleIdx="1" presStyleCnt="9"/>
      <dgm:spPr/>
      <dgm:t>
        <a:bodyPr/>
        <a:lstStyle/>
        <a:p>
          <a:endParaRPr lang="en-US"/>
        </a:p>
      </dgm:t>
    </dgm:pt>
    <dgm:pt modelId="{5E11E425-EDA7-4B96-A415-F7067A1E6EBE}" type="pres">
      <dgm:prSet presAssocID="{CDC9A7AB-2E80-402F-AC65-915F3EF123C2}" presName="hierRoot2" presStyleCnt="0">
        <dgm:presLayoutVars>
          <dgm:hierBranch val="init"/>
        </dgm:presLayoutVars>
      </dgm:prSet>
      <dgm:spPr/>
    </dgm:pt>
    <dgm:pt modelId="{4BA8930C-F018-431C-A7A6-0C05ED8057BC}" type="pres">
      <dgm:prSet presAssocID="{CDC9A7AB-2E80-402F-AC65-915F3EF123C2}" presName="rootComposite" presStyleCnt="0"/>
      <dgm:spPr/>
    </dgm:pt>
    <dgm:pt modelId="{8D1697B0-4881-417A-8723-FD97451869F9}" type="pres">
      <dgm:prSet presAssocID="{CDC9A7AB-2E80-402F-AC65-915F3EF123C2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154CD8-0FC6-474A-A765-3D0A40E359F1}" type="pres">
      <dgm:prSet presAssocID="{CDC9A7AB-2E80-402F-AC65-915F3EF123C2}" presName="rootConnector" presStyleLbl="node3" presStyleIdx="1" presStyleCnt="9"/>
      <dgm:spPr/>
      <dgm:t>
        <a:bodyPr/>
        <a:lstStyle/>
        <a:p>
          <a:endParaRPr lang="en-US"/>
        </a:p>
      </dgm:t>
    </dgm:pt>
    <dgm:pt modelId="{D5FD2509-B917-4C8B-BFC8-2040A05CB339}" type="pres">
      <dgm:prSet presAssocID="{CDC9A7AB-2E80-402F-AC65-915F3EF123C2}" presName="hierChild4" presStyleCnt="0"/>
      <dgm:spPr/>
    </dgm:pt>
    <dgm:pt modelId="{311D1BE6-9EFA-4C14-94E0-075907502E7D}" type="pres">
      <dgm:prSet presAssocID="{CDC9A7AB-2E80-402F-AC65-915F3EF123C2}" presName="hierChild5" presStyleCnt="0"/>
      <dgm:spPr/>
    </dgm:pt>
    <dgm:pt modelId="{AA85BBCE-40DC-429D-912C-65B176DBA370}" type="pres">
      <dgm:prSet presAssocID="{0C96A184-75DA-4AB2-9C5C-F1BF68119A2D}" presName="hierChild5" presStyleCnt="0"/>
      <dgm:spPr/>
    </dgm:pt>
    <dgm:pt modelId="{58F84140-9C0A-48B5-89E3-BCD2F7D7BB07}" type="pres">
      <dgm:prSet presAssocID="{F43A46FF-2880-42A2-8D8C-224D7D3C976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85AC4BFA-6EF5-4F35-9037-F3051A9FC581}" type="pres">
      <dgm:prSet presAssocID="{021D64E4-E998-4DC4-A221-C42B5ADC09A0}" presName="hierRoot2" presStyleCnt="0">
        <dgm:presLayoutVars>
          <dgm:hierBranch val="init"/>
        </dgm:presLayoutVars>
      </dgm:prSet>
      <dgm:spPr/>
    </dgm:pt>
    <dgm:pt modelId="{935DAB31-CBBB-4572-819A-B324B6244899}" type="pres">
      <dgm:prSet presAssocID="{021D64E4-E998-4DC4-A221-C42B5ADC09A0}" presName="rootComposite" presStyleCnt="0"/>
      <dgm:spPr/>
    </dgm:pt>
    <dgm:pt modelId="{C9BE1609-91BD-44BC-BF21-22E9ED3E9548}" type="pres">
      <dgm:prSet presAssocID="{021D64E4-E998-4DC4-A221-C42B5ADC09A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9E9669-A6FC-45E8-B8A7-8B14784F5E2C}" type="pres">
      <dgm:prSet presAssocID="{021D64E4-E998-4DC4-A221-C42B5ADC09A0}" presName="rootConnector" presStyleLbl="node2" presStyleIdx="1" presStyleCnt="4"/>
      <dgm:spPr/>
      <dgm:t>
        <a:bodyPr/>
        <a:lstStyle/>
        <a:p>
          <a:endParaRPr lang="en-US"/>
        </a:p>
      </dgm:t>
    </dgm:pt>
    <dgm:pt modelId="{101900E7-38D5-47EB-A2DB-C8C78A92750F}" type="pres">
      <dgm:prSet presAssocID="{021D64E4-E998-4DC4-A221-C42B5ADC09A0}" presName="hierChild4" presStyleCnt="0"/>
      <dgm:spPr/>
    </dgm:pt>
    <dgm:pt modelId="{55E12A04-3945-416B-8D84-8012F559532A}" type="pres">
      <dgm:prSet presAssocID="{1941A90A-A6FF-404C-8B6F-E53133466EEC}" presName="Name37" presStyleLbl="parChTrans1D3" presStyleIdx="2" presStyleCnt="9"/>
      <dgm:spPr/>
      <dgm:t>
        <a:bodyPr/>
        <a:lstStyle/>
        <a:p>
          <a:endParaRPr lang="en-US"/>
        </a:p>
      </dgm:t>
    </dgm:pt>
    <dgm:pt modelId="{4882E6BD-3E38-4EDF-9A6D-FBDB5110C2B0}" type="pres">
      <dgm:prSet presAssocID="{DAD25CB1-991D-4AD6-80EF-47E0777F6635}" presName="hierRoot2" presStyleCnt="0">
        <dgm:presLayoutVars>
          <dgm:hierBranch val="init"/>
        </dgm:presLayoutVars>
      </dgm:prSet>
      <dgm:spPr/>
    </dgm:pt>
    <dgm:pt modelId="{5B8070D0-BF1A-42D3-9CA8-52DD87815B00}" type="pres">
      <dgm:prSet presAssocID="{DAD25CB1-991D-4AD6-80EF-47E0777F6635}" presName="rootComposite" presStyleCnt="0"/>
      <dgm:spPr/>
    </dgm:pt>
    <dgm:pt modelId="{06BEC28B-0615-4B45-937E-382B2F5A5DC4}" type="pres">
      <dgm:prSet presAssocID="{DAD25CB1-991D-4AD6-80EF-47E0777F6635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8D259D-4E1A-4284-BD01-D714D6918B39}" type="pres">
      <dgm:prSet presAssocID="{DAD25CB1-991D-4AD6-80EF-47E0777F6635}" presName="rootConnector" presStyleLbl="node3" presStyleIdx="2" presStyleCnt="9"/>
      <dgm:spPr/>
      <dgm:t>
        <a:bodyPr/>
        <a:lstStyle/>
        <a:p>
          <a:endParaRPr lang="en-US"/>
        </a:p>
      </dgm:t>
    </dgm:pt>
    <dgm:pt modelId="{43911F0F-2433-465B-A391-62CE6CCA7C24}" type="pres">
      <dgm:prSet presAssocID="{DAD25CB1-991D-4AD6-80EF-47E0777F6635}" presName="hierChild4" presStyleCnt="0"/>
      <dgm:spPr/>
    </dgm:pt>
    <dgm:pt modelId="{ED5E84FD-A4BA-45C5-8F92-85801AF22116}" type="pres">
      <dgm:prSet presAssocID="{DAD25CB1-991D-4AD6-80EF-47E0777F6635}" presName="hierChild5" presStyleCnt="0"/>
      <dgm:spPr/>
    </dgm:pt>
    <dgm:pt modelId="{A3295060-F5BA-439A-B79C-0FB28F7DF305}" type="pres">
      <dgm:prSet presAssocID="{83F3CC85-903D-4193-9B56-A9EE6AD0928E}" presName="Name37" presStyleLbl="parChTrans1D3" presStyleIdx="3" presStyleCnt="9"/>
      <dgm:spPr/>
      <dgm:t>
        <a:bodyPr/>
        <a:lstStyle/>
        <a:p>
          <a:endParaRPr lang="en-US"/>
        </a:p>
      </dgm:t>
    </dgm:pt>
    <dgm:pt modelId="{5CA3ADF5-32E9-4386-8287-3D6938FBB1DA}" type="pres">
      <dgm:prSet presAssocID="{8438F8C0-6C5C-47B9-A6C3-80B386E7316C}" presName="hierRoot2" presStyleCnt="0">
        <dgm:presLayoutVars>
          <dgm:hierBranch val="init"/>
        </dgm:presLayoutVars>
      </dgm:prSet>
      <dgm:spPr/>
    </dgm:pt>
    <dgm:pt modelId="{93BE05B9-C14F-4855-B487-653771F89ECD}" type="pres">
      <dgm:prSet presAssocID="{8438F8C0-6C5C-47B9-A6C3-80B386E7316C}" presName="rootComposite" presStyleCnt="0"/>
      <dgm:spPr/>
    </dgm:pt>
    <dgm:pt modelId="{6D438BE3-CEAC-467D-8EB7-E971224D0572}" type="pres">
      <dgm:prSet presAssocID="{8438F8C0-6C5C-47B9-A6C3-80B386E7316C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7A62D6-6D73-4013-9EA2-88D7CA1500A6}" type="pres">
      <dgm:prSet presAssocID="{8438F8C0-6C5C-47B9-A6C3-80B386E7316C}" presName="rootConnector" presStyleLbl="node3" presStyleIdx="3" presStyleCnt="9"/>
      <dgm:spPr/>
      <dgm:t>
        <a:bodyPr/>
        <a:lstStyle/>
        <a:p>
          <a:endParaRPr lang="en-US"/>
        </a:p>
      </dgm:t>
    </dgm:pt>
    <dgm:pt modelId="{5B1A6E21-2B2B-4D2A-9DB7-3D44B8A074E7}" type="pres">
      <dgm:prSet presAssocID="{8438F8C0-6C5C-47B9-A6C3-80B386E7316C}" presName="hierChild4" presStyleCnt="0"/>
      <dgm:spPr/>
    </dgm:pt>
    <dgm:pt modelId="{569F67CC-41E7-44CE-ABD5-1D330135C491}" type="pres">
      <dgm:prSet presAssocID="{8438F8C0-6C5C-47B9-A6C3-80B386E7316C}" presName="hierChild5" presStyleCnt="0"/>
      <dgm:spPr/>
    </dgm:pt>
    <dgm:pt modelId="{172D218D-8C66-45B5-BCD3-1C49A1AEEBDD}" type="pres">
      <dgm:prSet presAssocID="{021D64E4-E998-4DC4-A221-C42B5ADC09A0}" presName="hierChild5" presStyleCnt="0"/>
      <dgm:spPr/>
    </dgm:pt>
    <dgm:pt modelId="{424A5BA1-FE39-4255-9A83-A6957E23C55C}" type="pres">
      <dgm:prSet presAssocID="{2B75892D-62F9-45C2-B39C-2EE4A6AC8A31}" presName="Name37" presStyleLbl="parChTrans1D2" presStyleIdx="2" presStyleCnt="4"/>
      <dgm:spPr/>
      <dgm:t>
        <a:bodyPr/>
        <a:lstStyle/>
        <a:p>
          <a:endParaRPr lang="en-US"/>
        </a:p>
      </dgm:t>
    </dgm:pt>
    <dgm:pt modelId="{F87BE209-272E-4675-90D0-A720A0643480}" type="pres">
      <dgm:prSet presAssocID="{B13F046A-001A-4F09-A49D-0ADA19EFC2E3}" presName="hierRoot2" presStyleCnt="0">
        <dgm:presLayoutVars>
          <dgm:hierBranch val="init"/>
        </dgm:presLayoutVars>
      </dgm:prSet>
      <dgm:spPr/>
    </dgm:pt>
    <dgm:pt modelId="{A8901E14-4281-4F3A-90D4-6D2B8BD39BEB}" type="pres">
      <dgm:prSet presAssocID="{B13F046A-001A-4F09-A49D-0ADA19EFC2E3}" presName="rootComposite" presStyleCnt="0"/>
      <dgm:spPr/>
    </dgm:pt>
    <dgm:pt modelId="{F8956946-320E-4047-BB48-177260560B97}" type="pres">
      <dgm:prSet presAssocID="{B13F046A-001A-4F09-A49D-0ADA19EFC2E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C4A278-47C4-4897-8926-27F01A65334C}" type="pres">
      <dgm:prSet presAssocID="{B13F046A-001A-4F09-A49D-0ADA19EFC2E3}" presName="rootConnector" presStyleLbl="node2" presStyleIdx="2" presStyleCnt="4"/>
      <dgm:spPr/>
      <dgm:t>
        <a:bodyPr/>
        <a:lstStyle/>
        <a:p>
          <a:endParaRPr lang="en-US"/>
        </a:p>
      </dgm:t>
    </dgm:pt>
    <dgm:pt modelId="{7D5D8A55-2BCA-4E8C-B577-49D32891AC4F}" type="pres">
      <dgm:prSet presAssocID="{B13F046A-001A-4F09-A49D-0ADA19EFC2E3}" presName="hierChild4" presStyleCnt="0"/>
      <dgm:spPr/>
    </dgm:pt>
    <dgm:pt modelId="{3BD03EA9-7658-4E23-86C4-4FC287B50571}" type="pres">
      <dgm:prSet presAssocID="{83EEB89F-3C68-4C42-83EE-5D4A701F272E}" presName="Name37" presStyleLbl="parChTrans1D3" presStyleIdx="4" presStyleCnt="9"/>
      <dgm:spPr/>
      <dgm:t>
        <a:bodyPr/>
        <a:lstStyle/>
        <a:p>
          <a:endParaRPr lang="en-US"/>
        </a:p>
      </dgm:t>
    </dgm:pt>
    <dgm:pt modelId="{FC9C3C24-CF4F-461C-A585-2B54946C38C1}" type="pres">
      <dgm:prSet presAssocID="{7B4FF006-2079-4476-BF6D-B13688F4A361}" presName="hierRoot2" presStyleCnt="0">
        <dgm:presLayoutVars>
          <dgm:hierBranch val="init"/>
        </dgm:presLayoutVars>
      </dgm:prSet>
      <dgm:spPr/>
    </dgm:pt>
    <dgm:pt modelId="{2623E7C2-F8B0-4D82-9323-6E5DC303739E}" type="pres">
      <dgm:prSet presAssocID="{7B4FF006-2079-4476-BF6D-B13688F4A361}" presName="rootComposite" presStyleCnt="0"/>
      <dgm:spPr/>
    </dgm:pt>
    <dgm:pt modelId="{3F368858-AAA8-44F8-8465-832206EEC0AE}" type="pres">
      <dgm:prSet presAssocID="{7B4FF006-2079-4476-BF6D-B13688F4A361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54B202-31DB-4745-92F4-C21DF81151E5}" type="pres">
      <dgm:prSet presAssocID="{7B4FF006-2079-4476-BF6D-B13688F4A361}" presName="rootConnector" presStyleLbl="node3" presStyleIdx="4" presStyleCnt="9"/>
      <dgm:spPr/>
      <dgm:t>
        <a:bodyPr/>
        <a:lstStyle/>
        <a:p>
          <a:endParaRPr lang="en-US"/>
        </a:p>
      </dgm:t>
    </dgm:pt>
    <dgm:pt modelId="{B85BD527-53FD-4F93-9B23-D2A4616C1B82}" type="pres">
      <dgm:prSet presAssocID="{7B4FF006-2079-4476-BF6D-B13688F4A361}" presName="hierChild4" presStyleCnt="0"/>
      <dgm:spPr/>
    </dgm:pt>
    <dgm:pt modelId="{A4745128-23C9-4244-85D7-71F38A7AC6EC}" type="pres">
      <dgm:prSet presAssocID="{7B4FF006-2079-4476-BF6D-B13688F4A361}" presName="hierChild5" presStyleCnt="0"/>
      <dgm:spPr/>
    </dgm:pt>
    <dgm:pt modelId="{F5A415A8-C0B2-45AE-B0BD-24FD314C0431}" type="pres">
      <dgm:prSet presAssocID="{9E63E1B9-E798-4852-B011-0DB17523E36A}" presName="Name37" presStyleLbl="parChTrans1D3" presStyleIdx="5" presStyleCnt="9"/>
      <dgm:spPr/>
      <dgm:t>
        <a:bodyPr/>
        <a:lstStyle/>
        <a:p>
          <a:endParaRPr lang="en-US"/>
        </a:p>
      </dgm:t>
    </dgm:pt>
    <dgm:pt modelId="{CCC1D3B5-3FAE-4482-B06F-01CF18A07DF5}" type="pres">
      <dgm:prSet presAssocID="{69E39E0E-4D15-496A-86D0-DD51C9959984}" presName="hierRoot2" presStyleCnt="0">
        <dgm:presLayoutVars>
          <dgm:hierBranch val="init"/>
        </dgm:presLayoutVars>
      </dgm:prSet>
      <dgm:spPr/>
    </dgm:pt>
    <dgm:pt modelId="{0988F366-4E32-48A4-B6C0-B51145C5457B}" type="pres">
      <dgm:prSet presAssocID="{69E39E0E-4D15-496A-86D0-DD51C9959984}" presName="rootComposite" presStyleCnt="0"/>
      <dgm:spPr/>
    </dgm:pt>
    <dgm:pt modelId="{6D90CF0C-405D-4C91-AF41-677E99D08FBB}" type="pres">
      <dgm:prSet presAssocID="{69E39E0E-4D15-496A-86D0-DD51C9959984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F23D5E-7AE7-43C9-B5F5-32A1030A484B}" type="pres">
      <dgm:prSet presAssocID="{69E39E0E-4D15-496A-86D0-DD51C9959984}" presName="rootConnector" presStyleLbl="node3" presStyleIdx="5" presStyleCnt="9"/>
      <dgm:spPr/>
      <dgm:t>
        <a:bodyPr/>
        <a:lstStyle/>
        <a:p>
          <a:endParaRPr lang="en-US"/>
        </a:p>
      </dgm:t>
    </dgm:pt>
    <dgm:pt modelId="{7FE6DAF0-3EAD-4336-9437-67225956E041}" type="pres">
      <dgm:prSet presAssocID="{69E39E0E-4D15-496A-86D0-DD51C9959984}" presName="hierChild4" presStyleCnt="0"/>
      <dgm:spPr/>
    </dgm:pt>
    <dgm:pt modelId="{EEADE49E-630F-4EA1-9E3A-20459783720E}" type="pres">
      <dgm:prSet presAssocID="{69E39E0E-4D15-496A-86D0-DD51C9959984}" presName="hierChild5" presStyleCnt="0"/>
      <dgm:spPr/>
    </dgm:pt>
    <dgm:pt modelId="{AB45B5CC-F5E1-42AD-B03B-A07EF7F5C5C1}" type="pres">
      <dgm:prSet presAssocID="{1049F31D-2229-404A-80DC-D7CDB24BB3E9}" presName="Name37" presStyleLbl="parChTrans1D3" presStyleIdx="6" presStyleCnt="9"/>
      <dgm:spPr/>
      <dgm:t>
        <a:bodyPr/>
        <a:lstStyle/>
        <a:p>
          <a:endParaRPr lang="en-US"/>
        </a:p>
      </dgm:t>
    </dgm:pt>
    <dgm:pt modelId="{C8C45276-C215-4A87-AEF7-E55A8B05ED75}" type="pres">
      <dgm:prSet presAssocID="{DD211B1F-D14D-4BEC-9258-BFE0A373B26B}" presName="hierRoot2" presStyleCnt="0">
        <dgm:presLayoutVars>
          <dgm:hierBranch val="init"/>
        </dgm:presLayoutVars>
      </dgm:prSet>
      <dgm:spPr/>
    </dgm:pt>
    <dgm:pt modelId="{2217AD45-58B3-443B-9709-3C0650ED4561}" type="pres">
      <dgm:prSet presAssocID="{DD211B1F-D14D-4BEC-9258-BFE0A373B26B}" presName="rootComposite" presStyleCnt="0"/>
      <dgm:spPr/>
    </dgm:pt>
    <dgm:pt modelId="{888C60B7-7C9B-454A-B15F-C1971C613790}" type="pres">
      <dgm:prSet presAssocID="{DD211B1F-D14D-4BEC-9258-BFE0A373B26B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9D0CF0-AA6B-4C43-932C-BB79157241B0}" type="pres">
      <dgm:prSet presAssocID="{DD211B1F-D14D-4BEC-9258-BFE0A373B26B}" presName="rootConnector" presStyleLbl="node3" presStyleIdx="6" presStyleCnt="9"/>
      <dgm:spPr/>
      <dgm:t>
        <a:bodyPr/>
        <a:lstStyle/>
        <a:p>
          <a:endParaRPr lang="en-US"/>
        </a:p>
      </dgm:t>
    </dgm:pt>
    <dgm:pt modelId="{01FDF600-F76C-43ED-9EF6-6E8F0A17B061}" type="pres">
      <dgm:prSet presAssocID="{DD211B1F-D14D-4BEC-9258-BFE0A373B26B}" presName="hierChild4" presStyleCnt="0"/>
      <dgm:spPr/>
    </dgm:pt>
    <dgm:pt modelId="{E1CDF1D2-813C-4809-868B-0F6BEDE3454B}" type="pres">
      <dgm:prSet presAssocID="{DD211B1F-D14D-4BEC-9258-BFE0A373B26B}" presName="hierChild5" presStyleCnt="0"/>
      <dgm:spPr/>
    </dgm:pt>
    <dgm:pt modelId="{8F3DBF33-1E76-4145-8328-509FE680BDCE}" type="pres">
      <dgm:prSet presAssocID="{B13F046A-001A-4F09-A49D-0ADA19EFC2E3}" presName="hierChild5" presStyleCnt="0"/>
      <dgm:spPr/>
    </dgm:pt>
    <dgm:pt modelId="{974E23D9-3E5F-4E26-B6B1-5036400D865B}" type="pres">
      <dgm:prSet presAssocID="{24FCE51F-7573-4633-B121-D0FD4AE919E0}" presName="Name37" presStyleLbl="parChTrans1D2" presStyleIdx="3" presStyleCnt="4"/>
      <dgm:spPr/>
      <dgm:t>
        <a:bodyPr/>
        <a:lstStyle/>
        <a:p>
          <a:endParaRPr lang="en-US"/>
        </a:p>
      </dgm:t>
    </dgm:pt>
    <dgm:pt modelId="{6171C17F-149F-4462-850D-848E24D14342}" type="pres">
      <dgm:prSet presAssocID="{3976A52F-92D6-46BD-8E7D-3DCB984C1554}" presName="hierRoot2" presStyleCnt="0">
        <dgm:presLayoutVars>
          <dgm:hierBranch val="init"/>
        </dgm:presLayoutVars>
      </dgm:prSet>
      <dgm:spPr/>
    </dgm:pt>
    <dgm:pt modelId="{ECA6C293-E1E5-4554-8C70-C20833F1A26F}" type="pres">
      <dgm:prSet presAssocID="{3976A52F-92D6-46BD-8E7D-3DCB984C1554}" presName="rootComposite" presStyleCnt="0"/>
      <dgm:spPr/>
    </dgm:pt>
    <dgm:pt modelId="{1A474AFD-69ED-41D8-98D9-CA6FAEA28CAE}" type="pres">
      <dgm:prSet presAssocID="{3976A52F-92D6-46BD-8E7D-3DCB984C155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BC33C8-A823-4B7B-AF22-56A0BFFDAC20}" type="pres">
      <dgm:prSet presAssocID="{3976A52F-92D6-46BD-8E7D-3DCB984C1554}" presName="rootConnector" presStyleLbl="node2" presStyleIdx="3" presStyleCnt="4"/>
      <dgm:spPr/>
      <dgm:t>
        <a:bodyPr/>
        <a:lstStyle/>
        <a:p>
          <a:endParaRPr lang="en-US"/>
        </a:p>
      </dgm:t>
    </dgm:pt>
    <dgm:pt modelId="{F73C4709-3D8E-4F7E-9CBF-6437420283F5}" type="pres">
      <dgm:prSet presAssocID="{3976A52F-92D6-46BD-8E7D-3DCB984C1554}" presName="hierChild4" presStyleCnt="0"/>
      <dgm:spPr/>
    </dgm:pt>
    <dgm:pt modelId="{1D58E057-CCD1-46D6-B8F2-7E86A0F115B4}" type="pres">
      <dgm:prSet presAssocID="{2693A53F-F12B-4DA2-9524-701F358C317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A697A6CB-DEF8-493F-B692-D1D30F4B9BB5}" type="pres">
      <dgm:prSet presAssocID="{D627BEEA-FEA3-4A1A-890D-0A2B35500246}" presName="hierRoot2" presStyleCnt="0">
        <dgm:presLayoutVars>
          <dgm:hierBranch val="init"/>
        </dgm:presLayoutVars>
      </dgm:prSet>
      <dgm:spPr/>
    </dgm:pt>
    <dgm:pt modelId="{AC5361C8-0EC9-4DB8-9880-239CB913252E}" type="pres">
      <dgm:prSet presAssocID="{D627BEEA-FEA3-4A1A-890D-0A2B35500246}" presName="rootComposite" presStyleCnt="0"/>
      <dgm:spPr/>
    </dgm:pt>
    <dgm:pt modelId="{BC2BF1FE-B64B-45E0-A45F-7A07C698F261}" type="pres">
      <dgm:prSet presAssocID="{D627BEEA-FEA3-4A1A-890D-0A2B35500246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9D333B-62DF-4DCC-93D3-F3FAB166CE24}" type="pres">
      <dgm:prSet presAssocID="{D627BEEA-FEA3-4A1A-890D-0A2B35500246}" presName="rootConnector" presStyleLbl="node3" presStyleIdx="7" presStyleCnt="9"/>
      <dgm:spPr/>
      <dgm:t>
        <a:bodyPr/>
        <a:lstStyle/>
        <a:p>
          <a:endParaRPr lang="en-US"/>
        </a:p>
      </dgm:t>
    </dgm:pt>
    <dgm:pt modelId="{473D026E-2BE6-43D0-826F-8526E03805BF}" type="pres">
      <dgm:prSet presAssocID="{D627BEEA-FEA3-4A1A-890D-0A2B35500246}" presName="hierChild4" presStyleCnt="0"/>
      <dgm:spPr/>
    </dgm:pt>
    <dgm:pt modelId="{FB532DF8-67EE-400F-8C7C-4AA2F9ABA66E}" type="pres">
      <dgm:prSet presAssocID="{D627BEEA-FEA3-4A1A-890D-0A2B35500246}" presName="hierChild5" presStyleCnt="0"/>
      <dgm:spPr/>
    </dgm:pt>
    <dgm:pt modelId="{06F8C679-3B27-41E8-8823-23A816C1E1C0}" type="pres">
      <dgm:prSet presAssocID="{5132C4A9-09EE-4987-A213-9BA123498753}" presName="Name37" presStyleLbl="parChTrans1D3" presStyleIdx="8" presStyleCnt="9"/>
      <dgm:spPr/>
      <dgm:t>
        <a:bodyPr/>
        <a:lstStyle/>
        <a:p>
          <a:endParaRPr lang="en-US"/>
        </a:p>
      </dgm:t>
    </dgm:pt>
    <dgm:pt modelId="{A8AB62F8-72A4-411D-90E3-E4FCCE7E96F5}" type="pres">
      <dgm:prSet presAssocID="{29C8AB92-08EF-4C5A-9B87-006BEDFFCD22}" presName="hierRoot2" presStyleCnt="0">
        <dgm:presLayoutVars>
          <dgm:hierBranch val="init"/>
        </dgm:presLayoutVars>
      </dgm:prSet>
      <dgm:spPr/>
    </dgm:pt>
    <dgm:pt modelId="{F70DF71B-AF24-4F8A-91F7-CFDAA5056D3C}" type="pres">
      <dgm:prSet presAssocID="{29C8AB92-08EF-4C5A-9B87-006BEDFFCD22}" presName="rootComposite" presStyleCnt="0"/>
      <dgm:spPr/>
    </dgm:pt>
    <dgm:pt modelId="{EAF8C346-0984-46B5-A2B7-70C6990390F6}" type="pres">
      <dgm:prSet presAssocID="{29C8AB92-08EF-4C5A-9B87-006BEDFFCD22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1BF392-2C80-40A5-9737-1C1456A21A82}" type="pres">
      <dgm:prSet presAssocID="{29C8AB92-08EF-4C5A-9B87-006BEDFFCD22}" presName="rootConnector" presStyleLbl="node3" presStyleIdx="8" presStyleCnt="9"/>
      <dgm:spPr/>
      <dgm:t>
        <a:bodyPr/>
        <a:lstStyle/>
        <a:p>
          <a:endParaRPr lang="en-US"/>
        </a:p>
      </dgm:t>
    </dgm:pt>
    <dgm:pt modelId="{D684BA44-8059-41D0-91A1-0F871D568F15}" type="pres">
      <dgm:prSet presAssocID="{29C8AB92-08EF-4C5A-9B87-006BEDFFCD22}" presName="hierChild4" presStyleCnt="0"/>
      <dgm:spPr/>
    </dgm:pt>
    <dgm:pt modelId="{D7EA89E4-E9D5-4C25-A26E-15027A795827}" type="pres">
      <dgm:prSet presAssocID="{29C8AB92-08EF-4C5A-9B87-006BEDFFCD22}" presName="hierChild5" presStyleCnt="0"/>
      <dgm:spPr/>
    </dgm:pt>
    <dgm:pt modelId="{DB416FB9-054D-45E9-B167-0FB161664B27}" type="pres">
      <dgm:prSet presAssocID="{3976A52F-92D6-46BD-8E7D-3DCB984C1554}" presName="hierChild5" presStyleCnt="0"/>
      <dgm:spPr/>
    </dgm:pt>
    <dgm:pt modelId="{2A5E0D54-54A9-4426-8809-A28582F9889E}" type="pres">
      <dgm:prSet presAssocID="{F9417893-1F7E-4A66-A1E4-F37BA29D1946}" presName="hierChild3" presStyleCnt="0"/>
      <dgm:spPr/>
    </dgm:pt>
  </dgm:ptLst>
  <dgm:cxnLst>
    <dgm:cxn modelId="{D7E61794-0394-4090-B4A0-65AF61BE3130}" type="presOf" srcId="{83F3CC85-903D-4193-9B56-A9EE6AD0928E}" destId="{A3295060-F5BA-439A-B79C-0FB28F7DF305}" srcOrd="0" destOrd="0" presId="urn:microsoft.com/office/officeart/2005/8/layout/orgChart1"/>
    <dgm:cxn modelId="{C0272939-5D81-4A3F-BE77-655FD997DD3C}" type="presOf" srcId="{B13F046A-001A-4F09-A49D-0ADA19EFC2E3}" destId="{6CC4A278-47C4-4897-8926-27F01A65334C}" srcOrd="1" destOrd="0" presId="urn:microsoft.com/office/officeart/2005/8/layout/orgChart1"/>
    <dgm:cxn modelId="{411AA22E-C20C-4993-A56F-CD827B0AC510}" type="presOf" srcId="{DAD25CB1-991D-4AD6-80EF-47E0777F6635}" destId="{948D259D-4E1A-4284-BD01-D714D6918B39}" srcOrd="1" destOrd="0" presId="urn:microsoft.com/office/officeart/2005/8/layout/orgChart1"/>
    <dgm:cxn modelId="{B8E77592-8848-437D-A578-F3841E83D1E0}" type="presOf" srcId="{3976A52F-92D6-46BD-8E7D-3DCB984C1554}" destId="{1A474AFD-69ED-41D8-98D9-CA6FAEA28CAE}" srcOrd="0" destOrd="0" presId="urn:microsoft.com/office/officeart/2005/8/layout/orgChart1"/>
    <dgm:cxn modelId="{3615EE15-72CC-46DE-A538-E4BA60661773}" srcId="{B13F046A-001A-4F09-A49D-0ADA19EFC2E3}" destId="{69E39E0E-4D15-496A-86D0-DD51C9959984}" srcOrd="1" destOrd="0" parTransId="{9E63E1B9-E798-4852-B011-0DB17523E36A}" sibTransId="{4C0399A9-381A-4A55-9795-BC9A7E0F8E24}"/>
    <dgm:cxn modelId="{3F90B038-105A-4FE2-9FB6-7D292F83D074}" type="presOf" srcId="{69E39E0E-4D15-496A-86D0-DD51C9959984}" destId="{6D90CF0C-405D-4C91-AF41-677E99D08FBB}" srcOrd="0" destOrd="0" presId="urn:microsoft.com/office/officeart/2005/8/layout/orgChart1"/>
    <dgm:cxn modelId="{3FA8DB9B-0139-49FB-89E6-4275DD58A5BE}" srcId="{B13F046A-001A-4F09-A49D-0ADA19EFC2E3}" destId="{DD211B1F-D14D-4BEC-9258-BFE0A373B26B}" srcOrd="2" destOrd="0" parTransId="{1049F31D-2229-404A-80DC-D7CDB24BB3E9}" sibTransId="{691D3823-0B98-4AB4-85CE-82C7F16585DF}"/>
    <dgm:cxn modelId="{1315F71C-2B04-41BC-B0AF-8C8A660D68F8}" type="presOf" srcId="{7B4FF006-2079-4476-BF6D-B13688F4A361}" destId="{3F368858-AAA8-44F8-8465-832206EEC0AE}" srcOrd="0" destOrd="0" presId="urn:microsoft.com/office/officeart/2005/8/layout/orgChart1"/>
    <dgm:cxn modelId="{9B037C6F-BF05-4729-B2E7-D4CDE3546CA9}" type="presOf" srcId="{69E39E0E-4D15-496A-86D0-DD51C9959984}" destId="{A6F23D5E-7AE7-43C9-B5F5-32A1030A484B}" srcOrd="1" destOrd="0" presId="urn:microsoft.com/office/officeart/2005/8/layout/orgChart1"/>
    <dgm:cxn modelId="{4C16E0DA-114E-4709-BD0E-0BCD47C1F529}" type="presOf" srcId="{0C96A184-75DA-4AB2-9C5C-F1BF68119A2D}" destId="{A0B8FCF2-2380-47B2-8672-FB6BFC744FF3}" srcOrd="0" destOrd="0" presId="urn:microsoft.com/office/officeart/2005/8/layout/orgChart1"/>
    <dgm:cxn modelId="{107B09A6-4EE3-48AF-A18C-271EDE5388F5}" type="presOf" srcId="{3976A52F-92D6-46BD-8E7D-3DCB984C1554}" destId="{5DBC33C8-A823-4B7B-AF22-56A0BFFDAC20}" srcOrd="1" destOrd="0" presId="urn:microsoft.com/office/officeart/2005/8/layout/orgChart1"/>
    <dgm:cxn modelId="{8C2B1E5D-927A-46CC-AF20-85AC1F1D606A}" type="presOf" srcId="{29C8AB92-08EF-4C5A-9B87-006BEDFFCD22}" destId="{EAF8C346-0984-46B5-A2B7-70C6990390F6}" srcOrd="0" destOrd="0" presId="urn:microsoft.com/office/officeart/2005/8/layout/orgChart1"/>
    <dgm:cxn modelId="{C9D8E086-18DA-464D-92F8-B1EEEB44242C}" srcId="{F9417893-1F7E-4A66-A1E4-F37BA29D1946}" destId="{3976A52F-92D6-46BD-8E7D-3DCB984C1554}" srcOrd="3" destOrd="0" parTransId="{24FCE51F-7573-4633-B121-D0FD4AE919E0}" sibTransId="{12B4376A-91A6-430A-BE6F-5C87579561DB}"/>
    <dgm:cxn modelId="{90D2C2F2-3CFE-4250-A8E1-1F853EF13938}" srcId="{3976A52F-92D6-46BD-8E7D-3DCB984C1554}" destId="{D627BEEA-FEA3-4A1A-890D-0A2B35500246}" srcOrd="0" destOrd="0" parTransId="{2693A53F-F12B-4DA2-9524-701F358C3178}" sibTransId="{47DB836F-34BA-4751-A93A-065A9666AEAB}"/>
    <dgm:cxn modelId="{7E94E9BA-4652-4BAC-8507-AB26AF88768F}" type="presOf" srcId="{97DEE192-EB0B-4310-BDBD-A6258DC2D17D}" destId="{CE6306F3-DD8D-429B-9FB2-83E401E79532}" srcOrd="1" destOrd="0" presId="urn:microsoft.com/office/officeart/2005/8/layout/orgChart1"/>
    <dgm:cxn modelId="{9AB0EA9E-10B1-4A65-A3F8-AD6EEFDE9F91}" type="presOf" srcId="{5132C4A9-09EE-4987-A213-9BA123498753}" destId="{06F8C679-3B27-41E8-8823-23A816C1E1C0}" srcOrd="0" destOrd="0" presId="urn:microsoft.com/office/officeart/2005/8/layout/orgChart1"/>
    <dgm:cxn modelId="{B5985CB5-9883-46A6-95C9-C67A145D5E45}" type="presOf" srcId="{2B75892D-62F9-45C2-B39C-2EE4A6AC8A31}" destId="{424A5BA1-FE39-4255-9A83-A6957E23C55C}" srcOrd="0" destOrd="0" presId="urn:microsoft.com/office/officeart/2005/8/layout/orgChart1"/>
    <dgm:cxn modelId="{04D029C6-F6AC-49C2-8B13-B06059BFDE00}" type="presOf" srcId="{04A3B44B-F8D9-4955-BEF3-5C6B3BE05645}" destId="{E943EE86-D500-44EF-9AC8-680B5AD1D5D3}" srcOrd="0" destOrd="0" presId="urn:microsoft.com/office/officeart/2005/8/layout/orgChart1"/>
    <dgm:cxn modelId="{D0E63588-4614-4D40-8D87-24EBC4D2943E}" type="presOf" srcId="{B131E8E4-F975-4CA7-9C7D-48609B00EECD}" destId="{38CD849B-0D95-4409-A12A-E358A244E34A}" srcOrd="0" destOrd="0" presId="urn:microsoft.com/office/officeart/2005/8/layout/orgChart1"/>
    <dgm:cxn modelId="{F0DA5664-FAD5-4336-81F8-D2D761D53DDF}" type="presOf" srcId="{24FCE51F-7573-4633-B121-D0FD4AE919E0}" destId="{974E23D9-3E5F-4E26-B6B1-5036400D865B}" srcOrd="0" destOrd="0" presId="urn:microsoft.com/office/officeart/2005/8/layout/orgChart1"/>
    <dgm:cxn modelId="{79C22193-2F46-4F10-8B54-97C6C37126DE}" type="presOf" srcId="{D627BEEA-FEA3-4A1A-890D-0A2B35500246}" destId="{8C9D333B-62DF-4DCC-93D3-F3FAB166CE24}" srcOrd="1" destOrd="0" presId="urn:microsoft.com/office/officeart/2005/8/layout/orgChart1"/>
    <dgm:cxn modelId="{6B88C233-3DC7-4FA9-9453-9A5F2DFD29E0}" type="presOf" srcId="{8438F8C0-6C5C-47B9-A6C3-80B386E7316C}" destId="{6D438BE3-CEAC-467D-8EB7-E971224D0572}" srcOrd="0" destOrd="0" presId="urn:microsoft.com/office/officeart/2005/8/layout/orgChart1"/>
    <dgm:cxn modelId="{0ECE03BB-7DDA-437C-8EC3-83077B01A443}" srcId="{0C96A184-75DA-4AB2-9C5C-F1BF68119A2D}" destId="{CDC9A7AB-2E80-402F-AC65-915F3EF123C2}" srcOrd="1" destOrd="0" parTransId="{34DEEDB7-739D-437E-8657-153D5B345014}" sibTransId="{0A8615D5-842E-4788-983B-219C4A2065AB}"/>
    <dgm:cxn modelId="{E5C425C8-ED08-46FA-8DAB-64621577F337}" type="presOf" srcId="{83EEB89F-3C68-4C42-83EE-5D4A701F272E}" destId="{3BD03EA9-7658-4E23-86C4-4FC287B50571}" srcOrd="0" destOrd="0" presId="urn:microsoft.com/office/officeart/2005/8/layout/orgChart1"/>
    <dgm:cxn modelId="{6F64064A-385B-492D-BFD7-1B3D1AEB68B7}" type="presOf" srcId="{021D64E4-E998-4DC4-A221-C42B5ADC09A0}" destId="{129E9669-A6FC-45E8-B8A7-8B14784F5E2C}" srcOrd="1" destOrd="0" presId="urn:microsoft.com/office/officeart/2005/8/layout/orgChart1"/>
    <dgm:cxn modelId="{A4936599-F100-4EE2-8845-129020D38BE0}" type="presOf" srcId="{CDC9A7AB-2E80-402F-AC65-915F3EF123C2}" destId="{8D1697B0-4881-417A-8723-FD97451869F9}" srcOrd="0" destOrd="0" presId="urn:microsoft.com/office/officeart/2005/8/layout/orgChart1"/>
    <dgm:cxn modelId="{1DFAD4C3-4E00-45D5-AC24-88682D68BD17}" type="presOf" srcId="{8438F8C0-6C5C-47B9-A6C3-80B386E7316C}" destId="{657A62D6-6D73-4013-9EA2-88D7CA1500A6}" srcOrd="1" destOrd="0" presId="urn:microsoft.com/office/officeart/2005/8/layout/orgChart1"/>
    <dgm:cxn modelId="{BB08DE17-FFAD-4B6F-9594-061CA22DA55B}" type="presOf" srcId="{F43A46FF-2880-42A2-8D8C-224D7D3C9760}" destId="{58F84140-9C0A-48B5-89E3-BCD2F7D7BB07}" srcOrd="0" destOrd="0" presId="urn:microsoft.com/office/officeart/2005/8/layout/orgChart1"/>
    <dgm:cxn modelId="{C1A3126E-E326-4207-9878-A0B124B27227}" type="presOf" srcId="{1049F31D-2229-404A-80DC-D7CDB24BB3E9}" destId="{AB45B5CC-F5E1-42AD-B03B-A07EF7F5C5C1}" srcOrd="0" destOrd="0" presId="urn:microsoft.com/office/officeart/2005/8/layout/orgChart1"/>
    <dgm:cxn modelId="{D8B87A0D-0067-4B7D-909F-FAF03FA2B9F4}" type="presOf" srcId="{D627BEEA-FEA3-4A1A-890D-0A2B35500246}" destId="{BC2BF1FE-B64B-45E0-A45F-7A07C698F261}" srcOrd="0" destOrd="0" presId="urn:microsoft.com/office/officeart/2005/8/layout/orgChart1"/>
    <dgm:cxn modelId="{C0B98450-FE7C-4C8A-A595-F450C7886CB5}" type="presOf" srcId="{CDC9A7AB-2E80-402F-AC65-915F3EF123C2}" destId="{76154CD8-0FC6-474A-A765-3D0A40E359F1}" srcOrd="1" destOrd="0" presId="urn:microsoft.com/office/officeart/2005/8/layout/orgChart1"/>
    <dgm:cxn modelId="{D68A9427-D19E-4CA1-A3E5-F5904E0B1D73}" type="presOf" srcId="{F9417893-1F7E-4A66-A1E4-F37BA29D1946}" destId="{92D15BA9-881E-4DC5-A386-C9B64B7AE293}" srcOrd="1" destOrd="0" presId="urn:microsoft.com/office/officeart/2005/8/layout/orgChart1"/>
    <dgm:cxn modelId="{B6DB7F89-893F-4128-B443-A47E7AE2AA1C}" srcId="{F9417893-1F7E-4A66-A1E4-F37BA29D1946}" destId="{B13F046A-001A-4F09-A49D-0ADA19EFC2E3}" srcOrd="2" destOrd="0" parTransId="{2B75892D-62F9-45C2-B39C-2EE4A6AC8A31}" sibTransId="{B28C7B4A-2CFE-4634-B9DA-765488C1F3B3}"/>
    <dgm:cxn modelId="{9B3A0426-F3E9-4A76-BE4A-463A9F333F2D}" srcId="{021D64E4-E998-4DC4-A221-C42B5ADC09A0}" destId="{8438F8C0-6C5C-47B9-A6C3-80B386E7316C}" srcOrd="1" destOrd="0" parTransId="{83F3CC85-903D-4193-9B56-A9EE6AD0928E}" sibTransId="{462A110E-41DB-491D-80C8-4ABA94F71E83}"/>
    <dgm:cxn modelId="{53C3E241-96CE-421A-9B76-C44EEBA770AC}" type="presOf" srcId="{DAD25CB1-991D-4AD6-80EF-47E0777F6635}" destId="{06BEC28B-0615-4B45-937E-382B2F5A5DC4}" srcOrd="0" destOrd="0" presId="urn:microsoft.com/office/officeart/2005/8/layout/orgChart1"/>
    <dgm:cxn modelId="{7CF9C58E-00E6-4604-B861-A556B81C90AB}" srcId="{B131E8E4-F975-4CA7-9C7D-48609B00EECD}" destId="{F9417893-1F7E-4A66-A1E4-F37BA29D1946}" srcOrd="0" destOrd="0" parTransId="{0DDB2B46-C500-4060-994B-1220B8E05629}" sibTransId="{1BE27B34-ECD8-48A7-81B1-D04A24C9CA24}"/>
    <dgm:cxn modelId="{EF2D3752-E82B-4699-98C7-B076ADBACB7E}" srcId="{021D64E4-E998-4DC4-A221-C42B5ADC09A0}" destId="{DAD25CB1-991D-4AD6-80EF-47E0777F6635}" srcOrd="0" destOrd="0" parTransId="{1941A90A-A6FF-404C-8B6F-E53133466EEC}" sibTransId="{8C19F488-EDC3-4DB2-A627-0125E61DA061}"/>
    <dgm:cxn modelId="{00007C52-1F51-4F3D-BDDB-EBF7AE96E029}" srcId="{B13F046A-001A-4F09-A49D-0ADA19EFC2E3}" destId="{7B4FF006-2079-4476-BF6D-B13688F4A361}" srcOrd="0" destOrd="0" parTransId="{83EEB89F-3C68-4C42-83EE-5D4A701F272E}" sibTransId="{E8608DD2-9E46-4A93-9A85-165F672A9DAC}"/>
    <dgm:cxn modelId="{F1A596E5-D6FC-47A5-BCC0-2F01B178A28B}" type="presOf" srcId="{65F271D0-CC5C-4B56-BA70-3685A0C254D5}" destId="{BDED3FC0-E0D7-46BE-BCB9-A7818F469E45}" srcOrd="0" destOrd="0" presId="urn:microsoft.com/office/officeart/2005/8/layout/orgChart1"/>
    <dgm:cxn modelId="{BAF889E3-F043-4E4B-AD04-2F3884B469BE}" type="presOf" srcId="{021D64E4-E998-4DC4-A221-C42B5ADC09A0}" destId="{C9BE1609-91BD-44BC-BF21-22E9ED3E9548}" srcOrd="0" destOrd="0" presId="urn:microsoft.com/office/officeart/2005/8/layout/orgChart1"/>
    <dgm:cxn modelId="{4E406630-BD7E-4033-B50E-CDF6DE1C6114}" srcId="{0C96A184-75DA-4AB2-9C5C-F1BF68119A2D}" destId="{97DEE192-EB0B-4310-BDBD-A6258DC2D17D}" srcOrd="0" destOrd="0" parTransId="{65F271D0-CC5C-4B56-BA70-3685A0C254D5}" sibTransId="{841FC531-AD77-477A-AA6D-C4A5C554437E}"/>
    <dgm:cxn modelId="{59FEE32F-CE9D-46E6-BF60-6E9403C12CFF}" type="presOf" srcId="{7B4FF006-2079-4476-BF6D-B13688F4A361}" destId="{4754B202-31DB-4745-92F4-C21DF81151E5}" srcOrd="1" destOrd="0" presId="urn:microsoft.com/office/officeart/2005/8/layout/orgChart1"/>
    <dgm:cxn modelId="{7CB13D6A-D81A-4E03-A089-5395A1B1C3C3}" type="presOf" srcId="{97DEE192-EB0B-4310-BDBD-A6258DC2D17D}" destId="{FD010F23-5796-4B99-A75B-8B4CFF750B15}" srcOrd="0" destOrd="0" presId="urn:microsoft.com/office/officeart/2005/8/layout/orgChart1"/>
    <dgm:cxn modelId="{7157BA29-3960-4ADF-9B27-4200C8FA94BF}" type="presOf" srcId="{F9417893-1F7E-4A66-A1E4-F37BA29D1946}" destId="{E9514627-3679-4B90-BD94-26A04B342A09}" srcOrd="0" destOrd="0" presId="urn:microsoft.com/office/officeart/2005/8/layout/orgChart1"/>
    <dgm:cxn modelId="{BE1E419F-3988-43D7-B204-B981197C72CB}" type="presOf" srcId="{DD211B1F-D14D-4BEC-9258-BFE0A373B26B}" destId="{359D0CF0-AA6B-4C43-932C-BB79157241B0}" srcOrd="1" destOrd="0" presId="urn:microsoft.com/office/officeart/2005/8/layout/orgChart1"/>
    <dgm:cxn modelId="{986E7CF8-AB77-46BA-8DAF-1E00C5A805D7}" type="presOf" srcId="{DD211B1F-D14D-4BEC-9258-BFE0A373B26B}" destId="{888C60B7-7C9B-454A-B15F-C1971C613790}" srcOrd="0" destOrd="0" presId="urn:microsoft.com/office/officeart/2005/8/layout/orgChart1"/>
    <dgm:cxn modelId="{7268BE63-6CF2-42D2-8991-191A56EAAABD}" srcId="{F9417893-1F7E-4A66-A1E4-F37BA29D1946}" destId="{0C96A184-75DA-4AB2-9C5C-F1BF68119A2D}" srcOrd="0" destOrd="0" parTransId="{04A3B44B-F8D9-4955-BEF3-5C6B3BE05645}" sibTransId="{19012728-0077-43A8-A90E-730789CA2213}"/>
    <dgm:cxn modelId="{3E9EF9D2-A7BB-415A-989A-405D1AA41B5A}" type="presOf" srcId="{0C96A184-75DA-4AB2-9C5C-F1BF68119A2D}" destId="{481DA182-A96E-41E5-82B1-1E01E4F2E9DB}" srcOrd="1" destOrd="0" presId="urn:microsoft.com/office/officeart/2005/8/layout/orgChart1"/>
    <dgm:cxn modelId="{603DFC07-9694-482A-B15E-F6AAA69F5AEA}" srcId="{3976A52F-92D6-46BD-8E7D-3DCB984C1554}" destId="{29C8AB92-08EF-4C5A-9B87-006BEDFFCD22}" srcOrd="1" destOrd="0" parTransId="{5132C4A9-09EE-4987-A213-9BA123498753}" sibTransId="{7A90A61D-EDF6-4CCA-8873-3C72463136DE}"/>
    <dgm:cxn modelId="{0484EE5C-CE9E-4303-931E-855C1359D037}" type="presOf" srcId="{9E63E1B9-E798-4852-B011-0DB17523E36A}" destId="{F5A415A8-C0B2-45AE-B0BD-24FD314C0431}" srcOrd="0" destOrd="0" presId="urn:microsoft.com/office/officeart/2005/8/layout/orgChart1"/>
    <dgm:cxn modelId="{90FA1794-F11F-477A-9F41-CF629F2400D3}" type="presOf" srcId="{34DEEDB7-739D-437E-8657-153D5B345014}" destId="{386C9544-1ECF-4903-92E8-9FA7773FEF86}" srcOrd="0" destOrd="0" presId="urn:microsoft.com/office/officeart/2005/8/layout/orgChart1"/>
    <dgm:cxn modelId="{E032C71A-8385-4611-9FE7-95F64C657191}" type="presOf" srcId="{B13F046A-001A-4F09-A49D-0ADA19EFC2E3}" destId="{F8956946-320E-4047-BB48-177260560B97}" srcOrd="0" destOrd="0" presId="urn:microsoft.com/office/officeart/2005/8/layout/orgChart1"/>
    <dgm:cxn modelId="{EDF6A50E-1CE5-4F8A-BE8C-5B885BABA324}" srcId="{F9417893-1F7E-4A66-A1E4-F37BA29D1946}" destId="{021D64E4-E998-4DC4-A221-C42B5ADC09A0}" srcOrd="1" destOrd="0" parTransId="{F43A46FF-2880-42A2-8D8C-224D7D3C9760}" sibTransId="{F7830870-CEB8-4E38-9CE4-E3A0E5646CC7}"/>
    <dgm:cxn modelId="{EE9AC567-BC53-4729-A83C-653C584E4E7C}" type="presOf" srcId="{29C8AB92-08EF-4C5A-9B87-006BEDFFCD22}" destId="{8F1BF392-2C80-40A5-9737-1C1456A21A82}" srcOrd="1" destOrd="0" presId="urn:microsoft.com/office/officeart/2005/8/layout/orgChart1"/>
    <dgm:cxn modelId="{86532229-D5EF-4D97-9E84-0EF2E93F4E9C}" type="presOf" srcId="{2693A53F-F12B-4DA2-9524-701F358C3178}" destId="{1D58E057-CCD1-46D6-B8F2-7E86A0F115B4}" srcOrd="0" destOrd="0" presId="urn:microsoft.com/office/officeart/2005/8/layout/orgChart1"/>
    <dgm:cxn modelId="{8151403E-0C70-4885-9DFA-F3E7A808D29A}" type="presOf" srcId="{1941A90A-A6FF-404C-8B6F-E53133466EEC}" destId="{55E12A04-3945-416B-8D84-8012F559532A}" srcOrd="0" destOrd="0" presId="urn:microsoft.com/office/officeart/2005/8/layout/orgChart1"/>
    <dgm:cxn modelId="{491FB3FF-E67A-4CB5-A939-0FCCF9CDDAC9}" type="presParOf" srcId="{38CD849B-0D95-4409-A12A-E358A244E34A}" destId="{EA69E8AD-61A6-4B72-9D39-F94E3B6D3014}" srcOrd="0" destOrd="0" presId="urn:microsoft.com/office/officeart/2005/8/layout/orgChart1"/>
    <dgm:cxn modelId="{0204189D-53AA-4C9D-8757-E164E3BE5ED0}" type="presParOf" srcId="{EA69E8AD-61A6-4B72-9D39-F94E3B6D3014}" destId="{171D07B2-4CE1-4083-8229-3B2CFFD9C729}" srcOrd="0" destOrd="0" presId="urn:microsoft.com/office/officeart/2005/8/layout/orgChart1"/>
    <dgm:cxn modelId="{E962535D-5FA8-493D-BCDF-485BE1E33048}" type="presParOf" srcId="{171D07B2-4CE1-4083-8229-3B2CFFD9C729}" destId="{E9514627-3679-4B90-BD94-26A04B342A09}" srcOrd="0" destOrd="0" presId="urn:microsoft.com/office/officeart/2005/8/layout/orgChart1"/>
    <dgm:cxn modelId="{41832FD2-80EF-472A-B706-8B8E4818E23F}" type="presParOf" srcId="{171D07B2-4CE1-4083-8229-3B2CFFD9C729}" destId="{92D15BA9-881E-4DC5-A386-C9B64B7AE293}" srcOrd="1" destOrd="0" presId="urn:microsoft.com/office/officeart/2005/8/layout/orgChart1"/>
    <dgm:cxn modelId="{38C50D7A-87EB-4A10-9B6B-F56B9155DFEE}" type="presParOf" srcId="{EA69E8AD-61A6-4B72-9D39-F94E3B6D3014}" destId="{A510BCCB-C90F-4330-BF28-9EABE1C15F8B}" srcOrd="1" destOrd="0" presId="urn:microsoft.com/office/officeart/2005/8/layout/orgChart1"/>
    <dgm:cxn modelId="{D037F6EA-631C-4315-B74E-C39642627685}" type="presParOf" srcId="{A510BCCB-C90F-4330-BF28-9EABE1C15F8B}" destId="{E943EE86-D500-44EF-9AC8-680B5AD1D5D3}" srcOrd="0" destOrd="0" presId="urn:microsoft.com/office/officeart/2005/8/layout/orgChart1"/>
    <dgm:cxn modelId="{DBDD6729-7AB0-4DD3-8F9D-19622E3DBFB1}" type="presParOf" srcId="{A510BCCB-C90F-4330-BF28-9EABE1C15F8B}" destId="{C084D812-355D-4BAC-AD3A-8E2537A436D9}" srcOrd="1" destOrd="0" presId="urn:microsoft.com/office/officeart/2005/8/layout/orgChart1"/>
    <dgm:cxn modelId="{28A09867-A1ED-42C1-9656-89A0C25D9B54}" type="presParOf" srcId="{C084D812-355D-4BAC-AD3A-8E2537A436D9}" destId="{1024C00D-547E-4072-9949-155EAA5330AB}" srcOrd="0" destOrd="0" presId="urn:microsoft.com/office/officeart/2005/8/layout/orgChart1"/>
    <dgm:cxn modelId="{5C7E3D38-61F1-49CB-AC6D-34EAB540C751}" type="presParOf" srcId="{1024C00D-547E-4072-9949-155EAA5330AB}" destId="{A0B8FCF2-2380-47B2-8672-FB6BFC744FF3}" srcOrd="0" destOrd="0" presId="urn:microsoft.com/office/officeart/2005/8/layout/orgChart1"/>
    <dgm:cxn modelId="{68E73578-A947-4D4D-8A49-3B7F08369B6D}" type="presParOf" srcId="{1024C00D-547E-4072-9949-155EAA5330AB}" destId="{481DA182-A96E-41E5-82B1-1E01E4F2E9DB}" srcOrd="1" destOrd="0" presId="urn:microsoft.com/office/officeart/2005/8/layout/orgChart1"/>
    <dgm:cxn modelId="{EA03F731-6F98-4BD8-96A2-0B952833A85F}" type="presParOf" srcId="{C084D812-355D-4BAC-AD3A-8E2537A436D9}" destId="{65DFB427-D2D6-4D6F-8A8D-EB0FE5CBAD63}" srcOrd="1" destOrd="0" presId="urn:microsoft.com/office/officeart/2005/8/layout/orgChart1"/>
    <dgm:cxn modelId="{8E4F09E4-02A2-40AB-B65A-F6AB04A7A36E}" type="presParOf" srcId="{65DFB427-D2D6-4D6F-8A8D-EB0FE5CBAD63}" destId="{BDED3FC0-E0D7-46BE-BCB9-A7818F469E45}" srcOrd="0" destOrd="0" presId="urn:microsoft.com/office/officeart/2005/8/layout/orgChart1"/>
    <dgm:cxn modelId="{61AA2396-3439-4190-8FF1-0140B6E7CEFD}" type="presParOf" srcId="{65DFB427-D2D6-4D6F-8A8D-EB0FE5CBAD63}" destId="{1ED417CC-EB4B-4177-A5EA-DACE26C68869}" srcOrd="1" destOrd="0" presId="urn:microsoft.com/office/officeart/2005/8/layout/orgChart1"/>
    <dgm:cxn modelId="{7A729976-7C22-4B96-B724-74134D007AFE}" type="presParOf" srcId="{1ED417CC-EB4B-4177-A5EA-DACE26C68869}" destId="{F81B073F-A054-4112-AE7E-4B362F93C725}" srcOrd="0" destOrd="0" presId="urn:microsoft.com/office/officeart/2005/8/layout/orgChart1"/>
    <dgm:cxn modelId="{1C048D65-B020-4097-89D0-7609EE2B4AB5}" type="presParOf" srcId="{F81B073F-A054-4112-AE7E-4B362F93C725}" destId="{FD010F23-5796-4B99-A75B-8B4CFF750B15}" srcOrd="0" destOrd="0" presId="urn:microsoft.com/office/officeart/2005/8/layout/orgChart1"/>
    <dgm:cxn modelId="{8EE1C679-F6C9-4A7D-82D0-146CE7557638}" type="presParOf" srcId="{F81B073F-A054-4112-AE7E-4B362F93C725}" destId="{CE6306F3-DD8D-429B-9FB2-83E401E79532}" srcOrd="1" destOrd="0" presId="urn:microsoft.com/office/officeart/2005/8/layout/orgChart1"/>
    <dgm:cxn modelId="{D48E2F85-CEF6-46A4-8742-FB2A31B495C7}" type="presParOf" srcId="{1ED417CC-EB4B-4177-A5EA-DACE26C68869}" destId="{3205DA3C-CFB5-45DA-8853-C8879F9882A1}" srcOrd="1" destOrd="0" presId="urn:microsoft.com/office/officeart/2005/8/layout/orgChart1"/>
    <dgm:cxn modelId="{FD3EAA06-FBE5-4FBD-9AE8-D0DBE236CA0C}" type="presParOf" srcId="{1ED417CC-EB4B-4177-A5EA-DACE26C68869}" destId="{3AD5D432-D5C6-4EBD-8679-AAE260A89985}" srcOrd="2" destOrd="0" presId="urn:microsoft.com/office/officeart/2005/8/layout/orgChart1"/>
    <dgm:cxn modelId="{F7D94A2F-D65D-4D3B-BFCB-7AE232F81135}" type="presParOf" srcId="{65DFB427-D2D6-4D6F-8A8D-EB0FE5CBAD63}" destId="{386C9544-1ECF-4903-92E8-9FA7773FEF86}" srcOrd="2" destOrd="0" presId="urn:microsoft.com/office/officeart/2005/8/layout/orgChart1"/>
    <dgm:cxn modelId="{A9654D84-4255-42A0-B1ED-EA84B3C52B6F}" type="presParOf" srcId="{65DFB427-D2D6-4D6F-8A8D-EB0FE5CBAD63}" destId="{5E11E425-EDA7-4B96-A415-F7067A1E6EBE}" srcOrd="3" destOrd="0" presId="urn:microsoft.com/office/officeart/2005/8/layout/orgChart1"/>
    <dgm:cxn modelId="{7DE6DC14-C010-46E6-86B7-779B8CA390F7}" type="presParOf" srcId="{5E11E425-EDA7-4B96-A415-F7067A1E6EBE}" destId="{4BA8930C-F018-431C-A7A6-0C05ED8057BC}" srcOrd="0" destOrd="0" presId="urn:microsoft.com/office/officeart/2005/8/layout/orgChart1"/>
    <dgm:cxn modelId="{507F72FF-B715-4804-A53D-6242A6FEC689}" type="presParOf" srcId="{4BA8930C-F018-431C-A7A6-0C05ED8057BC}" destId="{8D1697B0-4881-417A-8723-FD97451869F9}" srcOrd="0" destOrd="0" presId="urn:microsoft.com/office/officeart/2005/8/layout/orgChart1"/>
    <dgm:cxn modelId="{DAB323EC-F3F0-43C1-A16D-C5EC850EB404}" type="presParOf" srcId="{4BA8930C-F018-431C-A7A6-0C05ED8057BC}" destId="{76154CD8-0FC6-474A-A765-3D0A40E359F1}" srcOrd="1" destOrd="0" presId="urn:microsoft.com/office/officeart/2005/8/layout/orgChart1"/>
    <dgm:cxn modelId="{0D010CA8-81FE-4C41-8416-BF2450AD77AF}" type="presParOf" srcId="{5E11E425-EDA7-4B96-A415-F7067A1E6EBE}" destId="{D5FD2509-B917-4C8B-BFC8-2040A05CB339}" srcOrd="1" destOrd="0" presId="urn:microsoft.com/office/officeart/2005/8/layout/orgChart1"/>
    <dgm:cxn modelId="{BD3CCBEB-44D8-4E98-98D1-4B4301D13006}" type="presParOf" srcId="{5E11E425-EDA7-4B96-A415-F7067A1E6EBE}" destId="{311D1BE6-9EFA-4C14-94E0-075907502E7D}" srcOrd="2" destOrd="0" presId="urn:microsoft.com/office/officeart/2005/8/layout/orgChart1"/>
    <dgm:cxn modelId="{976F6EC6-280D-4E16-8CB5-88D7AC6C07A3}" type="presParOf" srcId="{C084D812-355D-4BAC-AD3A-8E2537A436D9}" destId="{AA85BBCE-40DC-429D-912C-65B176DBA370}" srcOrd="2" destOrd="0" presId="urn:microsoft.com/office/officeart/2005/8/layout/orgChart1"/>
    <dgm:cxn modelId="{6351C976-231A-43B7-85CB-37191AC9108A}" type="presParOf" srcId="{A510BCCB-C90F-4330-BF28-9EABE1C15F8B}" destId="{58F84140-9C0A-48B5-89E3-BCD2F7D7BB07}" srcOrd="2" destOrd="0" presId="urn:microsoft.com/office/officeart/2005/8/layout/orgChart1"/>
    <dgm:cxn modelId="{4153910E-3AD5-4304-BEBA-DD7B5257CE3A}" type="presParOf" srcId="{A510BCCB-C90F-4330-BF28-9EABE1C15F8B}" destId="{85AC4BFA-6EF5-4F35-9037-F3051A9FC581}" srcOrd="3" destOrd="0" presId="urn:microsoft.com/office/officeart/2005/8/layout/orgChart1"/>
    <dgm:cxn modelId="{AE19497A-C44E-456F-9B2F-C2E9FD0D2D5A}" type="presParOf" srcId="{85AC4BFA-6EF5-4F35-9037-F3051A9FC581}" destId="{935DAB31-CBBB-4572-819A-B324B6244899}" srcOrd="0" destOrd="0" presId="urn:microsoft.com/office/officeart/2005/8/layout/orgChart1"/>
    <dgm:cxn modelId="{74CE8F1C-6647-4C26-B659-3F5488A62AAD}" type="presParOf" srcId="{935DAB31-CBBB-4572-819A-B324B6244899}" destId="{C9BE1609-91BD-44BC-BF21-22E9ED3E9548}" srcOrd="0" destOrd="0" presId="urn:microsoft.com/office/officeart/2005/8/layout/orgChart1"/>
    <dgm:cxn modelId="{57CE30FA-3689-4BE0-967B-90A7430343EE}" type="presParOf" srcId="{935DAB31-CBBB-4572-819A-B324B6244899}" destId="{129E9669-A6FC-45E8-B8A7-8B14784F5E2C}" srcOrd="1" destOrd="0" presId="urn:microsoft.com/office/officeart/2005/8/layout/orgChart1"/>
    <dgm:cxn modelId="{7BA91551-C6A7-4297-BE06-094B2D1BBF37}" type="presParOf" srcId="{85AC4BFA-6EF5-4F35-9037-F3051A9FC581}" destId="{101900E7-38D5-47EB-A2DB-C8C78A92750F}" srcOrd="1" destOrd="0" presId="urn:microsoft.com/office/officeart/2005/8/layout/orgChart1"/>
    <dgm:cxn modelId="{1E2A8541-161A-4676-83B3-C1916E90CDCC}" type="presParOf" srcId="{101900E7-38D5-47EB-A2DB-C8C78A92750F}" destId="{55E12A04-3945-416B-8D84-8012F559532A}" srcOrd="0" destOrd="0" presId="urn:microsoft.com/office/officeart/2005/8/layout/orgChart1"/>
    <dgm:cxn modelId="{956E48F9-8F5F-47C9-AC40-541C7F4CEF15}" type="presParOf" srcId="{101900E7-38D5-47EB-A2DB-C8C78A92750F}" destId="{4882E6BD-3E38-4EDF-9A6D-FBDB5110C2B0}" srcOrd="1" destOrd="0" presId="urn:microsoft.com/office/officeart/2005/8/layout/orgChart1"/>
    <dgm:cxn modelId="{F076E0E5-8F44-450E-B1DE-D543065AC34D}" type="presParOf" srcId="{4882E6BD-3E38-4EDF-9A6D-FBDB5110C2B0}" destId="{5B8070D0-BF1A-42D3-9CA8-52DD87815B00}" srcOrd="0" destOrd="0" presId="urn:microsoft.com/office/officeart/2005/8/layout/orgChart1"/>
    <dgm:cxn modelId="{BFD4F08F-DBC4-4E19-BC35-88CA84D627E9}" type="presParOf" srcId="{5B8070D0-BF1A-42D3-9CA8-52DD87815B00}" destId="{06BEC28B-0615-4B45-937E-382B2F5A5DC4}" srcOrd="0" destOrd="0" presId="urn:microsoft.com/office/officeart/2005/8/layout/orgChart1"/>
    <dgm:cxn modelId="{0AA7CC8D-BC73-4997-8B40-38462A91C9C5}" type="presParOf" srcId="{5B8070D0-BF1A-42D3-9CA8-52DD87815B00}" destId="{948D259D-4E1A-4284-BD01-D714D6918B39}" srcOrd="1" destOrd="0" presId="urn:microsoft.com/office/officeart/2005/8/layout/orgChart1"/>
    <dgm:cxn modelId="{259ED858-C33D-4271-A750-3A380405281E}" type="presParOf" srcId="{4882E6BD-3E38-4EDF-9A6D-FBDB5110C2B0}" destId="{43911F0F-2433-465B-A391-62CE6CCA7C24}" srcOrd="1" destOrd="0" presId="urn:microsoft.com/office/officeart/2005/8/layout/orgChart1"/>
    <dgm:cxn modelId="{CF8101D9-F29A-411B-B13D-72CD78D408D2}" type="presParOf" srcId="{4882E6BD-3E38-4EDF-9A6D-FBDB5110C2B0}" destId="{ED5E84FD-A4BA-45C5-8F92-85801AF22116}" srcOrd="2" destOrd="0" presId="urn:microsoft.com/office/officeart/2005/8/layout/orgChart1"/>
    <dgm:cxn modelId="{C641F62E-FE02-4074-995D-0835C1F5665A}" type="presParOf" srcId="{101900E7-38D5-47EB-A2DB-C8C78A92750F}" destId="{A3295060-F5BA-439A-B79C-0FB28F7DF305}" srcOrd="2" destOrd="0" presId="urn:microsoft.com/office/officeart/2005/8/layout/orgChart1"/>
    <dgm:cxn modelId="{820792B8-ABBD-4A9F-95D3-2C988A16832F}" type="presParOf" srcId="{101900E7-38D5-47EB-A2DB-C8C78A92750F}" destId="{5CA3ADF5-32E9-4386-8287-3D6938FBB1DA}" srcOrd="3" destOrd="0" presId="urn:microsoft.com/office/officeart/2005/8/layout/orgChart1"/>
    <dgm:cxn modelId="{EF767B93-9441-4525-8143-87F5D0569E42}" type="presParOf" srcId="{5CA3ADF5-32E9-4386-8287-3D6938FBB1DA}" destId="{93BE05B9-C14F-4855-B487-653771F89ECD}" srcOrd="0" destOrd="0" presId="urn:microsoft.com/office/officeart/2005/8/layout/orgChart1"/>
    <dgm:cxn modelId="{BCBECF0C-0E40-4727-B5E6-F4601B1143DE}" type="presParOf" srcId="{93BE05B9-C14F-4855-B487-653771F89ECD}" destId="{6D438BE3-CEAC-467D-8EB7-E971224D0572}" srcOrd="0" destOrd="0" presId="urn:microsoft.com/office/officeart/2005/8/layout/orgChart1"/>
    <dgm:cxn modelId="{BBCAFB41-D73B-4F60-8E3E-A907D8C92494}" type="presParOf" srcId="{93BE05B9-C14F-4855-B487-653771F89ECD}" destId="{657A62D6-6D73-4013-9EA2-88D7CA1500A6}" srcOrd="1" destOrd="0" presId="urn:microsoft.com/office/officeart/2005/8/layout/orgChart1"/>
    <dgm:cxn modelId="{77366DB2-55F8-488E-9C9D-B335CDF678A1}" type="presParOf" srcId="{5CA3ADF5-32E9-4386-8287-3D6938FBB1DA}" destId="{5B1A6E21-2B2B-4D2A-9DB7-3D44B8A074E7}" srcOrd="1" destOrd="0" presId="urn:microsoft.com/office/officeart/2005/8/layout/orgChart1"/>
    <dgm:cxn modelId="{1E987B26-0BC8-46A6-894E-8D5577782D76}" type="presParOf" srcId="{5CA3ADF5-32E9-4386-8287-3D6938FBB1DA}" destId="{569F67CC-41E7-44CE-ABD5-1D330135C491}" srcOrd="2" destOrd="0" presId="urn:microsoft.com/office/officeart/2005/8/layout/orgChart1"/>
    <dgm:cxn modelId="{F14F259E-9A77-457C-B92F-DC9D0ED9E39F}" type="presParOf" srcId="{85AC4BFA-6EF5-4F35-9037-F3051A9FC581}" destId="{172D218D-8C66-45B5-BCD3-1C49A1AEEBDD}" srcOrd="2" destOrd="0" presId="urn:microsoft.com/office/officeart/2005/8/layout/orgChart1"/>
    <dgm:cxn modelId="{A45F44F1-1036-485E-A7AA-04AC931D0291}" type="presParOf" srcId="{A510BCCB-C90F-4330-BF28-9EABE1C15F8B}" destId="{424A5BA1-FE39-4255-9A83-A6957E23C55C}" srcOrd="4" destOrd="0" presId="urn:microsoft.com/office/officeart/2005/8/layout/orgChart1"/>
    <dgm:cxn modelId="{2AF6DF4F-26D1-4143-80B5-331451E11CC4}" type="presParOf" srcId="{A510BCCB-C90F-4330-BF28-9EABE1C15F8B}" destId="{F87BE209-272E-4675-90D0-A720A0643480}" srcOrd="5" destOrd="0" presId="urn:microsoft.com/office/officeart/2005/8/layout/orgChart1"/>
    <dgm:cxn modelId="{B30AA61D-811E-4F2A-B94F-3AF930BD2E22}" type="presParOf" srcId="{F87BE209-272E-4675-90D0-A720A0643480}" destId="{A8901E14-4281-4F3A-90D4-6D2B8BD39BEB}" srcOrd="0" destOrd="0" presId="urn:microsoft.com/office/officeart/2005/8/layout/orgChart1"/>
    <dgm:cxn modelId="{A31A1E9B-548C-4428-96DA-A1DE447D7617}" type="presParOf" srcId="{A8901E14-4281-4F3A-90D4-6D2B8BD39BEB}" destId="{F8956946-320E-4047-BB48-177260560B97}" srcOrd="0" destOrd="0" presId="urn:microsoft.com/office/officeart/2005/8/layout/orgChart1"/>
    <dgm:cxn modelId="{8FF908D9-F616-4023-9F8E-D716C79B52FA}" type="presParOf" srcId="{A8901E14-4281-4F3A-90D4-6D2B8BD39BEB}" destId="{6CC4A278-47C4-4897-8926-27F01A65334C}" srcOrd="1" destOrd="0" presId="urn:microsoft.com/office/officeart/2005/8/layout/orgChart1"/>
    <dgm:cxn modelId="{D207AEA0-25F7-4685-8DBD-4C1705F54722}" type="presParOf" srcId="{F87BE209-272E-4675-90D0-A720A0643480}" destId="{7D5D8A55-2BCA-4E8C-B577-49D32891AC4F}" srcOrd="1" destOrd="0" presId="urn:microsoft.com/office/officeart/2005/8/layout/orgChart1"/>
    <dgm:cxn modelId="{013843F9-ABC8-4063-A12C-7C3AD804DBF4}" type="presParOf" srcId="{7D5D8A55-2BCA-4E8C-B577-49D32891AC4F}" destId="{3BD03EA9-7658-4E23-86C4-4FC287B50571}" srcOrd="0" destOrd="0" presId="urn:microsoft.com/office/officeart/2005/8/layout/orgChart1"/>
    <dgm:cxn modelId="{CA9D4DEA-E2F9-4BC3-986A-4A715A38E94D}" type="presParOf" srcId="{7D5D8A55-2BCA-4E8C-B577-49D32891AC4F}" destId="{FC9C3C24-CF4F-461C-A585-2B54946C38C1}" srcOrd="1" destOrd="0" presId="urn:microsoft.com/office/officeart/2005/8/layout/orgChart1"/>
    <dgm:cxn modelId="{388D21B5-3A57-42E2-A299-9F4744E2C644}" type="presParOf" srcId="{FC9C3C24-CF4F-461C-A585-2B54946C38C1}" destId="{2623E7C2-F8B0-4D82-9323-6E5DC303739E}" srcOrd="0" destOrd="0" presId="urn:microsoft.com/office/officeart/2005/8/layout/orgChart1"/>
    <dgm:cxn modelId="{9C8B659C-DD6A-4B7D-AEE6-2017B81C4821}" type="presParOf" srcId="{2623E7C2-F8B0-4D82-9323-6E5DC303739E}" destId="{3F368858-AAA8-44F8-8465-832206EEC0AE}" srcOrd="0" destOrd="0" presId="urn:microsoft.com/office/officeart/2005/8/layout/orgChart1"/>
    <dgm:cxn modelId="{7C1BBE42-8067-41E8-BF45-A32B3C1373E0}" type="presParOf" srcId="{2623E7C2-F8B0-4D82-9323-6E5DC303739E}" destId="{4754B202-31DB-4745-92F4-C21DF81151E5}" srcOrd="1" destOrd="0" presId="urn:microsoft.com/office/officeart/2005/8/layout/orgChart1"/>
    <dgm:cxn modelId="{02A5CBB1-B163-4CCA-97AA-82D796737EB5}" type="presParOf" srcId="{FC9C3C24-CF4F-461C-A585-2B54946C38C1}" destId="{B85BD527-53FD-4F93-9B23-D2A4616C1B82}" srcOrd="1" destOrd="0" presId="urn:microsoft.com/office/officeart/2005/8/layout/orgChart1"/>
    <dgm:cxn modelId="{8BB1E27C-4499-4560-A05B-C164FDA8F2EC}" type="presParOf" srcId="{FC9C3C24-CF4F-461C-A585-2B54946C38C1}" destId="{A4745128-23C9-4244-85D7-71F38A7AC6EC}" srcOrd="2" destOrd="0" presId="urn:microsoft.com/office/officeart/2005/8/layout/orgChart1"/>
    <dgm:cxn modelId="{E377FE56-D908-48EB-9172-3B9B7CFD493C}" type="presParOf" srcId="{7D5D8A55-2BCA-4E8C-B577-49D32891AC4F}" destId="{F5A415A8-C0B2-45AE-B0BD-24FD314C0431}" srcOrd="2" destOrd="0" presId="urn:microsoft.com/office/officeart/2005/8/layout/orgChart1"/>
    <dgm:cxn modelId="{6EDDF51C-61B3-4376-A62A-F0356852C1DD}" type="presParOf" srcId="{7D5D8A55-2BCA-4E8C-B577-49D32891AC4F}" destId="{CCC1D3B5-3FAE-4482-B06F-01CF18A07DF5}" srcOrd="3" destOrd="0" presId="urn:microsoft.com/office/officeart/2005/8/layout/orgChart1"/>
    <dgm:cxn modelId="{D93AE803-4BBC-43AE-A6EB-5E18D1677C85}" type="presParOf" srcId="{CCC1D3B5-3FAE-4482-B06F-01CF18A07DF5}" destId="{0988F366-4E32-48A4-B6C0-B51145C5457B}" srcOrd="0" destOrd="0" presId="urn:microsoft.com/office/officeart/2005/8/layout/orgChart1"/>
    <dgm:cxn modelId="{795D4558-FE47-49E7-93B9-D94A7B4E412A}" type="presParOf" srcId="{0988F366-4E32-48A4-B6C0-B51145C5457B}" destId="{6D90CF0C-405D-4C91-AF41-677E99D08FBB}" srcOrd="0" destOrd="0" presId="urn:microsoft.com/office/officeart/2005/8/layout/orgChart1"/>
    <dgm:cxn modelId="{5B178100-4DA5-40DE-AB5A-D25E62D3AF69}" type="presParOf" srcId="{0988F366-4E32-48A4-B6C0-B51145C5457B}" destId="{A6F23D5E-7AE7-43C9-B5F5-32A1030A484B}" srcOrd="1" destOrd="0" presId="urn:microsoft.com/office/officeart/2005/8/layout/orgChart1"/>
    <dgm:cxn modelId="{6689FA44-C9BF-47C9-9103-91C9CC63ECC9}" type="presParOf" srcId="{CCC1D3B5-3FAE-4482-B06F-01CF18A07DF5}" destId="{7FE6DAF0-3EAD-4336-9437-67225956E041}" srcOrd="1" destOrd="0" presId="urn:microsoft.com/office/officeart/2005/8/layout/orgChart1"/>
    <dgm:cxn modelId="{533F81A7-2B39-48E7-A621-76527E366149}" type="presParOf" srcId="{CCC1D3B5-3FAE-4482-B06F-01CF18A07DF5}" destId="{EEADE49E-630F-4EA1-9E3A-20459783720E}" srcOrd="2" destOrd="0" presId="urn:microsoft.com/office/officeart/2005/8/layout/orgChart1"/>
    <dgm:cxn modelId="{DEC4B37B-5453-4486-9214-8034312D2861}" type="presParOf" srcId="{7D5D8A55-2BCA-4E8C-B577-49D32891AC4F}" destId="{AB45B5CC-F5E1-42AD-B03B-A07EF7F5C5C1}" srcOrd="4" destOrd="0" presId="urn:microsoft.com/office/officeart/2005/8/layout/orgChart1"/>
    <dgm:cxn modelId="{42D36BD8-BA78-4B9F-8B7F-7401EF48E25A}" type="presParOf" srcId="{7D5D8A55-2BCA-4E8C-B577-49D32891AC4F}" destId="{C8C45276-C215-4A87-AEF7-E55A8B05ED75}" srcOrd="5" destOrd="0" presId="urn:microsoft.com/office/officeart/2005/8/layout/orgChart1"/>
    <dgm:cxn modelId="{EF4607D3-98AA-436F-A04A-5F604A5CEC3E}" type="presParOf" srcId="{C8C45276-C215-4A87-AEF7-E55A8B05ED75}" destId="{2217AD45-58B3-443B-9709-3C0650ED4561}" srcOrd="0" destOrd="0" presId="urn:microsoft.com/office/officeart/2005/8/layout/orgChart1"/>
    <dgm:cxn modelId="{A8B8F5FD-BB0A-49F5-BB56-FA35ED2B5EE6}" type="presParOf" srcId="{2217AD45-58B3-443B-9709-3C0650ED4561}" destId="{888C60B7-7C9B-454A-B15F-C1971C613790}" srcOrd="0" destOrd="0" presId="urn:microsoft.com/office/officeart/2005/8/layout/orgChart1"/>
    <dgm:cxn modelId="{CE3D825B-7F5B-46EC-A9DF-39EB00C86E4E}" type="presParOf" srcId="{2217AD45-58B3-443B-9709-3C0650ED4561}" destId="{359D0CF0-AA6B-4C43-932C-BB79157241B0}" srcOrd="1" destOrd="0" presId="urn:microsoft.com/office/officeart/2005/8/layout/orgChart1"/>
    <dgm:cxn modelId="{FE0C387E-28AD-40AD-BF15-E278807680FE}" type="presParOf" srcId="{C8C45276-C215-4A87-AEF7-E55A8B05ED75}" destId="{01FDF600-F76C-43ED-9EF6-6E8F0A17B061}" srcOrd="1" destOrd="0" presId="urn:microsoft.com/office/officeart/2005/8/layout/orgChart1"/>
    <dgm:cxn modelId="{38FDC035-AF30-4AE8-A173-ADD307BF0DE5}" type="presParOf" srcId="{C8C45276-C215-4A87-AEF7-E55A8B05ED75}" destId="{E1CDF1D2-813C-4809-868B-0F6BEDE3454B}" srcOrd="2" destOrd="0" presId="urn:microsoft.com/office/officeart/2005/8/layout/orgChart1"/>
    <dgm:cxn modelId="{0723D0BB-1D34-4C0E-9FB1-3AC10A08A38E}" type="presParOf" srcId="{F87BE209-272E-4675-90D0-A720A0643480}" destId="{8F3DBF33-1E76-4145-8328-509FE680BDCE}" srcOrd="2" destOrd="0" presId="urn:microsoft.com/office/officeart/2005/8/layout/orgChart1"/>
    <dgm:cxn modelId="{F9D0E410-90C7-4619-A501-CBE4E6434498}" type="presParOf" srcId="{A510BCCB-C90F-4330-BF28-9EABE1C15F8B}" destId="{974E23D9-3E5F-4E26-B6B1-5036400D865B}" srcOrd="6" destOrd="0" presId="urn:microsoft.com/office/officeart/2005/8/layout/orgChart1"/>
    <dgm:cxn modelId="{C1CA88D8-FDA1-44FD-B784-0A0DC0850AB0}" type="presParOf" srcId="{A510BCCB-C90F-4330-BF28-9EABE1C15F8B}" destId="{6171C17F-149F-4462-850D-848E24D14342}" srcOrd="7" destOrd="0" presId="urn:microsoft.com/office/officeart/2005/8/layout/orgChart1"/>
    <dgm:cxn modelId="{D3893817-D282-4579-B3F7-EC04A44B5BFF}" type="presParOf" srcId="{6171C17F-149F-4462-850D-848E24D14342}" destId="{ECA6C293-E1E5-4554-8C70-C20833F1A26F}" srcOrd="0" destOrd="0" presId="urn:microsoft.com/office/officeart/2005/8/layout/orgChart1"/>
    <dgm:cxn modelId="{826AEF28-13C0-4789-B41A-7F463A73E633}" type="presParOf" srcId="{ECA6C293-E1E5-4554-8C70-C20833F1A26F}" destId="{1A474AFD-69ED-41D8-98D9-CA6FAEA28CAE}" srcOrd="0" destOrd="0" presId="urn:microsoft.com/office/officeart/2005/8/layout/orgChart1"/>
    <dgm:cxn modelId="{E47257EE-E5A9-48EE-9D4C-43FFB0CC1D57}" type="presParOf" srcId="{ECA6C293-E1E5-4554-8C70-C20833F1A26F}" destId="{5DBC33C8-A823-4B7B-AF22-56A0BFFDAC20}" srcOrd="1" destOrd="0" presId="urn:microsoft.com/office/officeart/2005/8/layout/orgChart1"/>
    <dgm:cxn modelId="{B36D25D6-0736-46C2-BA68-BA43BD53CC0D}" type="presParOf" srcId="{6171C17F-149F-4462-850D-848E24D14342}" destId="{F73C4709-3D8E-4F7E-9CBF-6437420283F5}" srcOrd="1" destOrd="0" presId="urn:microsoft.com/office/officeart/2005/8/layout/orgChart1"/>
    <dgm:cxn modelId="{1E4F639E-5302-4E86-95D5-1A9BF5FA71BE}" type="presParOf" srcId="{F73C4709-3D8E-4F7E-9CBF-6437420283F5}" destId="{1D58E057-CCD1-46D6-B8F2-7E86A0F115B4}" srcOrd="0" destOrd="0" presId="urn:microsoft.com/office/officeart/2005/8/layout/orgChart1"/>
    <dgm:cxn modelId="{731957CD-EC87-444D-998D-B1A9F89279DD}" type="presParOf" srcId="{F73C4709-3D8E-4F7E-9CBF-6437420283F5}" destId="{A697A6CB-DEF8-493F-B692-D1D30F4B9BB5}" srcOrd="1" destOrd="0" presId="urn:microsoft.com/office/officeart/2005/8/layout/orgChart1"/>
    <dgm:cxn modelId="{94159F32-0993-48FA-B8F6-DD4CE001C6C0}" type="presParOf" srcId="{A697A6CB-DEF8-493F-B692-D1D30F4B9BB5}" destId="{AC5361C8-0EC9-4DB8-9880-239CB913252E}" srcOrd="0" destOrd="0" presId="urn:microsoft.com/office/officeart/2005/8/layout/orgChart1"/>
    <dgm:cxn modelId="{25AD9AD1-8372-449E-B79C-559484D8A125}" type="presParOf" srcId="{AC5361C8-0EC9-4DB8-9880-239CB913252E}" destId="{BC2BF1FE-B64B-45E0-A45F-7A07C698F261}" srcOrd="0" destOrd="0" presId="urn:microsoft.com/office/officeart/2005/8/layout/orgChart1"/>
    <dgm:cxn modelId="{331407AD-8732-4E3F-92B2-00205F2CF7FA}" type="presParOf" srcId="{AC5361C8-0EC9-4DB8-9880-239CB913252E}" destId="{8C9D333B-62DF-4DCC-93D3-F3FAB166CE24}" srcOrd="1" destOrd="0" presId="urn:microsoft.com/office/officeart/2005/8/layout/orgChart1"/>
    <dgm:cxn modelId="{1EDA49FD-8AA0-4EF2-A878-0DF548B0E42C}" type="presParOf" srcId="{A697A6CB-DEF8-493F-B692-D1D30F4B9BB5}" destId="{473D026E-2BE6-43D0-826F-8526E03805BF}" srcOrd="1" destOrd="0" presId="urn:microsoft.com/office/officeart/2005/8/layout/orgChart1"/>
    <dgm:cxn modelId="{35C5F72E-9A42-4BB5-924D-616F810C9974}" type="presParOf" srcId="{A697A6CB-DEF8-493F-B692-D1D30F4B9BB5}" destId="{FB532DF8-67EE-400F-8C7C-4AA2F9ABA66E}" srcOrd="2" destOrd="0" presId="urn:microsoft.com/office/officeart/2005/8/layout/orgChart1"/>
    <dgm:cxn modelId="{1E5432C4-963E-4A67-99FD-D66DB533B105}" type="presParOf" srcId="{F73C4709-3D8E-4F7E-9CBF-6437420283F5}" destId="{06F8C679-3B27-41E8-8823-23A816C1E1C0}" srcOrd="2" destOrd="0" presId="urn:microsoft.com/office/officeart/2005/8/layout/orgChart1"/>
    <dgm:cxn modelId="{2BF3325C-4940-410C-ABE4-9635A78B928E}" type="presParOf" srcId="{F73C4709-3D8E-4F7E-9CBF-6437420283F5}" destId="{A8AB62F8-72A4-411D-90E3-E4FCCE7E96F5}" srcOrd="3" destOrd="0" presId="urn:microsoft.com/office/officeart/2005/8/layout/orgChart1"/>
    <dgm:cxn modelId="{F28F8CBD-8673-4990-8120-692F6BD59DB3}" type="presParOf" srcId="{A8AB62F8-72A4-411D-90E3-E4FCCE7E96F5}" destId="{F70DF71B-AF24-4F8A-91F7-CFDAA5056D3C}" srcOrd="0" destOrd="0" presId="urn:microsoft.com/office/officeart/2005/8/layout/orgChart1"/>
    <dgm:cxn modelId="{A151FD5A-D5C1-49C2-8CA5-6D23F90DF636}" type="presParOf" srcId="{F70DF71B-AF24-4F8A-91F7-CFDAA5056D3C}" destId="{EAF8C346-0984-46B5-A2B7-70C6990390F6}" srcOrd="0" destOrd="0" presId="urn:microsoft.com/office/officeart/2005/8/layout/orgChart1"/>
    <dgm:cxn modelId="{91EA49A9-2C8C-4CA2-B2F5-43B25A368254}" type="presParOf" srcId="{F70DF71B-AF24-4F8A-91F7-CFDAA5056D3C}" destId="{8F1BF392-2C80-40A5-9737-1C1456A21A82}" srcOrd="1" destOrd="0" presId="urn:microsoft.com/office/officeart/2005/8/layout/orgChart1"/>
    <dgm:cxn modelId="{A4DE087C-A952-4616-9754-C2D9490474B9}" type="presParOf" srcId="{A8AB62F8-72A4-411D-90E3-E4FCCE7E96F5}" destId="{D684BA44-8059-41D0-91A1-0F871D568F15}" srcOrd="1" destOrd="0" presId="urn:microsoft.com/office/officeart/2005/8/layout/orgChart1"/>
    <dgm:cxn modelId="{E2A4BF1C-3576-4571-856A-2EFA1DBC2EF0}" type="presParOf" srcId="{A8AB62F8-72A4-411D-90E3-E4FCCE7E96F5}" destId="{D7EA89E4-E9D5-4C25-A26E-15027A795827}" srcOrd="2" destOrd="0" presId="urn:microsoft.com/office/officeart/2005/8/layout/orgChart1"/>
    <dgm:cxn modelId="{8AFDFC99-8424-4A09-A317-6BBE6CF58450}" type="presParOf" srcId="{6171C17F-149F-4462-850D-848E24D14342}" destId="{DB416FB9-054D-45E9-B167-0FB161664B27}" srcOrd="2" destOrd="0" presId="urn:microsoft.com/office/officeart/2005/8/layout/orgChart1"/>
    <dgm:cxn modelId="{D86A09AD-1134-425E-B45E-0EDD5AA1A463}" type="presParOf" srcId="{EA69E8AD-61A6-4B72-9D39-F94E3B6D3014}" destId="{2A5E0D54-54A9-4426-8809-A28582F988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8C679-3B27-41E8-8823-23A816C1E1C0}">
      <dsp:nvSpPr>
        <dsp:cNvPr id="0" name=""/>
        <dsp:cNvSpPr/>
      </dsp:nvSpPr>
      <dsp:spPr>
        <a:xfrm>
          <a:off x="6266277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8E057-CCD1-46D6-B8F2-7E86A0F115B4}">
      <dsp:nvSpPr>
        <dsp:cNvPr id="0" name=""/>
        <dsp:cNvSpPr/>
      </dsp:nvSpPr>
      <dsp:spPr>
        <a:xfrm>
          <a:off x="6266277" y="1877950"/>
          <a:ext cx="232450" cy="7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49"/>
              </a:lnTo>
              <a:lnTo>
                <a:pt x="232450" y="7128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E23D9-3E5F-4E26-B6B1-5036400D865B}">
      <dsp:nvSpPr>
        <dsp:cNvPr id="0" name=""/>
        <dsp:cNvSpPr/>
      </dsp:nvSpPr>
      <dsp:spPr>
        <a:xfrm>
          <a:off x="4073490" y="777682"/>
          <a:ext cx="2812656" cy="325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15"/>
              </a:lnTo>
              <a:lnTo>
                <a:pt x="2812656" y="162715"/>
              </a:lnTo>
              <a:lnTo>
                <a:pt x="2812656" y="3254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5B5CC-F5E1-42AD-B03B-A07EF7F5C5C1}">
      <dsp:nvSpPr>
        <dsp:cNvPr id="0" name=""/>
        <dsp:cNvSpPr/>
      </dsp:nvSpPr>
      <dsp:spPr>
        <a:xfrm>
          <a:off x="4391173" y="1877950"/>
          <a:ext cx="232450" cy="2913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3384"/>
              </a:lnTo>
              <a:lnTo>
                <a:pt x="232450" y="291338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415A8-C0B2-45AE-B0BD-24FD314C0431}">
      <dsp:nvSpPr>
        <dsp:cNvPr id="0" name=""/>
        <dsp:cNvSpPr/>
      </dsp:nvSpPr>
      <dsp:spPr>
        <a:xfrm>
          <a:off x="4391173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03EA9-7658-4E23-86C4-4FC287B50571}">
      <dsp:nvSpPr>
        <dsp:cNvPr id="0" name=""/>
        <dsp:cNvSpPr/>
      </dsp:nvSpPr>
      <dsp:spPr>
        <a:xfrm>
          <a:off x="4391173" y="1877950"/>
          <a:ext cx="232450" cy="7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49"/>
              </a:lnTo>
              <a:lnTo>
                <a:pt x="232450" y="7128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A5BA1-FE39-4255-9A83-A6957E23C55C}">
      <dsp:nvSpPr>
        <dsp:cNvPr id="0" name=""/>
        <dsp:cNvSpPr/>
      </dsp:nvSpPr>
      <dsp:spPr>
        <a:xfrm>
          <a:off x="4073490" y="777682"/>
          <a:ext cx="937552" cy="325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15"/>
              </a:lnTo>
              <a:lnTo>
                <a:pt x="937552" y="162715"/>
              </a:lnTo>
              <a:lnTo>
                <a:pt x="937552" y="3254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95060-F5BA-439A-B79C-0FB28F7DF305}">
      <dsp:nvSpPr>
        <dsp:cNvPr id="0" name=""/>
        <dsp:cNvSpPr/>
      </dsp:nvSpPr>
      <dsp:spPr>
        <a:xfrm>
          <a:off x="2516069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12A04-3945-416B-8D84-8012F559532A}">
      <dsp:nvSpPr>
        <dsp:cNvPr id="0" name=""/>
        <dsp:cNvSpPr/>
      </dsp:nvSpPr>
      <dsp:spPr>
        <a:xfrm>
          <a:off x="2516069" y="1877950"/>
          <a:ext cx="232450" cy="7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849"/>
              </a:lnTo>
              <a:lnTo>
                <a:pt x="232450" y="7128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84140-9C0A-48B5-89E3-BCD2F7D7BB07}">
      <dsp:nvSpPr>
        <dsp:cNvPr id="0" name=""/>
        <dsp:cNvSpPr/>
      </dsp:nvSpPr>
      <dsp:spPr>
        <a:xfrm>
          <a:off x="3135938" y="777682"/>
          <a:ext cx="937552" cy="325431"/>
        </a:xfrm>
        <a:custGeom>
          <a:avLst/>
          <a:gdLst/>
          <a:ahLst/>
          <a:cxnLst/>
          <a:rect l="0" t="0" r="0" b="0"/>
          <a:pathLst>
            <a:path>
              <a:moveTo>
                <a:pt x="937552" y="0"/>
              </a:moveTo>
              <a:lnTo>
                <a:pt x="937552" y="162715"/>
              </a:lnTo>
              <a:lnTo>
                <a:pt x="0" y="162715"/>
              </a:lnTo>
              <a:lnTo>
                <a:pt x="0" y="3254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C9544-1ECF-4903-92E8-9FA7773FEF86}">
      <dsp:nvSpPr>
        <dsp:cNvPr id="0" name=""/>
        <dsp:cNvSpPr/>
      </dsp:nvSpPr>
      <dsp:spPr>
        <a:xfrm>
          <a:off x="640965" y="1877950"/>
          <a:ext cx="232450" cy="1813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117"/>
              </a:lnTo>
              <a:lnTo>
                <a:pt x="232450" y="1813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D3FC0-E0D7-46BE-BCB9-A7818F469E45}">
      <dsp:nvSpPr>
        <dsp:cNvPr id="0" name=""/>
        <dsp:cNvSpPr/>
      </dsp:nvSpPr>
      <dsp:spPr>
        <a:xfrm>
          <a:off x="640965" y="1877950"/>
          <a:ext cx="204804" cy="697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732"/>
              </a:lnTo>
              <a:lnTo>
                <a:pt x="204804" y="69773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3EE86-D500-44EF-9AC8-680B5AD1D5D3}">
      <dsp:nvSpPr>
        <dsp:cNvPr id="0" name=""/>
        <dsp:cNvSpPr/>
      </dsp:nvSpPr>
      <dsp:spPr>
        <a:xfrm>
          <a:off x="1260834" y="777682"/>
          <a:ext cx="2812656" cy="325431"/>
        </a:xfrm>
        <a:custGeom>
          <a:avLst/>
          <a:gdLst/>
          <a:ahLst/>
          <a:cxnLst/>
          <a:rect l="0" t="0" r="0" b="0"/>
          <a:pathLst>
            <a:path>
              <a:moveTo>
                <a:pt x="2812656" y="0"/>
              </a:moveTo>
              <a:lnTo>
                <a:pt x="2812656" y="162715"/>
              </a:lnTo>
              <a:lnTo>
                <a:pt x="0" y="162715"/>
              </a:lnTo>
              <a:lnTo>
                <a:pt x="0" y="3254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14627-3679-4B90-BD94-26A04B342A09}">
      <dsp:nvSpPr>
        <dsp:cNvPr id="0" name=""/>
        <dsp:cNvSpPr/>
      </dsp:nvSpPr>
      <dsp:spPr>
        <a:xfrm>
          <a:off x="3298654" y="2846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Konsolidasi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dengan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pada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Nilai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Tercatat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Ekuitas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3298654" y="2846"/>
        <a:ext cx="1549672" cy="774836"/>
      </dsp:txXfrm>
    </dsp:sp>
    <dsp:sp modelId="{A0B8FCF2-2380-47B2-8672-FB6BFC744FF3}">
      <dsp:nvSpPr>
        <dsp:cNvPr id="0" name=""/>
        <dsp:cNvSpPr/>
      </dsp:nvSpPr>
      <dsp:spPr>
        <a:xfrm>
          <a:off x="485998" y="1103114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Karakteristik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Konsolidasi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dengan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pada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Nilai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Tercatat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85998" y="1103114"/>
        <a:ext cx="1549672" cy="774836"/>
      </dsp:txXfrm>
    </dsp:sp>
    <dsp:sp modelId="{FD010F23-5796-4B99-A75B-8B4CFF750B15}">
      <dsp:nvSpPr>
        <dsp:cNvPr id="0" name=""/>
        <dsp:cNvSpPr/>
      </dsp:nvSpPr>
      <dsp:spPr>
        <a:xfrm>
          <a:off x="845770" y="2188264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Prosedur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Konsolidasian</a:t>
          </a:r>
          <a:endParaRPr lang="en-US" sz="1500" kern="1200" dirty="0" smtClean="0">
            <a:solidFill>
              <a:srgbClr val="002060"/>
            </a:solidFill>
          </a:endParaRPr>
        </a:p>
      </dsp:txBody>
      <dsp:txXfrm>
        <a:off x="845770" y="2188264"/>
        <a:ext cx="1549672" cy="774836"/>
      </dsp:txXfrm>
    </dsp:sp>
    <dsp:sp modelId="{8D1697B0-4881-417A-8723-FD97451869F9}">
      <dsp:nvSpPr>
        <dsp:cNvPr id="0" name=""/>
        <dsp:cNvSpPr/>
      </dsp:nvSpPr>
      <dsp:spPr>
        <a:xfrm>
          <a:off x="873416" y="3303649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Jurnal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Eliminasi</a:t>
          </a:r>
          <a:endParaRPr lang="en-US" sz="1500" kern="1200" dirty="0" smtClean="0">
            <a:solidFill>
              <a:srgbClr val="002060"/>
            </a:solidFill>
          </a:endParaRPr>
        </a:p>
      </dsp:txBody>
      <dsp:txXfrm>
        <a:off x="873416" y="3303649"/>
        <a:ext cx="1549672" cy="774836"/>
      </dsp:txXfrm>
    </dsp:sp>
    <dsp:sp modelId="{C9BE1609-91BD-44BC-BF21-22E9ED3E9548}">
      <dsp:nvSpPr>
        <dsp:cNvPr id="0" name=""/>
        <dsp:cNvSpPr/>
      </dsp:nvSpPr>
      <dsp:spPr>
        <a:xfrm>
          <a:off x="2361102" y="1103114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dengan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Kepemilikan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Penuh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2361102" y="1103114"/>
        <a:ext cx="1549672" cy="774836"/>
      </dsp:txXfrm>
    </dsp:sp>
    <dsp:sp modelId="{06BEC28B-0615-4B45-937E-382B2F5A5DC4}">
      <dsp:nvSpPr>
        <dsp:cNvPr id="0" name=""/>
        <dsp:cNvSpPr/>
      </dsp:nvSpPr>
      <dsp:spPr>
        <a:xfrm>
          <a:off x="2748520" y="2203381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Sesaat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Setelah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2748520" y="2203381"/>
        <a:ext cx="1549672" cy="774836"/>
      </dsp:txXfrm>
    </dsp:sp>
    <dsp:sp modelId="{6D438BE3-CEAC-467D-8EB7-E971224D0572}">
      <dsp:nvSpPr>
        <dsp:cNvPr id="0" name=""/>
        <dsp:cNvSpPr/>
      </dsp:nvSpPr>
      <dsp:spPr>
        <a:xfrm>
          <a:off x="2748520" y="3303649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Setelah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Periode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2748520" y="3303649"/>
        <a:ext cx="1549672" cy="774836"/>
      </dsp:txXfrm>
    </dsp:sp>
    <dsp:sp modelId="{F8956946-320E-4047-BB48-177260560B97}">
      <dsp:nvSpPr>
        <dsp:cNvPr id="0" name=""/>
        <dsp:cNvSpPr/>
      </dsp:nvSpPr>
      <dsp:spPr>
        <a:xfrm>
          <a:off x="4236206" y="1103114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dengan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Kepemilikan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Sebagian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236206" y="1103114"/>
        <a:ext cx="1549672" cy="774836"/>
      </dsp:txXfrm>
    </dsp:sp>
    <dsp:sp modelId="{3F368858-AAA8-44F8-8465-832206EEC0AE}">
      <dsp:nvSpPr>
        <dsp:cNvPr id="0" name=""/>
        <dsp:cNvSpPr/>
      </dsp:nvSpPr>
      <dsp:spPr>
        <a:xfrm>
          <a:off x="4623624" y="2203381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Kepentingan</a:t>
          </a:r>
          <a:r>
            <a:rPr lang="en-US" sz="1500" kern="1200" dirty="0" smtClean="0">
              <a:solidFill>
                <a:srgbClr val="002060"/>
              </a:solidFill>
            </a:rPr>
            <a:t> Non-</a:t>
          </a:r>
          <a:r>
            <a:rPr lang="en-US" sz="1500" kern="1200" dirty="0" err="1" smtClean="0">
              <a:solidFill>
                <a:srgbClr val="002060"/>
              </a:solidFill>
            </a:rPr>
            <a:t>Pengendali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623624" y="2203381"/>
        <a:ext cx="1549672" cy="774836"/>
      </dsp:txXfrm>
    </dsp:sp>
    <dsp:sp modelId="{6D90CF0C-405D-4C91-AF41-677E99D08FBB}">
      <dsp:nvSpPr>
        <dsp:cNvPr id="0" name=""/>
        <dsp:cNvSpPr/>
      </dsp:nvSpPr>
      <dsp:spPr>
        <a:xfrm>
          <a:off x="4623624" y="3303649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Sesaat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Setelah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623624" y="3303649"/>
        <a:ext cx="1549672" cy="774836"/>
      </dsp:txXfrm>
    </dsp:sp>
    <dsp:sp modelId="{888C60B7-7C9B-454A-B15F-C1971C613790}">
      <dsp:nvSpPr>
        <dsp:cNvPr id="0" name=""/>
        <dsp:cNvSpPr/>
      </dsp:nvSpPr>
      <dsp:spPr>
        <a:xfrm>
          <a:off x="4623624" y="4403917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Setelah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Periode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Akuisisi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623624" y="4403917"/>
        <a:ext cx="1549672" cy="774836"/>
      </dsp:txXfrm>
    </dsp:sp>
    <dsp:sp modelId="{1A474AFD-69ED-41D8-98D9-CA6FAEA28CAE}">
      <dsp:nvSpPr>
        <dsp:cNvPr id="0" name=""/>
        <dsp:cNvSpPr/>
      </dsp:nvSpPr>
      <dsp:spPr>
        <a:xfrm>
          <a:off x="6111310" y="1103114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Isu</a:t>
          </a:r>
          <a:r>
            <a:rPr lang="en-US" sz="1500" kern="1200" dirty="0" smtClean="0">
              <a:solidFill>
                <a:srgbClr val="002060"/>
              </a:solidFill>
            </a:rPr>
            <a:t> Lain </a:t>
          </a:r>
          <a:r>
            <a:rPr lang="en-US" sz="1500" kern="1200" dirty="0" err="1" smtClean="0">
              <a:solidFill>
                <a:srgbClr val="002060"/>
              </a:solidFill>
            </a:rPr>
            <a:t>Seputar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Konsolidasian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6111310" y="1103114"/>
        <a:ext cx="1549672" cy="774836"/>
      </dsp:txXfrm>
    </dsp:sp>
    <dsp:sp modelId="{BC2BF1FE-B64B-45E0-A45F-7A07C698F261}">
      <dsp:nvSpPr>
        <dsp:cNvPr id="0" name=""/>
        <dsp:cNvSpPr/>
      </dsp:nvSpPr>
      <dsp:spPr>
        <a:xfrm>
          <a:off x="6498728" y="2203381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Konsolidasi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Metode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Biaya</a:t>
          </a:r>
          <a:endParaRPr lang="en-US" sz="1500" kern="1200" dirty="0" smtClean="0">
            <a:solidFill>
              <a:srgbClr val="002060"/>
            </a:solidFill>
          </a:endParaRPr>
        </a:p>
      </dsp:txBody>
      <dsp:txXfrm>
        <a:off x="6498728" y="2203381"/>
        <a:ext cx="1549672" cy="774836"/>
      </dsp:txXfrm>
    </dsp:sp>
    <dsp:sp modelId="{EAF8C346-0984-46B5-A2B7-70C6990390F6}">
      <dsp:nvSpPr>
        <dsp:cNvPr id="0" name=""/>
        <dsp:cNvSpPr/>
      </dsp:nvSpPr>
      <dsp:spPr>
        <a:xfrm>
          <a:off x="6498728" y="3303649"/>
          <a:ext cx="1549672" cy="77483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rgbClr val="002060"/>
              </a:solidFill>
            </a:rPr>
            <a:t>Penyajian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dan</a:t>
          </a:r>
          <a:r>
            <a:rPr lang="en-US" sz="1500" kern="1200" dirty="0" smtClean="0">
              <a:solidFill>
                <a:srgbClr val="002060"/>
              </a:solidFill>
            </a:rPr>
            <a:t> </a:t>
          </a:r>
          <a:r>
            <a:rPr lang="en-US" sz="1500" kern="1200" dirty="0" err="1" smtClean="0">
              <a:solidFill>
                <a:srgbClr val="002060"/>
              </a:solidFill>
            </a:rPr>
            <a:t>Pengungkapan</a:t>
          </a:r>
          <a:endParaRPr lang="en-US" sz="1500" kern="1200" dirty="0" smtClean="0">
            <a:solidFill>
              <a:srgbClr val="002060"/>
            </a:solidFill>
          </a:endParaRPr>
        </a:p>
      </dsp:txBody>
      <dsp:txXfrm>
        <a:off x="6498728" y="3303649"/>
        <a:ext cx="1549672" cy="774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0476E-8793-4CF5-8104-43A55A6CD71C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68C8C-21A8-42F8-ACEB-34B4896A63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43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0" y="3505200"/>
            <a:ext cx="5410200" cy="1676400"/>
          </a:xfrm>
        </p:spPr>
        <p:txBody>
          <a:bodyPr anchor="b"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81000" y="6172200"/>
            <a:ext cx="8763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172200"/>
            <a:ext cx="4572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6019800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w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27676"/>
            <a:ext cx="2895600" cy="2839724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rgbClr val="0070C0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 b="0">
                <a:latin typeface="Myriad Pro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>
          <a:xfrm>
            <a:off x="2362200" y="1752600"/>
            <a:ext cx="63246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1447800" cy="4572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0" y="5486400"/>
            <a:ext cx="1447800" cy="13716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019800" cy="548640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0" y="3733800"/>
            <a:ext cx="5181600" cy="1600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172200"/>
            <a:ext cx="914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w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180076"/>
            <a:ext cx="2895600" cy="2839724"/>
          </a:xfrm>
          <a:prstGeom prst="rect">
            <a:avLst/>
          </a:prstGeom>
        </p:spPr>
      </p:pic>
      <p:sp>
        <p:nvSpPr>
          <p:cNvPr id="10" name="Date Placeholder 10"/>
          <p:cNvSpPr txBox="1">
            <a:spLocks/>
          </p:cNvSpPr>
          <p:nvPr/>
        </p:nvSpPr>
        <p:spPr>
          <a:xfrm>
            <a:off x="6248400" y="6400800"/>
            <a:ext cx="2667000" cy="365125"/>
          </a:xfrm>
          <a:prstGeom prst="rect">
            <a:avLst/>
          </a:prstGeom>
        </p:spPr>
        <p:txBody>
          <a:bodyPr vert="horz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2B3E01-F88B-47EF-8E88-546566C8D896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3/4/2021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6B3A0-96EB-4FDE-9801-3B3B9D90D58F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5F2DC-5905-4338-B368-6CF567606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6B3A0-96EB-4FDE-9801-3B3B9D90D58F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5F2DC-5905-4338-B368-6CF567606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343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 sz="2400"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667000"/>
            <a:ext cx="7123113" cy="16732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400">
                <a:solidFill>
                  <a:srgbClr val="0070C0"/>
                </a:solidFill>
                <a:latin typeface="Myriad Pro Light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2438400"/>
            <a:ext cx="9144000" cy="1524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5908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 descr="f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352800"/>
            <a:ext cx="1293881" cy="1293881"/>
          </a:xfrm>
          <a:prstGeom prst="rect">
            <a:avLst/>
          </a:prstGeom>
        </p:spPr>
      </p:pic>
      <p:pic>
        <p:nvPicPr>
          <p:cNvPr id="11" name="Picture 10" descr="t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5181600"/>
            <a:ext cx="1293881" cy="1293881"/>
          </a:xfrm>
          <a:prstGeom prst="rect">
            <a:avLst/>
          </a:prstGeom>
        </p:spPr>
      </p:pic>
      <p:sp>
        <p:nvSpPr>
          <p:cNvPr id="13" name="Text Placeholder 1"/>
          <p:cNvSpPr txBox="1">
            <a:spLocks/>
          </p:cNvSpPr>
          <p:nvPr/>
        </p:nvSpPr>
        <p:spPr>
          <a:xfrm>
            <a:off x="2438400" y="3505200"/>
            <a:ext cx="6324600" cy="1143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Myriad Pro" pitchFamily="34" charset="0"/>
              </a:rPr>
              <a:t>Fan Page</a:t>
            </a:r>
            <a:endParaRPr lang="id-ID" sz="2800" b="1" dirty="0" smtClean="0">
              <a:solidFill>
                <a:srgbClr val="0070C0"/>
              </a:solidFill>
              <a:latin typeface="Myriad Pro" pitchFamily="34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Myriad Pro" pitchFamily="34" charset="0"/>
              </a:rPr>
              <a:t>www.facebook.com/</a:t>
            </a:r>
            <a:r>
              <a:rPr lang="id-ID" sz="2800" dirty="0" smtClean="0">
                <a:solidFill>
                  <a:srgbClr val="0070C0"/>
                </a:solidFill>
                <a:latin typeface="Myriad Pro" pitchFamily="34" charset="0"/>
              </a:rPr>
              <a:t>penerbit</a:t>
            </a:r>
            <a:r>
              <a:rPr lang="en-US" sz="2800" dirty="0" smtClean="0">
                <a:solidFill>
                  <a:srgbClr val="0070C0"/>
                </a:solidFill>
                <a:latin typeface="Myriad Pro" pitchFamily="34" charset="0"/>
              </a:rPr>
              <a:t>.</a:t>
            </a:r>
            <a:r>
              <a:rPr lang="id-ID" sz="2800" dirty="0" smtClean="0">
                <a:solidFill>
                  <a:srgbClr val="0070C0"/>
                </a:solidFill>
                <a:latin typeface="Myriad Pro" pitchFamily="34" charset="0"/>
              </a:rPr>
              <a:t>salemba</a:t>
            </a:r>
            <a:endParaRPr lang="id-ID" sz="2800" dirty="0">
              <a:solidFill>
                <a:srgbClr val="0070C0"/>
              </a:solidFill>
              <a:latin typeface="Myriad Pro" pitchFamily="34" charset="0"/>
            </a:endParaRPr>
          </a:p>
        </p:txBody>
      </p:sp>
      <p:sp>
        <p:nvSpPr>
          <p:cNvPr id="15" name="Text Placeholder 1"/>
          <p:cNvSpPr txBox="1">
            <a:spLocks/>
          </p:cNvSpPr>
          <p:nvPr/>
        </p:nvSpPr>
        <p:spPr>
          <a:xfrm>
            <a:off x="2438400" y="5486400"/>
            <a:ext cx="6324600" cy="1143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id-ID" sz="2800" b="1" dirty="0" smtClean="0">
                <a:solidFill>
                  <a:srgbClr val="0070C0"/>
                </a:solidFill>
                <a:latin typeface="Myriad Pro" pitchFamily="34" charset="0"/>
              </a:rPr>
              <a:t>Follow Us On</a:t>
            </a:r>
          </a:p>
          <a:p>
            <a:r>
              <a:rPr lang="id-ID" sz="2800" dirty="0" smtClean="0">
                <a:solidFill>
                  <a:srgbClr val="0070C0"/>
                </a:solidFill>
                <a:latin typeface="Myriad Pro" pitchFamily="34" charset="0"/>
              </a:rPr>
              <a:t>@penerbitsalemba</a:t>
            </a:r>
            <a:endParaRPr lang="id-ID" sz="2800" dirty="0">
              <a:solidFill>
                <a:srgbClr val="0070C0"/>
              </a:solidFill>
              <a:latin typeface="Myriad Pro" pitchFamily="34" charset="0"/>
            </a:endParaRPr>
          </a:p>
        </p:txBody>
      </p:sp>
      <p:pic>
        <p:nvPicPr>
          <p:cNvPr id="19" name="Picture 18" descr="ecommerc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457200"/>
            <a:ext cx="8382000" cy="1729585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2286000" y="1828800"/>
            <a:ext cx="6858000" cy="158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4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6" name="Content Placeholder 7"/>
          <p:cNvSpPr>
            <a:spLocks noGrp="1"/>
          </p:cNvSpPr>
          <p:nvPr>
            <p:ph sz="quarter" idx="18"/>
          </p:nvPr>
        </p:nvSpPr>
        <p:spPr>
          <a:xfrm>
            <a:off x="4876800" y="1600200"/>
            <a:ext cx="4114800" cy="44196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rgbClr val="0070C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7" name="Content Placeholder 7"/>
          <p:cNvSpPr>
            <a:spLocks noGrp="1"/>
          </p:cNvSpPr>
          <p:nvPr>
            <p:ph sz="quarter" idx="18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8" name="Content Placeholder 7"/>
          <p:cNvSpPr>
            <a:spLocks noGrp="1"/>
          </p:cNvSpPr>
          <p:nvPr>
            <p:ph sz="quarter" idx="19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buSzPct val="100000"/>
              <a:buFont typeface="Arial" pitchFamily="34" charset="0"/>
              <a:buChar char="•"/>
              <a:defRPr>
                <a:latin typeface="Myriad Pro" pitchFamily="34" charset="0"/>
              </a:defRPr>
            </a:lvl1pPr>
            <a:lvl2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2pPr>
            <a:lvl3pPr>
              <a:buClr>
                <a:srgbClr val="0070C0"/>
              </a:buClr>
              <a:buSzPct val="75000"/>
              <a:buFont typeface="Arial" pitchFamily="34" charset="0"/>
              <a:buChar char="•"/>
              <a:defRPr>
                <a:latin typeface="Myriad Pro" pitchFamily="34" charset="0"/>
              </a:defRPr>
            </a:lvl3pPr>
            <a:lvl4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4pPr>
            <a:lvl5pPr>
              <a:buClr>
                <a:srgbClr val="0070C0"/>
              </a:buClr>
              <a:buFont typeface="Arial" pitchFamily="34" charset="0"/>
              <a:buChar char="•"/>
              <a:defRPr>
                <a:latin typeface="Myriad Pro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yriad Pro Light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7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Content Placeholder 5" descr="11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62050"/>
            <a:ext cx="9144000" cy="4248150"/>
          </a:xfrm>
          <a:prstGeom prst="rect">
            <a:avLst/>
          </a:prstGeom>
        </p:spPr>
      </p:pic>
      <p:pic>
        <p:nvPicPr>
          <p:cNvPr id="10" name="Picture 9" descr="fa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6168922"/>
            <a:ext cx="536678" cy="536678"/>
          </a:xfrm>
          <a:prstGeom prst="rect">
            <a:avLst/>
          </a:prstGeom>
        </p:spPr>
      </p:pic>
      <p:pic>
        <p:nvPicPr>
          <p:cNvPr id="11" name="Picture 10" descr="hom 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2000" y="5486400"/>
            <a:ext cx="536678" cy="536678"/>
          </a:xfrm>
          <a:prstGeom prst="rect">
            <a:avLst/>
          </a:prstGeom>
        </p:spPr>
      </p:pic>
      <p:pic>
        <p:nvPicPr>
          <p:cNvPr id="12" name="Picture 11" descr="mai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2000" y="6168922"/>
            <a:ext cx="536678" cy="536678"/>
          </a:xfrm>
          <a:prstGeom prst="rect">
            <a:avLst/>
          </a:prstGeom>
        </p:spPr>
      </p:pic>
      <p:pic>
        <p:nvPicPr>
          <p:cNvPr id="13" name="Picture 12" descr="phon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05400" y="5486400"/>
            <a:ext cx="536678" cy="53667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71600" y="5486400"/>
            <a:ext cx="3375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>
                <a:latin typeface="Myriad Pro" pitchFamily="34" charset="0"/>
              </a:rPr>
              <a:t>Jl. Raya Lenteng Agung No. 101 </a:t>
            </a:r>
          </a:p>
          <a:p>
            <a:r>
              <a:rPr lang="id-ID" dirty="0" smtClean="0">
                <a:latin typeface="Myriad Pro" pitchFamily="34" charset="0"/>
              </a:rPr>
              <a:t>Jagakarsa</a:t>
            </a:r>
            <a:r>
              <a:rPr lang="en-US" dirty="0" smtClean="0">
                <a:latin typeface="Myriad Pro" pitchFamily="34" charset="0"/>
              </a:rPr>
              <a:t>, </a:t>
            </a:r>
            <a:r>
              <a:rPr lang="id-ID" dirty="0" smtClean="0">
                <a:latin typeface="Myriad Pro" pitchFamily="34" charset="0"/>
              </a:rPr>
              <a:t>Jakarta Selatan 12610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6260068"/>
            <a:ext cx="283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Myriad Pro" pitchFamily="34" charset="0"/>
              </a:rPr>
              <a:t>info@penerbitsalemba.com</a:t>
            </a:r>
            <a:endParaRPr lang="id-ID" dirty="0" smtClean="0">
              <a:latin typeface="Myriad Pro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92517" y="557426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>
                <a:latin typeface="Myriad Pro" pitchFamily="34" charset="0"/>
              </a:rPr>
              <a:t>+62 21 781 86 16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92517" y="6260068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>
                <a:latin typeface="Myriad Pro" pitchFamily="34" charset="0"/>
              </a:rPr>
              <a:t>+62 21 7818470/7818486</a:t>
            </a:r>
          </a:p>
        </p:txBody>
      </p:sp>
      <p:sp>
        <p:nvSpPr>
          <p:cNvPr id="19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Blank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ntitled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>
                <a:latin typeface="Myriad Pro" pitchFamily="34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4E67D7-2DE4-46D5-9B32-4AEC9D3318C2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6267" y="2644170"/>
            <a:ext cx="72314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bg1"/>
                </a:solidFill>
              </a:rPr>
              <a:t>TERIMA KASIH</a:t>
            </a:r>
            <a:endParaRPr lang="en-US" sz="9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B3A6C1-4A43-4205-8695-A67F44131150}" type="datetimeFigureOut">
              <a:rPr lang="en-US" smtClean="0"/>
              <a:pPr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0070C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 descr="Untitled-2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7848600" y="304800"/>
            <a:ext cx="854726" cy="838200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248400"/>
            <a:ext cx="533400" cy="396876"/>
          </a:xfrm>
          <a:prstGeom prst="rect">
            <a:avLst/>
          </a:prstGeom>
        </p:spPr>
        <p:txBody>
          <a:bodyPr/>
          <a:lstStyle/>
          <a:p>
            <a:fld id="{341BC2A1-88E2-4674-A95E-242EBD0819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Click to edit Master text styles</a:t>
            </a:r>
          </a:p>
          <a:p>
            <a:pPr marL="320040" marR="0" lvl="1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Second level</a:t>
            </a:r>
          </a:p>
          <a:p>
            <a:pPr marL="320040" marR="0" lvl="2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Third level</a:t>
            </a:r>
          </a:p>
          <a:p>
            <a:pPr marL="320040" marR="0" lvl="3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Fourth level</a:t>
            </a:r>
          </a:p>
          <a:p>
            <a:pPr marL="320040" marR="0" lvl="4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Fifth level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7" r:id="rId15"/>
    <p:sldLayoutId id="2147483678" r:id="rId16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Myriad Pro Light" pitchFamily="34" charset="0"/>
          <a:ea typeface="+mj-ea"/>
          <a:cs typeface="+mj-cs"/>
        </a:defRPr>
      </a:lvl1pPr>
    </p:titleStyle>
    <p:bodyStyle>
      <a:lvl1pPr marL="320040" marR="0" indent="-320040" algn="l" defTabSz="914400" rtl="0" eaLnBrk="1" fontAlgn="auto" latinLnBrk="0" hangingPunct="1">
        <a:lnSpc>
          <a:spcPct val="100000"/>
        </a:lnSpc>
        <a:spcBef>
          <a:spcPts val="700"/>
        </a:spcBef>
        <a:spcAft>
          <a:spcPts val="0"/>
        </a:spcAft>
        <a:buClr>
          <a:srgbClr val="0070C0"/>
        </a:buClr>
        <a:buSzPct val="100000"/>
        <a:buFont typeface="Arial" pitchFamily="34" charset="0"/>
        <a:buChar char="•"/>
        <a:tabLst/>
        <a:defRPr kumimoji="0"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640080" marR="0" indent="-274320" algn="l" defTabSz="914400" rtl="0" eaLnBrk="1" fontAlgn="auto" latinLnBrk="0" hangingPunct="1">
        <a:lnSpc>
          <a:spcPct val="100000"/>
        </a:lnSpc>
        <a:spcBef>
          <a:spcPts val="550"/>
        </a:spcBef>
        <a:spcAft>
          <a:spcPts val="0"/>
        </a:spcAft>
        <a:buClr>
          <a:srgbClr val="0070C0"/>
        </a:buClr>
        <a:buSzPct val="70000"/>
        <a:buFont typeface="Arial" pitchFamily="34" charset="0"/>
        <a:buChar char="•"/>
        <a:tabLst/>
        <a:defRPr kumimoji="0" sz="26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914400" marR="0" indent="-228600" algn="l" defTabSz="914400" rtl="0" eaLnBrk="1" fontAlgn="auto" latinLnBrk="0" hangingPunct="1">
        <a:lnSpc>
          <a:spcPct val="100000"/>
        </a:lnSpc>
        <a:spcBef>
          <a:spcPts val="5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3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3716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7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1828800" marR="0" indent="-228600" algn="l" defTabSz="91440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70C0"/>
        </a:buClr>
        <a:buSzPct val="65000"/>
        <a:buFont typeface="Arial" pitchFamily="34" charset="0"/>
        <a:buChar char="•"/>
        <a:tabLst/>
        <a:defRPr kumimoji="0"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429000" y="4191000"/>
            <a:ext cx="54102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BAB 3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KONSOLIDASI DENGAN AKUISISI PADA NILAI TERCATAT EKUITAS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752600"/>
            <a:ext cx="8305800" cy="2590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err="1" smtClean="0"/>
              <a:t>Jurnal</a:t>
            </a:r>
            <a:r>
              <a:rPr lang="en-US" b="1" dirty="0" smtClean="0"/>
              <a:t> </a:t>
            </a:r>
            <a:r>
              <a:rPr lang="en-US" b="1" dirty="0" err="1" smtClean="0"/>
              <a:t>Eliminasi</a:t>
            </a:r>
            <a:endParaRPr lang="en-US" b="1" dirty="0" smtClean="0"/>
          </a:p>
          <a:p>
            <a:pPr algn="just"/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.</a:t>
            </a:r>
            <a:endParaRPr lang="en-US" dirty="0" smtClean="0"/>
          </a:p>
          <a:p>
            <a:pPr algn="just"/>
            <a:r>
              <a:rPr lang="en-US" dirty="0" err="1" smtClean="0"/>
              <a:t>Akun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dieliminasi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perusahaannya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Akun-akun</a:t>
            </a:r>
            <a:r>
              <a:rPr lang="en-US" dirty="0" smtClean="0"/>
              <a:t> </a:t>
            </a:r>
            <a:r>
              <a:rPr lang="en-US" dirty="0" err="1"/>
              <a:t>ekuitas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dieliminasi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(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/</a:t>
            </a:r>
            <a:r>
              <a:rPr lang="en-US" dirty="0" err="1"/>
              <a:t>bersih</a:t>
            </a:r>
            <a:r>
              <a:rPr lang="en-US" dirty="0"/>
              <a:t>)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. 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4343400"/>
            <a:ext cx="8305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Laporan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Posisi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Keuangan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Konsolidasian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Sesaat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setelah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kombinasi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bisnis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tidak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ada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aktivitas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operas yang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dihitung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laporan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keuangan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konsolidasian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7696200" y="6172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305800" cy="2286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err="1" smtClean="0"/>
              <a:t>Konsolidasi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Periode</a:t>
            </a:r>
            <a:r>
              <a:rPr lang="en-US" b="1" dirty="0" smtClean="0"/>
              <a:t> </a:t>
            </a:r>
            <a:r>
              <a:rPr lang="en-US" b="1" dirty="0" err="1" smtClean="0"/>
              <a:t>Terjadinya</a:t>
            </a:r>
            <a:r>
              <a:rPr lang="en-US" b="1" dirty="0" smtClean="0"/>
              <a:t> </a:t>
            </a:r>
            <a:r>
              <a:rPr lang="en-US" b="1" dirty="0" err="1" smtClean="0"/>
              <a:t>Akuisisi</a:t>
            </a:r>
            <a:endParaRPr lang="en-US" b="1" dirty="0" smtClean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sesaat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posiisi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, </a:t>
            </a:r>
            <a:r>
              <a:rPr lang="en-US" dirty="0" err="1" smtClean="0"/>
              <a:t>liabilitas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ekuitas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.</a:t>
            </a:r>
          </a:p>
          <a:p>
            <a:pPr algn="just"/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962400"/>
            <a:ext cx="8305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Laba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(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Rugi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)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Bersih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Konsolidasian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Hanya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pendapat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beban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diperoleh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dari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transaksi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degan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pihak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nonafiliasi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saja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akan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disajikan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dalam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laporan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laba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rugi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konsolidasian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yriad Pro" pitchFamily="34" charset="0"/>
                <a:ea typeface="+mn-ea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7696200" y="6172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305800" cy="4114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err="1" smtClean="0"/>
              <a:t>Saldo</a:t>
            </a:r>
            <a:r>
              <a:rPr lang="en-US" b="1" dirty="0" smtClean="0"/>
              <a:t> </a:t>
            </a:r>
            <a:r>
              <a:rPr lang="en-US" b="1" dirty="0" err="1" smtClean="0"/>
              <a:t>Laba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Dividen</a:t>
            </a:r>
            <a:r>
              <a:rPr lang="en-US" b="1" dirty="0" smtClean="0"/>
              <a:t> </a:t>
            </a:r>
            <a:r>
              <a:rPr lang="en-US" b="1" dirty="0" err="1" smtClean="0"/>
              <a:t>Konsolidasian</a:t>
            </a:r>
            <a:endParaRPr lang="en-US" b="1" dirty="0" smtClean="0"/>
          </a:p>
          <a:p>
            <a:pPr algn="just"/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didistribusikan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yang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Dividen</a:t>
            </a:r>
            <a:r>
              <a:rPr lang="en-US" dirty="0" smtClean="0"/>
              <a:t> yang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dieliminasi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yang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konsolidasai</a:t>
            </a:r>
            <a:r>
              <a:rPr lang="en-US" dirty="0" smtClean="0"/>
              <a:t>,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b="1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7696200" y="6172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305800" cy="533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/>
              <a:t>Kertas</a:t>
            </a:r>
            <a:r>
              <a:rPr lang="en-US" b="1" dirty="0" smtClean="0"/>
              <a:t> </a:t>
            </a:r>
            <a:r>
              <a:rPr lang="en-US" b="1" dirty="0" err="1" smtClean="0"/>
              <a:t>Kerja</a:t>
            </a:r>
            <a:r>
              <a:rPr lang="en-US" b="1" dirty="0" smtClean="0"/>
              <a:t> </a:t>
            </a:r>
            <a:r>
              <a:rPr lang="en-US" b="1" dirty="0" err="1" smtClean="0"/>
              <a:t>Konsolidasian</a:t>
            </a:r>
            <a:endParaRPr lang="en-US" b="1" dirty="0" smtClean="0"/>
          </a:p>
          <a:p>
            <a:pPr algn="ctr">
              <a:buNone/>
            </a:pPr>
            <a:endParaRPr lang="en-US" dirty="0" smtClean="0"/>
          </a:p>
          <a:p>
            <a:pPr algn="ctr"/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3525" y="2057400"/>
            <a:ext cx="60102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8153400" y="61722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305800" cy="4876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SETELAH TERJADINYA AKUISISI</a:t>
            </a:r>
          </a:p>
          <a:p>
            <a:pPr algn="just"/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dieliminasi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pndang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yang </a:t>
            </a:r>
            <a:r>
              <a:rPr lang="en-US" dirty="0" err="1" smtClean="0"/>
              <a:t>dibagikan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diumumkan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dividen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yang </a:t>
            </a:r>
            <a:r>
              <a:rPr lang="en-US" dirty="0" err="1" smtClean="0"/>
              <a:t>diumumkan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mengindari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pengonsolidasian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digabungkan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7696200" y="6172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133600"/>
            <a:ext cx="8305800" cy="41148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yang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dujalankan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(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keuda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.</a:t>
            </a:r>
          </a:p>
          <a:p>
            <a:pPr algn="just"/>
            <a:endParaRPr lang="en-US" b="1" dirty="0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AKUISISI DENGAN KEPEMILIKAN SEBAGIAN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76200" y="4648200"/>
            <a:ext cx="2895600" cy="19812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KEPENTINGAN NON-PENGENDALI</a:t>
            </a:r>
            <a:endParaRPr lang="en-US" sz="2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3124200" y="4648200"/>
            <a:ext cx="2895600" cy="19812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SESAAT SETELAH AKUISISI</a:t>
            </a:r>
            <a:endParaRPr lang="en-US" sz="2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ounded Rectangle 4">
            <a:hlinkClick r:id="rId4" action="ppaction://hlinksldjump"/>
          </p:cNvPr>
          <p:cNvSpPr/>
          <p:nvPr/>
        </p:nvSpPr>
        <p:spPr>
          <a:xfrm>
            <a:off x="6172200" y="4648200"/>
            <a:ext cx="2895600" cy="19812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SETELAH PERIODE AKUISISI</a:t>
            </a:r>
            <a:endParaRPr lang="en-US" sz="2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400301" y="1524000"/>
            <a:ext cx="4457699" cy="2971799"/>
            <a:chOff x="2400301" y="1524000"/>
            <a:chExt cx="4457699" cy="2971799"/>
          </a:xfrm>
        </p:grpSpPr>
        <p:pic>
          <p:nvPicPr>
            <p:cNvPr id="4098" name="Picture 2" descr="H:\ppt\bab 3-pixabay akuisisi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0301" y="1524000"/>
              <a:ext cx="4457699" cy="2971799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5867400" y="4038600"/>
              <a:ext cx="9906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/>
                <a:t>pixabay.com</a:t>
              </a:r>
              <a:endParaRPr lang="en-US" sz="7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8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153400" cy="2438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err="1" smtClean="0"/>
              <a:t>Pengendalian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lain </a:t>
            </a:r>
            <a:r>
              <a:rPr lang="en-US" sz="2000" b="1" dirty="0" err="1" smtClean="0"/>
              <a:t>dapat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muncul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memiliki</a:t>
            </a:r>
            <a:r>
              <a:rPr lang="en-US" sz="2000" b="1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Kekuasaan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Eksposur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atau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hak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atas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imbal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hasil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variabel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Kemampuan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memengaruhi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keputusan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2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962400"/>
            <a:ext cx="81534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 err="1" smtClean="0">
                <a:latin typeface="Myriad Pro" pitchFamily="34" charset="0"/>
              </a:rPr>
              <a:t>Kepentingan</a:t>
            </a:r>
            <a:r>
              <a:rPr lang="en-US" sz="2400" b="1" dirty="0" smtClean="0">
                <a:latin typeface="Myriad Pro" pitchFamily="34" charset="0"/>
              </a:rPr>
              <a:t> </a:t>
            </a:r>
            <a:r>
              <a:rPr lang="en-US" sz="2400" b="1" dirty="0" err="1" smtClean="0">
                <a:latin typeface="Myriad Pro" pitchFamily="34" charset="0"/>
              </a:rPr>
              <a:t>Nonpengendali</a:t>
            </a:r>
            <a:endParaRPr lang="en-US" sz="2400" b="1" dirty="0" smtClean="0">
              <a:latin typeface="Myriad Pro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dirty="0" smtClean="0">
                <a:latin typeface="Myriad Pro" pitchFamily="34" charset="0"/>
              </a:rPr>
              <a:t>PSAK 65 </a:t>
            </a:r>
            <a:r>
              <a:rPr lang="en-US" sz="2400" dirty="0" err="1" smtClean="0">
                <a:latin typeface="Myriad Pro" pitchFamily="34" charset="0"/>
              </a:rPr>
              <a:t>mendefinisaikan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kepentingan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pengendali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sebagai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ekuitas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anak</a:t>
            </a:r>
            <a:r>
              <a:rPr lang="en-US" sz="2400" dirty="0" smtClean="0">
                <a:latin typeface="Myriad Pro" pitchFamily="34" charset="0"/>
              </a:rPr>
              <a:t> yang </a:t>
            </a:r>
            <a:r>
              <a:rPr lang="en-US" sz="2400" dirty="0" err="1" smtClean="0">
                <a:latin typeface="Myriad Pro" pitchFamily="34" charset="0"/>
              </a:rPr>
              <a:t>tidak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dapat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diatribusikan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secara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langsung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atau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tidak</a:t>
            </a:r>
            <a:r>
              <a:rPr lang="en-US" sz="2400" dirty="0" smtClean="0">
                <a:latin typeface="Myriad Pro" pitchFamily="34" charset="0"/>
              </a:rPr>
              <a:t>  </a:t>
            </a:r>
            <a:r>
              <a:rPr lang="en-US" sz="2400" dirty="0" err="1" smtClean="0">
                <a:latin typeface="Myriad Pro" pitchFamily="34" charset="0"/>
              </a:rPr>
              <a:t>langsung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kepada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induk</a:t>
            </a:r>
            <a:r>
              <a:rPr lang="en-US" sz="2400" dirty="0" smtClean="0">
                <a:latin typeface="Myriad Pro" pitchFamily="34" charset="0"/>
              </a:rPr>
              <a:t>.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yriad Pro" pitchFamily="34" charset="0"/>
              <a:ea typeface="+mn-ea"/>
              <a:cs typeface="+mn-cs"/>
            </a:endParaRPr>
          </a:p>
        </p:txBody>
      </p:sp>
      <p:sp>
        <p:nvSpPr>
          <p:cNvPr id="6" name="Left Arrow 5">
            <a:hlinkClick r:id="rId2" action="ppaction://hlinksldjump"/>
          </p:cNvPr>
          <p:cNvSpPr/>
          <p:nvPr/>
        </p:nvSpPr>
        <p:spPr>
          <a:xfrm>
            <a:off x="8001000" y="62484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752600"/>
            <a:ext cx="4038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 err="1" smtClean="0">
                <a:latin typeface="Myriad Pro" pitchFamily="34" charset="0"/>
              </a:rPr>
              <a:t>Kertas</a:t>
            </a:r>
            <a:r>
              <a:rPr lang="en-US" sz="2400" b="1" dirty="0" smtClean="0">
                <a:latin typeface="Myriad Pro" pitchFamily="34" charset="0"/>
              </a:rPr>
              <a:t> </a:t>
            </a:r>
            <a:r>
              <a:rPr lang="en-US" sz="2400" b="1" dirty="0" err="1" smtClean="0">
                <a:latin typeface="Myriad Pro" pitchFamily="34" charset="0"/>
              </a:rPr>
              <a:t>Kerja</a:t>
            </a:r>
            <a:r>
              <a:rPr lang="en-US" sz="2400" b="1" dirty="0" smtClean="0">
                <a:latin typeface="Myriad Pro" pitchFamily="34" charset="0"/>
              </a:rPr>
              <a:t> </a:t>
            </a:r>
            <a:r>
              <a:rPr lang="en-US" sz="2400" b="1" dirty="0" err="1" smtClean="0">
                <a:latin typeface="Myriad Pro" pitchFamily="34" charset="0"/>
              </a:rPr>
              <a:t>Konsolidasian</a:t>
            </a:r>
            <a:endParaRPr lang="en-US" sz="2400" b="1" dirty="0" smtClean="0">
              <a:latin typeface="Myriad Pro" pitchFamily="34" charset="0"/>
            </a:endParaRP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tabLst/>
              <a:defRPr/>
            </a:pPr>
            <a:r>
              <a:rPr lang="en-US" sz="2400" b="1" dirty="0" smtClean="0">
                <a:latin typeface="Myriad Pro" pitchFamily="34" charset="0"/>
              </a:rPr>
              <a:t>	</a:t>
            </a:r>
            <a:r>
              <a:rPr lang="en-US" sz="2400" dirty="0" smtClean="0">
                <a:latin typeface="Myriad Pro" pitchFamily="34" charset="0"/>
              </a:rPr>
              <a:t>Total </a:t>
            </a:r>
            <a:r>
              <a:rPr lang="en-US" sz="2400" dirty="0" err="1" smtClean="0">
                <a:latin typeface="Myriad Pro" pitchFamily="34" charset="0"/>
              </a:rPr>
              <a:t>aset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maupun</a:t>
            </a:r>
            <a:r>
              <a:rPr lang="en-US" sz="2400" dirty="0" smtClean="0">
                <a:latin typeface="Myriad Pro" pitchFamily="34" charset="0"/>
              </a:rPr>
              <a:t> total </a:t>
            </a:r>
            <a:r>
              <a:rPr lang="en-US" sz="2400" dirty="0" err="1" smtClean="0">
                <a:latin typeface="Myriad Pro" pitchFamily="34" charset="0"/>
              </a:rPr>
              <a:t>liabilitas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ekuitas</a:t>
            </a:r>
            <a:r>
              <a:rPr lang="en-US" sz="2400" dirty="0" smtClean="0">
                <a:latin typeface="Myriad Pro" pitchFamily="34" charset="0"/>
              </a:rPr>
              <a:t> yang </a:t>
            </a:r>
            <a:r>
              <a:rPr lang="en-US" sz="2400" dirty="0" err="1" smtClean="0">
                <a:latin typeface="Myriad Pro" pitchFamily="34" charset="0"/>
              </a:rPr>
              <a:t>muncul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untuk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keuangan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konsolidasian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induk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anak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dengan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kepemilikan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sebagian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sama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seperti</a:t>
            </a:r>
            <a:r>
              <a:rPr lang="en-US" sz="2400" dirty="0" smtClean="0">
                <a:latin typeface="Myriad Pro" pitchFamily="34" charset="0"/>
              </a:rPr>
              <a:t> yang </a:t>
            </a:r>
            <a:r>
              <a:rPr lang="en-US" sz="2400" dirty="0" err="1" smtClean="0">
                <a:latin typeface="Myriad Pro" pitchFamily="34" charset="0"/>
              </a:rPr>
              <a:t>ditunjukkan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untuk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kepemilikan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penuh</a:t>
            </a:r>
            <a:r>
              <a:rPr lang="en-US" sz="2400" dirty="0" smtClean="0">
                <a:latin typeface="Myriad Pro" pitchFamily="34" charset="0"/>
              </a:rPr>
              <a:t>. </a:t>
            </a:r>
            <a:r>
              <a:rPr lang="en-US" sz="2400" dirty="0" err="1" smtClean="0">
                <a:latin typeface="Myriad Pro" pitchFamily="34" charset="0"/>
              </a:rPr>
              <a:t>Perbedaannya</a:t>
            </a:r>
            <a:r>
              <a:rPr lang="en-US" sz="2400" dirty="0" smtClean="0">
                <a:latin typeface="Myriad Pro" pitchFamily="34" charset="0"/>
              </a:rPr>
              <a:t>, </a:t>
            </a:r>
            <a:r>
              <a:rPr lang="en-US" sz="2400" dirty="0" err="1" smtClean="0">
                <a:latin typeface="Myriad Pro" pitchFamily="34" charset="0"/>
              </a:rPr>
              <a:t>pada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bagian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ekuitas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muncul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satu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akun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baru</a:t>
            </a:r>
            <a:r>
              <a:rPr lang="en-US" sz="2400" dirty="0" smtClean="0">
                <a:latin typeface="Myriad Pro" pitchFamily="34" charset="0"/>
              </a:rPr>
              <a:t>, </a:t>
            </a:r>
            <a:r>
              <a:rPr lang="en-US" sz="2400" dirty="0" err="1" smtClean="0">
                <a:latin typeface="Myriad Pro" pitchFamily="34" charset="0"/>
              </a:rPr>
              <a:t>yaitu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Bagian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Kepentingan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Nonpengendali</a:t>
            </a:r>
            <a:r>
              <a:rPr lang="en-US" sz="2400" dirty="0" smtClean="0">
                <a:latin typeface="Myriad Pro" pitchFamily="34" charset="0"/>
              </a:rPr>
              <a:t> </a:t>
            </a:r>
            <a:endParaRPr lang="en-US" sz="2400" b="1" dirty="0" smtClean="0">
              <a:latin typeface="Myriad Pro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572000" y="1905000"/>
            <a:ext cx="3962400" cy="4269432"/>
            <a:chOff x="4572000" y="1905000"/>
            <a:chExt cx="3962400" cy="4269432"/>
          </a:xfrm>
        </p:grpSpPr>
        <p:pic>
          <p:nvPicPr>
            <p:cNvPr id="5122" name="Picture 2" descr="H:\ppt\bab 2- investasi pixabay.jpg"/>
            <p:cNvPicPr>
              <a:picLocks noChangeAspect="1" noChangeArrowheads="1"/>
            </p:cNvPicPr>
            <p:nvPr/>
          </p:nvPicPr>
          <p:blipFill>
            <a:blip r:embed="rId2"/>
            <a:srcRect l="28333" t="1858" r="28333" b="20266"/>
            <a:stretch>
              <a:fillRect/>
            </a:stretch>
          </p:blipFill>
          <p:spPr bwMode="auto">
            <a:xfrm>
              <a:off x="4572000" y="1905000"/>
              <a:ext cx="3962400" cy="4191000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7391400" y="5943600"/>
              <a:ext cx="10668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pixabay.com</a:t>
              </a:r>
              <a:endParaRPr lang="en-US" sz="900" b="1" dirty="0"/>
            </a:p>
          </p:txBody>
        </p:sp>
      </p:grp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8001000" y="62484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8153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Myriad Pro" pitchFamily="34" charset="0"/>
              </a:rPr>
              <a:t>SETELAH PERIODE AKUISISI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400" dirty="0" err="1" smtClean="0">
                <a:latin typeface="Myriad Pro" pitchFamily="34" charset="0"/>
              </a:rPr>
              <a:t>Membuat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jurnal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eliminasi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untuk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menghindari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perhitungan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ganda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karena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saat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pengonsolidasian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pendapatan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beban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dari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anak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digabungkan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dengan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milik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entitas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induk</a:t>
            </a:r>
            <a:r>
              <a:rPr lang="en-US" sz="2400" dirty="0" smtClean="0">
                <a:latin typeface="Myriad Pro" pitchFamily="34" charset="0"/>
              </a:rPr>
              <a:t>.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400" dirty="0" err="1" smtClean="0">
                <a:latin typeface="Myriad Pro" pitchFamily="34" charset="0"/>
              </a:rPr>
              <a:t>Membuat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jurnal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eliminasi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untuk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menghapus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pengakuan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penghasilan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penerimaan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dividen</a:t>
            </a:r>
            <a:r>
              <a:rPr lang="en-US" sz="2400" dirty="0" smtClean="0">
                <a:latin typeface="Myriad Pro" pitchFamily="34" charset="0"/>
              </a:rPr>
              <a:t> yang </a:t>
            </a:r>
            <a:r>
              <a:rPr lang="en-US" sz="2400" dirty="0" err="1" smtClean="0">
                <a:latin typeface="Myriad Pro" pitchFamily="34" charset="0"/>
              </a:rPr>
              <a:t>dilakukan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oleh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kepentingan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nonpengendali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untuk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kemudian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diakui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sebagai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bagian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dari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pengurang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ekuitas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pada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saat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penyajian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di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posisi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keuangan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konsolidasian</a:t>
            </a:r>
            <a:r>
              <a:rPr lang="en-US" sz="2400" dirty="0" smtClean="0">
                <a:latin typeface="Myriad Pro" pitchFamily="34" charset="0"/>
              </a:rPr>
              <a:t>.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400" dirty="0" err="1" smtClean="0">
                <a:latin typeface="Myriad Pro" pitchFamily="34" charset="0"/>
              </a:rPr>
              <a:t>Akan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muncul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keberadaan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kepentingan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nonpengendali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pada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bagian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laba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rugi</a:t>
            </a:r>
            <a:r>
              <a:rPr lang="en-US" sz="2400" dirty="0" smtClean="0">
                <a:latin typeface="Myriad Pro" pitchFamily="34" charset="0"/>
              </a:rPr>
              <a:t>,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perubahan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saldo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laba</a:t>
            </a:r>
            <a:r>
              <a:rPr lang="en-US" sz="2400" dirty="0" smtClean="0">
                <a:latin typeface="Myriad Pro" pitchFamily="34" charset="0"/>
              </a:rPr>
              <a:t>,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posisi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keuangan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sebesar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porsi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kepentingan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nonpengendali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atas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komponen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satiap</a:t>
            </a:r>
            <a:r>
              <a:rPr lang="en-US" sz="2400" dirty="0" smtClean="0">
                <a:latin typeface="Myriad Pro" pitchFamily="34" charset="0"/>
              </a:rPr>
              <a:t> </a:t>
            </a:r>
            <a:r>
              <a:rPr lang="en-US" sz="2400" dirty="0" err="1" smtClean="0">
                <a:latin typeface="Myriad Pro" pitchFamily="34" charset="0"/>
              </a:rPr>
              <a:t>laporan</a:t>
            </a:r>
            <a:r>
              <a:rPr lang="en-US" sz="2400" dirty="0" smtClean="0">
                <a:latin typeface="Myriad Pro" pitchFamily="34" charset="0"/>
              </a:rPr>
              <a:t>.</a:t>
            </a: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391400" cy="76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RERANGKA BAB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81000" y="14478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ISU LAIN SEPUTAR KONSOLIDASIAN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2362200"/>
            <a:ext cx="8305800" cy="3200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ekuitas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ekuitas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hanyalah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katena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</a:rPr>
              <a:t>SELESAI</a:t>
            </a:r>
            <a:endParaRPr lang="en-US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533400" y="2209800"/>
            <a:ext cx="8077200" cy="762000"/>
          </a:xfrm>
          <a:prstGeom prst="roundRect">
            <a:avLst/>
          </a:prstGeom>
          <a:solidFill>
            <a:srgbClr val="002060"/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KARAKTERISTIK KONSOLIDASI DENGAN AKUISISI PADA NILAI TERCATAT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533400" y="3124200"/>
            <a:ext cx="8077200" cy="762000"/>
          </a:xfrm>
          <a:prstGeom prst="roundRect">
            <a:avLst/>
          </a:prstGeom>
          <a:solidFill>
            <a:srgbClr val="002060"/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AKUISISI DENGAN KEPEMILIKAN PENUH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533400" y="4114800"/>
            <a:ext cx="8077200" cy="762000"/>
          </a:xfrm>
          <a:prstGeom prst="roundRect">
            <a:avLst/>
          </a:prstGeom>
          <a:solidFill>
            <a:srgbClr val="002060"/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AKUISISI DENGAN KEPEMILIKAN SEBAGIAN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533400" y="5029200"/>
            <a:ext cx="8077200" cy="762000"/>
          </a:xfrm>
          <a:prstGeom prst="roundRect">
            <a:avLst/>
          </a:prstGeom>
          <a:solidFill>
            <a:srgbClr val="002060"/>
          </a:solidFill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ISU LAIN SEPUTAR KONSOLIDASIAN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KARAKTERISTIK KONSOLIDASI DENGAN AKUISISI PADA NILAI TERCATAT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152400" y="2347913"/>
            <a:ext cx="3124200" cy="15240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PROSEDUR KONSOLIDASIAN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152400" y="4100513"/>
            <a:ext cx="3124200" cy="15240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JURNAL ELIMINASI</a:t>
            </a:r>
            <a:endParaRPr lang="en-US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93580" y="2438400"/>
            <a:ext cx="5481053" cy="3157210"/>
            <a:chOff x="3393580" y="2438400"/>
            <a:chExt cx="5481053" cy="3157210"/>
          </a:xfrm>
        </p:grpSpPr>
        <p:pic>
          <p:nvPicPr>
            <p:cNvPr id="1027" name="Picture 3" descr="H:\ppt\bab 2- investasi (news.okezone.com)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93580" y="2438400"/>
              <a:ext cx="5481053" cy="3124200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7543800" y="5334000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pixabay.com</a:t>
              </a:r>
              <a:endParaRPr lang="en-US" sz="11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002060"/>
                </a:solidFill>
              </a:rPr>
              <a:t>PROSEDUR KONSOLIDASIAN</a:t>
            </a:r>
          </a:p>
          <a:p>
            <a:pPr algn="just"/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oelh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yang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,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entitas-entitas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PSAK 65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630238" indent="-361950" algn="just">
              <a:buFont typeface="+mj-lt"/>
              <a:buAutoNum type="arabicPeriod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Menggabungkan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aset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liabilitas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ekuitas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penghasilan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beban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arus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sejenis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induk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anaknya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30238" indent="-361950" algn="just">
              <a:buFont typeface="+mj-lt"/>
              <a:buAutoNum type="arabicPeriod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Mengeliminasikan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jumlah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tercatat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investasi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induk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setiap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anak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bagian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induk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ekuitas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setiap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anak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30238" indent="-361950" algn="just">
              <a:buFont typeface="+mj-lt"/>
              <a:buAutoNum type="arabicPeriod"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Mengeliminasikan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secara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penuh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aset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liabilitas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ekuitas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penghasilan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beban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arus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intra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usaha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terkait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transaksi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antar-entitas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usaha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b="1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8382000" y="63246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8153400" cy="3733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JURNAL ELIMINASI</a:t>
            </a:r>
          </a:p>
          <a:p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eliminasi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akun-akun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dikonsolidasikan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konsolidasian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. </a:t>
            </a:r>
            <a:endParaRPr lang="en-US" dirty="0" smtClean="0"/>
          </a:p>
          <a:p>
            <a:endParaRPr lang="en-US" b="1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7467600" cy="838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AKUISISI DENGAN KEPEMILIKAN PENUH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228600" y="4800600"/>
            <a:ext cx="2743200" cy="18288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SESAAT SETELAH AKUISISI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6172200" y="4800600"/>
            <a:ext cx="2743200" cy="18288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SETELAH PERIODE AKUISISI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3200400" y="4800600"/>
            <a:ext cx="2743200" cy="1828800"/>
          </a:xfrm>
          <a:prstGeom prst="roundRect">
            <a:avLst/>
          </a:prstGeom>
          <a:solidFill>
            <a:srgbClr val="00206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KERTAS KERJA KONSOLIDASIAN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057400" y="1752600"/>
            <a:ext cx="5029200" cy="2971800"/>
            <a:chOff x="2057400" y="1752600"/>
            <a:chExt cx="5029200" cy="2971800"/>
          </a:xfrm>
        </p:grpSpPr>
        <p:pic>
          <p:nvPicPr>
            <p:cNvPr id="2050" name="Picture 2" descr="H:\ppt\bab 3-pixabay.jpg"/>
            <p:cNvPicPr>
              <a:picLocks noChangeAspect="1" noChangeArrowheads="1"/>
            </p:cNvPicPr>
            <p:nvPr/>
          </p:nvPicPr>
          <p:blipFill>
            <a:blip r:embed="rId5"/>
            <a:srcRect l="13333" t="50000" r="13333" b="6666"/>
            <a:stretch>
              <a:fillRect/>
            </a:stretch>
          </p:blipFill>
          <p:spPr bwMode="auto">
            <a:xfrm>
              <a:off x="2057400" y="1752600"/>
              <a:ext cx="5029200" cy="2971800"/>
            </a:xfrm>
            <a:prstGeom prst="rect">
              <a:avLst/>
            </a:prstGeom>
            <a:noFill/>
          </p:spPr>
        </p:pic>
        <p:sp>
          <p:nvSpPr>
            <p:cNvPr id="8" name="TextBox 7"/>
            <p:cNvSpPr txBox="1"/>
            <p:nvPr/>
          </p:nvSpPr>
          <p:spPr>
            <a:xfrm rot="16200000">
              <a:off x="6440016" y="2246784"/>
              <a:ext cx="9144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pixabay.com</a:t>
              </a:r>
              <a:endParaRPr lang="en-US" sz="9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3733800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SESAAT SETELAH AKUISISI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mengonsolidasikan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diperolehnya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aras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8153400" y="6172200"/>
            <a:ext cx="5334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040481" y="2362200"/>
            <a:ext cx="4798719" cy="3048000"/>
            <a:chOff x="4040481" y="2362200"/>
            <a:chExt cx="4798719" cy="3048000"/>
          </a:xfrm>
        </p:grpSpPr>
        <p:pic>
          <p:nvPicPr>
            <p:cNvPr id="6" name="Picture 5" descr="investasi keuangan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0481" y="2362200"/>
              <a:ext cx="4596984" cy="30480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7124688" y="5194756"/>
              <a:ext cx="1714512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00" b="1" dirty="0" smtClean="0">
                  <a:solidFill>
                    <a:schemeClr val="bg1"/>
                  </a:solidFill>
                </a:rPr>
                <a:t>http://www.ilmu-investasi.com/</a:t>
              </a: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8305800" cy="3124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KERTAS KERJA KONSOLIDASIAN</a:t>
            </a:r>
          </a:p>
          <a:p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bantu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konsolidasian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: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penghasikan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lain,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saldo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7696200" y="61722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-Template_S4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PPt-Template_S4</Template>
  <TotalTime>1122</TotalTime>
  <Words>876</Words>
  <Application>Microsoft Office PowerPoint</Application>
  <PresentationFormat>On-screen Show (4:3)</PresentationFormat>
  <Paragraphs>92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PPt-Template_S4</vt:lpstr>
      <vt:lpstr>BAB 3   KONSOLIDASI DENGAN AKUISISI PADA NILAI TERCATAT EKUITAS</vt:lpstr>
      <vt:lpstr>RERANGKA BAB</vt:lpstr>
      <vt:lpstr>PowerPoint Presentation</vt:lpstr>
      <vt:lpstr>KARAKTERISTIK KONSOLIDASI DENGAN AKUISISI PADA NILAI TERCATAT</vt:lpstr>
      <vt:lpstr>PowerPoint Presentation</vt:lpstr>
      <vt:lpstr>PowerPoint Presentation</vt:lpstr>
      <vt:lpstr>AKUISISI DENGAN KEPEMILIKAN PENUH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AKUISISI DENGAN KEPEMILIKAN SEBAGIAN</vt:lpstr>
      <vt:lpstr>PowerPoint Presentation</vt:lpstr>
      <vt:lpstr>PowerPoint Presentation</vt:lpstr>
      <vt:lpstr>PowerPoint Presentation</vt:lpstr>
      <vt:lpstr>ISU LAIN SEPUTAR KONSOLIDASIAN</vt:lpstr>
      <vt:lpstr>SELESAI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   TEORI  DAN KONSEP INVESTASI</dc:title>
  <dc:creator>Editor_Tika</dc:creator>
  <cp:lastModifiedBy>Tika Gelora</cp:lastModifiedBy>
  <cp:revision>212</cp:revision>
  <dcterms:created xsi:type="dcterms:W3CDTF">2015-12-10T02:05:13Z</dcterms:created>
  <dcterms:modified xsi:type="dcterms:W3CDTF">2021-03-04T03:19:49Z</dcterms:modified>
</cp:coreProperties>
</file>