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432941" y="547242"/>
            <a:ext cx="6278117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5" dirty="0"/>
              <a:t>Versi</a:t>
            </a:r>
            <a:r>
              <a:rPr spc="-55" dirty="0"/>
              <a:t> </a:t>
            </a:r>
            <a:r>
              <a:rPr dirty="0"/>
              <a:t>:</a:t>
            </a:r>
            <a:r>
              <a:rPr spc="-35" dirty="0"/>
              <a:t> </a:t>
            </a:r>
            <a:r>
              <a:rPr dirty="0"/>
              <a:t>01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5" dirty="0"/>
              <a:t>Versi</a:t>
            </a:r>
            <a:r>
              <a:rPr spc="-55" dirty="0"/>
              <a:t> </a:t>
            </a:r>
            <a:r>
              <a:rPr dirty="0"/>
              <a:t>:</a:t>
            </a:r>
            <a:r>
              <a:rPr spc="-35" dirty="0"/>
              <a:t> </a:t>
            </a:r>
            <a:r>
              <a:rPr dirty="0"/>
              <a:t>01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5" dirty="0"/>
              <a:t>Versi</a:t>
            </a:r>
            <a:r>
              <a:rPr spc="-55" dirty="0"/>
              <a:t> </a:t>
            </a:r>
            <a:r>
              <a:rPr dirty="0"/>
              <a:t>:</a:t>
            </a:r>
            <a:r>
              <a:rPr spc="-35" dirty="0"/>
              <a:t> </a:t>
            </a:r>
            <a:r>
              <a:rPr dirty="0"/>
              <a:t>01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5" dirty="0"/>
              <a:t>Versi</a:t>
            </a:r>
            <a:r>
              <a:rPr spc="-55" dirty="0"/>
              <a:t> </a:t>
            </a:r>
            <a:r>
              <a:rPr dirty="0"/>
              <a:t>:</a:t>
            </a:r>
            <a:r>
              <a:rPr spc="-35" dirty="0"/>
              <a:t> </a:t>
            </a:r>
            <a:r>
              <a:rPr dirty="0"/>
              <a:t>01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5" dirty="0"/>
              <a:t>Versi</a:t>
            </a:r>
            <a:r>
              <a:rPr spc="-55" dirty="0"/>
              <a:t> </a:t>
            </a:r>
            <a:r>
              <a:rPr dirty="0"/>
              <a:t>:</a:t>
            </a:r>
            <a:r>
              <a:rPr spc="-35" dirty="0"/>
              <a:t> </a:t>
            </a:r>
            <a:r>
              <a:rPr dirty="0"/>
              <a:t>01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7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65047" y="547242"/>
            <a:ext cx="7213904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620977"/>
            <a:ext cx="8072119" cy="27571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7945373" y="6407717"/>
            <a:ext cx="662940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5" dirty="0"/>
              <a:t>Versi</a:t>
            </a:r>
            <a:r>
              <a:rPr spc="-55" dirty="0"/>
              <a:t> </a:t>
            </a:r>
            <a:r>
              <a:rPr dirty="0"/>
              <a:t>:</a:t>
            </a:r>
            <a:r>
              <a:rPr spc="-35" dirty="0"/>
              <a:t> </a:t>
            </a:r>
            <a:r>
              <a:rPr dirty="0"/>
              <a:t>01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8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402437" y="433196"/>
            <a:ext cx="1955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I.1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716011" y="143255"/>
            <a:ext cx="1243583" cy="124358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991232" y="2756535"/>
            <a:ext cx="5211953" cy="47116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64513" y="3471290"/>
            <a:ext cx="6876872" cy="474979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5" dirty="0"/>
              <a:t>Versi</a:t>
            </a:r>
            <a:r>
              <a:rPr spc="-55" dirty="0"/>
              <a:t> </a:t>
            </a:r>
            <a:r>
              <a:rPr dirty="0"/>
              <a:t>:</a:t>
            </a:r>
            <a:r>
              <a:rPr spc="-35" dirty="0"/>
              <a:t> </a:t>
            </a:r>
            <a:r>
              <a:rPr dirty="0"/>
              <a:t>01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437" y="433196"/>
            <a:ext cx="2819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I.10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5" dirty="0"/>
              <a:t>Versi</a:t>
            </a:r>
            <a:r>
              <a:rPr spc="-55" dirty="0"/>
              <a:t> </a:t>
            </a:r>
            <a:r>
              <a:rPr dirty="0"/>
              <a:t>:</a:t>
            </a:r>
            <a:r>
              <a:rPr spc="-35" dirty="0"/>
              <a:t> </a:t>
            </a:r>
            <a:r>
              <a:rPr dirty="0"/>
              <a:t>01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74672" y="547242"/>
            <a:ext cx="5993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Recommended</a:t>
            </a:r>
            <a:r>
              <a:rPr spc="-95" dirty="0"/>
              <a:t> </a:t>
            </a:r>
            <a:r>
              <a:rPr spc="-5" dirty="0"/>
              <a:t>approaches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1620977"/>
            <a:ext cx="7668259" cy="32689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342265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Jika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risiko </a:t>
            </a:r>
            <a:r>
              <a:rPr sz="2800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TI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tidak </a:t>
            </a:r>
            <a:r>
              <a:rPr sz="2800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dikomunikasikan secara efektif</a:t>
            </a:r>
            <a:r>
              <a:rPr sz="2800" spc="-5" dirty="0">
                <a:latin typeface="Times New Roman"/>
                <a:cs typeface="Times New Roman"/>
              </a:rPr>
              <a:t>, </a:t>
            </a:r>
            <a:r>
              <a:rPr sz="2800" spc="-69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maka</a:t>
            </a:r>
            <a:r>
              <a:rPr sz="2800" spc="-5" dirty="0">
                <a:latin typeface="Times New Roman"/>
                <a:cs typeface="Times New Roman"/>
              </a:rPr>
              <a:t> :</a:t>
            </a:r>
            <a:endParaRPr sz="2800" dirty="0">
              <a:latin typeface="Times New Roman"/>
              <a:cs typeface="Times New Roman"/>
            </a:endParaRPr>
          </a:p>
          <a:p>
            <a:pPr marL="355600" marR="884555" indent="-342900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maka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para</a:t>
            </a:r>
            <a:r>
              <a:rPr sz="2800" spc="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pemangku</a:t>
            </a:r>
            <a:r>
              <a:rPr sz="2800" spc="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kepentingan</a:t>
            </a:r>
            <a:r>
              <a:rPr sz="2800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tidak</a:t>
            </a:r>
            <a:r>
              <a:rPr sz="2800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akan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menghargai</a:t>
            </a:r>
            <a:r>
              <a:rPr sz="2800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dampak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nyata</a:t>
            </a:r>
            <a:r>
              <a:rPr sz="2800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terhadap</a:t>
            </a:r>
            <a:r>
              <a:rPr sz="2800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mereka,</a:t>
            </a:r>
            <a:endParaRPr sz="28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tidak</a:t>
            </a:r>
            <a:r>
              <a:rPr sz="2800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menanggapi </a:t>
            </a:r>
            <a:r>
              <a:rPr sz="2800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masalah</a:t>
            </a:r>
            <a:r>
              <a:rPr sz="2800" spc="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dengan</a:t>
            </a:r>
            <a:r>
              <a:rPr sz="2800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serius,</a:t>
            </a:r>
            <a:endParaRPr sz="2800" dirty="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atau tidak termotivasi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untuk </a:t>
            </a:r>
            <a:r>
              <a:rPr sz="2800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menuntut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kontrol </a:t>
            </a:r>
            <a:r>
              <a:rPr sz="2800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yang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lebih</a:t>
            </a:r>
            <a:r>
              <a:rPr sz="2800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baik.</a:t>
            </a:r>
            <a:endParaRPr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437" y="433196"/>
            <a:ext cx="2667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I.</a:t>
            </a:r>
            <a:r>
              <a:rPr sz="1200" b="1" spc="-60" dirty="0">
                <a:latin typeface="Arial"/>
                <a:cs typeface="Arial"/>
              </a:rPr>
              <a:t>11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5" dirty="0"/>
              <a:t>Versi</a:t>
            </a:r>
            <a:r>
              <a:rPr spc="-55" dirty="0"/>
              <a:t> </a:t>
            </a:r>
            <a:r>
              <a:rPr dirty="0"/>
              <a:t>:</a:t>
            </a:r>
            <a:r>
              <a:rPr spc="-35" dirty="0"/>
              <a:t> </a:t>
            </a:r>
            <a:r>
              <a:rPr dirty="0"/>
              <a:t>01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65273" y="547242"/>
            <a:ext cx="401510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Contoh</a:t>
            </a:r>
            <a:r>
              <a:rPr spc="-80" dirty="0"/>
              <a:t> </a:t>
            </a:r>
            <a:r>
              <a:rPr dirty="0"/>
              <a:t>pedekatan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1620977"/>
            <a:ext cx="7985759" cy="43072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9017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600" spc="-20" dirty="0">
                <a:latin typeface="Times New Roman"/>
                <a:cs typeface="Times New Roman"/>
              </a:rPr>
              <a:t>Tekankan </a:t>
            </a:r>
            <a:r>
              <a:rPr sz="2600" dirty="0">
                <a:latin typeface="Times New Roman"/>
                <a:cs typeface="Times New Roman"/>
              </a:rPr>
              <a:t>dampak dari </a:t>
            </a:r>
            <a:r>
              <a:rPr sz="2600" spc="-5" dirty="0">
                <a:latin typeface="Times New Roman"/>
                <a:cs typeface="Times New Roman"/>
              </a:rPr>
              <a:t>risiko </a:t>
            </a:r>
            <a:r>
              <a:rPr sz="2600" dirty="0">
                <a:latin typeface="Times New Roman"/>
                <a:cs typeface="Times New Roman"/>
              </a:rPr>
              <a:t>bisnis yang </a:t>
            </a:r>
            <a:r>
              <a:rPr sz="2600" spc="-5" dirty="0">
                <a:latin typeface="Times New Roman"/>
                <a:cs typeface="Times New Roman"/>
              </a:rPr>
              <a:t>terkait </a:t>
            </a:r>
            <a:r>
              <a:rPr sz="2600" dirty="0">
                <a:latin typeface="Times New Roman"/>
                <a:cs typeface="Times New Roman"/>
              </a:rPr>
              <a:t>dengan 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strategi</a:t>
            </a:r>
            <a:r>
              <a:rPr sz="2600" dirty="0">
                <a:latin typeface="Times New Roman"/>
                <a:cs typeface="Times New Roman"/>
              </a:rPr>
              <a:t> IT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yang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tidak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selaras, </a:t>
            </a:r>
            <a:r>
              <a:rPr sz="2600" dirty="0">
                <a:latin typeface="Times New Roman"/>
                <a:cs typeface="Times New Roman"/>
              </a:rPr>
              <a:t>penyalahgunaan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teknologi,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operasi yang dikelola dengan </a:t>
            </a:r>
            <a:r>
              <a:rPr sz="2600" spc="5" dirty="0">
                <a:latin typeface="Times New Roman"/>
                <a:cs typeface="Times New Roman"/>
              </a:rPr>
              <a:t>buruk, </a:t>
            </a:r>
            <a:r>
              <a:rPr sz="2600" dirty="0">
                <a:latin typeface="Times New Roman"/>
                <a:cs typeface="Times New Roman"/>
              </a:rPr>
              <a:t>dan proyek yang 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tidak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dikelola</a:t>
            </a:r>
            <a:r>
              <a:rPr sz="2600" spc="-5" dirty="0">
                <a:latin typeface="Times New Roman"/>
                <a:cs typeface="Times New Roman"/>
              </a:rPr>
              <a:t> secara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efektif.</a:t>
            </a:r>
            <a:endParaRPr sz="2600">
              <a:latin typeface="Times New Roman"/>
              <a:cs typeface="Times New Roman"/>
            </a:endParaRPr>
          </a:p>
          <a:p>
            <a:pPr marL="2628265" marR="196850" indent="-2338705">
              <a:lnSpc>
                <a:spcPct val="100000"/>
              </a:lnSpc>
              <a:spcBef>
                <a:spcPts val="630"/>
              </a:spcBef>
            </a:pPr>
            <a:r>
              <a:rPr sz="2600" spc="-10" dirty="0">
                <a:latin typeface="Times New Roman"/>
                <a:cs typeface="Times New Roman"/>
              </a:rPr>
              <a:t>(Tunjukkan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bagaimana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risiko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ini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dapat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dikurangi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dengan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kontrol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yang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efektif.)</a:t>
            </a:r>
            <a:endParaRPr sz="2600">
              <a:latin typeface="Times New Roman"/>
              <a:cs typeface="Times New Roman"/>
            </a:endParaRPr>
          </a:p>
          <a:p>
            <a:pPr marL="355600" marR="1186180" indent="-342900">
              <a:lnSpc>
                <a:spcPct val="100000"/>
              </a:lnSpc>
              <a:spcBef>
                <a:spcPts val="62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600" dirty="0">
                <a:latin typeface="Times New Roman"/>
                <a:cs typeface="Times New Roman"/>
              </a:rPr>
              <a:t>Identifikasi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contoh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yang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relevan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tata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kelola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yang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memberikan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manfaat bisnis.</a:t>
            </a:r>
            <a:endParaRPr sz="26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600" dirty="0">
                <a:latin typeface="Times New Roman"/>
                <a:cs typeface="Times New Roman"/>
              </a:rPr>
              <a:t>Pemodelan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skenario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dengan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penilaian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risiko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dan</a:t>
            </a:r>
            <a:r>
              <a:rPr sz="2600" spc="-5" dirty="0">
                <a:latin typeface="Times New Roman"/>
                <a:cs typeface="Times New Roman"/>
              </a:rPr>
              <a:t> mitigasi.</a:t>
            </a:r>
            <a:endParaRPr sz="26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600" dirty="0">
                <a:latin typeface="Times New Roman"/>
                <a:cs typeface="Times New Roman"/>
              </a:rPr>
              <a:t>Menggunakan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bahasa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bisnis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yang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umum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437" y="433196"/>
            <a:ext cx="2819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I.12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5" dirty="0"/>
              <a:t>Versi</a:t>
            </a:r>
            <a:r>
              <a:rPr spc="-55" dirty="0"/>
              <a:t> </a:t>
            </a:r>
            <a:r>
              <a:rPr dirty="0"/>
              <a:t>:</a:t>
            </a:r>
            <a:r>
              <a:rPr spc="-35" dirty="0"/>
              <a:t> </a:t>
            </a:r>
            <a:r>
              <a:rPr dirty="0"/>
              <a:t>01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361057" y="547242"/>
            <a:ext cx="44221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Faktor</a:t>
            </a:r>
            <a:r>
              <a:rPr spc="-70" dirty="0"/>
              <a:t> </a:t>
            </a:r>
            <a:r>
              <a:rPr spc="-5" dirty="0"/>
              <a:t>Keberhasilan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1620977"/>
            <a:ext cx="7932420" cy="23304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Libatkan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semua</a:t>
            </a:r>
            <a:r>
              <a:rPr sz="2800" spc="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pemangku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kepentingan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-5" dirty="0">
                <a:latin typeface="Times New Roman"/>
                <a:cs typeface="Times New Roman"/>
              </a:rPr>
              <a:t> relevan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dalam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lingkungan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lokakarya</a:t>
            </a:r>
            <a:endParaRPr sz="2800">
              <a:latin typeface="Times New Roman"/>
              <a:cs typeface="Times New Roman"/>
            </a:endParaRPr>
          </a:p>
          <a:p>
            <a:pPr marL="355600" marR="627380" indent="-342900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Dapatkan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komitmen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kepemilikan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dan pendanaan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yang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jelas </a:t>
            </a:r>
            <a:r>
              <a:rPr sz="2800" dirty="0">
                <a:latin typeface="Times New Roman"/>
                <a:cs typeface="Times New Roman"/>
              </a:rPr>
              <a:t>untuk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tindakan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mitigasi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risiko</a:t>
            </a:r>
            <a:endParaRPr sz="2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Times New Roman"/>
                <a:cs typeface="Times New Roman"/>
              </a:rPr>
              <a:t>Monitor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/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lacak </a:t>
            </a:r>
            <a:r>
              <a:rPr sz="2800" spc="-10" dirty="0">
                <a:latin typeface="Times New Roman"/>
                <a:cs typeface="Times New Roman"/>
              </a:rPr>
              <a:t>semua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tindakan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437" y="433196"/>
            <a:ext cx="2819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I.13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5" dirty="0"/>
              <a:t>Versi</a:t>
            </a:r>
            <a:r>
              <a:rPr spc="-55" dirty="0"/>
              <a:t> </a:t>
            </a:r>
            <a:r>
              <a:rPr dirty="0"/>
              <a:t>:</a:t>
            </a:r>
            <a:r>
              <a:rPr spc="-35" dirty="0"/>
              <a:t> </a:t>
            </a:r>
            <a:r>
              <a:rPr dirty="0"/>
              <a:t>01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60882" y="547242"/>
            <a:ext cx="76219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Developing</a:t>
            </a:r>
            <a:r>
              <a:rPr spc="-15" dirty="0"/>
              <a:t> </a:t>
            </a:r>
            <a:r>
              <a:rPr spc="-5" dirty="0"/>
              <a:t>an influencing</a:t>
            </a:r>
            <a:r>
              <a:rPr spc="15" dirty="0"/>
              <a:t> </a:t>
            </a:r>
            <a:r>
              <a:rPr spc="-5" dirty="0"/>
              <a:t>strategy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1620977"/>
            <a:ext cx="7892415" cy="3952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181610" indent="-3429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Rencana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komunikasi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harus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didasarkan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pada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strategi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pengaruh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yang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terdefinisi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dengan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baik.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Strategi harus mengidentifikasi peluang </a:t>
            </a:r>
            <a:r>
              <a:rPr sz="2800" dirty="0">
                <a:latin typeface="Times New Roman"/>
                <a:cs typeface="Times New Roman"/>
              </a:rPr>
              <a:t>untuk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keterlibatan </a:t>
            </a:r>
            <a:r>
              <a:rPr sz="2800" spc="-5" dirty="0">
                <a:latin typeface="Times New Roman"/>
                <a:cs typeface="Times New Roman"/>
              </a:rPr>
              <a:t>aktif para pemangku kepentingan dalam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mengembangkan pendekatan tata kelola,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merencanakan dan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mengimplementasikan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perubahan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manajemen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70" dirty="0">
                <a:latin typeface="Times New Roman"/>
                <a:cs typeface="Times New Roman"/>
              </a:rPr>
              <a:t>IT,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dan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secara</a:t>
            </a:r>
            <a:r>
              <a:rPr sz="2800" dirty="0">
                <a:latin typeface="Times New Roman"/>
                <a:cs typeface="Times New Roman"/>
              </a:rPr>
              <a:t> ideal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membangun</a:t>
            </a:r>
            <a:r>
              <a:rPr sz="2800" spc="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tujuan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/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target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perubahan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spesifik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menjadi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rencana kinerja </a:t>
            </a:r>
            <a:r>
              <a:rPr sz="2800" dirty="0">
                <a:latin typeface="Times New Roman"/>
                <a:cs typeface="Times New Roman"/>
              </a:rPr>
              <a:t> pribadi.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437" y="433196"/>
            <a:ext cx="2819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I.14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" y="381000"/>
            <a:ext cx="8305800" cy="574548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5" dirty="0"/>
              <a:t>Versi</a:t>
            </a:r>
            <a:r>
              <a:rPr spc="-55" dirty="0"/>
              <a:t> </a:t>
            </a:r>
            <a:r>
              <a:rPr dirty="0"/>
              <a:t>:</a:t>
            </a:r>
            <a:r>
              <a:rPr spc="-35" dirty="0"/>
              <a:t> </a:t>
            </a:r>
            <a:r>
              <a:rPr dirty="0"/>
              <a:t>01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437" y="433196"/>
            <a:ext cx="2819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I.15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5" dirty="0"/>
              <a:t>Versi</a:t>
            </a:r>
            <a:r>
              <a:rPr spc="-55" dirty="0"/>
              <a:t> </a:t>
            </a:r>
            <a:r>
              <a:rPr dirty="0"/>
              <a:t>:</a:t>
            </a:r>
            <a:r>
              <a:rPr spc="-35" dirty="0"/>
              <a:t> </a:t>
            </a:r>
            <a:r>
              <a:rPr dirty="0"/>
              <a:t>01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92145" y="547242"/>
            <a:ext cx="37585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Change</a:t>
            </a:r>
            <a:r>
              <a:rPr spc="-90" dirty="0"/>
              <a:t> </a:t>
            </a:r>
            <a:r>
              <a:rPr spc="-5" dirty="0"/>
              <a:t>roadmap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1620977"/>
            <a:ext cx="8067675" cy="27571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Setiap organisasi akan </a:t>
            </a:r>
            <a:r>
              <a:rPr sz="2800" spc="-10" dirty="0">
                <a:latin typeface="Times New Roman"/>
                <a:cs typeface="Times New Roman"/>
              </a:rPr>
              <a:t>memiliki </a:t>
            </a:r>
            <a:r>
              <a:rPr sz="2800" dirty="0">
                <a:latin typeface="Times New Roman"/>
                <a:cs typeface="Times New Roman"/>
              </a:rPr>
              <a:t>budaya </a:t>
            </a:r>
            <a:r>
              <a:rPr sz="2800" spc="-5" dirty="0">
                <a:latin typeface="Times New Roman"/>
                <a:cs typeface="Times New Roman"/>
              </a:rPr>
              <a:t>sendiri dan </a:t>
            </a:r>
            <a:r>
              <a:rPr sz="2800" dirty="0">
                <a:latin typeface="Times New Roman"/>
                <a:cs typeface="Times New Roman"/>
              </a:rPr>
              <a:t> pilihan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paradigma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55" dirty="0">
                <a:latin typeface="Times New Roman"/>
                <a:cs typeface="Times New Roman"/>
              </a:rPr>
              <a:t>Tata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Kelola </a:t>
            </a:r>
            <a:r>
              <a:rPr sz="2800" spc="-5" dirty="0">
                <a:latin typeface="Times New Roman"/>
                <a:cs typeface="Times New Roman"/>
              </a:rPr>
              <a:t>IT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yang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ingin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diadopsi.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4050">
              <a:latin typeface="Times New Roman"/>
              <a:cs typeface="Times New Roman"/>
            </a:endParaRPr>
          </a:p>
          <a:p>
            <a:pPr marL="355600" marR="28448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Roadmap harus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diikuti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untuk </a:t>
            </a:r>
            <a:r>
              <a:rPr sz="2800" spc="-5" dirty="0">
                <a:latin typeface="Times New Roman"/>
                <a:cs typeface="Times New Roman"/>
              </a:rPr>
              <a:t>perubahan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budaya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dan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komunikasi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yang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efektif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akan menjadi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unik </a:t>
            </a:r>
            <a:r>
              <a:rPr sz="2800" dirty="0">
                <a:latin typeface="Times New Roman"/>
                <a:cs typeface="Times New Roman"/>
              </a:rPr>
              <a:t>untuk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situasi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yang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spesifik.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437" y="433196"/>
            <a:ext cx="2819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I.16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711705" y="3207511"/>
            <a:ext cx="2197735" cy="575945"/>
            <a:chOff x="1711705" y="3207511"/>
            <a:chExt cx="2197735" cy="57594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17801" y="3213607"/>
              <a:ext cx="2185162" cy="563244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378200" y="3634866"/>
              <a:ext cx="144780" cy="9055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706367" y="3510279"/>
              <a:ext cx="120015" cy="98552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390264" y="3378961"/>
              <a:ext cx="112903" cy="113664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029838" y="3386073"/>
              <a:ext cx="158749" cy="215137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125725" y="3378961"/>
              <a:ext cx="138048" cy="8826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1717801" y="3213607"/>
              <a:ext cx="2185670" cy="563245"/>
            </a:xfrm>
            <a:custGeom>
              <a:avLst/>
              <a:gdLst/>
              <a:ahLst/>
              <a:cxnLst/>
              <a:rect l="l" t="t" r="r" b="b"/>
              <a:pathLst>
                <a:path w="2185670" h="563245">
                  <a:moveTo>
                    <a:pt x="1729105" y="113156"/>
                  </a:moveTo>
                  <a:lnTo>
                    <a:pt x="1772665" y="117601"/>
                  </a:lnTo>
                  <a:lnTo>
                    <a:pt x="1780032" y="119633"/>
                  </a:lnTo>
                  <a:lnTo>
                    <a:pt x="1874774" y="119633"/>
                  </a:lnTo>
                  <a:lnTo>
                    <a:pt x="1878584" y="119633"/>
                  </a:lnTo>
                  <a:lnTo>
                    <a:pt x="1881632" y="122046"/>
                  </a:lnTo>
                  <a:lnTo>
                    <a:pt x="1883918" y="127000"/>
                  </a:lnTo>
                  <a:lnTo>
                    <a:pt x="1886331" y="131825"/>
                  </a:lnTo>
                  <a:lnTo>
                    <a:pt x="1887474" y="140080"/>
                  </a:lnTo>
                  <a:lnTo>
                    <a:pt x="1887474" y="151764"/>
                  </a:lnTo>
                  <a:lnTo>
                    <a:pt x="1887474" y="162432"/>
                  </a:lnTo>
                  <a:lnTo>
                    <a:pt x="1886203" y="170306"/>
                  </a:lnTo>
                  <a:lnTo>
                    <a:pt x="1883790" y="175513"/>
                  </a:lnTo>
                  <a:lnTo>
                    <a:pt x="1881377" y="180593"/>
                  </a:lnTo>
                  <a:lnTo>
                    <a:pt x="1878330" y="183261"/>
                  </a:lnTo>
                  <a:lnTo>
                    <a:pt x="1874774" y="183261"/>
                  </a:lnTo>
                  <a:lnTo>
                    <a:pt x="1839595" y="183261"/>
                  </a:lnTo>
                  <a:lnTo>
                    <a:pt x="1853311" y="215391"/>
                  </a:lnTo>
                  <a:lnTo>
                    <a:pt x="1853311" y="222757"/>
                  </a:lnTo>
                  <a:lnTo>
                    <a:pt x="1844548" y="269113"/>
                  </a:lnTo>
                  <a:lnTo>
                    <a:pt x="1819656" y="303275"/>
                  </a:lnTo>
                  <a:lnTo>
                    <a:pt x="1780413" y="324357"/>
                  </a:lnTo>
                  <a:lnTo>
                    <a:pt x="1729359" y="331596"/>
                  </a:lnTo>
                  <a:lnTo>
                    <a:pt x="1722286" y="331362"/>
                  </a:lnTo>
                  <a:lnTo>
                    <a:pt x="1681861" y="319786"/>
                  </a:lnTo>
                  <a:lnTo>
                    <a:pt x="1679194" y="322706"/>
                  </a:lnTo>
                  <a:lnTo>
                    <a:pt x="1676781" y="326136"/>
                  </a:lnTo>
                  <a:lnTo>
                    <a:pt x="1674622" y="330200"/>
                  </a:lnTo>
                  <a:lnTo>
                    <a:pt x="1672589" y="334263"/>
                  </a:lnTo>
                  <a:lnTo>
                    <a:pt x="1671447" y="338708"/>
                  </a:lnTo>
                  <a:lnTo>
                    <a:pt x="1671447" y="343662"/>
                  </a:lnTo>
                  <a:lnTo>
                    <a:pt x="1671447" y="350138"/>
                  </a:lnTo>
                  <a:lnTo>
                    <a:pt x="1776602" y="369062"/>
                  </a:lnTo>
                  <a:lnTo>
                    <a:pt x="1789009" y="369871"/>
                  </a:lnTo>
                  <a:lnTo>
                    <a:pt x="1831538" y="379680"/>
                  </a:lnTo>
                  <a:lnTo>
                    <a:pt x="1867455" y="406018"/>
                  </a:lnTo>
                  <a:lnTo>
                    <a:pt x="1882959" y="446698"/>
                  </a:lnTo>
                  <a:lnTo>
                    <a:pt x="1883410" y="456437"/>
                  </a:lnTo>
                  <a:lnTo>
                    <a:pt x="1882812" y="467340"/>
                  </a:lnTo>
                  <a:lnTo>
                    <a:pt x="1868283" y="507573"/>
                  </a:lnTo>
                  <a:lnTo>
                    <a:pt x="1834233" y="538968"/>
                  </a:lnTo>
                  <a:lnTo>
                    <a:pt x="1795907" y="554862"/>
                  </a:lnTo>
                  <a:lnTo>
                    <a:pt x="1746382" y="562721"/>
                  </a:lnTo>
                  <a:lnTo>
                    <a:pt x="1727453" y="563244"/>
                  </a:lnTo>
                  <a:lnTo>
                    <a:pt x="1709023" y="562865"/>
                  </a:lnTo>
                  <a:lnTo>
                    <a:pt x="1662302" y="557275"/>
                  </a:lnTo>
                  <a:lnTo>
                    <a:pt x="1618107" y="540511"/>
                  </a:lnTo>
                  <a:lnTo>
                    <a:pt x="1589533" y="507239"/>
                  </a:lnTo>
                  <a:lnTo>
                    <a:pt x="1585087" y="482218"/>
                  </a:lnTo>
                  <a:lnTo>
                    <a:pt x="1585087" y="474852"/>
                  </a:lnTo>
                  <a:lnTo>
                    <a:pt x="1585976" y="467867"/>
                  </a:lnTo>
                  <a:lnTo>
                    <a:pt x="1587881" y="461136"/>
                  </a:lnTo>
                  <a:lnTo>
                    <a:pt x="1589786" y="454405"/>
                  </a:lnTo>
                  <a:lnTo>
                    <a:pt x="1615186" y="418718"/>
                  </a:lnTo>
                  <a:lnTo>
                    <a:pt x="1628267" y="408177"/>
                  </a:lnTo>
                  <a:lnTo>
                    <a:pt x="1621508" y="404012"/>
                  </a:lnTo>
                  <a:lnTo>
                    <a:pt x="1598648" y="366061"/>
                  </a:lnTo>
                  <a:lnTo>
                    <a:pt x="1598168" y="358393"/>
                  </a:lnTo>
                  <a:lnTo>
                    <a:pt x="1598737" y="348704"/>
                  </a:lnTo>
                  <a:lnTo>
                    <a:pt x="1617551" y="306895"/>
                  </a:lnTo>
                  <a:lnTo>
                    <a:pt x="1630680" y="292988"/>
                  </a:lnTo>
                  <a:lnTo>
                    <a:pt x="1625082" y="286871"/>
                  </a:lnTo>
                  <a:lnTo>
                    <a:pt x="1606629" y="246522"/>
                  </a:lnTo>
                  <a:lnTo>
                    <a:pt x="1604899" y="224027"/>
                  </a:lnTo>
                  <a:lnTo>
                    <a:pt x="1605470" y="211331"/>
                  </a:lnTo>
                  <a:lnTo>
                    <a:pt x="1619087" y="167407"/>
                  </a:lnTo>
                  <a:lnTo>
                    <a:pt x="1648291" y="135778"/>
                  </a:lnTo>
                  <a:lnTo>
                    <a:pt x="1690528" y="117443"/>
                  </a:lnTo>
                  <a:lnTo>
                    <a:pt x="1715674" y="113633"/>
                  </a:lnTo>
                  <a:lnTo>
                    <a:pt x="1729105" y="113156"/>
                  </a:lnTo>
                  <a:close/>
                </a:path>
                <a:path w="2185670" h="563245">
                  <a:moveTo>
                    <a:pt x="2053209" y="111887"/>
                  </a:moveTo>
                  <a:lnTo>
                    <a:pt x="2100179" y="115744"/>
                  </a:lnTo>
                  <a:lnTo>
                    <a:pt x="2145730" y="133157"/>
                  </a:lnTo>
                  <a:lnTo>
                    <a:pt x="2173553" y="165812"/>
                  </a:lnTo>
                  <a:lnTo>
                    <a:pt x="2184707" y="214856"/>
                  </a:lnTo>
                  <a:lnTo>
                    <a:pt x="2185162" y="229742"/>
                  </a:lnTo>
                  <a:lnTo>
                    <a:pt x="2185162" y="430656"/>
                  </a:lnTo>
                  <a:lnTo>
                    <a:pt x="2185162" y="433831"/>
                  </a:lnTo>
                  <a:lnTo>
                    <a:pt x="2171192" y="441832"/>
                  </a:lnTo>
                  <a:lnTo>
                    <a:pt x="2166493" y="442721"/>
                  </a:lnTo>
                  <a:lnTo>
                    <a:pt x="2159381" y="443102"/>
                  </a:lnTo>
                  <a:lnTo>
                    <a:pt x="2149983" y="443102"/>
                  </a:lnTo>
                  <a:lnTo>
                    <a:pt x="2139950" y="443102"/>
                  </a:lnTo>
                  <a:lnTo>
                    <a:pt x="2132584" y="442721"/>
                  </a:lnTo>
                  <a:lnTo>
                    <a:pt x="2128012" y="441832"/>
                  </a:lnTo>
                  <a:lnTo>
                    <a:pt x="2123440" y="441070"/>
                  </a:lnTo>
                  <a:lnTo>
                    <a:pt x="2120265" y="439800"/>
                  </a:lnTo>
                  <a:lnTo>
                    <a:pt x="2118360" y="438022"/>
                  </a:lnTo>
                  <a:lnTo>
                    <a:pt x="2116455" y="436244"/>
                  </a:lnTo>
                  <a:lnTo>
                    <a:pt x="2115439" y="433831"/>
                  </a:lnTo>
                  <a:lnTo>
                    <a:pt x="2115439" y="430656"/>
                  </a:lnTo>
                  <a:lnTo>
                    <a:pt x="2115439" y="406907"/>
                  </a:lnTo>
                  <a:lnTo>
                    <a:pt x="2084953" y="431589"/>
                  </a:lnTo>
                  <a:lnTo>
                    <a:pt x="2048589" y="445928"/>
                  </a:lnTo>
                  <a:lnTo>
                    <a:pt x="2021077" y="448690"/>
                  </a:lnTo>
                  <a:lnTo>
                    <a:pt x="2009411" y="448309"/>
                  </a:lnTo>
                  <a:lnTo>
                    <a:pt x="1967741" y="439092"/>
                  </a:lnTo>
                  <a:lnTo>
                    <a:pt x="1935991" y="417704"/>
                  </a:lnTo>
                  <a:lnTo>
                    <a:pt x="1916739" y="384399"/>
                  </a:lnTo>
                  <a:lnTo>
                    <a:pt x="1912239" y="351663"/>
                  </a:lnTo>
                  <a:lnTo>
                    <a:pt x="1912879" y="339042"/>
                  </a:lnTo>
                  <a:lnTo>
                    <a:pt x="1928161" y="297056"/>
                  </a:lnTo>
                  <a:lnTo>
                    <a:pt x="1963668" y="268567"/>
                  </a:lnTo>
                  <a:lnTo>
                    <a:pt x="2003298" y="255904"/>
                  </a:lnTo>
                  <a:lnTo>
                    <a:pt x="2053965" y="250189"/>
                  </a:lnTo>
                  <a:lnTo>
                    <a:pt x="2073275" y="249808"/>
                  </a:lnTo>
                  <a:lnTo>
                    <a:pt x="2102485" y="249808"/>
                  </a:lnTo>
                  <a:lnTo>
                    <a:pt x="2102485" y="231775"/>
                  </a:lnTo>
                  <a:lnTo>
                    <a:pt x="2102485" y="222376"/>
                  </a:lnTo>
                  <a:lnTo>
                    <a:pt x="2101469" y="214121"/>
                  </a:lnTo>
                  <a:lnTo>
                    <a:pt x="2099564" y="207137"/>
                  </a:lnTo>
                  <a:lnTo>
                    <a:pt x="2097659" y="200151"/>
                  </a:lnTo>
                  <a:lnTo>
                    <a:pt x="2094611" y="194309"/>
                  </a:lnTo>
                  <a:lnTo>
                    <a:pt x="2090165" y="189611"/>
                  </a:lnTo>
                  <a:lnTo>
                    <a:pt x="2085848" y="184912"/>
                  </a:lnTo>
                  <a:lnTo>
                    <a:pt x="2045843" y="175894"/>
                  </a:lnTo>
                  <a:lnTo>
                    <a:pt x="2035556" y="176180"/>
                  </a:lnTo>
                  <a:lnTo>
                    <a:pt x="1992518" y="185435"/>
                  </a:lnTo>
                  <a:lnTo>
                    <a:pt x="1957577" y="201294"/>
                  </a:lnTo>
                  <a:lnTo>
                    <a:pt x="1951863" y="204469"/>
                  </a:lnTo>
                  <a:lnTo>
                    <a:pt x="1947290" y="205993"/>
                  </a:lnTo>
                  <a:lnTo>
                    <a:pt x="1943735" y="205993"/>
                  </a:lnTo>
                  <a:lnTo>
                    <a:pt x="1941195" y="205993"/>
                  </a:lnTo>
                  <a:lnTo>
                    <a:pt x="1939036" y="205231"/>
                  </a:lnTo>
                  <a:lnTo>
                    <a:pt x="1937131" y="203580"/>
                  </a:lnTo>
                  <a:lnTo>
                    <a:pt x="1935226" y="202056"/>
                  </a:lnTo>
                  <a:lnTo>
                    <a:pt x="1933702" y="199897"/>
                  </a:lnTo>
                  <a:lnTo>
                    <a:pt x="1932559" y="196976"/>
                  </a:lnTo>
                  <a:lnTo>
                    <a:pt x="1931289" y="194055"/>
                  </a:lnTo>
                  <a:lnTo>
                    <a:pt x="1930273" y="190500"/>
                  </a:lnTo>
                  <a:lnTo>
                    <a:pt x="1929638" y="186181"/>
                  </a:lnTo>
                  <a:lnTo>
                    <a:pt x="1929002" y="181990"/>
                  </a:lnTo>
                  <a:lnTo>
                    <a:pt x="1928622" y="177291"/>
                  </a:lnTo>
                  <a:lnTo>
                    <a:pt x="1928622" y="172212"/>
                  </a:lnTo>
                  <a:lnTo>
                    <a:pt x="1928622" y="165226"/>
                  </a:lnTo>
                  <a:lnTo>
                    <a:pt x="1929257" y="159765"/>
                  </a:lnTo>
                  <a:lnTo>
                    <a:pt x="1959205" y="131282"/>
                  </a:lnTo>
                  <a:lnTo>
                    <a:pt x="1996995" y="118713"/>
                  </a:lnTo>
                  <a:lnTo>
                    <a:pt x="2043394" y="112079"/>
                  </a:lnTo>
                  <a:lnTo>
                    <a:pt x="2053209" y="111887"/>
                  </a:lnTo>
                  <a:close/>
                </a:path>
                <a:path w="2185670" h="563245">
                  <a:moveTo>
                    <a:pt x="1395095" y="111887"/>
                  </a:moveTo>
                  <a:lnTo>
                    <a:pt x="1449333" y="118048"/>
                  </a:lnTo>
                  <a:lnTo>
                    <a:pt x="1491646" y="136223"/>
                  </a:lnTo>
                  <a:lnTo>
                    <a:pt x="1522460" y="165856"/>
                  </a:lnTo>
                  <a:lnTo>
                    <a:pt x="1542034" y="206628"/>
                  </a:lnTo>
                  <a:lnTo>
                    <a:pt x="1550856" y="257903"/>
                  </a:lnTo>
                  <a:lnTo>
                    <a:pt x="1551432" y="277240"/>
                  </a:lnTo>
                  <a:lnTo>
                    <a:pt x="1550810" y="295957"/>
                  </a:lnTo>
                  <a:lnTo>
                    <a:pt x="1541399" y="346963"/>
                  </a:lnTo>
                  <a:lnTo>
                    <a:pt x="1520521" y="389290"/>
                  </a:lnTo>
                  <a:lnTo>
                    <a:pt x="1487947" y="421401"/>
                  </a:lnTo>
                  <a:lnTo>
                    <a:pt x="1443664" y="441779"/>
                  </a:lnTo>
                  <a:lnTo>
                    <a:pt x="1387729" y="448690"/>
                  </a:lnTo>
                  <a:lnTo>
                    <a:pt x="1368464" y="448000"/>
                  </a:lnTo>
                  <a:lnTo>
                    <a:pt x="1318387" y="437641"/>
                  </a:lnTo>
                  <a:lnTo>
                    <a:pt x="1279828" y="415442"/>
                  </a:lnTo>
                  <a:lnTo>
                    <a:pt x="1252601" y="382031"/>
                  </a:lnTo>
                  <a:lnTo>
                    <a:pt x="1236589" y="337718"/>
                  </a:lnTo>
                  <a:lnTo>
                    <a:pt x="1231392" y="283337"/>
                  </a:lnTo>
                  <a:lnTo>
                    <a:pt x="1232015" y="264671"/>
                  </a:lnTo>
                  <a:lnTo>
                    <a:pt x="1241552" y="213487"/>
                  </a:lnTo>
                  <a:lnTo>
                    <a:pt x="1262608" y="171142"/>
                  </a:lnTo>
                  <a:lnTo>
                    <a:pt x="1295209" y="139223"/>
                  </a:lnTo>
                  <a:lnTo>
                    <a:pt x="1339213" y="118852"/>
                  </a:lnTo>
                  <a:lnTo>
                    <a:pt x="1395095" y="111887"/>
                  </a:lnTo>
                  <a:close/>
                </a:path>
                <a:path w="2185670" h="563245">
                  <a:moveTo>
                    <a:pt x="864489" y="111887"/>
                  </a:moveTo>
                  <a:lnTo>
                    <a:pt x="904779" y="117816"/>
                  </a:lnTo>
                  <a:lnTo>
                    <a:pt x="939409" y="139158"/>
                  </a:lnTo>
                  <a:lnTo>
                    <a:pt x="957834" y="166496"/>
                  </a:lnTo>
                  <a:lnTo>
                    <a:pt x="964531" y="159519"/>
                  </a:lnTo>
                  <a:lnTo>
                    <a:pt x="996981" y="132270"/>
                  </a:lnTo>
                  <a:lnTo>
                    <a:pt x="1034669" y="115062"/>
                  </a:lnTo>
                  <a:lnTo>
                    <a:pt x="1060323" y="111887"/>
                  </a:lnTo>
                  <a:lnTo>
                    <a:pt x="1074610" y="112508"/>
                  </a:lnTo>
                  <a:lnTo>
                    <a:pt x="1120308" y="127400"/>
                  </a:lnTo>
                  <a:lnTo>
                    <a:pt x="1149342" y="158178"/>
                  </a:lnTo>
                  <a:lnTo>
                    <a:pt x="1163768" y="201304"/>
                  </a:lnTo>
                  <a:lnTo>
                    <a:pt x="1166876" y="238505"/>
                  </a:lnTo>
                  <a:lnTo>
                    <a:pt x="1166876" y="429640"/>
                  </a:lnTo>
                  <a:lnTo>
                    <a:pt x="1166876" y="431926"/>
                  </a:lnTo>
                  <a:lnTo>
                    <a:pt x="1158113" y="439673"/>
                  </a:lnTo>
                  <a:lnTo>
                    <a:pt x="1154938" y="440816"/>
                  </a:lnTo>
                  <a:lnTo>
                    <a:pt x="1150747" y="441705"/>
                  </a:lnTo>
                  <a:lnTo>
                    <a:pt x="1145413" y="442213"/>
                  </a:lnTo>
                  <a:lnTo>
                    <a:pt x="1140079" y="442721"/>
                  </a:lnTo>
                  <a:lnTo>
                    <a:pt x="1133221" y="443102"/>
                  </a:lnTo>
                  <a:lnTo>
                    <a:pt x="1124966" y="443102"/>
                  </a:lnTo>
                  <a:lnTo>
                    <a:pt x="1116457" y="443102"/>
                  </a:lnTo>
                  <a:lnTo>
                    <a:pt x="1091311" y="439673"/>
                  </a:lnTo>
                  <a:lnTo>
                    <a:pt x="1088009" y="438657"/>
                  </a:lnTo>
                  <a:lnTo>
                    <a:pt x="1085850" y="437260"/>
                  </a:lnTo>
                  <a:lnTo>
                    <a:pt x="1084580" y="435482"/>
                  </a:lnTo>
                  <a:lnTo>
                    <a:pt x="1083437" y="433831"/>
                  </a:lnTo>
                  <a:lnTo>
                    <a:pt x="1082802" y="431926"/>
                  </a:lnTo>
                  <a:lnTo>
                    <a:pt x="1082802" y="429640"/>
                  </a:lnTo>
                  <a:lnTo>
                    <a:pt x="1082802" y="252475"/>
                  </a:lnTo>
                  <a:lnTo>
                    <a:pt x="1075055" y="209676"/>
                  </a:lnTo>
                  <a:lnTo>
                    <a:pt x="1056513" y="190118"/>
                  </a:lnTo>
                  <a:lnTo>
                    <a:pt x="1050544" y="186816"/>
                  </a:lnTo>
                  <a:lnTo>
                    <a:pt x="1043432" y="185165"/>
                  </a:lnTo>
                  <a:lnTo>
                    <a:pt x="1035177" y="185165"/>
                  </a:lnTo>
                  <a:lnTo>
                    <a:pt x="996834" y="203475"/>
                  </a:lnTo>
                  <a:lnTo>
                    <a:pt x="971296" y="231139"/>
                  </a:lnTo>
                  <a:lnTo>
                    <a:pt x="971296" y="429640"/>
                  </a:lnTo>
                  <a:lnTo>
                    <a:pt x="971296" y="431926"/>
                  </a:lnTo>
                  <a:lnTo>
                    <a:pt x="962406" y="439673"/>
                  </a:lnTo>
                  <a:lnTo>
                    <a:pt x="959104" y="440816"/>
                  </a:lnTo>
                  <a:lnTo>
                    <a:pt x="954786" y="441705"/>
                  </a:lnTo>
                  <a:lnTo>
                    <a:pt x="949452" y="442213"/>
                  </a:lnTo>
                  <a:lnTo>
                    <a:pt x="944118" y="442721"/>
                  </a:lnTo>
                  <a:lnTo>
                    <a:pt x="937387" y="443102"/>
                  </a:lnTo>
                  <a:lnTo>
                    <a:pt x="929386" y="443102"/>
                  </a:lnTo>
                  <a:lnTo>
                    <a:pt x="921131" y="443102"/>
                  </a:lnTo>
                  <a:lnTo>
                    <a:pt x="896112" y="439673"/>
                  </a:lnTo>
                  <a:lnTo>
                    <a:pt x="892810" y="438657"/>
                  </a:lnTo>
                  <a:lnTo>
                    <a:pt x="890524" y="437260"/>
                  </a:lnTo>
                  <a:lnTo>
                    <a:pt x="889254" y="435482"/>
                  </a:lnTo>
                  <a:lnTo>
                    <a:pt x="887857" y="433831"/>
                  </a:lnTo>
                  <a:lnTo>
                    <a:pt x="887222" y="431926"/>
                  </a:lnTo>
                  <a:lnTo>
                    <a:pt x="887222" y="429640"/>
                  </a:lnTo>
                  <a:lnTo>
                    <a:pt x="887222" y="252475"/>
                  </a:lnTo>
                  <a:lnTo>
                    <a:pt x="879602" y="209676"/>
                  </a:lnTo>
                  <a:lnTo>
                    <a:pt x="875792" y="203834"/>
                  </a:lnTo>
                  <a:lnTo>
                    <a:pt x="871982" y="197865"/>
                  </a:lnTo>
                  <a:lnTo>
                    <a:pt x="867156" y="193293"/>
                  </a:lnTo>
                  <a:lnTo>
                    <a:pt x="861060" y="190118"/>
                  </a:lnTo>
                  <a:lnTo>
                    <a:pt x="855091" y="186816"/>
                  </a:lnTo>
                  <a:lnTo>
                    <a:pt x="847979" y="185165"/>
                  </a:lnTo>
                  <a:lnTo>
                    <a:pt x="839978" y="185165"/>
                  </a:lnTo>
                  <a:lnTo>
                    <a:pt x="801330" y="203475"/>
                  </a:lnTo>
                  <a:lnTo>
                    <a:pt x="775970" y="231139"/>
                  </a:lnTo>
                  <a:lnTo>
                    <a:pt x="775970" y="429640"/>
                  </a:lnTo>
                  <a:lnTo>
                    <a:pt x="775970" y="431926"/>
                  </a:lnTo>
                  <a:lnTo>
                    <a:pt x="767207" y="439673"/>
                  </a:lnTo>
                  <a:lnTo>
                    <a:pt x="763905" y="440816"/>
                  </a:lnTo>
                  <a:lnTo>
                    <a:pt x="759587" y="441705"/>
                  </a:lnTo>
                  <a:lnTo>
                    <a:pt x="754253" y="442213"/>
                  </a:lnTo>
                  <a:lnTo>
                    <a:pt x="748919" y="442721"/>
                  </a:lnTo>
                  <a:lnTo>
                    <a:pt x="742061" y="443102"/>
                  </a:lnTo>
                  <a:lnTo>
                    <a:pt x="733806" y="443102"/>
                  </a:lnTo>
                  <a:lnTo>
                    <a:pt x="725551" y="443102"/>
                  </a:lnTo>
                  <a:lnTo>
                    <a:pt x="700532" y="439673"/>
                  </a:lnTo>
                  <a:lnTo>
                    <a:pt x="697230" y="438657"/>
                  </a:lnTo>
                  <a:lnTo>
                    <a:pt x="694944" y="437260"/>
                  </a:lnTo>
                  <a:lnTo>
                    <a:pt x="693674" y="435482"/>
                  </a:lnTo>
                  <a:lnTo>
                    <a:pt x="692277" y="433831"/>
                  </a:lnTo>
                  <a:lnTo>
                    <a:pt x="691642" y="431926"/>
                  </a:lnTo>
                  <a:lnTo>
                    <a:pt x="691642" y="429640"/>
                  </a:lnTo>
                  <a:lnTo>
                    <a:pt x="691642" y="130937"/>
                  </a:lnTo>
                  <a:lnTo>
                    <a:pt x="691642" y="128777"/>
                  </a:lnTo>
                  <a:lnTo>
                    <a:pt x="692150" y="126745"/>
                  </a:lnTo>
                  <a:lnTo>
                    <a:pt x="693293" y="125094"/>
                  </a:lnTo>
                  <a:lnTo>
                    <a:pt x="694436" y="123443"/>
                  </a:lnTo>
                  <a:lnTo>
                    <a:pt x="696468" y="122046"/>
                  </a:lnTo>
                  <a:lnTo>
                    <a:pt x="699389" y="120903"/>
                  </a:lnTo>
                  <a:lnTo>
                    <a:pt x="702183" y="119761"/>
                  </a:lnTo>
                  <a:lnTo>
                    <a:pt x="705993" y="118999"/>
                  </a:lnTo>
                  <a:lnTo>
                    <a:pt x="710565" y="118363"/>
                  </a:lnTo>
                  <a:lnTo>
                    <a:pt x="715137" y="117855"/>
                  </a:lnTo>
                  <a:lnTo>
                    <a:pt x="720852" y="117601"/>
                  </a:lnTo>
                  <a:lnTo>
                    <a:pt x="727837" y="117601"/>
                  </a:lnTo>
                  <a:lnTo>
                    <a:pt x="734949" y="117601"/>
                  </a:lnTo>
                  <a:lnTo>
                    <a:pt x="756412" y="120903"/>
                  </a:lnTo>
                  <a:lnTo>
                    <a:pt x="758952" y="122046"/>
                  </a:lnTo>
                  <a:lnTo>
                    <a:pt x="760857" y="123443"/>
                  </a:lnTo>
                  <a:lnTo>
                    <a:pt x="762000" y="125094"/>
                  </a:lnTo>
                  <a:lnTo>
                    <a:pt x="763143" y="126745"/>
                  </a:lnTo>
                  <a:lnTo>
                    <a:pt x="763651" y="128777"/>
                  </a:lnTo>
                  <a:lnTo>
                    <a:pt x="763651" y="130937"/>
                  </a:lnTo>
                  <a:lnTo>
                    <a:pt x="763651" y="165480"/>
                  </a:lnTo>
                  <a:lnTo>
                    <a:pt x="800744" y="132798"/>
                  </a:lnTo>
                  <a:lnTo>
                    <a:pt x="838200" y="115220"/>
                  </a:lnTo>
                  <a:lnTo>
                    <a:pt x="851201" y="112720"/>
                  </a:lnTo>
                  <a:lnTo>
                    <a:pt x="864489" y="111887"/>
                  </a:lnTo>
                  <a:close/>
                </a:path>
                <a:path w="2185670" h="563245">
                  <a:moveTo>
                    <a:pt x="480695" y="111887"/>
                  </a:moveTo>
                  <a:lnTo>
                    <a:pt x="530808" y="118102"/>
                  </a:lnTo>
                  <a:lnTo>
                    <a:pt x="569007" y="136096"/>
                  </a:lnTo>
                  <a:lnTo>
                    <a:pt x="596445" y="163804"/>
                  </a:lnTo>
                  <a:lnTo>
                    <a:pt x="613537" y="199897"/>
                  </a:lnTo>
                  <a:lnTo>
                    <a:pt x="621162" y="242760"/>
                  </a:lnTo>
                  <a:lnTo>
                    <a:pt x="621665" y="258190"/>
                  </a:lnTo>
                  <a:lnTo>
                    <a:pt x="621665" y="271652"/>
                  </a:lnTo>
                  <a:lnTo>
                    <a:pt x="621665" y="281939"/>
                  </a:lnTo>
                  <a:lnTo>
                    <a:pt x="619379" y="289432"/>
                  </a:lnTo>
                  <a:lnTo>
                    <a:pt x="614807" y="294386"/>
                  </a:lnTo>
                  <a:lnTo>
                    <a:pt x="610235" y="299338"/>
                  </a:lnTo>
                  <a:lnTo>
                    <a:pt x="603885" y="301751"/>
                  </a:lnTo>
                  <a:lnTo>
                    <a:pt x="595884" y="301751"/>
                  </a:lnTo>
                  <a:lnTo>
                    <a:pt x="414020" y="301751"/>
                  </a:lnTo>
                  <a:lnTo>
                    <a:pt x="421084" y="343925"/>
                  </a:lnTo>
                  <a:lnTo>
                    <a:pt x="450963" y="376287"/>
                  </a:lnTo>
                  <a:lnTo>
                    <a:pt x="495681" y="385190"/>
                  </a:lnTo>
                  <a:lnTo>
                    <a:pt x="506396" y="384978"/>
                  </a:lnTo>
                  <a:lnTo>
                    <a:pt x="550163" y="378587"/>
                  </a:lnTo>
                  <a:lnTo>
                    <a:pt x="589153" y="365759"/>
                  </a:lnTo>
                  <a:lnTo>
                    <a:pt x="593471" y="364743"/>
                  </a:lnTo>
                  <a:lnTo>
                    <a:pt x="596900" y="364743"/>
                  </a:lnTo>
                  <a:lnTo>
                    <a:pt x="598805" y="364743"/>
                  </a:lnTo>
                  <a:lnTo>
                    <a:pt x="600583" y="365125"/>
                  </a:lnTo>
                  <a:lnTo>
                    <a:pt x="601853" y="365887"/>
                  </a:lnTo>
                  <a:lnTo>
                    <a:pt x="603250" y="366649"/>
                  </a:lnTo>
                  <a:lnTo>
                    <a:pt x="604266" y="368045"/>
                  </a:lnTo>
                  <a:lnTo>
                    <a:pt x="605155" y="370077"/>
                  </a:lnTo>
                  <a:lnTo>
                    <a:pt x="606044" y="372109"/>
                  </a:lnTo>
                  <a:lnTo>
                    <a:pt x="606679" y="374903"/>
                  </a:lnTo>
                  <a:lnTo>
                    <a:pt x="607060" y="378587"/>
                  </a:lnTo>
                  <a:lnTo>
                    <a:pt x="607441" y="382269"/>
                  </a:lnTo>
                  <a:lnTo>
                    <a:pt x="607568" y="386968"/>
                  </a:lnTo>
                  <a:lnTo>
                    <a:pt x="607568" y="392556"/>
                  </a:lnTo>
                  <a:lnTo>
                    <a:pt x="607568" y="397382"/>
                  </a:lnTo>
                  <a:lnTo>
                    <a:pt x="607441" y="401573"/>
                  </a:lnTo>
                  <a:lnTo>
                    <a:pt x="607187" y="405002"/>
                  </a:lnTo>
                  <a:lnTo>
                    <a:pt x="607060" y="408558"/>
                  </a:lnTo>
                  <a:lnTo>
                    <a:pt x="606679" y="411479"/>
                  </a:lnTo>
                  <a:lnTo>
                    <a:pt x="606171" y="413892"/>
                  </a:lnTo>
                  <a:lnTo>
                    <a:pt x="605790" y="416432"/>
                  </a:lnTo>
                  <a:lnTo>
                    <a:pt x="605155" y="418464"/>
                  </a:lnTo>
                  <a:lnTo>
                    <a:pt x="604266" y="420115"/>
                  </a:lnTo>
                  <a:lnTo>
                    <a:pt x="603377" y="421766"/>
                  </a:lnTo>
                  <a:lnTo>
                    <a:pt x="602107" y="423417"/>
                  </a:lnTo>
                  <a:lnTo>
                    <a:pt x="564007" y="439165"/>
                  </a:lnTo>
                  <a:lnTo>
                    <a:pt x="519707" y="447137"/>
                  </a:lnTo>
                  <a:lnTo>
                    <a:pt x="488061" y="448690"/>
                  </a:lnTo>
                  <a:lnTo>
                    <a:pt x="468699" y="448069"/>
                  </a:lnTo>
                  <a:lnTo>
                    <a:pt x="418211" y="438657"/>
                  </a:lnTo>
                  <a:lnTo>
                    <a:pt x="378813" y="417798"/>
                  </a:lnTo>
                  <a:lnTo>
                    <a:pt x="350615" y="385111"/>
                  </a:lnTo>
                  <a:lnTo>
                    <a:pt x="333867" y="340403"/>
                  </a:lnTo>
                  <a:lnTo>
                    <a:pt x="328295" y="283717"/>
                  </a:lnTo>
                  <a:lnTo>
                    <a:pt x="328939" y="264235"/>
                  </a:lnTo>
                  <a:lnTo>
                    <a:pt x="338709" y="211836"/>
                  </a:lnTo>
                  <a:lnTo>
                    <a:pt x="359497" y="169348"/>
                  </a:lnTo>
                  <a:lnTo>
                    <a:pt x="390715" y="137969"/>
                  </a:lnTo>
                  <a:lnTo>
                    <a:pt x="431438" y="118477"/>
                  </a:lnTo>
                  <a:lnTo>
                    <a:pt x="463355" y="112623"/>
                  </a:lnTo>
                  <a:lnTo>
                    <a:pt x="480695" y="111887"/>
                  </a:lnTo>
                  <a:close/>
                </a:path>
                <a:path w="2185670" h="563245">
                  <a:moveTo>
                    <a:pt x="152654" y="0"/>
                  </a:moveTo>
                  <a:lnTo>
                    <a:pt x="191091" y="3673"/>
                  </a:lnTo>
                  <a:lnTo>
                    <a:pt x="230685" y="15353"/>
                  </a:lnTo>
                  <a:lnTo>
                    <a:pt x="254254" y="31876"/>
                  </a:lnTo>
                  <a:lnTo>
                    <a:pt x="255143" y="33400"/>
                  </a:lnTo>
                  <a:lnTo>
                    <a:pt x="255778" y="35432"/>
                  </a:lnTo>
                  <a:lnTo>
                    <a:pt x="256286" y="38100"/>
                  </a:lnTo>
                  <a:lnTo>
                    <a:pt x="256921" y="40639"/>
                  </a:lnTo>
                  <a:lnTo>
                    <a:pt x="257302" y="43814"/>
                  </a:lnTo>
                  <a:lnTo>
                    <a:pt x="257556" y="47751"/>
                  </a:lnTo>
                  <a:lnTo>
                    <a:pt x="257683" y="51688"/>
                  </a:lnTo>
                  <a:lnTo>
                    <a:pt x="257810" y="56514"/>
                  </a:lnTo>
                  <a:lnTo>
                    <a:pt x="257810" y="62356"/>
                  </a:lnTo>
                  <a:lnTo>
                    <a:pt x="257810" y="68833"/>
                  </a:lnTo>
                  <a:lnTo>
                    <a:pt x="257683" y="74294"/>
                  </a:lnTo>
                  <a:lnTo>
                    <a:pt x="257302" y="78739"/>
                  </a:lnTo>
                  <a:lnTo>
                    <a:pt x="257048" y="83184"/>
                  </a:lnTo>
                  <a:lnTo>
                    <a:pt x="256412" y="86867"/>
                  </a:lnTo>
                  <a:lnTo>
                    <a:pt x="255650" y="89788"/>
                  </a:lnTo>
                  <a:lnTo>
                    <a:pt x="254889" y="92709"/>
                  </a:lnTo>
                  <a:lnTo>
                    <a:pt x="253746" y="94741"/>
                  </a:lnTo>
                  <a:lnTo>
                    <a:pt x="252349" y="96138"/>
                  </a:lnTo>
                  <a:lnTo>
                    <a:pt x="250825" y="97536"/>
                  </a:lnTo>
                  <a:lnTo>
                    <a:pt x="248920" y="98170"/>
                  </a:lnTo>
                  <a:lnTo>
                    <a:pt x="246506" y="98170"/>
                  </a:lnTo>
                  <a:lnTo>
                    <a:pt x="243967" y="98170"/>
                  </a:lnTo>
                  <a:lnTo>
                    <a:pt x="240030" y="96646"/>
                  </a:lnTo>
                  <a:lnTo>
                    <a:pt x="234696" y="93471"/>
                  </a:lnTo>
                  <a:lnTo>
                    <a:pt x="229362" y="90296"/>
                  </a:lnTo>
                  <a:lnTo>
                    <a:pt x="187833" y="73151"/>
                  </a:lnTo>
                  <a:lnTo>
                    <a:pt x="154050" y="68706"/>
                  </a:lnTo>
                  <a:lnTo>
                    <a:pt x="144399" y="68706"/>
                  </a:lnTo>
                  <a:lnTo>
                    <a:pt x="110998" y="81914"/>
                  </a:lnTo>
                  <a:lnTo>
                    <a:pt x="106172" y="85978"/>
                  </a:lnTo>
                  <a:lnTo>
                    <a:pt x="102616" y="91058"/>
                  </a:lnTo>
                  <a:lnTo>
                    <a:pt x="100330" y="96774"/>
                  </a:lnTo>
                  <a:lnTo>
                    <a:pt x="97917" y="102615"/>
                  </a:lnTo>
                  <a:lnTo>
                    <a:pt x="96774" y="108712"/>
                  </a:lnTo>
                  <a:lnTo>
                    <a:pt x="96774" y="115188"/>
                  </a:lnTo>
                  <a:lnTo>
                    <a:pt x="113855" y="150113"/>
                  </a:lnTo>
                  <a:lnTo>
                    <a:pt x="147536" y="170682"/>
                  </a:lnTo>
                  <a:lnTo>
                    <a:pt x="164129" y="177966"/>
                  </a:lnTo>
                  <a:lnTo>
                    <a:pt x="172640" y="181705"/>
                  </a:lnTo>
                  <a:lnTo>
                    <a:pt x="207089" y="198167"/>
                  </a:lnTo>
                  <a:lnTo>
                    <a:pt x="239855" y="219027"/>
                  </a:lnTo>
                  <a:lnTo>
                    <a:pt x="265604" y="247761"/>
                  </a:lnTo>
                  <a:lnTo>
                    <a:pt x="280955" y="286765"/>
                  </a:lnTo>
                  <a:lnTo>
                    <a:pt x="282956" y="311150"/>
                  </a:lnTo>
                  <a:lnTo>
                    <a:pt x="282168" y="327677"/>
                  </a:lnTo>
                  <a:lnTo>
                    <a:pt x="270256" y="371093"/>
                  </a:lnTo>
                  <a:lnTo>
                    <a:pt x="246020" y="404955"/>
                  </a:lnTo>
                  <a:lnTo>
                    <a:pt x="212105" y="429196"/>
                  </a:lnTo>
                  <a:lnTo>
                    <a:pt x="169971" y="443868"/>
                  </a:lnTo>
                  <a:lnTo>
                    <a:pt x="122555" y="448690"/>
                  </a:lnTo>
                  <a:lnTo>
                    <a:pt x="111527" y="448472"/>
                  </a:lnTo>
                  <a:lnTo>
                    <a:pt x="71544" y="443102"/>
                  </a:lnTo>
                  <a:lnTo>
                    <a:pt x="33353" y="430879"/>
                  </a:lnTo>
                  <a:lnTo>
                    <a:pt x="1778" y="402716"/>
                  </a:lnTo>
                  <a:lnTo>
                    <a:pt x="0" y="389381"/>
                  </a:lnTo>
                  <a:lnTo>
                    <a:pt x="0" y="379094"/>
                  </a:lnTo>
                  <a:lnTo>
                    <a:pt x="0" y="372237"/>
                  </a:lnTo>
                  <a:lnTo>
                    <a:pt x="6858" y="344169"/>
                  </a:lnTo>
                  <a:lnTo>
                    <a:pt x="8509" y="342900"/>
                  </a:lnTo>
                  <a:lnTo>
                    <a:pt x="10541" y="342264"/>
                  </a:lnTo>
                  <a:lnTo>
                    <a:pt x="12700" y="342264"/>
                  </a:lnTo>
                  <a:lnTo>
                    <a:pt x="15875" y="342264"/>
                  </a:lnTo>
                  <a:lnTo>
                    <a:pt x="20193" y="344169"/>
                  </a:lnTo>
                  <a:lnTo>
                    <a:pt x="25908" y="347852"/>
                  </a:lnTo>
                  <a:lnTo>
                    <a:pt x="31623" y="351536"/>
                  </a:lnTo>
                  <a:lnTo>
                    <a:pt x="38989" y="355600"/>
                  </a:lnTo>
                  <a:lnTo>
                    <a:pt x="79883" y="372237"/>
                  </a:lnTo>
                  <a:lnTo>
                    <a:pt x="122936" y="377697"/>
                  </a:lnTo>
                  <a:lnTo>
                    <a:pt x="130742" y="377459"/>
                  </a:lnTo>
                  <a:lnTo>
                    <a:pt x="173228" y="362965"/>
                  </a:lnTo>
                  <a:lnTo>
                    <a:pt x="179197" y="358393"/>
                  </a:lnTo>
                  <a:lnTo>
                    <a:pt x="183769" y="352551"/>
                  </a:lnTo>
                  <a:lnTo>
                    <a:pt x="186817" y="345566"/>
                  </a:lnTo>
                  <a:lnTo>
                    <a:pt x="189992" y="338708"/>
                  </a:lnTo>
                  <a:lnTo>
                    <a:pt x="191516" y="330962"/>
                  </a:lnTo>
                  <a:lnTo>
                    <a:pt x="191516" y="322452"/>
                  </a:lnTo>
                  <a:lnTo>
                    <a:pt x="174275" y="287273"/>
                  </a:lnTo>
                  <a:lnTo>
                    <a:pt x="141200" y="266705"/>
                  </a:lnTo>
                  <a:lnTo>
                    <a:pt x="124962" y="259421"/>
                  </a:lnTo>
                  <a:lnTo>
                    <a:pt x="116570" y="255682"/>
                  </a:lnTo>
                  <a:lnTo>
                    <a:pt x="73919" y="234543"/>
                  </a:lnTo>
                  <a:lnTo>
                    <a:pt x="43013" y="211988"/>
                  </a:lnTo>
                  <a:lnTo>
                    <a:pt x="19677" y="180851"/>
                  </a:lnTo>
                  <a:lnTo>
                    <a:pt x="7866" y="138017"/>
                  </a:lnTo>
                  <a:lnTo>
                    <a:pt x="7366" y="124967"/>
                  </a:lnTo>
                  <a:lnTo>
                    <a:pt x="8082" y="109843"/>
                  </a:lnTo>
                  <a:lnTo>
                    <a:pt x="18923" y="70230"/>
                  </a:lnTo>
                  <a:lnTo>
                    <a:pt x="50037" y="30987"/>
                  </a:lnTo>
                  <a:lnTo>
                    <a:pt x="83381" y="12057"/>
                  </a:lnTo>
                  <a:lnTo>
                    <a:pt x="123698" y="1920"/>
                  </a:lnTo>
                  <a:lnTo>
                    <a:pt x="137985" y="478"/>
                  </a:lnTo>
                  <a:lnTo>
                    <a:pt x="152654" y="0"/>
                  </a:lnTo>
                  <a:close/>
                </a:path>
              </a:pathLst>
            </a:custGeom>
            <a:ln w="12192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4139691" y="3179698"/>
            <a:ext cx="3294379" cy="488950"/>
            <a:chOff x="4139691" y="3179698"/>
            <a:chExt cx="3294379" cy="488950"/>
          </a:xfrm>
        </p:grpSpPr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145787" y="3185794"/>
              <a:ext cx="3282188" cy="476503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976871" y="3510279"/>
              <a:ext cx="120015" cy="98552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38543" y="3510279"/>
              <a:ext cx="120015" cy="98552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226051" y="3458082"/>
              <a:ext cx="148082" cy="135382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30239" y="3510279"/>
              <a:ext cx="120015" cy="98552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586985" y="3378961"/>
              <a:ext cx="138049" cy="88264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4507356" y="3325494"/>
              <a:ext cx="2666365" cy="337185"/>
            </a:xfrm>
            <a:custGeom>
              <a:avLst/>
              <a:gdLst/>
              <a:ahLst/>
              <a:cxnLst/>
              <a:rect l="l" t="t" r="r" b="b"/>
              <a:pathLst>
                <a:path w="2666365" h="337185">
                  <a:moveTo>
                    <a:pt x="2534158" y="0"/>
                  </a:moveTo>
                  <a:lnTo>
                    <a:pt x="2581128" y="3857"/>
                  </a:lnTo>
                  <a:lnTo>
                    <a:pt x="2626679" y="21270"/>
                  </a:lnTo>
                  <a:lnTo>
                    <a:pt x="2654502" y="53925"/>
                  </a:lnTo>
                  <a:lnTo>
                    <a:pt x="2665656" y="102969"/>
                  </a:lnTo>
                  <a:lnTo>
                    <a:pt x="2666111" y="117855"/>
                  </a:lnTo>
                  <a:lnTo>
                    <a:pt x="2666111" y="318769"/>
                  </a:lnTo>
                  <a:lnTo>
                    <a:pt x="2666111" y="321944"/>
                  </a:lnTo>
                  <a:lnTo>
                    <a:pt x="2652141" y="329945"/>
                  </a:lnTo>
                  <a:lnTo>
                    <a:pt x="2647441" y="330834"/>
                  </a:lnTo>
                  <a:lnTo>
                    <a:pt x="2640329" y="331215"/>
                  </a:lnTo>
                  <a:lnTo>
                    <a:pt x="2630932" y="331215"/>
                  </a:lnTo>
                  <a:lnTo>
                    <a:pt x="2620898" y="331215"/>
                  </a:lnTo>
                  <a:lnTo>
                    <a:pt x="2613533" y="330834"/>
                  </a:lnTo>
                  <a:lnTo>
                    <a:pt x="2608961" y="329945"/>
                  </a:lnTo>
                  <a:lnTo>
                    <a:pt x="2604389" y="329183"/>
                  </a:lnTo>
                  <a:lnTo>
                    <a:pt x="2601214" y="327913"/>
                  </a:lnTo>
                  <a:lnTo>
                    <a:pt x="2599309" y="326135"/>
                  </a:lnTo>
                  <a:lnTo>
                    <a:pt x="2597403" y="324357"/>
                  </a:lnTo>
                  <a:lnTo>
                    <a:pt x="2596388" y="321944"/>
                  </a:lnTo>
                  <a:lnTo>
                    <a:pt x="2596388" y="318769"/>
                  </a:lnTo>
                  <a:lnTo>
                    <a:pt x="2596388" y="295020"/>
                  </a:lnTo>
                  <a:lnTo>
                    <a:pt x="2565902" y="319702"/>
                  </a:lnTo>
                  <a:lnTo>
                    <a:pt x="2529538" y="334041"/>
                  </a:lnTo>
                  <a:lnTo>
                    <a:pt x="2502026" y="336803"/>
                  </a:lnTo>
                  <a:lnTo>
                    <a:pt x="2490360" y="336422"/>
                  </a:lnTo>
                  <a:lnTo>
                    <a:pt x="2448690" y="327205"/>
                  </a:lnTo>
                  <a:lnTo>
                    <a:pt x="2416940" y="305817"/>
                  </a:lnTo>
                  <a:lnTo>
                    <a:pt x="2397688" y="272512"/>
                  </a:lnTo>
                  <a:lnTo>
                    <a:pt x="2393188" y="239775"/>
                  </a:lnTo>
                  <a:lnTo>
                    <a:pt x="2393828" y="227155"/>
                  </a:lnTo>
                  <a:lnTo>
                    <a:pt x="2409110" y="185169"/>
                  </a:lnTo>
                  <a:lnTo>
                    <a:pt x="2444617" y="156680"/>
                  </a:lnTo>
                  <a:lnTo>
                    <a:pt x="2484246" y="144017"/>
                  </a:lnTo>
                  <a:lnTo>
                    <a:pt x="2534914" y="138302"/>
                  </a:lnTo>
                  <a:lnTo>
                    <a:pt x="2554223" y="137921"/>
                  </a:lnTo>
                  <a:lnTo>
                    <a:pt x="2583434" y="137921"/>
                  </a:lnTo>
                  <a:lnTo>
                    <a:pt x="2583434" y="119887"/>
                  </a:lnTo>
                  <a:lnTo>
                    <a:pt x="2583434" y="110489"/>
                  </a:lnTo>
                  <a:lnTo>
                    <a:pt x="2582417" y="102234"/>
                  </a:lnTo>
                  <a:lnTo>
                    <a:pt x="2580513" y="95250"/>
                  </a:lnTo>
                  <a:lnTo>
                    <a:pt x="2578608" y="88264"/>
                  </a:lnTo>
                  <a:lnTo>
                    <a:pt x="2575560" y="82422"/>
                  </a:lnTo>
                  <a:lnTo>
                    <a:pt x="2571115" y="77724"/>
                  </a:lnTo>
                  <a:lnTo>
                    <a:pt x="2566796" y="73025"/>
                  </a:lnTo>
                  <a:lnTo>
                    <a:pt x="2526791" y="64007"/>
                  </a:lnTo>
                  <a:lnTo>
                    <a:pt x="2516504" y="64293"/>
                  </a:lnTo>
                  <a:lnTo>
                    <a:pt x="2473467" y="73548"/>
                  </a:lnTo>
                  <a:lnTo>
                    <a:pt x="2438526" y="89407"/>
                  </a:lnTo>
                  <a:lnTo>
                    <a:pt x="2432812" y="92582"/>
                  </a:lnTo>
                  <a:lnTo>
                    <a:pt x="2428240" y="94106"/>
                  </a:lnTo>
                  <a:lnTo>
                    <a:pt x="2424684" y="94106"/>
                  </a:lnTo>
                  <a:lnTo>
                    <a:pt x="2422143" y="94106"/>
                  </a:lnTo>
                  <a:lnTo>
                    <a:pt x="2419985" y="93344"/>
                  </a:lnTo>
                  <a:lnTo>
                    <a:pt x="2418079" y="91693"/>
                  </a:lnTo>
                  <a:lnTo>
                    <a:pt x="2416174" y="90169"/>
                  </a:lnTo>
                  <a:lnTo>
                    <a:pt x="2414650" y="88010"/>
                  </a:lnTo>
                  <a:lnTo>
                    <a:pt x="2413508" y="85089"/>
                  </a:lnTo>
                  <a:lnTo>
                    <a:pt x="2412238" y="82168"/>
                  </a:lnTo>
                  <a:lnTo>
                    <a:pt x="2411221" y="78612"/>
                  </a:lnTo>
                  <a:lnTo>
                    <a:pt x="2410587" y="74294"/>
                  </a:lnTo>
                  <a:lnTo>
                    <a:pt x="2409951" y="70103"/>
                  </a:lnTo>
                  <a:lnTo>
                    <a:pt x="2409570" y="65404"/>
                  </a:lnTo>
                  <a:lnTo>
                    <a:pt x="2409570" y="60325"/>
                  </a:lnTo>
                  <a:lnTo>
                    <a:pt x="2409570" y="53339"/>
                  </a:lnTo>
                  <a:lnTo>
                    <a:pt x="2410206" y="47878"/>
                  </a:lnTo>
                  <a:lnTo>
                    <a:pt x="2440154" y="19395"/>
                  </a:lnTo>
                  <a:lnTo>
                    <a:pt x="2477944" y="6826"/>
                  </a:lnTo>
                  <a:lnTo>
                    <a:pt x="2524343" y="192"/>
                  </a:lnTo>
                  <a:lnTo>
                    <a:pt x="2534158" y="0"/>
                  </a:lnTo>
                  <a:close/>
                </a:path>
                <a:path w="2666365" h="337185">
                  <a:moveTo>
                    <a:pt x="2195829" y="0"/>
                  </a:moveTo>
                  <a:lnTo>
                    <a:pt x="2242800" y="3857"/>
                  </a:lnTo>
                  <a:lnTo>
                    <a:pt x="2288351" y="21270"/>
                  </a:lnTo>
                  <a:lnTo>
                    <a:pt x="2316174" y="53925"/>
                  </a:lnTo>
                  <a:lnTo>
                    <a:pt x="2327328" y="102969"/>
                  </a:lnTo>
                  <a:lnTo>
                    <a:pt x="2327783" y="117855"/>
                  </a:lnTo>
                  <a:lnTo>
                    <a:pt x="2327783" y="318769"/>
                  </a:lnTo>
                  <a:lnTo>
                    <a:pt x="2327783" y="321944"/>
                  </a:lnTo>
                  <a:lnTo>
                    <a:pt x="2313813" y="329945"/>
                  </a:lnTo>
                  <a:lnTo>
                    <a:pt x="2309114" y="330834"/>
                  </a:lnTo>
                  <a:lnTo>
                    <a:pt x="2302001" y="331215"/>
                  </a:lnTo>
                  <a:lnTo>
                    <a:pt x="2292603" y="331215"/>
                  </a:lnTo>
                  <a:lnTo>
                    <a:pt x="2282570" y="331215"/>
                  </a:lnTo>
                  <a:lnTo>
                    <a:pt x="2275204" y="330834"/>
                  </a:lnTo>
                  <a:lnTo>
                    <a:pt x="2270633" y="329945"/>
                  </a:lnTo>
                  <a:lnTo>
                    <a:pt x="2266061" y="329183"/>
                  </a:lnTo>
                  <a:lnTo>
                    <a:pt x="2262886" y="327913"/>
                  </a:lnTo>
                  <a:lnTo>
                    <a:pt x="2260981" y="326135"/>
                  </a:lnTo>
                  <a:lnTo>
                    <a:pt x="2259075" y="324357"/>
                  </a:lnTo>
                  <a:lnTo>
                    <a:pt x="2258060" y="321944"/>
                  </a:lnTo>
                  <a:lnTo>
                    <a:pt x="2258060" y="318769"/>
                  </a:lnTo>
                  <a:lnTo>
                    <a:pt x="2258060" y="295020"/>
                  </a:lnTo>
                  <a:lnTo>
                    <a:pt x="2227574" y="319702"/>
                  </a:lnTo>
                  <a:lnTo>
                    <a:pt x="2191210" y="334041"/>
                  </a:lnTo>
                  <a:lnTo>
                    <a:pt x="2163698" y="336803"/>
                  </a:lnTo>
                  <a:lnTo>
                    <a:pt x="2152032" y="336422"/>
                  </a:lnTo>
                  <a:lnTo>
                    <a:pt x="2110362" y="327205"/>
                  </a:lnTo>
                  <a:lnTo>
                    <a:pt x="2078612" y="305817"/>
                  </a:lnTo>
                  <a:lnTo>
                    <a:pt x="2059360" y="272512"/>
                  </a:lnTo>
                  <a:lnTo>
                    <a:pt x="2054860" y="239775"/>
                  </a:lnTo>
                  <a:lnTo>
                    <a:pt x="2055500" y="227155"/>
                  </a:lnTo>
                  <a:lnTo>
                    <a:pt x="2070782" y="185169"/>
                  </a:lnTo>
                  <a:lnTo>
                    <a:pt x="2106289" y="156680"/>
                  </a:lnTo>
                  <a:lnTo>
                    <a:pt x="2145918" y="144017"/>
                  </a:lnTo>
                  <a:lnTo>
                    <a:pt x="2196586" y="138302"/>
                  </a:lnTo>
                  <a:lnTo>
                    <a:pt x="2215895" y="137921"/>
                  </a:lnTo>
                  <a:lnTo>
                    <a:pt x="2245106" y="137921"/>
                  </a:lnTo>
                  <a:lnTo>
                    <a:pt x="2245106" y="119887"/>
                  </a:lnTo>
                  <a:lnTo>
                    <a:pt x="2245106" y="110489"/>
                  </a:lnTo>
                  <a:lnTo>
                    <a:pt x="2244090" y="102234"/>
                  </a:lnTo>
                  <a:lnTo>
                    <a:pt x="2242185" y="95250"/>
                  </a:lnTo>
                  <a:lnTo>
                    <a:pt x="2240279" y="88264"/>
                  </a:lnTo>
                  <a:lnTo>
                    <a:pt x="2237232" y="82422"/>
                  </a:lnTo>
                  <a:lnTo>
                    <a:pt x="2232787" y="77724"/>
                  </a:lnTo>
                  <a:lnTo>
                    <a:pt x="2228468" y="73025"/>
                  </a:lnTo>
                  <a:lnTo>
                    <a:pt x="2188464" y="64007"/>
                  </a:lnTo>
                  <a:lnTo>
                    <a:pt x="2178176" y="64293"/>
                  </a:lnTo>
                  <a:lnTo>
                    <a:pt x="2135139" y="73548"/>
                  </a:lnTo>
                  <a:lnTo>
                    <a:pt x="2100198" y="89407"/>
                  </a:lnTo>
                  <a:lnTo>
                    <a:pt x="2094484" y="92582"/>
                  </a:lnTo>
                  <a:lnTo>
                    <a:pt x="2089912" y="94106"/>
                  </a:lnTo>
                  <a:lnTo>
                    <a:pt x="2086356" y="94106"/>
                  </a:lnTo>
                  <a:lnTo>
                    <a:pt x="2083942" y="94106"/>
                  </a:lnTo>
                  <a:lnTo>
                    <a:pt x="2081657" y="93344"/>
                  </a:lnTo>
                  <a:lnTo>
                    <a:pt x="2079751" y="91693"/>
                  </a:lnTo>
                  <a:lnTo>
                    <a:pt x="2077846" y="90169"/>
                  </a:lnTo>
                  <a:lnTo>
                    <a:pt x="2076322" y="88010"/>
                  </a:lnTo>
                  <a:lnTo>
                    <a:pt x="2075052" y="85089"/>
                  </a:lnTo>
                  <a:lnTo>
                    <a:pt x="2073910" y="82168"/>
                  </a:lnTo>
                  <a:lnTo>
                    <a:pt x="2072893" y="78612"/>
                  </a:lnTo>
                  <a:lnTo>
                    <a:pt x="2072259" y="74294"/>
                  </a:lnTo>
                  <a:lnTo>
                    <a:pt x="2071623" y="70103"/>
                  </a:lnTo>
                  <a:lnTo>
                    <a:pt x="2071242" y="65404"/>
                  </a:lnTo>
                  <a:lnTo>
                    <a:pt x="2071242" y="60325"/>
                  </a:lnTo>
                  <a:lnTo>
                    <a:pt x="2071242" y="53339"/>
                  </a:lnTo>
                  <a:lnTo>
                    <a:pt x="2095753" y="22225"/>
                  </a:lnTo>
                  <a:lnTo>
                    <a:pt x="2139616" y="6826"/>
                  </a:lnTo>
                  <a:lnTo>
                    <a:pt x="2186015" y="192"/>
                  </a:lnTo>
                  <a:lnTo>
                    <a:pt x="2195829" y="0"/>
                  </a:lnTo>
                  <a:close/>
                </a:path>
                <a:path w="2666365" h="337185">
                  <a:moveTo>
                    <a:pt x="1679066" y="0"/>
                  </a:moveTo>
                  <a:lnTo>
                    <a:pt x="1719429" y="5625"/>
                  </a:lnTo>
                  <a:lnTo>
                    <a:pt x="1757380" y="29142"/>
                  </a:lnTo>
                  <a:lnTo>
                    <a:pt x="1779643" y="66484"/>
                  </a:lnTo>
                  <a:lnTo>
                    <a:pt x="1788203" y="117603"/>
                  </a:lnTo>
                  <a:lnTo>
                    <a:pt x="1788540" y="133222"/>
                  </a:lnTo>
                  <a:lnTo>
                    <a:pt x="1788540" y="317753"/>
                  </a:lnTo>
                  <a:lnTo>
                    <a:pt x="1788540" y="320039"/>
                  </a:lnTo>
                  <a:lnTo>
                    <a:pt x="1779904" y="327786"/>
                  </a:lnTo>
                  <a:lnTo>
                    <a:pt x="1776729" y="328929"/>
                  </a:lnTo>
                  <a:lnTo>
                    <a:pt x="1772412" y="329818"/>
                  </a:lnTo>
                  <a:lnTo>
                    <a:pt x="1766951" y="330326"/>
                  </a:lnTo>
                  <a:lnTo>
                    <a:pt x="1761489" y="330834"/>
                  </a:lnTo>
                  <a:lnTo>
                    <a:pt x="1754758" y="331215"/>
                  </a:lnTo>
                  <a:lnTo>
                    <a:pt x="1746757" y="331215"/>
                  </a:lnTo>
                  <a:lnTo>
                    <a:pt x="1738502" y="331215"/>
                  </a:lnTo>
                  <a:lnTo>
                    <a:pt x="1713229" y="327786"/>
                  </a:lnTo>
                  <a:lnTo>
                    <a:pt x="1710181" y="326770"/>
                  </a:lnTo>
                  <a:lnTo>
                    <a:pt x="1707895" y="325373"/>
                  </a:lnTo>
                  <a:lnTo>
                    <a:pt x="1706498" y="323595"/>
                  </a:lnTo>
                  <a:lnTo>
                    <a:pt x="1705228" y="321944"/>
                  </a:lnTo>
                  <a:lnTo>
                    <a:pt x="1704593" y="320039"/>
                  </a:lnTo>
                  <a:lnTo>
                    <a:pt x="1704593" y="317753"/>
                  </a:lnTo>
                  <a:lnTo>
                    <a:pt x="1704593" y="147319"/>
                  </a:lnTo>
                  <a:lnTo>
                    <a:pt x="1699259" y="104901"/>
                  </a:lnTo>
                  <a:lnTo>
                    <a:pt x="1692147" y="91947"/>
                  </a:lnTo>
                  <a:lnTo>
                    <a:pt x="1688083" y="85978"/>
                  </a:lnTo>
                  <a:lnTo>
                    <a:pt x="1683003" y="81406"/>
                  </a:lnTo>
                  <a:lnTo>
                    <a:pt x="1676653" y="78231"/>
                  </a:lnTo>
                  <a:lnTo>
                    <a:pt x="1670177" y="74929"/>
                  </a:lnTo>
                  <a:lnTo>
                    <a:pt x="1662810" y="73278"/>
                  </a:lnTo>
                  <a:lnTo>
                    <a:pt x="1654302" y="73278"/>
                  </a:lnTo>
                  <a:lnTo>
                    <a:pt x="1613523" y="91588"/>
                  </a:lnTo>
                  <a:lnTo>
                    <a:pt x="1587627" y="119252"/>
                  </a:lnTo>
                  <a:lnTo>
                    <a:pt x="1587627" y="317753"/>
                  </a:lnTo>
                  <a:lnTo>
                    <a:pt x="1587627" y="320039"/>
                  </a:lnTo>
                  <a:lnTo>
                    <a:pt x="1578864" y="327786"/>
                  </a:lnTo>
                  <a:lnTo>
                    <a:pt x="1575562" y="328929"/>
                  </a:lnTo>
                  <a:lnTo>
                    <a:pt x="1571243" y="329818"/>
                  </a:lnTo>
                  <a:lnTo>
                    <a:pt x="1565909" y="330326"/>
                  </a:lnTo>
                  <a:lnTo>
                    <a:pt x="1560576" y="330834"/>
                  </a:lnTo>
                  <a:lnTo>
                    <a:pt x="1553717" y="331215"/>
                  </a:lnTo>
                  <a:lnTo>
                    <a:pt x="1545463" y="331215"/>
                  </a:lnTo>
                  <a:lnTo>
                    <a:pt x="1537207" y="331215"/>
                  </a:lnTo>
                  <a:lnTo>
                    <a:pt x="1512189" y="327786"/>
                  </a:lnTo>
                  <a:lnTo>
                    <a:pt x="1508887" y="326770"/>
                  </a:lnTo>
                  <a:lnTo>
                    <a:pt x="1506601" y="325373"/>
                  </a:lnTo>
                  <a:lnTo>
                    <a:pt x="1505330" y="323595"/>
                  </a:lnTo>
                  <a:lnTo>
                    <a:pt x="1503933" y="321944"/>
                  </a:lnTo>
                  <a:lnTo>
                    <a:pt x="1503298" y="320039"/>
                  </a:lnTo>
                  <a:lnTo>
                    <a:pt x="1503298" y="317753"/>
                  </a:lnTo>
                  <a:lnTo>
                    <a:pt x="1503298" y="19050"/>
                  </a:lnTo>
                  <a:lnTo>
                    <a:pt x="1503298" y="16890"/>
                  </a:lnTo>
                  <a:lnTo>
                    <a:pt x="1503806" y="14858"/>
                  </a:lnTo>
                  <a:lnTo>
                    <a:pt x="1504950" y="13207"/>
                  </a:lnTo>
                  <a:lnTo>
                    <a:pt x="1506092" y="11556"/>
                  </a:lnTo>
                  <a:lnTo>
                    <a:pt x="1508125" y="10159"/>
                  </a:lnTo>
                  <a:lnTo>
                    <a:pt x="1511045" y="9016"/>
                  </a:lnTo>
                  <a:lnTo>
                    <a:pt x="1513839" y="7874"/>
                  </a:lnTo>
                  <a:lnTo>
                    <a:pt x="1517650" y="7112"/>
                  </a:lnTo>
                  <a:lnTo>
                    <a:pt x="1522221" y="6476"/>
                  </a:lnTo>
                  <a:lnTo>
                    <a:pt x="1526793" y="5968"/>
                  </a:lnTo>
                  <a:lnTo>
                    <a:pt x="1532508" y="5714"/>
                  </a:lnTo>
                  <a:lnTo>
                    <a:pt x="1539493" y="5714"/>
                  </a:lnTo>
                  <a:lnTo>
                    <a:pt x="1546605" y="5714"/>
                  </a:lnTo>
                  <a:lnTo>
                    <a:pt x="1568068" y="9016"/>
                  </a:lnTo>
                  <a:lnTo>
                    <a:pt x="1570608" y="10159"/>
                  </a:lnTo>
                  <a:lnTo>
                    <a:pt x="1572514" y="11556"/>
                  </a:lnTo>
                  <a:lnTo>
                    <a:pt x="1573656" y="13207"/>
                  </a:lnTo>
                  <a:lnTo>
                    <a:pt x="1574800" y="14858"/>
                  </a:lnTo>
                  <a:lnTo>
                    <a:pt x="1575307" y="16890"/>
                  </a:lnTo>
                  <a:lnTo>
                    <a:pt x="1575307" y="19050"/>
                  </a:lnTo>
                  <a:lnTo>
                    <a:pt x="1575307" y="53593"/>
                  </a:lnTo>
                  <a:lnTo>
                    <a:pt x="1612937" y="20911"/>
                  </a:lnTo>
                  <a:lnTo>
                    <a:pt x="1651825" y="3333"/>
                  </a:lnTo>
                  <a:lnTo>
                    <a:pt x="1665303" y="833"/>
                  </a:lnTo>
                  <a:lnTo>
                    <a:pt x="1679066" y="0"/>
                  </a:lnTo>
                  <a:close/>
                </a:path>
                <a:path w="2666365" h="337185">
                  <a:moveTo>
                    <a:pt x="1287526" y="0"/>
                  </a:moveTo>
                  <a:lnTo>
                    <a:pt x="1334496" y="3857"/>
                  </a:lnTo>
                  <a:lnTo>
                    <a:pt x="1380047" y="21270"/>
                  </a:lnTo>
                  <a:lnTo>
                    <a:pt x="1407870" y="53925"/>
                  </a:lnTo>
                  <a:lnTo>
                    <a:pt x="1419024" y="102969"/>
                  </a:lnTo>
                  <a:lnTo>
                    <a:pt x="1419478" y="117855"/>
                  </a:lnTo>
                  <a:lnTo>
                    <a:pt x="1419478" y="318769"/>
                  </a:lnTo>
                  <a:lnTo>
                    <a:pt x="1419478" y="321944"/>
                  </a:lnTo>
                  <a:lnTo>
                    <a:pt x="1405508" y="329945"/>
                  </a:lnTo>
                  <a:lnTo>
                    <a:pt x="1400809" y="330834"/>
                  </a:lnTo>
                  <a:lnTo>
                    <a:pt x="1393697" y="331215"/>
                  </a:lnTo>
                  <a:lnTo>
                    <a:pt x="1384300" y="331215"/>
                  </a:lnTo>
                  <a:lnTo>
                    <a:pt x="1374266" y="331215"/>
                  </a:lnTo>
                  <a:lnTo>
                    <a:pt x="1366901" y="330834"/>
                  </a:lnTo>
                  <a:lnTo>
                    <a:pt x="1362328" y="329945"/>
                  </a:lnTo>
                  <a:lnTo>
                    <a:pt x="1357756" y="329183"/>
                  </a:lnTo>
                  <a:lnTo>
                    <a:pt x="1354581" y="327913"/>
                  </a:lnTo>
                  <a:lnTo>
                    <a:pt x="1352677" y="326135"/>
                  </a:lnTo>
                  <a:lnTo>
                    <a:pt x="1350771" y="324357"/>
                  </a:lnTo>
                  <a:lnTo>
                    <a:pt x="1349755" y="321944"/>
                  </a:lnTo>
                  <a:lnTo>
                    <a:pt x="1349755" y="318769"/>
                  </a:lnTo>
                  <a:lnTo>
                    <a:pt x="1349755" y="295020"/>
                  </a:lnTo>
                  <a:lnTo>
                    <a:pt x="1319270" y="319702"/>
                  </a:lnTo>
                  <a:lnTo>
                    <a:pt x="1282906" y="334041"/>
                  </a:lnTo>
                  <a:lnTo>
                    <a:pt x="1255394" y="336803"/>
                  </a:lnTo>
                  <a:lnTo>
                    <a:pt x="1243728" y="336422"/>
                  </a:lnTo>
                  <a:lnTo>
                    <a:pt x="1202058" y="327205"/>
                  </a:lnTo>
                  <a:lnTo>
                    <a:pt x="1170308" y="305817"/>
                  </a:lnTo>
                  <a:lnTo>
                    <a:pt x="1151056" y="272512"/>
                  </a:lnTo>
                  <a:lnTo>
                    <a:pt x="1146555" y="239775"/>
                  </a:lnTo>
                  <a:lnTo>
                    <a:pt x="1147196" y="227155"/>
                  </a:lnTo>
                  <a:lnTo>
                    <a:pt x="1162478" y="185169"/>
                  </a:lnTo>
                  <a:lnTo>
                    <a:pt x="1197985" y="156680"/>
                  </a:lnTo>
                  <a:lnTo>
                    <a:pt x="1237614" y="144017"/>
                  </a:lnTo>
                  <a:lnTo>
                    <a:pt x="1288282" y="138302"/>
                  </a:lnTo>
                  <a:lnTo>
                    <a:pt x="1307591" y="137921"/>
                  </a:lnTo>
                  <a:lnTo>
                    <a:pt x="1336802" y="137921"/>
                  </a:lnTo>
                  <a:lnTo>
                    <a:pt x="1336802" y="119887"/>
                  </a:lnTo>
                  <a:lnTo>
                    <a:pt x="1336802" y="110489"/>
                  </a:lnTo>
                  <a:lnTo>
                    <a:pt x="1335785" y="102234"/>
                  </a:lnTo>
                  <a:lnTo>
                    <a:pt x="1333880" y="95250"/>
                  </a:lnTo>
                  <a:lnTo>
                    <a:pt x="1331976" y="88264"/>
                  </a:lnTo>
                  <a:lnTo>
                    <a:pt x="1328927" y="82422"/>
                  </a:lnTo>
                  <a:lnTo>
                    <a:pt x="1324482" y="77724"/>
                  </a:lnTo>
                  <a:lnTo>
                    <a:pt x="1320164" y="73025"/>
                  </a:lnTo>
                  <a:lnTo>
                    <a:pt x="1280159" y="64007"/>
                  </a:lnTo>
                  <a:lnTo>
                    <a:pt x="1269872" y="64293"/>
                  </a:lnTo>
                  <a:lnTo>
                    <a:pt x="1226835" y="73548"/>
                  </a:lnTo>
                  <a:lnTo>
                    <a:pt x="1191894" y="89407"/>
                  </a:lnTo>
                  <a:lnTo>
                    <a:pt x="1186179" y="92582"/>
                  </a:lnTo>
                  <a:lnTo>
                    <a:pt x="1181607" y="94106"/>
                  </a:lnTo>
                  <a:lnTo>
                    <a:pt x="1178052" y="94106"/>
                  </a:lnTo>
                  <a:lnTo>
                    <a:pt x="1175512" y="94106"/>
                  </a:lnTo>
                  <a:lnTo>
                    <a:pt x="1173352" y="93344"/>
                  </a:lnTo>
                  <a:lnTo>
                    <a:pt x="1171447" y="91693"/>
                  </a:lnTo>
                  <a:lnTo>
                    <a:pt x="1169542" y="90169"/>
                  </a:lnTo>
                  <a:lnTo>
                    <a:pt x="1168018" y="88010"/>
                  </a:lnTo>
                  <a:lnTo>
                    <a:pt x="1166876" y="85089"/>
                  </a:lnTo>
                  <a:lnTo>
                    <a:pt x="1165605" y="82168"/>
                  </a:lnTo>
                  <a:lnTo>
                    <a:pt x="1164589" y="78612"/>
                  </a:lnTo>
                  <a:lnTo>
                    <a:pt x="1163954" y="74294"/>
                  </a:lnTo>
                  <a:lnTo>
                    <a:pt x="1163319" y="70103"/>
                  </a:lnTo>
                  <a:lnTo>
                    <a:pt x="1162939" y="65404"/>
                  </a:lnTo>
                  <a:lnTo>
                    <a:pt x="1162939" y="60325"/>
                  </a:lnTo>
                  <a:lnTo>
                    <a:pt x="1162939" y="53339"/>
                  </a:lnTo>
                  <a:lnTo>
                    <a:pt x="1187450" y="22225"/>
                  </a:lnTo>
                  <a:lnTo>
                    <a:pt x="1231312" y="6826"/>
                  </a:lnTo>
                  <a:lnTo>
                    <a:pt x="1277711" y="192"/>
                  </a:lnTo>
                  <a:lnTo>
                    <a:pt x="1287526" y="0"/>
                  </a:lnTo>
                  <a:close/>
                </a:path>
                <a:path w="2666365" h="337185">
                  <a:moveTo>
                    <a:pt x="780033" y="0"/>
                  </a:moveTo>
                  <a:lnTo>
                    <a:pt x="820324" y="5929"/>
                  </a:lnTo>
                  <a:lnTo>
                    <a:pt x="854954" y="27271"/>
                  </a:lnTo>
                  <a:lnTo>
                    <a:pt x="873378" y="54609"/>
                  </a:lnTo>
                  <a:lnTo>
                    <a:pt x="880076" y="47632"/>
                  </a:lnTo>
                  <a:lnTo>
                    <a:pt x="912526" y="20383"/>
                  </a:lnTo>
                  <a:lnTo>
                    <a:pt x="950213" y="3175"/>
                  </a:lnTo>
                  <a:lnTo>
                    <a:pt x="975867" y="0"/>
                  </a:lnTo>
                  <a:lnTo>
                    <a:pt x="990155" y="621"/>
                  </a:lnTo>
                  <a:lnTo>
                    <a:pt x="1035853" y="15513"/>
                  </a:lnTo>
                  <a:lnTo>
                    <a:pt x="1064887" y="46291"/>
                  </a:lnTo>
                  <a:lnTo>
                    <a:pt x="1079313" y="89417"/>
                  </a:lnTo>
                  <a:lnTo>
                    <a:pt x="1082420" y="126618"/>
                  </a:lnTo>
                  <a:lnTo>
                    <a:pt x="1082420" y="317753"/>
                  </a:lnTo>
                  <a:lnTo>
                    <a:pt x="1082420" y="320039"/>
                  </a:lnTo>
                  <a:lnTo>
                    <a:pt x="1073657" y="327786"/>
                  </a:lnTo>
                  <a:lnTo>
                    <a:pt x="1070482" y="328929"/>
                  </a:lnTo>
                  <a:lnTo>
                    <a:pt x="1066291" y="329818"/>
                  </a:lnTo>
                  <a:lnTo>
                    <a:pt x="1060957" y="330326"/>
                  </a:lnTo>
                  <a:lnTo>
                    <a:pt x="1055623" y="330834"/>
                  </a:lnTo>
                  <a:lnTo>
                    <a:pt x="1048765" y="331215"/>
                  </a:lnTo>
                  <a:lnTo>
                    <a:pt x="1040510" y="331215"/>
                  </a:lnTo>
                  <a:lnTo>
                    <a:pt x="1032001" y="331215"/>
                  </a:lnTo>
                  <a:lnTo>
                    <a:pt x="1006855" y="327786"/>
                  </a:lnTo>
                  <a:lnTo>
                    <a:pt x="1003553" y="326770"/>
                  </a:lnTo>
                  <a:lnTo>
                    <a:pt x="1001394" y="325373"/>
                  </a:lnTo>
                  <a:lnTo>
                    <a:pt x="1000125" y="323595"/>
                  </a:lnTo>
                  <a:lnTo>
                    <a:pt x="998981" y="321944"/>
                  </a:lnTo>
                  <a:lnTo>
                    <a:pt x="998346" y="320039"/>
                  </a:lnTo>
                  <a:lnTo>
                    <a:pt x="998346" y="317753"/>
                  </a:lnTo>
                  <a:lnTo>
                    <a:pt x="998346" y="140588"/>
                  </a:lnTo>
                  <a:lnTo>
                    <a:pt x="990600" y="97789"/>
                  </a:lnTo>
                  <a:lnTo>
                    <a:pt x="972057" y="78231"/>
                  </a:lnTo>
                  <a:lnTo>
                    <a:pt x="966088" y="74929"/>
                  </a:lnTo>
                  <a:lnTo>
                    <a:pt x="958976" y="73278"/>
                  </a:lnTo>
                  <a:lnTo>
                    <a:pt x="950721" y="73278"/>
                  </a:lnTo>
                  <a:lnTo>
                    <a:pt x="912379" y="91588"/>
                  </a:lnTo>
                  <a:lnTo>
                    <a:pt x="886840" y="119252"/>
                  </a:lnTo>
                  <a:lnTo>
                    <a:pt x="886840" y="317753"/>
                  </a:lnTo>
                  <a:lnTo>
                    <a:pt x="886840" y="320039"/>
                  </a:lnTo>
                  <a:lnTo>
                    <a:pt x="877951" y="327786"/>
                  </a:lnTo>
                  <a:lnTo>
                    <a:pt x="874648" y="328929"/>
                  </a:lnTo>
                  <a:lnTo>
                    <a:pt x="870330" y="329818"/>
                  </a:lnTo>
                  <a:lnTo>
                    <a:pt x="864996" y="330326"/>
                  </a:lnTo>
                  <a:lnTo>
                    <a:pt x="859663" y="330834"/>
                  </a:lnTo>
                  <a:lnTo>
                    <a:pt x="852931" y="331215"/>
                  </a:lnTo>
                  <a:lnTo>
                    <a:pt x="844930" y="331215"/>
                  </a:lnTo>
                  <a:lnTo>
                    <a:pt x="836676" y="331215"/>
                  </a:lnTo>
                  <a:lnTo>
                    <a:pt x="811656" y="327786"/>
                  </a:lnTo>
                  <a:lnTo>
                    <a:pt x="808354" y="326770"/>
                  </a:lnTo>
                  <a:lnTo>
                    <a:pt x="806068" y="325373"/>
                  </a:lnTo>
                  <a:lnTo>
                    <a:pt x="804798" y="323595"/>
                  </a:lnTo>
                  <a:lnTo>
                    <a:pt x="803401" y="321944"/>
                  </a:lnTo>
                  <a:lnTo>
                    <a:pt x="802766" y="320039"/>
                  </a:lnTo>
                  <a:lnTo>
                    <a:pt x="802766" y="317753"/>
                  </a:lnTo>
                  <a:lnTo>
                    <a:pt x="802766" y="140588"/>
                  </a:lnTo>
                  <a:lnTo>
                    <a:pt x="795146" y="97789"/>
                  </a:lnTo>
                  <a:lnTo>
                    <a:pt x="791337" y="91947"/>
                  </a:lnTo>
                  <a:lnTo>
                    <a:pt x="787526" y="85978"/>
                  </a:lnTo>
                  <a:lnTo>
                    <a:pt x="782701" y="81406"/>
                  </a:lnTo>
                  <a:lnTo>
                    <a:pt x="776604" y="78231"/>
                  </a:lnTo>
                  <a:lnTo>
                    <a:pt x="770635" y="74929"/>
                  </a:lnTo>
                  <a:lnTo>
                    <a:pt x="763523" y="73278"/>
                  </a:lnTo>
                  <a:lnTo>
                    <a:pt x="755522" y="73278"/>
                  </a:lnTo>
                  <a:lnTo>
                    <a:pt x="716875" y="91588"/>
                  </a:lnTo>
                  <a:lnTo>
                    <a:pt x="691514" y="119252"/>
                  </a:lnTo>
                  <a:lnTo>
                    <a:pt x="691514" y="317753"/>
                  </a:lnTo>
                  <a:lnTo>
                    <a:pt x="691514" y="320039"/>
                  </a:lnTo>
                  <a:lnTo>
                    <a:pt x="682751" y="327786"/>
                  </a:lnTo>
                  <a:lnTo>
                    <a:pt x="679450" y="328929"/>
                  </a:lnTo>
                  <a:lnTo>
                    <a:pt x="675131" y="329818"/>
                  </a:lnTo>
                  <a:lnTo>
                    <a:pt x="669797" y="330326"/>
                  </a:lnTo>
                  <a:lnTo>
                    <a:pt x="664463" y="330834"/>
                  </a:lnTo>
                  <a:lnTo>
                    <a:pt x="657605" y="331215"/>
                  </a:lnTo>
                  <a:lnTo>
                    <a:pt x="649351" y="331215"/>
                  </a:lnTo>
                  <a:lnTo>
                    <a:pt x="641095" y="331215"/>
                  </a:lnTo>
                  <a:lnTo>
                    <a:pt x="616076" y="327786"/>
                  </a:lnTo>
                  <a:lnTo>
                    <a:pt x="612775" y="326770"/>
                  </a:lnTo>
                  <a:lnTo>
                    <a:pt x="610488" y="325373"/>
                  </a:lnTo>
                  <a:lnTo>
                    <a:pt x="609218" y="323595"/>
                  </a:lnTo>
                  <a:lnTo>
                    <a:pt x="607821" y="321944"/>
                  </a:lnTo>
                  <a:lnTo>
                    <a:pt x="607187" y="320039"/>
                  </a:lnTo>
                  <a:lnTo>
                    <a:pt x="607187" y="317753"/>
                  </a:lnTo>
                  <a:lnTo>
                    <a:pt x="607187" y="19050"/>
                  </a:lnTo>
                  <a:lnTo>
                    <a:pt x="607187" y="16890"/>
                  </a:lnTo>
                  <a:lnTo>
                    <a:pt x="607694" y="14858"/>
                  </a:lnTo>
                  <a:lnTo>
                    <a:pt x="608838" y="13207"/>
                  </a:lnTo>
                  <a:lnTo>
                    <a:pt x="609980" y="11556"/>
                  </a:lnTo>
                  <a:lnTo>
                    <a:pt x="612013" y="10159"/>
                  </a:lnTo>
                  <a:lnTo>
                    <a:pt x="614933" y="9016"/>
                  </a:lnTo>
                  <a:lnTo>
                    <a:pt x="617727" y="7874"/>
                  </a:lnTo>
                  <a:lnTo>
                    <a:pt x="621538" y="7112"/>
                  </a:lnTo>
                  <a:lnTo>
                    <a:pt x="626109" y="6476"/>
                  </a:lnTo>
                  <a:lnTo>
                    <a:pt x="630681" y="5968"/>
                  </a:lnTo>
                  <a:lnTo>
                    <a:pt x="636396" y="5714"/>
                  </a:lnTo>
                  <a:lnTo>
                    <a:pt x="643381" y="5714"/>
                  </a:lnTo>
                  <a:lnTo>
                    <a:pt x="650493" y="5714"/>
                  </a:lnTo>
                  <a:lnTo>
                    <a:pt x="671956" y="9016"/>
                  </a:lnTo>
                  <a:lnTo>
                    <a:pt x="674496" y="10159"/>
                  </a:lnTo>
                  <a:lnTo>
                    <a:pt x="676401" y="11556"/>
                  </a:lnTo>
                  <a:lnTo>
                    <a:pt x="677544" y="13207"/>
                  </a:lnTo>
                  <a:lnTo>
                    <a:pt x="678688" y="14858"/>
                  </a:lnTo>
                  <a:lnTo>
                    <a:pt x="679195" y="16890"/>
                  </a:lnTo>
                  <a:lnTo>
                    <a:pt x="679195" y="19050"/>
                  </a:lnTo>
                  <a:lnTo>
                    <a:pt x="679195" y="53593"/>
                  </a:lnTo>
                  <a:lnTo>
                    <a:pt x="716289" y="20911"/>
                  </a:lnTo>
                  <a:lnTo>
                    <a:pt x="753744" y="3333"/>
                  </a:lnTo>
                  <a:lnTo>
                    <a:pt x="766746" y="833"/>
                  </a:lnTo>
                  <a:lnTo>
                    <a:pt x="780033" y="0"/>
                  </a:lnTo>
                  <a:close/>
                </a:path>
                <a:path w="2666365" h="337185">
                  <a:moveTo>
                    <a:pt x="514730" y="0"/>
                  </a:moveTo>
                  <a:lnTo>
                    <a:pt x="517651" y="0"/>
                  </a:lnTo>
                  <a:lnTo>
                    <a:pt x="520700" y="126"/>
                  </a:lnTo>
                  <a:lnTo>
                    <a:pt x="543813" y="4825"/>
                  </a:lnTo>
                  <a:lnTo>
                    <a:pt x="546480" y="5841"/>
                  </a:lnTo>
                  <a:lnTo>
                    <a:pt x="548513" y="6857"/>
                  </a:lnTo>
                  <a:lnTo>
                    <a:pt x="549655" y="8000"/>
                  </a:lnTo>
                  <a:lnTo>
                    <a:pt x="550926" y="9143"/>
                  </a:lnTo>
                  <a:lnTo>
                    <a:pt x="551814" y="10413"/>
                  </a:lnTo>
                  <a:lnTo>
                    <a:pt x="552322" y="11683"/>
                  </a:lnTo>
                  <a:lnTo>
                    <a:pt x="552957" y="13080"/>
                  </a:lnTo>
                  <a:lnTo>
                    <a:pt x="553465" y="14858"/>
                  </a:lnTo>
                  <a:lnTo>
                    <a:pt x="553846" y="17271"/>
                  </a:lnTo>
                  <a:lnTo>
                    <a:pt x="554354" y="19557"/>
                  </a:lnTo>
                  <a:lnTo>
                    <a:pt x="554608" y="23113"/>
                  </a:lnTo>
                  <a:lnTo>
                    <a:pt x="554863" y="27812"/>
                  </a:lnTo>
                  <a:lnTo>
                    <a:pt x="555116" y="32512"/>
                  </a:lnTo>
                  <a:lnTo>
                    <a:pt x="555243" y="38862"/>
                  </a:lnTo>
                  <a:lnTo>
                    <a:pt x="555243" y="46862"/>
                  </a:lnTo>
                  <a:lnTo>
                    <a:pt x="555243" y="54863"/>
                  </a:lnTo>
                  <a:lnTo>
                    <a:pt x="549020" y="84708"/>
                  </a:lnTo>
                  <a:lnTo>
                    <a:pt x="547623" y="85851"/>
                  </a:lnTo>
                  <a:lnTo>
                    <a:pt x="545718" y="86359"/>
                  </a:lnTo>
                  <a:lnTo>
                    <a:pt x="543559" y="86359"/>
                  </a:lnTo>
                  <a:lnTo>
                    <a:pt x="541654" y="86359"/>
                  </a:lnTo>
                  <a:lnTo>
                    <a:pt x="539750" y="85978"/>
                  </a:lnTo>
                  <a:lnTo>
                    <a:pt x="537463" y="85216"/>
                  </a:lnTo>
                  <a:lnTo>
                    <a:pt x="535304" y="84454"/>
                  </a:lnTo>
                  <a:lnTo>
                    <a:pt x="532764" y="83565"/>
                  </a:lnTo>
                  <a:lnTo>
                    <a:pt x="529970" y="82676"/>
                  </a:lnTo>
                  <a:lnTo>
                    <a:pt x="527176" y="81787"/>
                  </a:lnTo>
                  <a:lnTo>
                    <a:pt x="524128" y="81025"/>
                  </a:lnTo>
                  <a:lnTo>
                    <a:pt x="520700" y="80137"/>
                  </a:lnTo>
                  <a:lnTo>
                    <a:pt x="517397" y="79375"/>
                  </a:lnTo>
                  <a:lnTo>
                    <a:pt x="513714" y="78993"/>
                  </a:lnTo>
                  <a:lnTo>
                    <a:pt x="509650" y="78993"/>
                  </a:lnTo>
                  <a:lnTo>
                    <a:pt x="504951" y="78993"/>
                  </a:lnTo>
                  <a:lnTo>
                    <a:pt x="500252" y="80009"/>
                  </a:lnTo>
                  <a:lnTo>
                    <a:pt x="495680" y="81914"/>
                  </a:lnTo>
                  <a:lnTo>
                    <a:pt x="490981" y="83819"/>
                  </a:lnTo>
                  <a:lnTo>
                    <a:pt x="461158" y="112140"/>
                  </a:lnTo>
                  <a:lnTo>
                    <a:pt x="447675" y="131571"/>
                  </a:lnTo>
                  <a:lnTo>
                    <a:pt x="447675" y="317753"/>
                  </a:lnTo>
                  <a:lnTo>
                    <a:pt x="447675" y="320039"/>
                  </a:lnTo>
                  <a:lnTo>
                    <a:pt x="438912" y="327786"/>
                  </a:lnTo>
                  <a:lnTo>
                    <a:pt x="435609" y="328929"/>
                  </a:lnTo>
                  <a:lnTo>
                    <a:pt x="431291" y="329818"/>
                  </a:lnTo>
                  <a:lnTo>
                    <a:pt x="425957" y="330326"/>
                  </a:lnTo>
                  <a:lnTo>
                    <a:pt x="420623" y="330834"/>
                  </a:lnTo>
                  <a:lnTo>
                    <a:pt x="413765" y="331215"/>
                  </a:lnTo>
                  <a:lnTo>
                    <a:pt x="405510" y="331215"/>
                  </a:lnTo>
                  <a:lnTo>
                    <a:pt x="397255" y="331215"/>
                  </a:lnTo>
                  <a:lnTo>
                    <a:pt x="372237" y="327786"/>
                  </a:lnTo>
                  <a:lnTo>
                    <a:pt x="368934" y="326770"/>
                  </a:lnTo>
                  <a:lnTo>
                    <a:pt x="366648" y="325373"/>
                  </a:lnTo>
                  <a:lnTo>
                    <a:pt x="365378" y="323595"/>
                  </a:lnTo>
                  <a:lnTo>
                    <a:pt x="363981" y="321944"/>
                  </a:lnTo>
                  <a:lnTo>
                    <a:pt x="363346" y="320039"/>
                  </a:lnTo>
                  <a:lnTo>
                    <a:pt x="363346" y="317753"/>
                  </a:lnTo>
                  <a:lnTo>
                    <a:pt x="363346" y="19050"/>
                  </a:lnTo>
                  <a:lnTo>
                    <a:pt x="363346" y="16890"/>
                  </a:lnTo>
                  <a:lnTo>
                    <a:pt x="363854" y="14858"/>
                  </a:lnTo>
                  <a:lnTo>
                    <a:pt x="364997" y="13207"/>
                  </a:lnTo>
                  <a:lnTo>
                    <a:pt x="366140" y="11556"/>
                  </a:lnTo>
                  <a:lnTo>
                    <a:pt x="368172" y="10159"/>
                  </a:lnTo>
                  <a:lnTo>
                    <a:pt x="371093" y="9016"/>
                  </a:lnTo>
                  <a:lnTo>
                    <a:pt x="373888" y="7874"/>
                  </a:lnTo>
                  <a:lnTo>
                    <a:pt x="377697" y="7112"/>
                  </a:lnTo>
                  <a:lnTo>
                    <a:pt x="382269" y="6476"/>
                  </a:lnTo>
                  <a:lnTo>
                    <a:pt x="386841" y="5968"/>
                  </a:lnTo>
                  <a:lnTo>
                    <a:pt x="392556" y="5714"/>
                  </a:lnTo>
                  <a:lnTo>
                    <a:pt x="399541" y="5714"/>
                  </a:lnTo>
                  <a:lnTo>
                    <a:pt x="406653" y="5714"/>
                  </a:lnTo>
                  <a:lnTo>
                    <a:pt x="428116" y="9016"/>
                  </a:lnTo>
                  <a:lnTo>
                    <a:pt x="430656" y="10159"/>
                  </a:lnTo>
                  <a:lnTo>
                    <a:pt x="432562" y="11556"/>
                  </a:lnTo>
                  <a:lnTo>
                    <a:pt x="433704" y="13207"/>
                  </a:lnTo>
                  <a:lnTo>
                    <a:pt x="434720" y="14858"/>
                  </a:lnTo>
                  <a:lnTo>
                    <a:pt x="435355" y="16890"/>
                  </a:lnTo>
                  <a:lnTo>
                    <a:pt x="435355" y="19050"/>
                  </a:lnTo>
                  <a:lnTo>
                    <a:pt x="435355" y="56260"/>
                  </a:lnTo>
                  <a:lnTo>
                    <a:pt x="462547" y="23431"/>
                  </a:lnTo>
                  <a:lnTo>
                    <a:pt x="495934" y="2539"/>
                  </a:lnTo>
                  <a:lnTo>
                    <a:pt x="508507" y="0"/>
                  </a:lnTo>
                  <a:lnTo>
                    <a:pt x="514730" y="0"/>
                  </a:lnTo>
                  <a:close/>
                </a:path>
                <a:path w="2666365" h="337185">
                  <a:moveTo>
                    <a:pt x="152400" y="0"/>
                  </a:moveTo>
                  <a:lnTo>
                    <a:pt x="202513" y="6215"/>
                  </a:lnTo>
                  <a:lnTo>
                    <a:pt x="240712" y="24209"/>
                  </a:lnTo>
                  <a:lnTo>
                    <a:pt x="268150" y="51917"/>
                  </a:lnTo>
                  <a:lnTo>
                    <a:pt x="285241" y="88010"/>
                  </a:lnTo>
                  <a:lnTo>
                    <a:pt x="292867" y="130873"/>
                  </a:lnTo>
                  <a:lnTo>
                    <a:pt x="293369" y="146303"/>
                  </a:lnTo>
                  <a:lnTo>
                    <a:pt x="293369" y="159765"/>
                  </a:lnTo>
                  <a:lnTo>
                    <a:pt x="293369" y="170052"/>
                  </a:lnTo>
                  <a:lnTo>
                    <a:pt x="291083" y="177545"/>
                  </a:lnTo>
                  <a:lnTo>
                    <a:pt x="286512" y="182499"/>
                  </a:lnTo>
                  <a:lnTo>
                    <a:pt x="281939" y="187451"/>
                  </a:lnTo>
                  <a:lnTo>
                    <a:pt x="275589" y="189864"/>
                  </a:lnTo>
                  <a:lnTo>
                    <a:pt x="267588" y="189864"/>
                  </a:lnTo>
                  <a:lnTo>
                    <a:pt x="85725" y="189864"/>
                  </a:lnTo>
                  <a:lnTo>
                    <a:pt x="92789" y="232038"/>
                  </a:lnTo>
                  <a:lnTo>
                    <a:pt x="122668" y="264400"/>
                  </a:lnTo>
                  <a:lnTo>
                    <a:pt x="167385" y="273303"/>
                  </a:lnTo>
                  <a:lnTo>
                    <a:pt x="178101" y="273091"/>
                  </a:lnTo>
                  <a:lnTo>
                    <a:pt x="221868" y="266700"/>
                  </a:lnTo>
                  <a:lnTo>
                    <a:pt x="260857" y="253872"/>
                  </a:lnTo>
                  <a:lnTo>
                    <a:pt x="265175" y="252856"/>
                  </a:lnTo>
                  <a:lnTo>
                    <a:pt x="268604" y="252856"/>
                  </a:lnTo>
                  <a:lnTo>
                    <a:pt x="270509" y="252856"/>
                  </a:lnTo>
                  <a:lnTo>
                    <a:pt x="272288" y="253237"/>
                  </a:lnTo>
                  <a:lnTo>
                    <a:pt x="273557" y="254000"/>
                  </a:lnTo>
                  <a:lnTo>
                    <a:pt x="274954" y="254762"/>
                  </a:lnTo>
                  <a:lnTo>
                    <a:pt x="275970" y="256158"/>
                  </a:lnTo>
                  <a:lnTo>
                    <a:pt x="276859" y="258190"/>
                  </a:lnTo>
                  <a:lnTo>
                    <a:pt x="277748" y="260222"/>
                  </a:lnTo>
                  <a:lnTo>
                    <a:pt x="278383" y="263016"/>
                  </a:lnTo>
                  <a:lnTo>
                    <a:pt x="278764" y="266700"/>
                  </a:lnTo>
                  <a:lnTo>
                    <a:pt x="279145" y="270382"/>
                  </a:lnTo>
                  <a:lnTo>
                    <a:pt x="279272" y="275081"/>
                  </a:lnTo>
                  <a:lnTo>
                    <a:pt x="279272" y="280669"/>
                  </a:lnTo>
                  <a:lnTo>
                    <a:pt x="279272" y="285495"/>
                  </a:lnTo>
                  <a:lnTo>
                    <a:pt x="279145" y="289686"/>
                  </a:lnTo>
                  <a:lnTo>
                    <a:pt x="278891" y="293115"/>
                  </a:lnTo>
                  <a:lnTo>
                    <a:pt x="278764" y="296671"/>
                  </a:lnTo>
                  <a:lnTo>
                    <a:pt x="278383" y="299592"/>
                  </a:lnTo>
                  <a:lnTo>
                    <a:pt x="277875" y="302005"/>
                  </a:lnTo>
                  <a:lnTo>
                    <a:pt x="277494" y="304545"/>
                  </a:lnTo>
                  <a:lnTo>
                    <a:pt x="276859" y="306577"/>
                  </a:lnTo>
                  <a:lnTo>
                    <a:pt x="275970" y="308228"/>
                  </a:lnTo>
                  <a:lnTo>
                    <a:pt x="275081" y="309879"/>
                  </a:lnTo>
                  <a:lnTo>
                    <a:pt x="235712" y="327278"/>
                  </a:lnTo>
                  <a:lnTo>
                    <a:pt x="191412" y="335250"/>
                  </a:lnTo>
                  <a:lnTo>
                    <a:pt x="159765" y="336803"/>
                  </a:lnTo>
                  <a:lnTo>
                    <a:pt x="140404" y="336182"/>
                  </a:lnTo>
                  <a:lnTo>
                    <a:pt x="89915" y="326770"/>
                  </a:lnTo>
                  <a:lnTo>
                    <a:pt x="50518" y="305911"/>
                  </a:lnTo>
                  <a:lnTo>
                    <a:pt x="22320" y="273224"/>
                  </a:lnTo>
                  <a:lnTo>
                    <a:pt x="5572" y="228516"/>
                  </a:lnTo>
                  <a:lnTo>
                    <a:pt x="0" y="171830"/>
                  </a:lnTo>
                  <a:lnTo>
                    <a:pt x="644" y="152348"/>
                  </a:lnTo>
                  <a:lnTo>
                    <a:pt x="10413" y="99949"/>
                  </a:lnTo>
                  <a:lnTo>
                    <a:pt x="31202" y="57461"/>
                  </a:lnTo>
                  <a:lnTo>
                    <a:pt x="62420" y="26082"/>
                  </a:lnTo>
                  <a:lnTo>
                    <a:pt x="103143" y="6590"/>
                  </a:lnTo>
                  <a:lnTo>
                    <a:pt x="135060" y="736"/>
                  </a:lnTo>
                  <a:lnTo>
                    <a:pt x="152400" y="0"/>
                  </a:lnTo>
                  <a:close/>
                </a:path>
              </a:pathLst>
            </a:custGeom>
            <a:ln w="12192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226051" y="3281171"/>
              <a:ext cx="125730" cy="124714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4145787" y="3185794"/>
              <a:ext cx="3282315" cy="475615"/>
            </a:xfrm>
            <a:custGeom>
              <a:avLst/>
              <a:gdLst/>
              <a:ahLst/>
              <a:cxnLst/>
              <a:rect l="l" t="t" r="r" b="b"/>
              <a:pathLst>
                <a:path w="3282315" h="475614">
                  <a:moveTo>
                    <a:pt x="3161665" y="66675"/>
                  </a:moveTo>
                  <a:lnTo>
                    <a:pt x="3169919" y="66675"/>
                  </a:lnTo>
                  <a:lnTo>
                    <a:pt x="3176778" y="66928"/>
                  </a:lnTo>
                  <a:lnTo>
                    <a:pt x="3182239" y="67563"/>
                  </a:lnTo>
                  <a:lnTo>
                    <a:pt x="3187700" y="68071"/>
                  </a:lnTo>
                  <a:lnTo>
                    <a:pt x="3192017" y="68960"/>
                  </a:lnTo>
                  <a:lnTo>
                    <a:pt x="3195192" y="70230"/>
                  </a:lnTo>
                  <a:lnTo>
                    <a:pt x="3198241" y="71374"/>
                  </a:lnTo>
                  <a:lnTo>
                    <a:pt x="3200527" y="72897"/>
                  </a:lnTo>
                  <a:lnTo>
                    <a:pt x="3201796" y="74675"/>
                  </a:lnTo>
                  <a:lnTo>
                    <a:pt x="3203193" y="76453"/>
                  </a:lnTo>
                  <a:lnTo>
                    <a:pt x="3203829" y="78485"/>
                  </a:lnTo>
                  <a:lnTo>
                    <a:pt x="3203829" y="80771"/>
                  </a:lnTo>
                  <a:lnTo>
                    <a:pt x="3203829" y="147446"/>
                  </a:lnTo>
                  <a:lnTo>
                    <a:pt x="3268853" y="147446"/>
                  </a:lnTo>
                  <a:lnTo>
                    <a:pt x="3271012" y="147446"/>
                  </a:lnTo>
                  <a:lnTo>
                    <a:pt x="3273043" y="147954"/>
                  </a:lnTo>
                  <a:lnTo>
                    <a:pt x="3282188" y="175132"/>
                  </a:lnTo>
                  <a:lnTo>
                    <a:pt x="3282188" y="181609"/>
                  </a:lnTo>
                  <a:lnTo>
                    <a:pt x="3273425" y="215645"/>
                  </a:lnTo>
                  <a:lnTo>
                    <a:pt x="3269107" y="215645"/>
                  </a:lnTo>
                  <a:lnTo>
                    <a:pt x="3203829" y="215645"/>
                  </a:lnTo>
                  <a:lnTo>
                    <a:pt x="3203829" y="355980"/>
                  </a:lnTo>
                  <a:lnTo>
                    <a:pt x="3204307" y="367484"/>
                  </a:lnTo>
                  <a:lnTo>
                    <a:pt x="3222244" y="401827"/>
                  </a:lnTo>
                  <a:lnTo>
                    <a:pt x="3239008" y="404875"/>
                  </a:lnTo>
                  <a:lnTo>
                    <a:pt x="3243453" y="404875"/>
                  </a:lnTo>
                  <a:lnTo>
                    <a:pt x="3247516" y="404494"/>
                  </a:lnTo>
                  <a:lnTo>
                    <a:pt x="3251072" y="403732"/>
                  </a:lnTo>
                  <a:lnTo>
                    <a:pt x="3254629" y="402970"/>
                  </a:lnTo>
                  <a:lnTo>
                    <a:pt x="3257804" y="402081"/>
                  </a:lnTo>
                  <a:lnTo>
                    <a:pt x="3260597" y="401065"/>
                  </a:lnTo>
                  <a:lnTo>
                    <a:pt x="3263391" y="400050"/>
                  </a:lnTo>
                  <a:lnTo>
                    <a:pt x="3265805" y="399160"/>
                  </a:lnTo>
                  <a:lnTo>
                    <a:pt x="3267583" y="398399"/>
                  </a:lnTo>
                  <a:lnTo>
                    <a:pt x="3269488" y="397637"/>
                  </a:lnTo>
                  <a:lnTo>
                    <a:pt x="3271266" y="397255"/>
                  </a:lnTo>
                  <a:lnTo>
                    <a:pt x="3272790" y="397255"/>
                  </a:lnTo>
                  <a:lnTo>
                    <a:pt x="3274187" y="397255"/>
                  </a:lnTo>
                  <a:lnTo>
                    <a:pt x="3279520" y="403097"/>
                  </a:lnTo>
                  <a:lnTo>
                    <a:pt x="3280156" y="405383"/>
                  </a:lnTo>
                  <a:lnTo>
                    <a:pt x="3280791" y="408558"/>
                  </a:lnTo>
                  <a:lnTo>
                    <a:pt x="3281426" y="412622"/>
                  </a:lnTo>
                  <a:lnTo>
                    <a:pt x="3281934" y="416687"/>
                  </a:lnTo>
                  <a:lnTo>
                    <a:pt x="3282188" y="421766"/>
                  </a:lnTo>
                  <a:lnTo>
                    <a:pt x="3282188" y="427989"/>
                  </a:lnTo>
                  <a:lnTo>
                    <a:pt x="3282188" y="437895"/>
                  </a:lnTo>
                  <a:lnTo>
                    <a:pt x="3275457" y="461644"/>
                  </a:lnTo>
                  <a:lnTo>
                    <a:pt x="3273552" y="463803"/>
                  </a:lnTo>
                  <a:lnTo>
                    <a:pt x="3252851" y="471677"/>
                  </a:lnTo>
                  <a:lnTo>
                    <a:pt x="3247643" y="472947"/>
                  </a:lnTo>
                  <a:lnTo>
                    <a:pt x="3241929" y="473836"/>
                  </a:lnTo>
                  <a:lnTo>
                    <a:pt x="3235833" y="474598"/>
                  </a:lnTo>
                  <a:lnTo>
                    <a:pt x="3229737" y="475233"/>
                  </a:lnTo>
                  <a:lnTo>
                    <a:pt x="3223514" y="475614"/>
                  </a:lnTo>
                  <a:lnTo>
                    <a:pt x="3217291" y="475614"/>
                  </a:lnTo>
                  <a:lnTo>
                    <a:pt x="3173730" y="469137"/>
                  </a:lnTo>
                  <a:lnTo>
                    <a:pt x="3137632" y="442559"/>
                  </a:lnTo>
                  <a:lnTo>
                    <a:pt x="3122969" y="405774"/>
                  </a:lnTo>
                  <a:lnTo>
                    <a:pt x="3119755" y="368680"/>
                  </a:lnTo>
                  <a:lnTo>
                    <a:pt x="3119755" y="215645"/>
                  </a:lnTo>
                  <a:lnTo>
                    <a:pt x="3083941" y="215645"/>
                  </a:lnTo>
                  <a:lnTo>
                    <a:pt x="3079750" y="215645"/>
                  </a:lnTo>
                  <a:lnTo>
                    <a:pt x="3076447" y="213105"/>
                  </a:lnTo>
                  <a:lnTo>
                    <a:pt x="3070860" y="181609"/>
                  </a:lnTo>
                  <a:lnTo>
                    <a:pt x="3070860" y="175132"/>
                  </a:lnTo>
                  <a:lnTo>
                    <a:pt x="3082036" y="147446"/>
                  </a:lnTo>
                  <a:lnTo>
                    <a:pt x="3084321" y="147446"/>
                  </a:lnTo>
                  <a:lnTo>
                    <a:pt x="3119755" y="147446"/>
                  </a:lnTo>
                  <a:lnTo>
                    <a:pt x="3119755" y="80771"/>
                  </a:lnTo>
                  <a:lnTo>
                    <a:pt x="3119755" y="78485"/>
                  </a:lnTo>
                  <a:lnTo>
                    <a:pt x="3120390" y="76453"/>
                  </a:lnTo>
                  <a:lnTo>
                    <a:pt x="3121660" y="74675"/>
                  </a:lnTo>
                  <a:lnTo>
                    <a:pt x="3122930" y="72897"/>
                  </a:lnTo>
                  <a:lnTo>
                    <a:pt x="3125089" y="71374"/>
                  </a:lnTo>
                  <a:lnTo>
                    <a:pt x="3128391" y="70230"/>
                  </a:lnTo>
                  <a:lnTo>
                    <a:pt x="3131566" y="68960"/>
                  </a:lnTo>
                  <a:lnTo>
                    <a:pt x="3135884" y="68071"/>
                  </a:lnTo>
                  <a:lnTo>
                    <a:pt x="3141344" y="67563"/>
                  </a:lnTo>
                  <a:lnTo>
                    <a:pt x="3146933" y="66928"/>
                  </a:lnTo>
                  <a:lnTo>
                    <a:pt x="3153664" y="66675"/>
                  </a:lnTo>
                  <a:lnTo>
                    <a:pt x="3161665" y="66675"/>
                  </a:lnTo>
                  <a:close/>
                </a:path>
                <a:path w="3282315" h="475614">
                  <a:moveTo>
                    <a:pt x="26035" y="35559"/>
                  </a:moveTo>
                  <a:lnTo>
                    <a:pt x="134874" y="35559"/>
                  </a:lnTo>
                  <a:lnTo>
                    <a:pt x="154019" y="35986"/>
                  </a:lnTo>
                  <a:lnTo>
                    <a:pt x="202311" y="42290"/>
                  </a:lnTo>
                  <a:lnTo>
                    <a:pt x="238922" y="56149"/>
                  </a:lnTo>
                  <a:lnTo>
                    <a:pt x="272280" y="86844"/>
                  </a:lnTo>
                  <a:lnTo>
                    <a:pt x="287287" y="132099"/>
                  </a:lnTo>
                  <a:lnTo>
                    <a:pt x="287909" y="145668"/>
                  </a:lnTo>
                  <a:lnTo>
                    <a:pt x="287666" y="153455"/>
                  </a:lnTo>
                  <a:lnTo>
                    <a:pt x="275808" y="194800"/>
                  </a:lnTo>
                  <a:lnTo>
                    <a:pt x="247427" y="224893"/>
                  </a:lnTo>
                  <a:lnTo>
                    <a:pt x="227711" y="234822"/>
                  </a:lnTo>
                  <a:lnTo>
                    <a:pt x="236688" y="236773"/>
                  </a:lnTo>
                  <a:lnTo>
                    <a:pt x="276209" y="256111"/>
                  </a:lnTo>
                  <a:lnTo>
                    <a:pt x="303317" y="290510"/>
                  </a:lnTo>
                  <a:lnTo>
                    <a:pt x="313281" y="328177"/>
                  </a:lnTo>
                  <a:lnTo>
                    <a:pt x="313689" y="338963"/>
                  </a:lnTo>
                  <a:lnTo>
                    <a:pt x="313287" y="350224"/>
                  </a:lnTo>
                  <a:lnTo>
                    <a:pt x="303887" y="389889"/>
                  </a:lnTo>
                  <a:lnTo>
                    <a:pt x="277463" y="427339"/>
                  </a:lnTo>
                  <a:lnTo>
                    <a:pt x="237817" y="452233"/>
                  </a:lnTo>
                  <a:lnTo>
                    <a:pt x="199096" y="463875"/>
                  </a:lnTo>
                  <a:lnTo>
                    <a:pt x="153983" y="468673"/>
                  </a:lnTo>
                  <a:lnTo>
                    <a:pt x="141224" y="468883"/>
                  </a:lnTo>
                  <a:lnTo>
                    <a:pt x="26035" y="468883"/>
                  </a:lnTo>
                  <a:lnTo>
                    <a:pt x="18669" y="468883"/>
                  </a:lnTo>
                  <a:lnTo>
                    <a:pt x="12446" y="466724"/>
                  </a:lnTo>
                  <a:lnTo>
                    <a:pt x="7492" y="462279"/>
                  </a:lnTo>
                  <a:lnTo>
                    <a:pt x="2412" y="457961"/>
                  </a:lnTo>
                  <a:lnTo>
                    <a:pt x="0" y="450849"/>
                  </a:lnTo>
                  <a:lnTo>
                    <a:pt x="0" y="441070"/>
                  </a:lnTo>
                  <a:lnTo>
                    <a:pt x="0" y="63372"/>
                  </a:lnTo>
                  <a:lnTo>
                    <a:pt x="0" y="53466"/>
                  </a:lnTo>
                  <a:lnTo>
                    <a:pt x="2412" y="46481"/>
                  </a:lnTo>
                  <a:lnTo>
                    <a:pt x="7492" y="42037"/>
                  </a:lnTo>
                  <a:lnTo>
                    <a:pt x="12446" y="37718"/>
                  </a:lnTo>
                  <a:lnTo>
                    <a:pt x="18669" y="35559"/>
                  </a:lnTo>
                  <a:lnTo>
                    <a:pt x="26035" y="35559"/>
                  </a:lnTo>
                  <a:close/>
                </a:path>
                <a:path w="3282315" h="475614">
                  <a:moveTo>
                    <a:pt x="2350262" y="0"/>
                  </a:moveTo>
                  <a:lnTo>
                    <a:pt x="2359025" y="0"/>
                  </a:lnTo>
                  <a:lnTo>
                    <a:pt x="2367280" y="762"/>
                  </a:lnTo>
                  <a:lnTo>
                    <a:pt x="2375154" y="2285"/>
                  </a:lnTo>
                  <a:lnTo>
                    <a:pt x="2382901" y="3682"/>
                  </a:lnTo>
                  <a:lnTo>
                    <a:pt x="2408555" y="28701"/>
                  </a:lnTo>
                  <a:lnTo>
                    <a:pt x="2409063" y="33019"/>
                  </a:lnTo>
                  <a:lnTo>
                    <a:pt x="2409316" y="38480"/>
                  </a:lnTo>
                  <a:lnTo>
                    <a:pt x="2409316" y="44957"/>
                  </a:lnTo>
                  <a:lnTo>
                    <a:pt x="2409316" y="51434"/>
                  </a:lnTo>
                  <a:lnTo>
                    <a:pt x="2409063" y="56641"/>
                  </a:lnTo>
                  <a:lnTo>
                    <a:pt x="2408555" y="60451"/>
                  </a:lnTo>
                  <a:lnTo>
                    <a:pt x="2408173" y="64388"/>
                  </a:lnTo>
                  <a:lnTo>
                    <a:pt x="2401189" y="75056"/>
                  </a:lnTo>
                  <a:lnTo>
                    <a:pt x="2399918" y="75056"/>
                  </a:lnTo>
                  <a:lnTo>
                    <a:pt x="2398267" y="75056"/>
                  </a:lnTo>
                  <a:lnTo>
                    <a:pt x="2396616" y="74675"/>
                  </a:lnTo>
                  <a:lnTo>
                    <a:pt x="2394712" y="73913"/>
                  </a:lnTo>
                  <a:lnTo>
                    <a:pt x="2392807" y="73151"/>
                  </a:lnTo>
                  <a:lnTo>
                    <a:pt x="2390393" y="72262"/>
                  </a:lnTo>
                  <a:lnTo>
                    <a:pt x="2387600" y="71374"/>
                  </a:lnTo>
                  <a:lnTo>
                    <a:pt x="2384933" y="70484"/>
                  </a:lnTo>
                  <a:lnTo>
                    <a:pt x="2381631" y="69595"/>
                  </a:lnTo>
                  <a:lnTo>
                    <a:pt x="2377820" y="68833"/>
                  </a:lnTo>
                  <a:lnTo>
                    <a:pt x="2374011" y="68071"/>
                  </a:lnTo>
                  <a:lnTo>
                    <a:pt x="2369566" y="67690"/>
                  </a:lnTo>
                  <a:lnTo>
                    <a:pt x="2364359" y="67690"/>
                  </a:lnTo>
                  <a:lnTo>
                    <a:pt x="2358390" y="67690"/>
                  </a:lnTo>
                  <a:lnTo>
                    <a:pt x="2337942" y="79628"/>
                  </a:lnTo>
                  <a:lnTo>
                    <a:pt x="2335022" y="83692"/>
                  </a:lnTo>
                  <a:lnTo>
                    <a:pt x="2332863" y="89026"/>
                  </a:lnTo>
                  <a:lnTo>
                    <a:pt x="2331592" y="95630"/>
                  </a:lnTo>
                  <a:lnTo>
                    <a:pt x="2330196" y="102234"/>
                  </a:lnTo>
                  <a:lnTo>
                    <a:pt x="2329561" y="110362"/>
                  </a:lnTo>
                  <a:lnTo>
                    <a:pt x="2329561" y="119887"/>
                  </a:lnTo>
                  <a:lnTo>
                    <a:pt x="2329561" y="147446"/>
                  </a:lnTo>
                  <a:lnTo>
                    <a:pt x="2384170" y="147446"/>
                  </a:lnTo>
                  <a:lnTo>
                    <a:pt x="2386203" y="147446"/>
                  </a:lnTo>
                  <a:lnTo>
                    <a:pt x="2387981" y="147954"/>
                  </a:lnTo>
                  <a:lnTo>
                    <a:pt x="2389632" y="149097"/>
                  </a:lnTo>
                  <a:lnTo>
                    <a:pt x="2391283" y="150240"/>
                  </a:lnTo>
                  <a:lnTo>
                    <a:pt x="2392680" y="152018"/>
                  </a:lnTo>
                  <a:lnTo>
                    <a:pt x="2393822" y="154558"/>
                  </a:lnTo>
                  <a:lnTo>
                    <a:pt x="2394966" y="157099"/>
                  </a:lnTo>
                  <a:lnTo>
                    <a:pt x="2395855" y="160654"/>
                  </a:lnTo>
                  <a:lnTo>
                    <a:pt x="2396363" y="165100"/>
                  </a:lnTo>
                  <a:lnTo>
                    <a:pt x="2396870" y="169544"/>
                  </a:lnTo>
                  <a:lnTo>
                    <a:pt x="2397252" y="175132"/>
                  </a:lnTo>
                  <a:lnTo>
                    <a:pt x="2397252" y="181609"/>
                  </a:lnTo>
                  <a:lnTo>
                    <a:pt x="2388362" y="215645"/>
                  </a:lnTo>
                  <a:lnTo>
                    <a:pt x="2384170" y="215645"/>
                  </a:lnTo>
                  <a:lnTo>
                    <a:pt x="2329561" y="215645"/>
                  </a:lnTo>
                  <a:lnTo>
                    <a:pt x="2329561" y="457453"/>
                  </a:lnTo>
                  <a:lnTo>
                    <a:pt x="2329561" y="459739"/>
                  </a:lnTo>
                  <a:lnTo>
                    <a:pt x="2328926" y="461644"/>
                  </a:lnTo>
                  <a:lnTo>
                    <a:pt x="2327529" y="463295"/>
                  </a:lnTo>
                  <a:lnTo>
                    <a:pt x="2326259" y="465073"/>
                  </a:lnTo>
                  <a:lnTo>
                    <a:pt x="2323973" y="466470"/>
                  </a:lnTo>
                  <a:lnTo>
                    <a:pt x="2320798" y="467486"/>
                  </a:lnTo>
                  <a:lnTo>
                    <a:pt x="2317750" y="468629"/>
                  </a:lnTo>
                  <a:lnTo>
                    <a:pt x="2313432" y="469518"/>
                  </a:lnTo>
                  <a:lnTo>
                    <a:pt x="2307844" y="470026"/>
                  </a:lnTo>
                  <a:lnTo>
                    <a:pt x="2302256" y="470534"/>
                  </a:lnTo>
                  <a:lnTo>
                    <a:pt x="2295398" y="470915"/>
                  </a:lnTo>
                  <a:lnTo>
                    <a:pt x="2287397" y="470915"/>
                  </a:lnTo>
                  <a:lnTo>
                    <a:pt x="2279396" y="470915"/>
                  </a:lnTo>
                  <a:lnTo>
                    <a:pt x="2253996" y="467486"/>
                  </a:lnTo>
                  <a:lnTo>
                    <a:pt x="2250821" y="466470"/>
                  </a:lnTo>
                  <a:lnTo>
                    <a:pt x="2248535" y="465073"/>
                  </a:lnTo>
                  <a:lnTo>
                    <a:pt x="2247391" y="463295"/>
                  </a:lnTo>
                  <a:lnTo>
                    <a:pt x="2246122" y="461644"/>
                  </a:lnTo>
                  <a:lnTo>
                    <a:pt x="2245487" y="459739"/>
                  </a:lnTo>
                  <a:lnTo>
                    <a:pt x="2245487" y="457453"/>
                  </a:lnTo>
                  <a:lnTo>
                    <a:pt x="2245487" y="215645"/>
                  </a:lnTo>
                  <a:lnTo>
                    <a:pt x="2208022" y="215645"/>
                  </a:lnTo>
                  <a:lnTo>
                    <a:pt x="2203704" y="215645"/>
                  </a:lnTo>
                  <a:lnTo>
                    <a:pt x="2200529" y="213105"/>
                  </a:lnTo>
                  <a:lnTo>
                    <a:pt x="2195322" y="181609"/>
                  </a:lnTo>
                  <a:lnTo>
                    <a:pt x="2195322" y="175132"/>
                  </a:lnTo>
                  <a:lnTo>
                    <a:pt x="2206116" y="147446"/>
                  </a:lnTo>
                  <a:lnTo>
                    <a:pt x="2208403" y="147446"/>
                  </a:lnTo>
                  <a:lnTo>
                    <a:pt x="2245487" y="147446"/>
                  </a:lnTo>
                  <a:lnTo>
                    <a:pt x="2245487" y="122300"/>
                  </a:lnTo>
                  <a:lnTo>
                    <a:pt x="2245868" y="107535"/>
                  </a:lnTo>
                  <a:lnTo>
                    <a:pt x="2251583" y="68833"/>
                  </a:lnTo>
                  <a:lnTo>
                    <a:pt x="2270506" y="30733"/>
                  </a:lnTo>
                  <a:lnTo>
                    <a:pt x="2303272" y="7746"/>
                  </a:lnTo>
                  <a:lnTo>
                    <a:pt x="2337186" y="496"/>
                  </a:lnTo>
                  <a:lnTo>
                    <a:pt x="2350262" y="0"/>
                  </a:lnTo>
                  <a:close/>
                </a:path>
              </a:pathLst>
            </a:custGeom>
            <a:ln w="12192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5" dirty="0"/>
              <a:t>Versi</a:t>
            </a:r>
            <a:r>
              <a:rPr spc="-55" dirty="0"/>
              <a:t> </a:t>
            </a:r>
            <a:r>
              <a:rPr dirty="0"/>
              <a:t>:</a:t>
            </a:r>
            <a:r>
              <a:rPr spc="-35" dirty="0"/>
              <a:t> </a:t>
            </a:r>
            <a:r>
              <a:rPr dirty="0"/>
              <a:t>01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437" y="433196"/>
            <a:ext cx="1955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I.2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5" dirty="0"/>
              <a:t>Versi</a:t>
            </a:r>
            <a:r>
              <a:rPr spc="-55" dirty="0"/>
              <a:t> </a:t>
            </a:r>
            <a:r>
              <a:rPr dirty="0"/>
              <a:t>:</a:t>
            </a:r>
            <a:r>
              <a:rPr spc="-35" dirty="0"/>
              <a:t> </a:t>
            </a:r>
            <a:r>
              <a:rPr dirty="0"/>
              <a:t>01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62406" y="547242"/>
            <a:ext cx="7617459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Communication</a:t>
            </a:r>
            <a:r>
              <a:rPr spc="-35" dirty="0"/>
              <a:t> </a:t>
            </a:r>
            <a:r>
              <a:rPr dirty="0"/>
              <a:t>Strategy</a:t>
            </a:r>
            <a:r>
              <a:rPr spc="-25" dirty="0"/>
              <a:t> </a:t>
            </a:r>
            <a:r>
              <a:rPr dirty="0"/>
              <a:t>&amp;</a:t>
            </a:r>
            <a:r>
              <a:rPr spc="-35" dirty="0"/>
              <a:t> </a:t>
            </a:r>
            <a:r>
              <a:rPr spc="-5" dirty="0"/>
              <a:t>Culture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1541729"/>
            <a:ext cx="8020684" cy="4307205"/>
          </a:xfrm>
          <a:prstGeom prst="rect">
            <a:avLst/>
          </a:prstGeom>
        </p:spPr>
        <p:txBody>
          <a:bodyPr vert="horz" wrap="square" lIns="0" tIns="92710" rIns="0" bIns="0" rtlCol="0">
            <a:spAutoFit/>
          </a:bodyPr>
          <a:lstStyle/>
          <a:p>
            <a:pPr marL="355600" marR="184785" indent="-342900">
              <a:lnSpc>
                <a:spcPct val="80000"/>
              </a:lnSpc>
              <a:spcBef>
                <a:spcPts val="73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600" spc="-45" dirty="0">
                <a:latin typeface="Times New Roman"/>
                <a:cs typeface="Times New Roman"/>
              </a:rPr>
              <a:t>Tata </a:t>
            </a:r>
            <a:r>
              <a:rPr sz="2600" spc="-5" dirty="0">
                <a:latin typeface="Times New Roman"/>
                <a:cs typeface="Times New Roman"/>
              </a:rPr>
              <a:t>Kelola </a:t>
            </a:r>
            <a:r>
              <a:rPr sz="2600" dirty="0">
                <a:latin typeface="Times New Roman"/>
                <a:cs typeface="Times New Roman"/>
              </a:rPr>
              <a:t>IT dan </a:t>
            </a:r>
            <a:r>
              <a:rPr sz="2600" spc="-5" dirty="0">
                <a:latin typeface="Times New Roman"/>
                <a:cs typeface="Times New Roman"/>
              </a:rPr>
              <a:t>manajemen risiko </a:t>
            </a:r>
            <a:r>
              <a:rPr sz="2600" dirty="0">
                <a:latin typeface="Times New Roman"/>
                <a:cs typeface="Times New Roman"/>
              </a:rPr>
              <a:t>adalah tentang 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meningkatkan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manajemen </a:t>
            </a:r>
            <a:r>
              <a:rPr sz="2600" dirty="0">
                <a:latin typeface="Times New Roman"/>
                <a:cs typeface="Times New Roman"/>
              </a:rPr>
              <a:t>dan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pengendalian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aktivitas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IT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dan memungkinkan top </a:t>
            </a:r>
            <a:r>
              <a:rPr sz="2600" spc="-5" dirty="0">
                <a:latin typeface="Times New Roman"/>
                <a:cs typeface="Times New Roman"/>
              </a:rPr>
              <a:t>manajemen </a:t>
            </a:r>
            <a:r>
              <a:rPr sz="2600" dirty="0">
                <a:latin typeface="Times New Roman"/>
                <a:cs typeface="Times New Roman"/>
              </a:rPr>
              <a:t>untuk melakukan 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pengawasan</a:t>
            </a:r>
            <a:r>
              <a:rPr sz="2600" spc="-7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yang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tepat.</a:t>
            </a:r>
            <a:endParaRPr sz="26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600" dirty="0">
                <a:latin typeface="Times New Roman"/>
                <a:cs typeface="Times New Roman"/>
              </a:rPr>
              <a:t>Untuk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mencapai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ini diperlukan</a:t>
            </a:r>
            <a:endParaRPr sz="2600">
              <a:latin typeface="Times New Roman"/>
              <a:cs typeface="Times New Roman"/>
            </a:endParaRPr>
          </a:p>
          <a:p>
            <a:pPr marL="342900" marR="536575">
              <a:lnSpc>
                <a:spcPct val="100000"/>
              </a:lnSpc>
            </a:pPr>
            <a:r>
              <a:rPr sz="2600" dirty="0">
                <a:latin typeface="Times New Roman"/>
                <a:cs typeface="Times New Roman"/>
              </a:rPr>
              <a:t>proses,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kontrol,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praktik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terbaik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dan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teknik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manajemen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yang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lebih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baik.</a:t>
            </a: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250">
              <a:latin typeface="Times New Roman"/>
              <a:cs typeface="Times New Roman"/>
            </a:endParaRPr>
          </a:p>
          <a:p>
            <a:pPr marL="64135" marR="5080" algn="ctr">
              <a:lnSpc>
                <a:spcPct val="80000"/>
              </a:lnSpc>
              <a:spcBef>
                <a:spcPts val="5"/>
              </a:spcBef>
            </a:pPr>
            <a:r>
              <a:rPr sz="2600" b="1" dirty="0">
                <a:latin typeface="Times New Roman"/>
                <a:cs typeface="Times New Roman"/>
              </a:rPr>
              <a:t>Namun </a:t>
            </a:r>
            <a:r>
              <a:rPr sz="2600" b="1" spc="-5" dirty="0">
                <a:latin typeface="Times New Roman"/>
                <a:cs typeface="Times New Roman"/>
              </a:rPr>
              <a:t>semua perbaikan </a:t>
            </a:r>
            <a:r>
              <a:rPr sz="2600" b="1" dirty="0">
                <a:latin typeface="Times New Roman"/>
                <a:cs typeface="Times New Roman"/>
              </a:rPr>
              <a:t>ini </a:t>
            </a:r>
            <a:r>
              <a:rPr sz="2600" b="1" spc="5" dirty="0">
                <a:latin typeface="Times New Roman"/>
                <a:cs typeface="Times New Roman"/>
              </a:rPr>
              <a:t>hanya </a:t>
            </a:r>
            <a:r>
              <a:rPr sz="2600" b="1" dirty="0">
                <a:latin typeface="Times New Roman"/>
                <a:cs typeface="Times New Roman"/>
              </a:rPr>
              <a:t>akan </a:t>
            </a:r>
            <a:r>
              <a:rPr sz="2600" b="1" spc="-5" dirty="0">
                <a:latin typeface="Times New Roman"/>
                <a:cs typeface="Times New Roman"/>
              </a:rPr>
              <a:t>berhasil secara </a:t>
            </a:r>
            <a:r>
              <a:rPr sz="2600" b="1" spc="-635" dirty="0">
                <a:latin typeface="Times New Roman"/>
                <a:cs typeface="Times New Roman"/>
              </a:rPr>
              <a:t> </a:t>
            </a:r>
            <a:r>
              <a:rPr sz="2600" b="1" spc="-5" dirty="0">
                <a:latin typeface="Times New Roman"/>
                <a:cs typeface="Times New Roman"/>
              </a:rPr>
              <a:t>berkelanjutan jika </a:t>
            </a:r>
            <a:r>
              <a:rPr sz="2600" b="1" dirty="0">
                <a:latin typeface="Times New Roman"/>
                <a:cs typeface="Times New Roman"/>
              </a:rPr>
              <a:t>budaya organisasi </a:t>
            </a:r>
            <a:r>
              <a:rPr sz="2600" b="1" spc="-5" dirty="0">
                <a:latin typeface="Times New Roman"/>
                <a:cs typeface="Times New Roman"/>
              </a:rPr>
              <a:t>diubah </a:t>
            </a:r>
            <a:r>
              <a:rPr sz="2600" b="1" dirty="0">
                <a:latin typeface="Times New Roman"/>
                <a:cs typeface="Times New Roman"/>
              </a:rPr>
              <a:t>untuk </a:t>
            </a:r>
            <a:r>
              <a:rPr sz="2600" b="1" spc="5" dirty="0">
                <a:latin typeface="Times New Roman"/>
                <a:cs typeface="Times New Roman"/>
              </a:rPr>
              <a:t> </a:t>
            </a:r>
            <a:r>
              <a:rPr sz="2600" b="1" spc="-5" dirty="0">
                <a:latin typeface="Times New Roman"/>
                <a:cs typeface="Times New Roman"/>
              </a:rPr>
              <a:t>mendorong </a:t>
            </a:r>
            <a:r>
              <a:rPr sz="2600" b="1" dirty="0">
                <a:latin typeface="Times New Roman"/>
                <a:cs typeface="Times New Roman"/>
              </a:rPr>
              <a:t>dan mendukung </a:t>
            </a:r>
            <a:r>
              <a:rPr sz="2600" b="1" spc="-5" dirty="0">
                <a:latin typeface="Times New Roman"/>
                <a:cs typeface="Times New Roman"/>
              </a:rPr>
              <a:t>pendekatan </a:t>
            </a:r>
            <a:r>
              <a:rPr sz="2600" b="1" dirty="0">
                <a:latin typeface="Times New Roman"/>
                <a:cs typeface="Times New Roman"/>
              </a:rPr>
              <a:t>manajemen </a:t>
            </a:r>
            <a:r>
              <a:rPr sz="2600" b="1" spc="5" dirty="0">
                <a:latin typeface="Times New Roman"/>
                <a:cs typeface="Times New Roman"/>
              </a:rPr>
              <a:t> </a:t>
            </a:r>
            <a:r>
              <a:rPr sz="2600" b="1" dirty="0">
                <a:latin typeface="Times New Roman"/>
                <a:cs typeface="Times New Roman"/>
              </a:rPr>
              <a:t>baru</a:t>
            </a:r>
            <a:r>
              <a:rPr sz="2600" b="1" spc="-20" dirty="0">
                <a:latin typeface="Times New Roman"/>
                <a:cs typeface="Times New Roman"/>
              </a:rPr>
              <a:t> </a:t>
            </a:r>
            <a:r>
              <a:rPr sz="2600" b="1" dirty="0">
                <a:latin typeface="Times New Roman"/>
                <a:cs typeface="Times New Roman"/>
              </a:rPr>
              <a:t>yang</a:t>
            </a:r>
            <a:r>
              <a:rPr sz="2600" b="1" spc="-15" dirty="0">
                <a:latin typeface="Times New Roman"/>
                <a:cs typeface="Times New Roman"/>
              </a:rPr>
              <a:t> </a:t>
            </a:r>
            <a:r>
              <a:rPr sz="2600" b="1" spc="-5" dirty="0">
                <a:latin typeface="Times New Roman"/>
                <a:cs typeface="Times New Roman"/>
              </a:rPr>
              <a:t>diinginkan.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437" y="433196"/>
            <a:ext cx="1955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I.3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5" dirty="0"/>
              <a:t>Versi</a:t>
            </a:r>
            <a:r>
              <a:rPr spc="-55" dirty="0"/>
              <a:t> </a:t>
            </a:r>
            <a:r>
              <a:rPr dirty="0"/>
              <a:t>:</a:t>
            </a:r>
            <a:r>
              <a:rPr spc="-35" dirty="0"/>
              <a:t> </a:t>
            </a:r>
            <a:r>
              <a:rPr dirty="0"/>
              <a:t>01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62990" y="547242"/>
            <a:ext cx="74193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Pendukung</a:t>
            </a:r>
            <a:r>
              <a:rPr spc="-10" dirty="0"/>
              <a:t> </a:t>
            </a:r>
            <a:r>
              <a:rPr dirty="0"/>
              <a:t>utama</a:t>
            </a:r>
            <a:r>
              <a:rPr spc="-35" dirty="0"/>
              <a:t> </a:t>
            </a:r>
            <a:r>
              <a:rPr dirty="0"/>
              <a:t>dari</a:t>
            </a:r>
            <a:r>
              <a:rPr spc="-25" dirty="0"/>
              <a:t> </a:t>
            </a:r>
            <a:r>
              <a:rPr dirty="0"/>
              <a:t>perubahan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1541729"/>
            <a:ext cx="8074025" cy="41484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</a:tabLst>
            </a:pPr>
            <a:r>
              <a:rPr sz="26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Komunikasi</a:t>
            </a:r>
            <a:r>
              <a:rPr sz="2600" b="1" u="heavy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6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yang</a:t>
            </a:r>
            <a:r>
              <a:rPr sz="2600" b="1" u="heavy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6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efektif</a:t>
            </a:r>
            <a:endParaRPr sz="2600">
              <a:latin typeface="Times New Roman"/>
              <a:cs typeface="Times New Roman"/>
            </a:endParaRPr>
          </a:p>
          <a:p>
            <a:pPr marL="12700" marR="5080" algn="just">
              <a:lnSpc>
                <a:spcPts val="2500"/>
              </a:lnSpc>
              <a:spcBef>
                <a:spcPts val="605"/>
              </a:spcBef>
            </a:pPr>
            <a:r>
              <a:rPr sz="2600" dirty="0">
                <a:latin typeface="Times New Roman"/>
                <a:cs typeface="Times New Roman"/>
              </a:rPr>
              <a:t>Bahasa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yang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tepat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harus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digunakan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untuk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memberikan 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pengaruh</a:t>
            </a:r>
            <a:r>
              <a:rPr sz="2600" dirty="0">
                <a:latin typeface="Times New Roman"/>
                <a:cs typeface="Times New Roman"/>
              </a:rPr>
              <a:t> terbaik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bagi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pemangku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kepentingan,</a:t>
            </a:r>
            <a:r>
              <a:rPr sz="2600" dirty="0">
                <a:latin typeface="Times New Roman"/>
                <a:cs typeface="Times New Roman"/>
              </a:rPr>
              <a:t> dan 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mengomunikasikan </a:t>
            </a:r>
            <a:r>
              <a:rPr sz="2600" dirty="0">
                <a:latin typeface="Times New Roman"/>
                <a:cs typeface="Times New Roman"/>
              </a:rPr>
              <a:t>tujuan </a:t>
            </a:r>
            <a:r>
              <a:rPr sz="2600" spc="-5" dirty="0">
                <a:latin typeface="Times New Roman"/>
                <a:cs typeface="Times New Roman"/>
              </a:rPr>
              <a:t>dan manfaat utama </a:t>
            </a:r>
            <a:r>
              <a:rPr sz="2600" spc="-45" dirty="0">
                <a:latin typeface="Times New Roman"/>
                <a:cs typeface="Times New Roman"/>
              </a:rPr>
              <a:t>Tata</a:t>
            </a:r>
            <a:r>
              <a:rPr sz="2600" spc="56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Kelola </a:t>
            </a:r>
            <a:r>
              <a:rPr sz="2600" dirty="0">
                <a:latin typeface="Times New Roman"/>
                <a:cs typeface="Times New Roman"/>
              </a:rPr>
              <a:t> IT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di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seluruh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organisasi.</a:t>
            </a: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600" spc="-5" dirty="0">
                <a:latin typeface="Times New Roman"/>
                <a:cs typeface="Times New Roman"/>
              </a:rPr>
              <a:t>Karena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komunikasi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yang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buruk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dapat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menciptakan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:</a:t>
            </a:r>
            <a:endParaRPr sz="26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-"/>
              <a:tabLst>
                <a:tab pos="354965" algn="l"/>
                <a:tab pos="355600" algn="l"/>
              </a:tabLst>
            </a:pPr>
            <a:r>
              <a:rPr sz="2600" spc="-5" dirty="0">
                <a:latin typeface="Times New Roman"/>
                <a:cs typeface="Times New Roman"/>
              </a:rPr>
              <a:t>warisan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kesalahpahaman,</a:t>
            </a:r>
            <a:endParaRPr sz="26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-"/>
              <a:tabLst>
                <a:tab pos="354965" algn="l"/>
                <a:tab pos="355600" algn="l"/>
              </a:tabLst>
            </a:pPr>
            <a:r>
              <a:rPr sz="2600" dirty="0">
                <a:latin typeface="Times New Roman"/>
                <a:cs typeface="Times New Roman"/>
              </a:rPr>
              <a:t>kurangnya</a:t>
            </a:r>
            <a:r>
              <a:rPr sz="2600" spc="-7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kepercayaan,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dan</a:t>
            </a:r>
            <a:endParaRPr sz="26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-"/>
              <a:tabLst>
                <a:tab pos="354965" algn="l"/>
                <a:tab pos="355600" algn="l"/>
              </a:tabLst>
            </a:pPr>
            <a:r>
              <a:rPr sz="2600" dirty="0">
                <a:latin typeface="Times New Roman"/>
                <a:cs typeface="Times New Roman"/>
              </a:rPr>
              <a:t>kesalahan</a:t>
            </a:r>
            <a:r>
              <a:rPr sz="2600" spc="-7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teknis</a:t>
            </a:r>
            <a:endParaRPr sz="26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-"/>
              <a:tabLst>
                <a:tab pos="354965" algn="l"/>
                <a:tab pos="355600" algn="l"/>
              </a:tabLst>
            </a:pPr>
            <a:r>
              <a:rPr sz="2600" dirty="0">
                <a:latin typeface="Times New Roman"/>
                <a:cs typeface="Times New Roman"/>
              </a:rPr>
              <a:t>kesalahan</a:t>
            </a:r>
            <a:r>
              <a:rPr sz="2600" spc="-7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promosi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437" y="433196"/>
            <a:ext cx="1955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I.4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5" dirty="0"/>
              <a:t>Versi</a:t>
            </a:r>
            <a:r>
              <a:rPr spc="-55" dirty="0"/>
              <a:t> </a:t>
            </a:r>
            <a:r>
              <a:rPr dirty="0"/>
              <a:t>:</a:t>
            </a:r>
            <a:r>
              <a:rPr spc="-35" dirty="0"/>
              <a:t> </a:t>
            </a:r>
            <a:r>
              <a:rPr dirty="0"/>
              <a:t>01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/>
              <a:t>Siapa</a:t>
            </a:r>
            <a:r>
              <a:rPr spc="-25" dirty="0"/>
              <a:t> </a:t>
            </a:r>
            <a:r>
              <a:rPr spc="-5" dirty="0"/>
              <a:t>yang </a:t>
            </a:r>
            <a:r>
              <a:rPr dirty="0"/>
              <a:t>perlu</a:t>
            </a:r>
            <a:r>
              <a:rPr spc="-25" dirty="0"/>
              <a:t> </a:t>
            </a:r>
            <a:r>
              <a:rPr spc="-5" dirty="0"/>
              <a:t>kita</a:t>
            </a:r>
            <a:r>
              <a:rPr spc="-20" dirty="0"/>
              <a:t> </a:t>
            </a:r>
            <a:r>
              <a:rPr spc="-5" dirty="0"/>
              <a:t>pengaruhi?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1548992"/>
            <a:ext cx="8065770" cy="2240357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835660">
              <a:lnSpc>
                <a:spcPct val="100000"/>
              </a:lnSpc>
              <a:spcBef>
                <a:spcPts val="390"/>
              </a:spcBef>
            </a:pPr>
            <a:r>
              <a:rPr sz="2400" spc="-5" dirty="0" err="1" smtClean="0">
                <a:latin typeface="Times New Roman"/>
                <a:cs typeface="Times New Roman"/>
              </a:rPr>
              <a:t>Elemen</a:t>
            </a:r>
            <a:r>
              <a:rPr sz="2400" spc="-20" dirty="0" smtClean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dasar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dari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45" dirty="0">
                <a:latin typeface="Times New Roman"/>
                <a:cs typeface="Times New Roman"/>
              </a:rPr>
              <a:t>Tata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Kelola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IT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adalah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perubahan</a:t>
            </a:r>
            <a:endParaRPr sz="2400" dirty="0">
              <a:latin typeface="Times New Roman"/>
              <a:cs typeface="Times New Roman"/>
            </a:endParaRPr>
          </a:p>
          <a:p>
            <a:pPr marL="355600" marR="367030" indent="-342900">
              <a:lnSpc>
                <a:spcPts val="2590"/>
              </a:lnSpc>
              <a:spcBef>
                <a:spcPts val="620"/>
              </a:spcBef>
              <a:buFont typeface="Wingdings"/>
              <a:buChar char=""/>
              <a:tabLst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penting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untuk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diingat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bahwa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pesan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yang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berbeda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diperlukan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untuk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pemangku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kepentingan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yang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berbeda.</a:t>
            </a:r>
          </a:p>
          <a:p>
            <a:pPr marL="355600" marR="1128395" indent="-342900">
              <a:lnSpc>
                <a:spcPts val="2590"/>
              </a:lnSpc>
              <a:spcBef>
                <a:spcPts val="580"/>
              </a:spcBef>
              <a:buFont typeface="Wingdings"/>
              <a:buChar char=""/>
              <a:tabLst>
                <a:tab pos="355600" algn="l"/>
              </a:tabLst>
            </a:pPr>
            <a:r>
              <a:rPr sz="2400" spc="-5" dirty="0">
                <a:latin typeface="Times New Roman"/>
                <a:cs typeface="Times New Roman"/>
              </a:rPr>
              <a:t>Apapun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topiknya,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bahasa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yang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digunakan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harus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dapat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dimengerti, </a:t>
            </a:r>
            <a:r>
              <a:rPr sz="2400" dirty="0">
                <a:latin typeface="Times New Roman"/>
                <a:cs typeface="Times New Roman"/>
              </a:rPr>
              <a:t>relevan dengan audiens yang dituju, dan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memotivasi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sikap </a:t>
            </a:r>
            <a:r>
              <a:rPr sz="2400" dirty="0">
                <a:latin typeface="Times New Roman"/>
                <a:cs typeface="Times New Roman"/>
              </a:rPr>
              <a:t>positif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terhadap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 err="1">
                <a:latin typeface="Times New Roman"/>
                <a:cs typeface="Times New Roman"/>
              </a:rPr>
              <a:t>perubahan</a:t>
            </a:r>
            <a:r>
              <a:rPr sz="2400" dirty="0" smtClean="0">
                <a:latin typeface="Times New Roman"/>
                <a:cs typeface="Times New Roman"/>
              </a:rPr>
              <a:t>.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437" y="433196"/>
            <a:ext cx="1955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I.5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5" dirty="0"/>
              <a:t>Versi</a:t>
            </a:r>
            <a:r>
              <a:rPr spc="-55" dirty="0"/>
              <a:t> </a:t>
            </a:r>
            <a:r>
              <a:rPr dirty="0"/>
              <a:t>:</a:t>
            </a:r>
            <a:r>
              <a:rPr spc="-35" dirty="0"/>
              <a:t> </a:t>
            </a:r>
            <a:r>
              <a:rPr dirty="0"/>
              <a:t>01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/>
              <a:t>Siapa</a:t>
            </a:r>
            <a:r>
              <a:rPr spc="-25" dirty="0"/>
              <a:t> </a:t>
            </a:r>
            <a:r>
              <a:rPr spc="-5" dirty="0"/>
              <a:t>yang </a:t>
            </a:r>
            <a:r>
              <a:rPr dirty="0"/>
              <a:t>perlu</a:t>
            </a:r>
            <a:r>
              <a:rPr spc="-25" dirty="0"/>
              <a:t> </a:t>
            </a:r>
            <a:r>
              <a:rPr spc="-5" dirty="0"/>
              <a:t>kita</a:t>
            </a:r>
            <a:r>
              <a:rPr spc="-20" dirty="0"/>
              <a:t> </a:t>
            </a:r>
            <a:r>
              <a:rPr spc="-5" dirty="0"/>
              <a:t>pengaruhi?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1620977"/>
            <a:ext cx="7959725" cy="23304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291465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Penting </a:t>
            </a:r>
            <a:r>
              <a:rPr sz="2800" dirty="0">
                <a:latin typeface="Times New Roman"/>
                <a:cs typeface="Times New Roman"/>
              </a:rPr>
              <a:t>juga untuk </a:t>
            </a:r>
            <a:r>
              <a:rPr sz="2800" spc="-5" dirty="0">
                <a:latin typeface="Times New Roman"/>
                <a:cs typeface="Times New Roman"/>
              </a:rPr>
              <a:t>mengenali pemangku kepentingan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utama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yang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terkena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dampak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perubahan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mengidentifikasi mengapa </a:t>
            </a:r>
            <a:r>
              <a:rPr sz="2800" spc="-10" dirty="0">
                <a:latin typeface="Times New Roman"/>
                <a:cs typeface="Times New Roman"/>
              </a:rPr>
              <a:t>kami </a:t>
            </a:r>
            <a:r>
              <a:rPr sz="2800" dirty="0">
                <a:latin typeface="Times New Roman"/>
                <a:cs typeface="Times New Roman"/>
              </a:rPr>
              <a:t>ingin </a:t>
            </a:r>
            <a:r>
              <a:rPr sz="2800" spc="-5" dirty="0">
                <a:latin typeface="Times New Roman"/>
                <a:cs typeface="Times New Roman"/>
              </a:rPr>
              <a:t>mempengaruhi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pemangku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kepentingan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tertentu,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dan</a:t>
            </a:r>
            <a:endParaRPr sz="2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mengidentifikasi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resistensi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yang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perlu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diatasi.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2909" y="4877561"/>
            <a:ext cx="8153400" cy="838200"/>
          </a:xfrm>
          <a:prstGeom prst="rect">
            <a:avLst/>
          </a:prstGeom>
          <a:solidFill>
            <a:srgbClr val="4F81BC"/>
          </a:solidFill>
          <a:ln w="25907">
            <a:solidFill>
              <a:srgbClr val="30859C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2446655" marR="754380" indent="-1685925">
              <a:lnSpc>
                <a:spcPct val="100000"/>
              </a:lnSpc>
              <a:spcBef>
                <a:spcPts val="265"/>
              </a:spcBef>
            </a:pP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Sikap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positif perlu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dipromosikan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dan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digunakan untuk </a:t>
            </a:r>
            <a:r>
              <a:rPr sz="2400" spc="-5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mempengaruhi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orang</a:t>
            </a:r>
            <a:r>
              <a:rPr sz="24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lain.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437" y="433196"/>
            <a:ext cx="1955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I.6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5" dirty="0"/>
              <a:t>Versi</a:t>
            </a:r>
            <a:r>
              <a:rPr spc="-55" dirty="0"/>
              <a:t> </a:t>
            </a:r>
            <a:r>
              <a:rPr dirty="0"/>
              <a:t>:</a:t>
            </a:r>
            <a:r>
              <a:rPr spc="-35" dirty="0"/>
              <a:t> </a:t>
            </a:r>
            <a:r>
              <a:rPr dirty="0"/>
              <a:t>01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547242"/>
            <a:ext cx="7643495" cy="3578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323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latin typeface="Arial"/>
                <a:cs typeface="Arial"/>
              </a:rPr>
              <a:t>Siapa</a:t>
            </a:r>
            <a:r>
              <a:rPr sz="3600" b="1" spc="-25" dirty="0">
                <a:latin typeface="Arial"/>
                <a:cs typeface="Arial"/>
              </a:rPr>
              <a:t> </a:t>
            </a:r>
            <a:r>
              <a:rPr sz="3600" b="1" spc="-5" dirty="0">
                <a:latin typeface="Arial"/>
                <a:cs typeface="Arial"/>
              </a:rPr>
              <a:t>yang </a:t>
            </a:r>
            <a:r>
              <a:rPr sz="3600" b="1" dirty="0">
                <a:latin typeface="Arial"/>
                <a:cs typeface="Arial"/>
              </a:rPr>
              <a:t>perlu</a:t>
            </a:r>
            <a:r>
              <a:rPr sz="3600" b="1" spc="-25" dirty="0">
                <a:latin typeface="Arial"/>
                <a:cs typeface="Arial"/>
              </a:rPr>
              <a:t> </a:t>
            </a:r>
            <a:r>
              <a:rPr sz="3600" b="1" spc="-5" dirty="0">
                <a:latin typeface="Arial"/>
                <a:cs typeface="Arial"/>
              </a:rPr>
              <a:t>kita</a:t>
            </a:r>
            <a:r>
              <a:rPr sz="3600" b="1" spc="-20" dirty="0">
                <a:latin typeface="Arial"/>
                <a:cs typeface="Arial"/>
              </a:rPr>
              <a:t> </a:t>
            </a:r>
            <a:r>
              <a:rPr sz="3600" b="1" spc="-5" dirty="0">
                <a:latin typeface="Arial"/>
                <a:cs typeface="Arial"/>
              </a:rPr>
              <a:t>pengaruhi?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500">
              <a:latin typeface="Arial"/>
              <a:cs typeface="Arial"/>
            </a:endParaRPr>
          </a:p>
          <a:p>
            <a:pPr marL="927100" indent="-915035">
              <a:lnSpc>
                <a:spcPct val="100000"/>
              </a:lnSpc>
              <a:buAutoNum type="arabicPeriod"/>
              <a:tabLst>
                <a:tab pos="927100" algn="l"/>
                <a:tab pos="927735" algn="l"/>
              </a:tabLst>
            </a:pPr>
            <a:r>
              <a:rPr sz="4800" dirty="0">
                <a:latin typeface="Times New Roman"/>
                <a:cs typeface="Times New Roman"/>
              </a:rPr>
              <a:t>Investor</a:t>
            </a:r>
            <a:endParaRPr sz="4800">
              <a:latin typeface="Times New Roman"/>
              <a:cs typeface="Times New Roman"/>
            </a:endParaRPr>
          </a:p>
          <a:p>
            <a:pPr marL="927100" indent="-915035">
              <a:lnSpc>
                <a:spcPct val="100000"/>
              </a:lnSpc>
              <a:spcBef>
                <a:spcPts val="1155"/>
              </a:spcBef>
              <a:buAutoNum type="arabicPeriod"/>
              <a:tabLst>
                <a:tab pos="927100" algn="l"/>
                <a:tab pos="927735" algn="l"/>
              </a:tabLst>
            </a:pPr>
            <a:r>
              <a:rPr sz="4800" spc="-5" dirty="0">
                <a:latin typeface="Times New Roman"/>
                <a:cs typeface="Times New Roman"/>
              </a:rPr>
              <a:t>Providers</a:t>
            </a:r>
            <a:endParaRPr sz="4800">
              <a:latin typeface="Times New Roman"/>
              <a:cs typeface="Times New Roman"/>
            </a:endParaRPr>
          </a:p>
          <a:p>
            <a:pPr marL="927100" indent="-915035">
              <a:lnSpc>
                <a:spcPct val="100000"/>
              </a:lnSpc>
              <a:spcBef>
                <a:spcPts val="1155"/>
              </a:spcBef>
              <a:buAutoNum type="arabicPeriod"/>
              <a:tabLst>
                <a:tab pos="927100" algn="l"/>
                <a:tab pos="927735" algn="l"/>
              </a:tabLst>
            </a:pPr>
            <a:r>
              <a:rPr sz="4800" dirty="0">
                <a:latin typeface="Times New Roman"/>
                <a:cs typeface="Times New Roman"/>
              </a:rPr>
              <a:t>Controlers</a:t>
            </a:r>
            <a:endParaRPr sz="4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437" y="433196"/>
            <a:ext cx="1955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I.7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/>
              <a:t>Siapa</a:t>
            </a:r>
            <a:r>
              <a:rPr spc="-25" dirty="0"/>
              <a:t> </a:t>
            </a:r>
            <a:r>
              <a:rPr spc="-5" dirty="0"/>
              <a:t>yang </a:t>
            </a:r>
            <a:r>
              <a:rPr dirty="0"/>
              <a:t>perlu</a:t>
            </a:r>
            <a:r>
              <a:rPr spc="-25" dirty="0"/>
              <a:t> </a:t>
            </a:r>
            <a:r>
              <a:rPr spc="-5" dirty="0"/>
              <a:t>kita</a:t>
            </a:r>
            <a:r>
              <a:rPr spc="-20" dirty="0"/>
              <a:t> </a:t>
            </a:r>
            <a:r>
              <a:rPr spc="-5" dirty="0"/>
              <a:t>pengaruhi?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4800" y="1600200"/>
            <a:ext cx="8458200" cy="493776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5" dirty="0"/>
              <a:t>Versi</a:t>
            </a:r>
            <a:r>
              <a:rPr spc="-55" dirty="0"/>
              <a:t> </a:t>
            </a:r>
            <a:r>
              <a:rPr dirty="0"/>
              <a:t>:</a:t>
            </a:r>
            <a:r>
              <a:rPr spc="-35" dirty="0"/>
              <a:t> </a:t>
            </a:r>
            <a:r>
              <a:rPr dirty="0"/>
              <a:t>01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437" y="433196"/>
            <a:ext cx="1955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I.8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32941" y="547242"/>
            <a:ext cx="62776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latin typeface="Arial"/>
                <a:cs typeface="Arial"/>
              </a:rPr>
              <a:t>What</a:t>
            </a:r>
            <a:r>
              <a:rPr sz="3600" b="1" spc="-15" dirty="0">
                <a:latin typeface="Arial"/>
                <a:cs typeface="Arial"/>
              </a:rPr>
              <a:t> </a:t>
            </a:r>
            <a:r>
              <a:rPr sz="3600" b="1" spc="-5" dirty="0">
                <a:latin typeface="Arial"/>
                <a:cs typeface="Arial"/>
              </a:rPr>
              <a:t>are</a:t>
            </a:r>
            <a:r>
              <a:rPr sz="3600" b="1" spc="-25" dirty="0">
                <a:latin typeface="Arial"/>
                <a:cs typeface="Arial"/>
              </a:rPr>
              <a:t> </a:t>
            </a:r>
            <a:r>
              <a:rPr sz="3600" b="1" spc="-5" dirty="0">
                <a:latin typeface="Arial"/>
                <a:cs typeface="Arial"/>
              </a:rPr>
              <a:t>the</a:t>
            </a:r>
            <a:r>
              <a:rPr sz="3600" b="1" spc="-10" dirty="0">
                <a:latin typeface="Arial"/>
                <a:cs typeface="Arial"/>
              </a:rPr>
              <a:t> </a:t>
            </a:r>
            <a:r>
              <a:rPr sz="3600" b="1" spc="-5" dirty="0">
                <a:latin typeface="Arial"/>
                <a:cs typeface="Arial"/>
              </a:rPr>
              <a:t>key</a:t>
            </a:r>
            <a:r>
              <a:rPr sz="3600" b="1" spc="-20" dirty="0">
                <a:latin typeface="Arial"/>
                <a:cs typeface="Arial"/>
              </a:rPr>
              <a:t> </a:t>
            </a:r>
            <a:r>
              <a:rPr sz="3600" b="1" spc="-5" dirty="0">
                <a:latin typeface="Arial"/>
                <a:cs typeface="Arial"/>
              </a:rPr>
              <a:t>messages?</a:t>
            </a:r>
            <a:endParaRPr sz="3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20749" y="1240281"/>
            <a:ext cx="630301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28164" marR="5080" indent="-1815464">
              <a:lnSpc>
                <a:spcPct val="100000"/>
              </a:lnSpc>
              <a:spcBef>
                <a:spcPts val="95"/>
              </a:spcBef>
            </a:pPr>
            <a:r>
              <a:rPr sz="2800" b="1" spc="-5" dirty="0">
                <a:solidFill>
                  <a:srgbClr val="00AF50"/>
                </a:solidFill>
                <a:latin typeface="Times New Roman"/>
                <a:cs typeface="Times New Roman"/>
              </a:rPr>
              <a:t>contoh</a:t>
            </a:r>
            <a:r>
              <a:rPr sz="2800" b="1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00AF50"/>
                </a:solidFill>
                <a:latin typeface="Times New Roman"/>
                <a:cs typeface="Times New Roman"/>
              </a:rPr>
              <a:t>beberapa</a:t>
            </a:r>
            <a:r>
              <a:rPr sz="2800" b="1" spc="1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00AF50"/>
                </a:solidFill>
                <a:latin typeface="Times New Roman"/>
                <a:cs typeface="Times New Roman"/>
              </a:rPr>
              <a:t>pesan</a:t>
            </a:r>
            <a:r>
              <a:rPr sz="2800" b="1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00AF50"/>
                </a:solidFill>
                <a:latin typeface="Times New Roman"/>
                <a:cs typeface="Times New Roman"/>
              </a:rPr>
              <a:t>utama</a:t>
            </a:r>
            <a:r>
              <a:rPr sz="2800" b="1" spc="1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AF50"/>
                </a:solidFill>
                <a:latin typeface="Times New Roman"/>
                <a:cs typeface="Times New Roman"/>
              </a:rPr>
              <a:t>yang</a:t>
            </a:r>
            <a:r>
              <a:rPr sz="2800" b="1" spc="-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00AF50"/>
                </a:solidFill>
                <a:latin typeface="Times New Roman"/>
                <a:cs typeface="Times New Roman"/>
              </a:rPr>
              <a:t>perlu </a:t>
            </a:r>
            <a:r>
              <a:rPr sz="2800" b="1" spc="-68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00AF50"/>
                </a:solidFill>
                <a:latin typeface="Times New Roman"/>
                <a:cs typeface="Times New Roman"/>
              </a:rPr>
              <a:t>dikomunikasikan</a:t>
            </a:r>
            <a:endParaRPr sz="2800">
              <a:latin typeface="Times New Roman"/>
              <a:cs typeface="Times New Roman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" y="2144267"/>
            <a:ext cx="8686800" cy="4113276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5" dirty="0"/>
              <a:t>Versi</a:t>
            </a:r>
            <a:r>
              <a:rPr spc="-55" dirty="0"/>
              <a:t> </a:t>
            </a:r>
            <a:r>
              <a:rPr dirty="0"/>
              <a:t>:</a:t>
            </a:r>
            <a:r>
              <a:rPr spc="-35" dirty="0"/>
              <a:t> </a:t>
            </a:r>
            <a:r>
              <a:rPr dirty="0"/>
              <a:t>01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437" y="433196"/>
            <a:ext cx="1955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I.9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5" dirty="0"/>
              <a:t>Versi</a:t>
            </a:r>
            <a:r>
              <a:rPr spc="-55" dirty="0"/>
              <a:t> </a:t>
            </a:r>
            <a:r>
              <a:rPr dirty="0"/>
              <a:t>:</a:t>
            </a:r>
            <a:r>
              <a:rPr spc="-35" dirty="0"/>
              <a:t> </a:t>
            </a:r>
            <a:r>
              <a:rPr dirty="0"/>
              <a:t>01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30274" y="547242"/>
            <a:ext cx="66821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Communication</a:t>
            </a:r>
            <a:r>
              <a:rPr spc="-50" dirty="0"/>
              <a:t> </a:t>
            </a:r>
            <a:r>
              <a:rPr dirty="0"/>
              <a:t>best</a:t>
            </a:r>
            <a:r>
              <a:rPr spc="-45" dirty="0"/>
              <a:t> </a:t>
            </a:r>
            <a:r>
              <a:rPr dirty="0"/>
              <a:t>practices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1620977"/>
            <a:ext cx="8001000" cy="43757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600" dirty="0">
                <a:latin typeface="Times New Roman"/>
                <a:cs typeface="Times New Roman"/>
              </a:rPr>
              <a:t>pastikan pemangku kepentingan </a:t>
            </a:r>
            <a:r>
              <a:rPr sz="2600" spc="-5" dirty="0">
                <a:latin typeface="Times New Roman"/>
                <a:cs typeface="Times New Roman"/>
              </a:rPr>
              <a:t>memahami </a:t>
            </a:r>
            <a:r>
              <a:rPr sz="2600" dirty="0">
                <a:latin typeface="Times New Roman"/>
                <a:cs typeface="Times New Roman"/>
              </a:rPr>
              <a:t>dan 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merasabertanggung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jawab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untuk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menjaga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terhadap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risiko,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yang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tidak </a:t>
            </a:r>
            <a:r>
              <a:rPr sz="2600" dirty="0">
                <a:latin typeface="Times New Roman"/>
                <a:cs typeface="Times New Roman"/>
              </a:rPr>
              <a:t>akan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ada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jika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mereka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menerapkan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kontrol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spc="-45" dirty="0">
                <a:latin typeface="Times New Roman"/>
                <a:cs typeface="Times New Roman"/>
              </a:rPr>
              <a:t>Tata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Kelola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IT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yang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efektif.</a:t>
            </a:r>
            <a:endParaRPr sz="26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3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600" spc="5" dirty="0">
                <a:latin typeface="Times New Roman"/>
                <a:cs typeface="Times New Roman"/>
              </a:rPr>
              <a:t>The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“downside”</a:t>
            </a:r>
            <a:endParaRPr sz="2600">
              <a:latin typeface="Times New Roman"/>
              <a:cs typeface="Times New Roman"/>
            </a:endParaRPr>
          </a:p>
          <a:p>
            <a:pPr marL="413384" marR="273050">
              <a:lnSpc>
                <a:spcPct val="100000"/>
              </a:lnSpc>
              <a:spcBef>
                <a:spcPts val="545"/>
              </a:spcBef>
            </a:pPr>
            <a:r>
              <a:rPr sz="2200" spc="-5" dirty="0">
                <a:latin typeface="Times New Roman"/>
                <a:cs typeface="Times New Roman"/>
              </a:rPr>
              <a:t>risiko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bisnis </a:t>
            </a:r>
            <a:r>
              <a:rPr sz="2200" dirty="0">
                <a:latin typeface="Times New Roman"/>
                <a:cs typeface="Times New Roman"/>
              </a:rPr>
              <a:t>yang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terkait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dengan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penggunaan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dan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fungsi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60" dirty="0">
                <a:latin typeface="Times New Roman"/>
                <a:cs typeface="Times New Roman"/>
              </a:rPr>
              <a:t>IT,</a:t>
            </a:r>
            <a:r>
              <a:rPr sz="2200" spc="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yaitu </a:t>
            </a:r>
            <a:r>
              <a:rPr sz="2200" spc="-53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kerugian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finansial,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kerusakan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reputasi,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kehilangan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layanan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dll.</a:t>
            </a:r>
            <a:endParaRPr sz="2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0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600" spc="5" dirty="0">
                <a:latin typeface="Times New Roman"/>
                <a:cs typeface="Times New Roman"/>
              </a:rPr>
              <a:t>The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“upside”</a:t>
            </a:r>
            <a:endParaRPr sz="2600">
              <a:latin typeface="Times New Roman"/>
              <a:cs typeface="Times New Roman"/>
            </a:endParaRPr>
          </a:p>
          <a:p>
            <a:pPr marL="413384" marR="607060" algn="just">
              <a:lnSpc>
                <a:spcPct val="100000"/>
              </a:lnSpc>
              <a:spcBef>
                <a:spcPts val="550"/>
              </a:spcBef>
            </a:pPr>
            <a:r>
              <a:rPr sz="2200" spc="-5" dirty="0">
                <a:latin typeface="Times New Roman"/>
                <a:cs typeface="Times New Roman"/>
              </a:rPr>
              <a:t>risiko bisnis dari tidak mengeksploitasi IT secara efektif, </a:t>
            </a:r>
            <a:r>
              <a:rPr sz="2200" dirty="0">
                <a:latin typeface="Times New Roman"/>
                <a:cs typeface="Times New Roman"/>
              </a:rPr>
              <a:t>yaitu </a:t>
            </a:r>
            <a:r>
              <a:rPr sz="2200" spc="-5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hilangnya </a:t>
            </a:r>
            <a:r>
              <a:rPr sz="2200" spc="-5" dirty="0">
                <a:latin typeface="Times New Roman"/>
                <a:cs typeface="Times New Roman"/>
              </a:rPr>
              <a:t>keunggulan kompetitif, ketidakefisienan, kegagalan </a:t>
            </a:r>
            <a:r>
              <a:rPr sz="2200" spc="-53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untuk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menanggapi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perubahan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pasar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dll.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612</Words>
  <Application>Microsoft Office PowerPoint</Application>
  <PresentationFormat>On-screen Show (4:3)</PresentationFormat>
  <Paragraphs>92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Arial MT</vt:lpstr>
      <vt:lpstr>Calibri</vt:lpstr>
      <vt:lpstr>Times New Roman</vt:lpstr>
      <vt:lpstr>Wingdings</vt:lpstr>
      <vt:lpstr>Office Theme</vt:lpstr>
      <vt:lpstr>PowerPoint Presentation</vt:lpstr>
      <vt:lpstr>Communication Strategy &amp; Culture</vt:lpstr>
      <vt:lpstr>Pendukung utama dari perubahan</vt:lpstr>
      <vt:lpstr>Siapa yang perlu kita pengaruhi?</vt:lpstr>
      <vt:lpstr>Siapa yang perlu kita pengaruhi?</vt:lpstr>
      <vt:lpstr>PowerPoint Presentation</vt:lpstr>
      <vt:lpstr>Siapa yang perlu kita pengaruhi?</vt:lpstr>
      <vt:lpstr>PowerPoint Presentation</vt:lpstr>
      <vt:lpstr>Communication best practices</vt:lpstr>
      <vt:lpstr>Recommended approaches</vt:lpstr>
      <vt:lpstr>Contoh pedekatan</vt:lpstr>
      <vt:lpstr>Faktor Keberhasilan</vt:lpstr>
      <vt:lpstr>Developing an influencing strategy</vt:lpstr>
      <vt:lpstr>PowerPoint Presentation</vt:lpstr>
      <vt:lpstr>Change roadmap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2</cp:revision>
  <dcterms:created xsi:type="dcterms:W3CDTF">2021-11-01T02:38:51Z</dcterms:created>
  <dcterms:modified xsi:type="dcterms:W3CDTF">2022-05-27T12:31:10Z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2020-05-01T00:00:00Z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2021-11-01T00:00:00Z</vt:filetime>
  </property>
</Properties>
</file>