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93" r:id="rId2"/>
    <p:sldId id="363" r:id="rId3"/>
    <p:sldId id="448" r:id="rId4"/>
    <p:sldId id="697" r:id="rId5"/>
    <p:sldId id="861" r:id="rId6"/>
    <p:sldId id="862" r:id="rId7"/>
    <p:sldId id="789" r:id="rId8"/>
    <p:sldId id="790" r:id="rId9"/>
    <p:sldId id="817" r:id="rId10"/>
    <p:sldId id="855" r:id="rId11"/>
    <p:sldId id="795" r:id="rId12"/>
    <p:sldId id="796" r:id="rId13"/>
    <p:sldId id="797" r:id="rId14"/>
    <p:sldId id="812" r:id="rId15"/>
    <p:sldId id="798" r:id="rId16"/>
    <p:sldId id="800" r:id="rId17"/>
    <p:sldId id="814" r:id="rId18"/>
    <p:sldId id="805" r:id="rId19"/>
    <p:sldId id="801" r:id="rId20"/>
    <p:sldId id="802" r:id="rId21"/>
    <p:sldId id="803" r:id="rId22"/>
    <p:sldId id="804" r:id="rId23"/>
    <p:sldId id="693" r:id="rId24"/>
    <p:sldId id="813" r:id="rId25"/>
    <p:sldId id="709" r:id="rId26"/>
    <p:sldId id="692" r:id="rId27"/>
    <p:sldId id="860" r:id="rId28"/>
  </p:sldIdLst>
  <p:sldSz cx="10080625" cy="7559675"/>
  <p:notesSz cx="7102475" cy="93884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9916"/>
    <a:srgbClr val="FFFF66"/>
    <a:srgbClr val="006600"/>
    <a:srgbClr val="3399FF"/>
    <a:srgbClr val="E2481E"/>
    <a:srgbClr val="CC0000"/>
    <a:srgbClr val="00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1404" y="108"/>
      </p:cViewPr>
      <p:guideLst>
        <p:guide orient="horz" pos="2216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C82A8-33B0-47D2-9BF2-64E3FD4ABE8B}" type="doc">
      <dgm:prSet loTypeId="urn:microsoft.com/office/officeart/2005/8/layout/process2" loCatId="process" qsTypeId="urn:microsoft.com/office/officeart/2005/8/quickstyle/3d1#1" qsCatId="3D" csTypeId="urn:microsoft.com/office/officeart/2005/8/colors/colorful1#1" csCatId="colorful" phldr="1"/>
      <dgm:spPr/>
    </dgm:pt>
    <dgm:pt modelId="{8518525C-A051-4AC5-B3E0-17792E563445}">
      <dgm:prSet phldrT="[Text]" custT="1"/>
      <dgm:spPr/>
      <dgm:t>
        <a:bodyPr/>
        <a:lstStyle/>
        <a:p>
          <a:r>
            <a:rPr lang="id-ID" sz="3800" dirty="0" smtClean="0"/>
            <a:t>niat</a:t>
          </a:r>
          <a:endParaRPr lang="id-ID" sz="3800" dirty="0"/>
        </a:p>
      </dgm:t>
    </dgm:pt>
    <dgm:pt modelId="{F4329716-F5EE-4983-BB28-604F56888B55}" type="parTrans" cxnId="{3A275937-AE5A-4823-999F-8B20CA9FD8D0}">
      <dgm:prSet/>
      <dgm:spPr/>
      <dgm:t>
        <a:bodyPr/>
        <a:lstStyle/>
        <a:p>
          <a:endParaRPr lang="id-ID"/>
        </a:p>
      </dgm:t>
    </dgm:pt>
    <dgm:pt modelId="{5E2A0D9D-146C-4802-B8AA-4FE65C46246E}" type="sibTrans" cxnId="{3A275937-AE5A-4823-999F-8B20CA9FD8D0}">
      <dgm:prSet/>
      <dgm:spPr/>
      <dgm:t>
        <a:bodyPr/>
        <a:lstStyle/>
        <a:p>
          <a:endParaRPr lang="id-ID"/>
        </a:p>
      </dgm:t>
    </dgm:pt>
    <dgm:pt modelId="{5F3DD2E8-B6D7-4D5E-BAB2-4F4C265217C5}">
      <dgm:prSet phldrT="[Text]" custT="1"/>
      <dgm:spPr/>
      <dgm:t>
        <a:bodyPr/>
        <a:lstStyle/>
        <a:p>
          <a:r>
            <a:rPr lang="id-ID" sz="3800" dirty="0" smtClean="0">
              <a:solidFill>
                <a:schemeClr val="tx1"/>
              </a:solidFill>
            </a:rPr>
            <a:t>perilaku</a:t>
          </a:r>
          <a:endParaRPr lang="id-ID" sz="3800" dirty="0">
            <a:solidFill>
              <a:schemeClr val="tx1"/>
            </a:solidFill>
          </a:endParaRPr>
        </a:p>
      </dgm:t>
    </dgm:pt>
    <dgm:pt modelId="{0FEB65B8-7730-48D2-9CE4-5C7FAD0BB16A}" type="parTrans" cxnId="{BF9D78DF-D5C5-4D06-9D2D-7C091FAA56FD}">
      <dgm:prSet/>
      <dgm:spPr/>
      <dgm:t>
        <a:bodyPr/>
        <a:lstStyle/>
        <a:p>
          <a:endParaRPr lang="id-ID"/>
        </a:p>
      </dgm:t>
    </dgm:pt>
    <dgm:pt modelId="{B1FAF2A8-40ED-4B05-A46B-00070BD986DA}" type="sibTrans" cxnId="{BF9D78DF-D5C5-4D06-9D2D-7C091FAA56FD}">
      <dgm:prSet/>
      <dgm:spPr/>
      <dgm:t>
        <a:bodyPr/>
        <a:lstStyle/>
        <a:p>
          <a:endParaRPr lang="id-ID"/>
        </a:p>
      </dgm:t>
    </dgm:pt>
    <dgm:pt modelId="{BE4BB54C-4B46-4079-8A03-A23754E92E7A}">
      <dgm:prSet phldrT="[Text]" custT="1"/>
      <dgm:spPr/>
      <dgm:t>
        <a:bodyPr/>
        <a:lstStyle/>
        <a:p>
          <a:r>
            <a:rPr lang="id-ID" sz="3200" dirty="0" smtClean="0"/>
            <a:t>internalisasi dan aktualisasi </a:t>
          </a:r>
        </a:p>
        <a:p>
          <a:r>
            <a:rPr lang="id-ID" sz="2800" dirty="0" smtClean="0"/>
            <a:t>nilai-nilai integritas (Tunas Integritas) </a:t>
          </a:r>
          <a:endParaRPr lang="id-ID" sz="2800" dirty="0"/>
        </a:p>
      </dgm:t>
    </dgm:pt>
    <dgm:pt modelId="{24D0A999-25D0-468E-8987-1C259FFD40DC}" type="parTrans" cxnId="{72E72129-F54B-4515-91E2-E20715FED071}">
      <dgm:prSet/>
      <dgm:spPr/>
      <dgm:t>
        <a:bodyPr/>
        <a:lstStyle/>
        <a:p>
          <a:endParaRPr lang="id-ID"/>
        </a:p>
      </dgm:t>
    </dgm:pt>
    <dgm:pt modelId="{906A091F-11D3-4E2C-85C2-1C9CEA304BCB}" type="sibTrans" cxnId="{72E72129-F54B-4515-91E2-E20715FED071}">
      <dgm:prSet/>
      <dgm:spPr/>
      <dgm:t>
        <a:bodyPr/>
        <a:lstStyle/>
        <a:p>
          <a:endParaRPr lang="id-ID"/>
        </a:p>
      </dgm:t>
    </dgm:pt>
    <dgm:pt modelId="{4BC6D12F-874B-4B56-A142-F1EC5577FA40}" type="pres">
      <dgm:prSet presAssocID="{D2FC82A8-33B0-47D2-9BF2-64E3FD4ABE8B}" presName="linearFlow" presStyleCnt="0">
        <dgm:presLayoutVars>
          <dgm:resizeHandles val="exact"/>
        </dgm:presLayoutVars>
      </dgm:prSet>
      <dgm:spPr/>
    </dgm:pt>
    <dgm:pt modelId="{0EA0E211-6713-4DE8-82C5-933C4F38ADA7}" type="pres">
      <dgm:prSet presAssocID="{8518525C-A051-4AC5-B3E0-17792E5634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87C1-8C52-496E-ACE6-010F6EB3C126}" type="pres">
      <dgm:prSet presAssocID="{5E2A0D9D-146C-4802-B8AA-4FE65C4624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CE4BC8A-163D-4B40-A823-CEC941D644EA}" type="pres">
      <dgm:prSet presAssocID="{5E2A0D9D-146C-4802-B8AA-4FE65C46246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D40B3F9-96BA-4590-A7F5-CD527A3AFDF5}" type="pres">
      <dgm:prSet presAssocID="{5F3DD2E8-B6D7-4D5E-BAB2-4F4C265217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C7617-842B-4307-9612-B56A050741C1}" type="pres">
      <dgm:prSet presAssocID="{B1FAF2A8-40ED-4B05-A46B-00070BD986D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91EC80E-73D4-436E-A2AD-8B7E4CBF1522}" type="pres">
      <dgm:prSet presAssocID="{B1FAF2A8-40ED-4B05-A46B-00070BD986D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D2FC143-2727-40A4-B017-DDC804A631AA}" type="pres">
      <dgm:prSet presAssocID="{BE4BB54C-4B46-4079-8A03-A23754E92E7A}" presName="node" presStyleLbl="node1" presStyleIdx="2" presStyleCnt="3" custScaleX="133881" custScaleY="10058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00617BA-0E41-4D93-93F9-B5888D87A34F}" type="presOf" srcId="{8518525C-A051-4AC5-B3E0-17792E563445}" destId="{0EA0E211-6713-4DE8-82C5-933C4F38ADA7}" srcOrd="0" destOrd="0" presId="urn:microsoft.com/office/officeart/2005/8/layout/process2"/>
    <dgm:cxn modelId="{8D62BC7E-55B5-4737-A8DD-1BC28593FB37}" type="presOf" srcId="{D2FC82A8-33B0-47D2-9BF2-64E3FD4ABE8B}" destId="{4BC6D12F-874B-4B56-A142-F1EC5577FA40}" srcOrd="0" destOrd="0" presId="urn:microsoft.com/office/officeart/2005/8/layout/process2"/>
    <dgm:cxn modelId="{723D9FDF-B68C-4C84-B7E6-92E54A0B660A}" type="presOf" srcId="{5E2A0D9D-146C-4802-B8AA-4FE65C46246E}" destId="{8B6A87C1-8C52-496E-ACE6-010F6EB3C126}" srcOrd="0" destOrd="0" presId="urn:microsoft.com/office/officeart/2005/8/layout/process2"/>
    <dgm:cxn modelId="{5F1332ED-65BB-4B70-BCC3-A578AFDF52D9}" type="presOf" srcId="{5F3DD2E8-B6D7-4D5E-BAB2-4F4C265217C5}" destId="{2D40B3F9-96BA-4590-A7F5-CD527A3AFDF5}" srcOrd="0" destOrd="0" presId="urn:microsoft.com/office/officeart/2005/8/layout/process2"/>
    <dgm:cxn modelId="{2B66417E-CF33-4EDF-979C-D6AAD841CC9B}" type="presOf" srcId="{B1FAF2A8-40ED-4B05-A46B-00070BD986DA}" destId="{891EC80E-73D4-436E-A2AD-8B7E4CBF1522}" srcOrd="1" destOrd="0" presId="urn:microsoft.com/office/officeart/2005/8/layout/process2"/>
    <dgm:cxn modelId="{BF9D78DF-D5C5-4D06-9D2D-7C091FAA56FD}" srcId="{D2FC82A8-33B0-47D2-9BF2-64E3FD4ABE8B}" destId="{5F3DD2E8-B6D7-4D5E-BAB2-4F4C265217C5}" srcOrd="1" destOrd="0" parTransId="{0FEB65B8-7730-48D2-9CE4-5C7FAD0BB16A}" sibTransId="{B1FAF2A8-40ED-4B05-A46B-00070BD986DA}"/>
    <dgm:cxn modelId="{72E72129-F54B-4515-91E2-E20715FED071}" srcId="{D2FC82A8-33B0-47D2-9BF2-64E3FD4ABE8B}" destId="{BE4BB54C-4B46-4079-8A03-A23754E92E7A}" srcOrd="2" destOrd="0" parTransId="{24D0A999-25D0-468E-8987-1C259FFD40DC}" sibTransId="{906A091F-11D3-4E2C-85C2-1C9CEA304BCB}"/>
    <dgm:cxn modelId="{52815987-C437-4E83-BB15-D0818D036BF9}" type="presOf" srcId="{BE4BB54C-4B46-4079-8A03-A23754E92E7A}" destId="{2D2FC143-2727-40A4-B017-DDC804A631AA}" srcOrd="0" destOrd="0" presId="urn:microsoft.com/office/officeart/2005/8/layout/process2"/>
    <dgm:cxn modelId="{9C327AFD-8643-41E0-8694-C4F1A01363F1}" type="presOf" srcId="{B1FAF2A8-40ED-4B05-A46B-00070BD986DA}" destId="{B8EC7617-842B-4307-9612-B56A050741C1}" srcOrd="0" destOrd="0" presId="urn:microsoft.com/office/officeart/2005/8/layout/process2"/>
    <dgm:cxn modelId="{72EBB7CA-56B7-4395-BD11-E45EB66F6F77}" type="presOf" srcId="{5E2A0D9D-146C-4802-B8AA-4FE65C46246E}" destId="{1CE4BC8A-163D-4B40-A823-CEC941D644EA}" srcOrd="1" destOrd="0" presId="urn:microsoft.com/office/officeart/2005/8/layout/process2"/>
    <dgm:cxn modelId="{3A275937-AE5A-4823-999F-8B20CA9FD8D0}" srcId="{D2FC82A8-33B0-47D2-9BF2-64E3FD4ABE8B}" destId="{8518525C-A051-4AC5-B3E0-17792E563445}" srcOrd="0" destOrd="0" parTransId="{F4329716-F5EE-4983-BB28-604F56888B55}" sibTransId="{5E2A0D9D-146C-4802-B8AA-4FE65C46246E}"/>
    <dgm:cxn modelId="{E4A50E86-3B58-44DD-9282-8D89A5F45FA8}" type="presParOf" srcId="{4BC6D12F-874B-4B56-A142-F1EC5577FA40}" destId="{0EA0E211-6713-4DE8-82C5-933C4F38ADA7}" srcOrd="0" destOrd="0" presId="urn:microsoft.com/office/officeart/2005/8/layout/process2"/>
    <dgm:cxn modelId="{8B5CD9AF-5F27-433F-81A8-2D44F5B5E76D}" type="presParOf" srcId="{4BC6D12F-874B-4B56-A142-F1EC5577FA40}" destId="{8B6A87C1-8C52-496E-ACE6-010F6EB3C126}" srcOrd="1" destOrd="0" presId="urn:microsoft.com/office/officeart/2005/8/layout/process2"/>
    <dgm:cxn modelId="{F2F49A1E-56E8-4FEF-929F-CF140F4F4DFE}" type="presParOf" srcId="{8B6A87C1-8C52-496E-ACE6-010F6EB3C126}" destId="{1CE4BC8A-163D-4B40-A823-CEC941D644EA}" srcOrd="0" destOrd="0" presId="urn:microsoft.com/office/officeart/2005/8/layout/process2"/>
    <dgm:cxn modelId="{329B6B7C-762B-462D-98F8-E5708A989DE1}" type="presParOf" srcId="{4BC6D12F-874B-4B56-A142-F1EC5577FA40}" destId="{2D40B3F9-96BA-4590-A7F5-CD527A3AFDF5}" srcOrd="2" destOrd="0" presId="urn:microsoft.com/office/officeart/2005/8/layout/process2"/>
    <dgm:cxn modelId="{F2474F0C-D35A-4AAB-9D84-5914126E9A01}" type="presParOf" srcId="{4BC6D12F-874B-4B56-A142-F1EC5577FA40}" destId="{B8EC7617-842B-4307-9612-B56A050741C1}" srcOrd="3" destOrd="0" presId="urn:microsoft.com/office/officeart/2005/8/layout/process2"/>
    <dgm:cxn modelId="{7B46B9CD-99AC-4DA0-AD91-46EDE7CCE41E}" type="presParOf" srcId="{B8EC7617-842B-4307-9612-B56A050741C1}" destId="{891EC80E-73D4-436E-A2AD-8B7E4CBF1522}" srcOrd="0" destOrd="0" presId="urn:microsoft.com/office/officeart/2005/8/layout/process2"/>
    <dgm:cxn modelId="{EF7CC536-BC39-4D83-A83D-5A07BEFEDD65}" type="presParOf" srcId="{4BC6D12F-874B-4B56-A142-F1EC5577FA40}" destId="{2D2FC143-2727-40A4-B017-DDC804A631A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C82A8-33B0-47D2-9BF2-64E3FD4ABE8B}" type="doc">
      <dgm:prSet loTypeId="urn:microsoft.com/office/officeart/2005/8/layout/process2" loCatId="process" qsTypeId="urn:microsoft.com/office/officeart/2005/8/quickstyle/3d1#2" qsCatId="3D" csTypeId="urn:microsoft.com/office/officeart/2005/8/colors/colorful1#2" csCatId="colorful" phldr="1"/>
      <dgm:spPr/>
    </dgm:pt>
    <dgm:pt modelId="{8518525C-A051-4AC5-B3E0-17792E563445}">
      <dgm:prSet phldrT="[Text]" custT="1"/>
      <dgm:spPr/>
      <dgm:t>
        <a:bodyPr/>
        <a:lstStyle/>
        <a:p>
          <a:r>
            <a:rPr lang="id-ID" sz="3200" dirty="0" smtClean="0"/>
            <a:t>kesempatan</a:t>
          </a:r>
          <a:endParaRPr lang="id-ID" sz="3200" dirty="0"/>
        </a:p>
      </dgm:t>
    </dgm:pt>
    <dgm:pt modelId="{F4329716-F5EE-4983-BB28-604F56888B55}" type="parTrans" cxnId="{3A275937-AE5A-4823-999F-8B20CA9FD8D0}">
      <dgm:prSet/>
      <dgm:spPr/>
      <dgm:t>
        <a:bodyPr/>
        <a:lstStyle/>
        <a:p>
          <a:endParaRPr lang="id-ID"/>
        </a:p>
      </dgm:t>
    </dgm:pt>
    <dgm:pt modelId="{5E2A0D9D-146C-4802-B8AA-4FE65C46246E}" type="sibTrans" cxnId="{3A275937-AE5A-4823-999F-8B20CA9FD8D0}">
      <dgm:prSet/>
      <dgm:spPr/>
      <dgm:t>
        <a:bodyPr/>
        <a:lstStyle/>
        <a:p>
          <a:endParaRPr lang="id-ID"/>
        </a:p>
      </dgm:t>
    </dgm:pt>
    <dgm:pt modelId="{5F3DD2E8-B6D7-4D5E-BAB2-4F4C265217C5}">
      <dgm:prSet phldrT="[Text]" custT="1"/>
      <dgm:spPr/>
      <dgm:t>
        <a:bodyPr/>
        <a:lstStyle/>
        <a:p>
          <a:r>
            <a:rPr lang="id-ID" sz="3200" dirty="0" smtClean="0">
              <a:solidFill>
                <a:srgbClr val="000000"/>
              </a:solidFill>
            </a:rPr>
            <a:t>sistem</a:t>
          </a:r>
          <a:endParaRPr lang="id-ID" sz="3200" dirty="0">
            <a:solidFill>
              <a:srgbClr val="000000"/>
            </a:solidFill>
          </a:endParaRPr>
        </a:p>
      </dgm:t>
    </dgm:pt>
    <dgm:pt modelId="{0FEB65B8-7730-48D2-9CE4-5C7FAD0BB16A}" type="parTrans" cxnId="{BF9D78DF-D5C5-4D06-9D2D-7C091FAA56FD}">
      <dgm:prSet/>
      <dgm:spPr/>
      <dgm:t>
        <a:bodyPr/>
        <a:lstStyle/>
        <a:p>
          <a:endParaRPr lang="id-ID"/>
        </a:p>
      </dgm:t>
    </dgm:pt>
    <dgm:pt modelId="{B1FAF2A8-40ED-4B05-A46B-00070BD986DA}" type="sibTrans" cxnId="{BF9D78DF-D5C5-4D06-9D2D-7C091FAA56FD}">
      <dgm:prSet/>
      <dgm:spPr/>
      <dgm:t>
        <a:bodyPr/>
        <a:lstStyle/>
        <a:p>
          <a:endParaRPr lang="id-ID"/>
        </a:p>
      </dgm:t>
    </dgm:pt>
    <dgm:pt modelId="{BE4BB54C-4B46-4079-8A03-A23754E92E7A}">
      <dgm:prSet phldrT="[Text]" custT="1"/>
      <dgm:spPr/>
      <dgm:t>
        <a:bodyPr/>
        <a:lstStyle/>
        <a:p>
          <a:r>
            <a:rPr lang="id-ID" sz="3200" dirty="0" smtClean="0">
              <a:solidFill>
                <a:srgbClr val="FF0000"/>
              </a:solidFill>
            </a:rPr>
            <a:t>pembangunan Sistem  Berbudaya Integritas                               (</a:t>
          </a:r>
          <a:r>
            <a:rPr lang="id-ID" sz="3200" b="1" dirty="0" smtClean="0">
              <a:solidFill>
                <a:srgbClr val="FF0000"/>
              </a:solidFill>
            </a:rPr>
            <a:t>KANTOR BERINTEGRITAS</a:t>
          </a:r>
          <a:r>
            <a:rPr lang="id-ID" sz="3200" dirty="0" smtClean="0">
              <a:solidFill>
                <a:srgbClr val="FF0000"/>
              </a:solidFill>
            </a:rPr>
            <a:t>) </a:t>
          </a:r>
          <a:endParaRPr lang="id-ID" sz="3200" dirty="0">
            <a:solidFill>
              <a:srgbClr val="FF0000"/>
            </a:solidFill>
          </a:endParaRPr>
        </a:p>
      </dgm:t>
    </dgm:pt>
    <dgm:pt modelId="{24D0A999-25D0-468E-8987-1C259FFD40DC}" type="parTrans" cxnId="{72E72129-F54B-4515-91E2-E20715FED071}">
      <dgm:prSet/>
      <dgm:spPr/>
      <dgm:t>
        <a:bodyPr/>
        <a:lstStyle/>
        <a:p>
          <a:endParaRPr lang="id-ID"/>
        </a:p>
      </dgm:t>
    </dgm:pt>
    <dgm:pt modelId="{906A091F-11D3-4E2C-85C2-1C9CEA304BCB}" type="sibTrans" cxnId="{72E72129-F54B-4515-91E2-E20715FED071}">
      <dgm:prSet/>
      <dgm:spPr/>
      <dgm:t>
        <a:bodyPr/>
        <a:lstStyle/>
        <a:p>
          <a:endParaRPr lang="id-ID"/>
        </a:p>
      </dgm:t>
    </dgm:pt>
    <dgm:pt modelId="{4BC6D12F-874B-4B56-A142-F1EC5577FA40}" type="pres">
      <dgm:prSet presAssocID="{D2FC82A8-33B0-47D2-9BF2-64E3FD4ABE8B}" presName="linearFlow" presStyleCnt="0">
        <dgm:presLayoutVars>
          <dgm:resizeHandles val="exact"/>
        </dgm:presLayoutVars>
      </dgm:prSet>
      <dgm:spPr/>
    </dgm:pt>
    <dgm:pt modelId="{0EA0E211-6713-4DE8-82C5-933C4F38ADA7}" type="pres">
      <dgm:prSet presAssocID="{8518525C-A051-4AC5-B3E0-17792E5634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87C1-8C52-496E-ACE6-010F6EB3C126}" type="pres">
      <dgm:prSet presAssocID="{5E2A0D9D-146C-4802-B8AA-4FE65C4624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CE4BC8A-163D-4B40-A823-CEC941D644EA}" type="pres">
      <dgm:prSet presAssocID="{5E2A0D9D-146C-4802-B8AA-4FE65C46246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D40B3F9-96BA-4590-A7F5-CD527A3AFDF5}" type="pres">
      <dgm:prSet presAssocID="{5F3DD2E8-B6D7-4D5E-BAB2-4F4C265217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C7617-842B-4307-9612-B56A050741C1}" type="pres">
      <dgm:prSet presAssocID="{B1FAF2A8-40ED-4B05-A46B-00070BD986D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91EC80E-73D4-436E-A2AD-8B7E4CBF1522}" type="pres">
      <dgm:prSet presAssocID="{B1FAF2A8-40ED-4B05-A46B-00070BD986D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D2FC143-2727-40A4-B017-DDC804A631AA}" type="pres">
      <dgm:prSet presAssocID="{BE4BB54C-4B46-4079-8A03-A23754E92E7A}" presName="node" presStyleLbl="node1" presStyleIdx="2" presStyleCnt="3" custScaleX="116341" custScaleY="13354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F9D78DF-D5C5-4D06-9D2D-7C091FAA56FD}" srcId="{D2FC82A8-33B0-47D2-9BF2-64E3FD4ABE8B}" destId="{5F3DD2E8-B6D7-4D5E-BAB2-4F4C265217C5}" srcOrd="1" destOrd="0" parTransId="{0FEB65B8-7730-48D2-9CE4-5C7FAD0BB16A}" sibTransId="{B1FAF2A8-40ED-4B05-A46B-00070BD986DA}"/>
    <dgm:cxn modelId="{B70C9289-B654-495E-AF0C-7084BC4D946A}" type="presOf" srcId="{D2FC82A8-33B0-47D2-9BF2-64E3FD4ABE8B}" destId="{4BC6D12F-874B-4B56-A142-F1EC5577FA40}" srcOrd="0" destOrd="0" presId="urn:microsoft.com/office/officeart/2005/8/layout/process2"/>
    <dgm:cxn modelId="{E6D647D2-1829-423A-B6A5-298E55DA146D}" type="presOf" srcId="{8518525C-A051-4AC5-B3E0-17792E563445}" destId="{0EA0E211-6713-4DE8-82C5-933C4F38ADA7}" srcOrd="0" destOrd="0" presId="urn:microsoft.com/office/officeart/2005/8/layout/process2"/>
    <dgm:cxn modelId="{3A275937-AE5A-4823-999F-8B20CA9FD8D0}" srcId="{D2FC82A8-33B0-47D2-9BF2-64E3FD4ABE8B}" destId="{8518525C-A051-4AC5-B3E0-17792E563445}" srcOrd="0" destOrd="0" parTransId="{F4329716-F5EE-4983-BB28-604F56888B55}" sibTransId="{5E2A0D9D-146C-4802-B8AA-4FE65C46246E}"/>
    <dgm:cxn modelId="{93E5368A-0556-44B9-9E02-830642F708AA}" type="presOf" srcId="{5E2A0D9D-146C-4802-B8AA-4FE65C46246E}" destId="{1CE4BC8A-163D-4B40-A823-CEC941D644EA}" srcOrd="1" destOrd="0" presId="urn:microsoft.com/office/officeart/2005/8/layout/process2"/>
    <dgm:cxn modelId="{3A746FD7-CBBD-4C6C-85ED-91AE16E5D48F}" type="presOf" srcId="{B1FAF2A8-40ED-4B05-A46B-00070BD986DA}" destId="{B8EC7617-842B-4307-9612-B56A050741C1}" srcOrd="0" destOrd="0" presId="urn:microsoft.com/office/officeart/2005/8/layout/process2"/>
    <dgm:cxn modelId="{CC3FCB0D-6BE6-4363-B5C8-2BFC4C6DE9A5}" type="presOf" srcId="{5F3DD2E8-B6D7-4D5E-BAB2-4F4C265217C5}" destId="{2D40B3F9-96BA-4590-A7F5-CD527A3AFDF5}" srcOrd="0" destOrd="0" presId="urn:microsoft.com/office/officeart/2005/8/layout/process2"/>
    <dgm:cxn modelId="{72E72129-F54B-4515-91E2-E20715FED071}" srcId="{D2FC82A8-33B0-47D2-9BF2-64E3FD4ABE8B}" destId="{BE4BB54C-4B46-4079-8A03-A23754E92E7A}" srcOrd="2" destOrd="0" parTransId="{24D0A999-25D0-468E-8987-1C259FFD40DC}" sibTransId="{906A091F-11D3-4E2C-85C2-1C9CEA304BCB}"/>
    <dgm:cxn modelId="{993488C4-5AAD-4B91-BC8C-4ABAE538D43F}" type="presOf" srcId="{5E2A0D9D-146C-4802-B8AA-4FE65C46246E}" destId="{8B6A87C1-8C52-496E-ACE6-010F6EB3C126}" srcOrd="0" destOrd="0" presId="urn:microsoft.com/office/officeart/2005/8/layout/process2"/>
    <dgm:cxn modelId="{561929AF-1B32-42E5-A1EE-3469E39CB146}" type="presOf" srcId="{B1FAF2A8-40ED-4B05-A46B-00070BD986DA}" destId="{891EC80E-73D4-436E-A2AD-8B7E4CBF1522}" srcOrd="1" destOrd="0" presId="urn:microsoft.com/office/officeart/2005/8/layout/process2"/>
    <dgm:cxn modelId="{E0879BE0-C5E6-4E73-9308-970086CC3323}" type="presOf" srcId="{BE4BB54C-4B46-4079-8A03-A23754E92E7A}" destId="{2D2FC143-2727-40A4-B017-DDC804A631AA}" srcOrd="0" destOrd="0" presId="urn:microsoft.com/office/officeart/2005/8/layout/process2"/>
    <dgm:cxn modelId="{D8E66BEB-2EF9-42E7-88AA-5C1DAFECAD38}" type="presParOf" srcId="{4BC6D12F-874B-4B56-A142-F1EC5577FA40}" destId="{0EA0E211-6713-4DE8-82C5-933C4F38ADA7}" srcOrd="0" destOrd="0" presId="urn:microsoft.com/office/officeart/2005/8/layout/process2"/>
    <dgm:cxn modelId="{2BEE6495-37E5-4CDF-8676-0BEF63DE5F37}" type="presParOf" srcId="{4BC6D12F-874B-4B56-A142-F1EC5577FA40}" destId="{8B6A87C1-8C52-496E-ACE6-010F6EB3C126}" srcOrd="1" destOrd="0" presId="urn:microsoft.com/office/officeart/2005/8/layout/process2"/>
    <dgm:cxn modelId="{02BA56AE-44AB-453E-9754-F512EA58C0E2}" type="presParOf" srcId="{8B6A87C1-8C52-496E-ACE6-010F6EB3C126}" destId="{1CE4BC8A-163D-4B40-A823-CEC941D644EA}" srcOrd="0" destOrd="0" presId="urn:microsoft.com/office/officeart/2005/8/layout/process2"/>
    <dgm:cxn modelId="{0D4701B1-8A7B-4D20-9A85-96CBC9F27815}" type="presParOf" srcId="{4BC6D12F-874B-4B56-A142-F1EC5577FA40}" destId="{2D40B3F9-96BA-4590-A7F5-CD527A3AFDF5}" srcOrd="2" destOrd="0" presId="urn:microsoft.com/office/officeart/2005/8/layout/process2"/>
    <dgm:cxn modelId="{DA150865-ECC9-4849-B69D-6966A16E3359}" type="presParOf" srcId="{4BC6D12F-874B-4B56-A142-F1EC5577FA40}" destId="{B8EC7617-842B-4307-9612-B56A050741C1}" srcOrd="3" destOrd="0" presId="urn:microsoft.com/office/officeart/2005/8/layout/process2"/>
    <dgm:cxn modelId="{16E81DCC-C913-4576-8412-B71FDA3A7FF0}" type="presParOf" srcId="{B8EC7617-842B-4307-9612-B56A050741C1}" destId="{891EC80E-73D4-436E-A2AD-8B7E4CBF1522}" srcOrd="0" destOrd="0" presId="urn:microsoft.com/office/officeart/2005/8/layout/process2"/>
    <dgm:cxn modelId="{9FBD261B-1435-406E-8DED-BA7EA1D04948}" type="presParOf" srcId="{4BC6D12F-874B-4B56-A142-F1EC5577FA40}" destId="{2D2FC143-2727-40A4-B017-DDC804A631A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0E211-6713-4DE8-82C5-933C4F38ADA7}">
      <dsp:nvSpPr>
        <dsp:cNvPr id="0" name=""/>
        <dsp:cNvSpPr/>
      </dsp:nvSpPr>
      <dsp:spPr>
        <a:xfrm>
          <a:off x="1199182" y="4061"/>
          <a:ext cx="5540016" cy="1385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niat</a:t>
          </a:r>
          <a:endParaRPr lang="id-ID" sz="3800" kern="1200" dirty="0"/>
        </a:p>
      </dsp:txBody>
      <dsp:txXfrm>
        <a:off x="1239747" y="44626"/>
        <a:ext cx="5458886" cy="1303874"/>
      </dsp:txXfrm>
    </dsp:sp>
    <dsp:sp modelId="{8B6A87C1-8C52-496E-ACE6-010F6EB3C126}">
      <dsp:nvSpPr>
        <dsp:cNvPr id="0" name=""/>
        <dsp:cNvSpPr/>
      </dsp:nvSpPr>
      <dsp:spPr>
        <a:xfrm rot="5400000">
          <a:off x="3709502" y="1423691"/>
          <a:ext cx="519376" cy="623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700" kern="1200"/>
        </a:p>
      </dsp:txBody>
      <dsp:txXfrm rot="-5400000">
        <a:off x="3782215" y="1475629"/>
        <a:ext cx="373951" cy="363563"/>
      </dsp:txXfrm>
    </dsp:sp>
    <dsp:sp modelId="{2D40B3F9-96BA-4590-A7F5-CD527A3AFDF5}">
      <dsp:nvSpPr>
        <dsp:cNvPr id="0" name=""/>
        <dsp:cNvSpPr/>
      </dsp:nvSpPr>
      <dsp:spPr>
        <a:xfrm>
          <a:off x="1199182" y="2081568"/>
          <a:ext cx="5540016" cy="1385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>
              <a:solidFill>
                <a:schemeClr val="tx1"/>
              </a:solidFill>
            </a:rPr>
            <a:t>perilaku</a:t>
          </a:r>
          <a:endParaRPr lang="id-ID" sz="3800" kern="1200" dirty="0">
            <a:solidFill>
              <a:schemeClr val="tx1"/>
            </a:solidFill>
          </a:endParaRPr>
        </a:p>
      </dsp:txBody>
      <dsp:txXfrm>
        <a:off x="1239747" y="2122133"/>
        <a:ext cx="5458886" cy="1303874"/>
      </dsp:txXfrm>
    </dsp:sp>
    <dsp:sp modelId="{B8EC7617-842B-4307-9612-B56A050741C1}">
      <dsp:nvSpPr>
        <dsp:cNvPr id="0" name=""/>
        <dsp:cNvSpPr/>
      </dsp:nvSpPr>
      <dsp:spPr>
        <a:xfrm rot="5400000">
          <a:off x="3709502" y="3501197"/>
          <a:ext cx="519376" cy="623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700" kern="1200"/>
        </a:p>
      </dsp:txBody>
      <dsp:txXfrm rot="-5400000">
        <a:off x="3782215" y="3553135"/>
        <a:ext cx="373951" cy="363563"/>
      </dsp:txXfrm>
    </dsp:sp>
    <dsp:sp modelId="{2D2FC143-2727-40A4-B017-DDC804A631AA}">
      <dsp:nvSpPr>
        <dsp:cNvPr id="0" name=""/>
        <dsp:cNvSpPr/>
      </dsp:nvSpPr>
      <dsp:spPr>
        <a:xfrm>
          <a:off x="260676" y="4159074"/>
          <a:ext cx="7417029" cy="1393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internalisasi dan aktualisasi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nilai-nilai integritas (Tunas Integritas) </a:t>
          </a:r>
          <a:endParaRPr lang="id-ID" sz="2800" kern="1200" dirty="0"/>
        </a:p>
      </dsp:txBody>
      <dsp:txXfrm>
        <a:off x="301480" y="4199878"/>
        <a:ext cx="7335421" cy="1311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0E211-6713-4DE8-82C5-933C4F38ADA7}">
      <dsp:nvSpPr>
        <dsp:cNvPr id="0" name=""/>
        <dsp:cNvSpPr/>
      </dsp:nvSpPr>
      <dsp:spPr>
        <a:xfrm>
          <a:off x="711840" y="5328"/>
          <a:ext cx="5482710" cy="1370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kesempatan</a:t>
          </a:r>
          <a:endParaRPr lang="id-ID" sz="3200" kern="1200" dirty="0"/>
        </a:p>
      </dsp:txBody>
      <dsp:txXfrm>
        <a:off x="751986" y="45474"/>
        <a:ext cx="5402418" cy="1290385"/>
      </dsp:txXfrm>
    </dsp:sp>
    <dsp:sp modelId="{8B6A87C1-8C52-496E-ACE6-010F6EB3C126}">
      <dsp:nvSpPr>
        <dsp:cNvPr id="0" name=""/>
        <dsp:cNvSpPr/>
      </dsp:nvSpPr>
      <dsp:spPr>
        <a:xfrm rot="5400000">
          <a:off x="3196193" y="1410272"/>
          <a:ext cx="514004" cy="616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700" kern="1200"/>
        </a:p>
      </dsp:txBody>
      <dsp:txXfrm rot="-5400000">
        <a:off x="3268155" y="1461672"/>
        <a:ext cx="370082" cy="359803"/>
      </dsp:txXfrm>
    </dsp:sp>
    <dsp:sp modelId="{2D40B3F9-96BA-4590-A7F5-CD527A3AFDF5}">
      <dsp:nvSpPr>
        <dsp:cNvPr id="0" name=""/>
        <dsp:cNvSpPr/>
      </dsp:nvSpPr>
      <dsp:spPr>
        <a:xfrm>
          <a:off x="711840" y="2061344"/>
          <a:ext cx="5482710" cy="1370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rgbClr val="000000"/>
              </a:solidFill>
            </a:rPr>
            <a:t>sistem</a:t>
          </a:r>
          <a:endParaRPr lang="id-ID" sz="3200" kern="1200" dirty="0">
            <a:solidFill>
              <a:srgbClr val="000000"/>
            </a:solidFill>
          </a:endParaRPr>
        </a:p>
      </dsp:txBody>
      <dsp:txXfrm>
        <a:off x="751986" y="2101490"/>
        <a:ext cx="5402418" cy="1290385"/>
      </dsp:txXfrm>
    </dsp:sp>
    <dsp:sp modelId="{B8EC7617-842B-4307-9612-B56A050741C1}">
      <dsp:nvSpPr>
        <dsp:cNvPr id="0" name=""/>
        <dsp:cNvSpPr/>
      </dsp:nvSpPr>
      <dsp:spPr>
        <a:xfrm rot="5400000">
          <a:off x="3196193" y="3466289"/>
          <a:ext cx="514004" cy="616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700" kern="1200"/>
        </a:p>
      </dsp:txBody>
      <dsp:txXfrm rot="-5400000">
        <a:off x="3268155" y="3517689"/>
        <a:ext cx="370082" cy="359803"/>
      </dsp:txXfrm>
    </dsp:sp>
    <dsp:sp modelId="{2D2FC143-2727-40A4-B017-DDC804A631AA}">
      <dsp:nvSpPr>
        <dsp:cNvPr id="0" name=""/>
        <dsp:cNvSpPr/>
      </dsp:nvSpPr>
      <dsp:spPr>
        <a:xfrm>
          <a:off x="263875" y="4117361"/>
          <a:ext cx="6378640" cy="1830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rgbClr val="FF0000"/>
              </a:solidFill>
            </a:rPr>
            <a:t>pembangunan Sistem  Berbudaya Integritas                               (</a:t>
          </a:r>
          <a:r>
            <a:rPr lang="id-ID" sz="3200" b="1" kern="1200" dirty="0" smtClean="0">
              <a:solidFill>
                <a:srgbClr val="FF0000"/>
              </a:solidFill>
            </a:rPr>
            <a:t>KANTOR BERINTEGRITAS</a:t>
          </a:r>
          <a:r>
            <a:rPr lang="id-ID" sz="3200" kern="1200" dirty="0" smtClean="0">
              <a:solidFill>
                <a:srgbClr val="FF0000"/>
              </a:solidFill>
            </a:rPr>
            <a:t>) </a:t>
          </a:r>
          <a:endParaRPr lang="id-ID" sz="3200" kern="1200" dirty="0">
            <a:solidFill>
              <a:srgbClr val="FF0000"/>
            </a:solidFill>
          </a:endParaRPr>
        </a:p>
      </dsp:txBody>
      <dsp:txXfrm>
        <a:off x="317488" y="4170974"/>
        <a:ext cx="6271414" cy="1723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313" y="0"/>
            <a:ext cx="3078162" cy="471488"/>
          </a:xfrm>
          <a:prstGeom prst="rect">
            <a:avLst/>
          </a:prstGeom>
        </p:spPr>
        <p:txBody>
          <a:bodyPr vert="horz" lIns="94229" tIns="47114" rIns="94229" bIns="47114" rtlCol="1"/>
          <a:lstStyle>
            <a:lvl1pPr algn="r">
              <a:defRPr sz="1200"/>
            </a:lvl1pPr>
          </a:lstStyle>
          <a:p>
            <a:pPr>
              <a:defRPr/>
            </a:pPr>
            <a:endParaRPr lang="ar-D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078162" cy="471488"/>
          </a:xfrm>
          <a:prstGeom prst="rect">
            <a:avLst/>
          </a:prstGeom>
        </p:spPr>
        <p:txBody>
          <a:bodyPr vert="horz" lIns="94229" tIns="47114" rIns="94229" bIns="47114" rtlCol="1"/>
          <a:lstStyle>
            <a:lvl1pPr algn="l">
              <a:defRPr sz="1200"/>
            </a:lvl1pPr>
          </a:lstStyle>
          <a:p>
            <a:pPr>
              <a:defRPr/>
            </a:pPr>
            <a:fld id="{C3E26294-49D7-409B-B28B-B947078AC1D5}" type="datetimeFigureOut">
              <a:rPr lang="ar-DZ"/>
              <a:pPr>
                <a:defRPr/>
              </a:pPr>
              <a:t>19-05-1444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4313" y="8916988"/>
            <a:ext cx="3078162" cy="471487"/>
          </a:xfrm>
          <a:prstGeom prst="rect">
            <a:avLst/>
          </a:prstGeom>
        </p:spPr>
        <p:txBody>
          <a:bodyPr vert="horz" lIns="94229" tIns="47114" rIns="94229" bIns="47114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916988"/>
            <a:ext cx="3078162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B1C2C08-2476-4669-803A-5E211A63FEBE}" type="slidenum">
              <a:rPr lang="ar-DZ" altLang="id-ID"/>
              <a:pPr/>
              <a:t>‹#›</a:t>
            </a:fld>
            <a:endParaRPr lang="ar-DZ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69988" y="835025"/>
            <a:ext cx="54864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82638" y="5214938"/>
            <a:ext cx="6262687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d-ID" alt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97250" cy="547688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5000"/>
              </a:lnSpc>
              <a:buFont typeface="Times New Roman" panose="02020603050405020304" pitchFamily="18" charset="0"/>
              <a:buChar char="•"/>
              <a:tabLst>
                <a:tab pos="745979" algn="l"/>
                <a:tab pos="1491958" algn="l"/>
                <a:tab pos="2237937" algn="l"/>
                <a:tab pos="2983916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430713" y="0"/>
            <a:ext cx="3397250" cy="547688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Font typeface="Times New Roman" panose="02020603050405020304" pitchFamily="18" charset="0"/>
              <a:buChar char="•"/>
              <a:tabLst>
                <a:tab pos="745979" algn="l"/>
                <a:tab pos="1491958" algn="l"/>
                <a:tab pos="2237937" algn="l"/>
                <a:tab pos="2983916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428288"/>
            <a:ext cx="3397250" cy="547687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5000"/>
              </a:lnSpc>
              <a:buFont typeface="Times New Roman" panose="02020603050405020304" pitchFamily="18" charset="0"/>
              <a:buChar char="•"/>
              <a:tabLst>
                <a:tab pos="745979" algn="l"/>
                <a:tab pos="1491958" algn="l"/>
                <a:tab pos="2237937" algn="l"/>
                <a:tab pos="2983916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430713" y="10428288"/>
            <a:ext cx="3397250" cy="547687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Font typeface="Times New Roman" panose="02020603050405020304" pitchFamily="18" charset="0"/>
              <a:buChar char="•"/>
              <a:tabLst>
                <a:tab pos="744538" algn="l"/>
                <a:tab pos="1490663" algn="l"/>
                <a:tab pos="2236788" algn="l"/>
                <a:tab pos="29829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618897B-31BD-4AB9-A7F4-3588EE84C5AB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454" tIns="53728" rIns="107454" bIns="53728"/>
          <a:lstStyle>
            <a:lvl1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fld id="{45E2B915-87AE-4752-8C86-7E265C18B57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  <a:sym typeface="Gill Sans" pitchFamily="-107" charset="0"/>
              </a:rPr>
              <a:pPr>
                <a:buSzPct val="100000"/>
              </a:pPr>
              <a:t>11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  <a:sym typeface="Gill Sans" pitchFamily="-107" charset="0"/>
            </a:endParaRPr>
          </a:p>
        </p:txBody>
      </p:sp>
      <p:sp>
        <p:nvSpPr>
          <p:cNvPr id="32771" name="Text Box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68400" y="835025"/>
            <a:ext cx="5487988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2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214938"/>
            <a:ext cx="6254750" cy="4929187"/>
          </a:xfrm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454" tIns="53728" rIns="107454" bIns="53728"/>
          <a:lstStyle>
            <a:lvl1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fld id="{84647AF7-77D6-4911-B451-332C9C304E2C}" type="slidenum">
              <a:rPr lang="id-ID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Gill Sans" pitchFamily="-107" charset="0"/>
              </a:rPr>
              <a:pPr>
                <a:buSzPct val="100000"/>
              </a:pPr>
              <a:t>12</a:t>
            </a:fld>
            <a:endParaRPr lang="id-ID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Gill Sans" pitchFamily="-107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69988" y="835025"/>
            <a:ext cx="5487987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214938"/>
            <a:ext cx="6264275" cy="4846637"/>
          </a:xfrm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454" tIns="53728" rIns="107454" bIns="53728"/>
          <a:lstStyle>
            <a:lvl1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fld id="{AEB75DF2-A8C5-4EC5-935B-072A9463CF74}" type="slidenum">
              <a:rPr lang="id-ID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Gill Sans" pitchFamily="-107" charset="0"/>
              </a:rPr>
              <a:pPr>
                <a:buSzPct val="100000"/>
              </a:pPr>
              <a:t>13</a:t>
            </a:fld>
            <a:endParaRPr lang="id-ID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Gill Sans" pitchFamily="-107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69988" y="835025"/>
            <a:ext cx="5487987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214938"/>
            <a:ext cx="6264275" cy="4846637"/>
          </a:xfrm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382713" y="833438"/>
            <a:ext cx="5057775" cy="4105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217" tIns="47109" rIns="94217" bIns="47109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35843" name="Text Box 2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214938"/>
            <a:ext cx="6238875" cy="4916487"/>
          </a:xfrm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69988" y="835025"/>
            <a:ext cx="5489575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ext Box 2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214938"/>
            <a:ext cx="6242050" cy="4916487"/>
          </a:xfrm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69988" y="835025"/>
            <a:ext cx="5489575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ext Box 2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214938"/>
            <a:ext cx="6242050" cy="4916487"/>
          </a:xfrm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4538" algn="l"/>
                <a:tab pos="1490663" algn="l"/>
                <a:tab pos="2236788" algn="l"/>
                <a:tab pos="298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fld id="{4F6ACAE0-31AE-486C-A453-DC6C24E2ED6E}" type="slidenum">
              <a:rPr lang="id-ID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SzPct val="100000"/>
              </a:pPr>
              <a:t>25</a:t>
            </a:fld>
            <a:endParaRPr lang="id-ID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69988" y="835025"/>
            <a:ext cx="5487987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214938"/>
            <a:ext cx="6264275" cy="4846637"/>
          </a:xfrm>
        </p:spPr>
        <p:txBody>
          <a:bodyPr wrap="none" anchor="ctr"/>
          <a:lstStyle/>
          <a:p>
            <a:endParaRPr lang="id-ID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id-ID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id-ID" noProof="1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6B18C-1A4D-4D79-AA3F-C7F66CCD719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3769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id-ID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id-ID" noProof="1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AA3C9-71AE-46F8-90F3-A496E6CE451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12588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id-ID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id-ID" noProof="1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E679F-B0E7-4FCA-A1A5-0FF9AFBCD92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06646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8" cy="1260475"/>
          </a:xfrm>
          <a:prstGeom prst="rect">
            <a:avLst/>
          </a:prstGeo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4825" y="6884988"/>
            <a:ext cx="2343150" cy="520700"/>
          </a:xfrm>
        </p:spPr>
        <p:txBody>
          <a:bodyPr lIns="91387" tIns="45694" rIns="91387" bIns="45694"/>
          <a:lstStyle>
            <a:lvl1pPr>
              <a:defRPr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4988"/>
            <a:ext cx="3192463" cy="520700"/>
          </a:xfrm>
        </p:spPr>
        <p:txBody>
          <a:bodyPr lIns="91387" tIns="45694" rIns="91387" bIns="45694"/>
          <a:lstStyle>
            <a:lvl1pPr>
              <a:defRPr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4988"/>
            <a:ext cx="2346325" cy="520700"/>
          </a:xfrm>
        </p:spPr>
        <p:txBody>
          <a:bodyPr lIns="91387" tIns="45694" rIns="91387" bIns="45694"/>
          <a:lstStyle>
            <a:lvl1pPr>
              <a:defRPr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</a:lstStyle>
          <a:p>
            <a:fld id="{D59FDF50-B697-46ED-AA06-1AFB5A74B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01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67281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id-ID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id-ID" noProof="1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921C-2FA1-47B5-BDD7-731B62FF830B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65262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id-ID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9FABE-60DD-49B9-BFBC-34FBDDBE9C5F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00762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id-ID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id-ID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id-ID" noProof="1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DB2C-047E-4F1D-B1B8-DD705A9995DB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3771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id-ID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id-ID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id-ID" noProof="1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F4562-CB46-4E4E-9FD4-701D22833E67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0425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id-ID" noProof="1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CC415-B4E6-4E8F-9D95-DFA50D5B35AB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20795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39602-340A-4F17-8B85-0B371C7DFFDC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54604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id-ID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id-ID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CCEA8-C0F6-485F-ACA2-291A194F0A00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7673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id-ID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0BB4-B5D7-481A-B9AA-5D63B6DB6C2C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2049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5000"/>
              </a:lnSpc>
              <a:buFont typeface="Times New Roman" panose="02020603050405020304" pitchFamily="18" charset="0"/>
              <a:buChar char="•"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5000"/>
              </a:lnSpc>
              <a:buFont typeface="Times New Roman" panose="02020603050405020304" pitchFamily="18" charset="0"/>
              <a:buChar char="•"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Font typeface="Times New Roman" panose="02020603050405020304" pitchFamily="18" charset="0"/>
              <a:buChar char="•"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14DA7E7-0EF4-4EA0-A969-EAA9D02CDE2A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SimSun" panose="02010600030101010101" pitchFamily="2" charset="-122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5pPr>
      <a:lvl6pPr marL="2514600" indent="-228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971800" indent="-228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429000" indent="-228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886200" indent="-228600" algn="ctr" defTabSz="4489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SimSun" panose="02010600030101010101" pitchFamily="2" charset="-122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SimSun" panose="02010600030101010101" pitchFamily="2" charset="-122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SimSun" panose="02010600030101010101" pitchFamily="2" charset="-122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SimSun" panose="02010600030101010101" pitchFamily="2" charset="-122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SimSun" panose="02010600030101010101" pitchFamily="2" charset="-122"/>
        </a:defRPr>
      </a:lvl5pPr>
      <a:lvl6pPr marL="2514600" indent="-228600" algn="l" defTabSz="448945" rtl="0" fontAlgn="base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fontAlgn="base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fontAlgn="base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fontAlgn="base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27013"/>
            <a:ext cx="204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963738" y="4384675"/>
            <a:ext cx="8132762" cy="31591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8" tIns="82033" rIns="89948" bIns="46773" anchor="ctr"/>
          <a:lstStyle>
            <a:lvl1pPr>
              <a:tabLst>
                <a:tab pos="720725" algn="l"/>
                <a:tab pos="1443038" algn="l"/>
                <a:tab pos="2168525" algn="l"/>
                <a:tab pos="2890838" algn="l"/>
                <a:tab pos="3616325" algn="l"/>
                <a:tab pos="4338638" algn="l"/>
                <a:tab pos="5060950" algn="l"/>
                <a:tab pos="5786438" algn="l"/>
                <a:tab pos="6508750" algn="l"/>
                <a:tab pos="7232650" algn="l"/>
                <a:tab pos="7954963" algn="l"/>
                <a:tab pos="8680450" algn="l"/>
                <a:tab pos="940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0725" algn="l"/>
                <a:tab pos="1443038" algn="l"/>
                <a:tab pos="2168525" algn="l"/>
                <a:tab pos="2890838" algn="l"/>
                <a:tab pos="3616325" algn="l"/>
                <a:tab pos="4338638" algn="l"/>
                <a:tab pos="5060950" algn="l"/>
                <a:tab pos="5786438" algn="l"/>
                <a:tab pos="6508750" algn="l"/>
                <a:tab pos="7232650" algn="l"/>
                <a:tab pos="7954963" algn="l"/>
                <a:tab pos="8680450" algn="l"/>
                <a:tab pos="940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0725" algn="l"/>
                <a:tab pos="1443038" algn="l"/>
                <a:tab pos="2168525" algn="l"/>
                <a:tab pos="2890838" algn="l"/>
                <a:tab pos="3616325" algn="l"/>
                <a:tab pos="4338638" algn="l"/>
                <a:tab pos="5060950" algn="l"/>
                <a:tab pos="5786438" algn="l"/>
                <a:tab pos="6508750" algn="l"/>
                <a:tab pos="7232650" algn="l"/>
                <a:tab pos="7954963" algn="l"/>
                <a:tab pos="8680450" algn="l"/>
                <a:tab pos="940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0725" algn="l"/>
                <a:tab pos="1443038" algn="l"/>
                <a:tab pos="2168525" algn="l"/>
                <a:tab pos="2890838" algn="l"/>
                <a:tab pos="3616325" algn="l"/>
                <a:tab pos="4338638" algn="l"/>
                <a:tab pos="5060950" algn="l"/>
                <a:tab pos="5786438" algn="l"/>
                <a:tab pos="6508750" algn="l"/>
                <a:tab pos="7232650" algn="l"/>
                <a:tab pos="7954963" algn="l"/>
                <a:tab pos="8680450" algn="l"/>
                <a:tab pos="940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0725" algn="l"/>
                <a:tab pos="1443038" algn="l"/>
                <a:tab pos="2168525" algn="l"/>
                <a:tab pos="2890838" algn="l"/>
                <a:tab pos="3616325" algn="l"/>
                <a:tab pos="4338638" algn="l"/>
                <a:tab pos="5060950" algn="l"/>
                <a:tab pos="5786438" algn="l"/>
                <a:tab pos="6508750" algn="l"/>
                <a:tab pos="7232650" algn="l"/>
                <a:tab pos="7954963" algn="l"/>
                <a:tab pos="8680450" algn="l"/>
                <a:tab pos="940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443038" algn="l"/>
                <a:tab pos="2168525" algn="l"/>
                <a:tab pos="2890838" algn="l"/>
                <a:tab pos="3616325" algn="l"/>
                <a:tab pos="4338638" algn="l"/>
                <a:tab pos="5060950" algn="l"/>
                <a:tab pos="5786438" algn="l"/>
                <a:tab pos="6508750" algn="l"/>
                <a:tab pos="7232650" algn="l"/>
                <a:tab pos="7954963" algn="l"/>
                <a:tab pos="8680450" algn="l"/>
                <a:tab pos="940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443038" algn="l"/>
                <a:tab pos="2168525" algn="l"/>
                <a:tab pos="2890838" algn="l"/>
                <a:tab pos="3616325" algn="l"/>
                <a:tab pos="4338638" algn="l"/>
                <a:tab pos="5060950" algn="l"/>
                <a:tab pos="5786438" algn="l"/>
                <a:tab pos="6508750" algn="l"/>
                <a:tab pos="7232650" algn="l"/>
                <a:tab pos="7954963" algn="l"/>
                <a:tab pos="8680450" algn="l"/>
                <a:tab pos="940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443038" algn="l"/>
                <a:tab pos="2168525" algn="l"/>
                <a:tab pos="2890838" algn="l"/>
                <a:tab pos="3616325" algn="l"/>
                <a:tab pos="4338638" algn="l"/>
                <a:tab pos="5060950" algn="l"/>
                <a:tab pos="5786438" algn="l"/>
                <a:tab pos="6508750" algn="l"/>
                <a:tab pos="7232650" algn="l"/>
                <a:tab pos="7954963" algn="l"/>
                <a:tab pos="8680450" algn="l"/>
                <a:tab pos="940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443038" algn="l"/>
                <a:tab pos="2168525" algn="l"/>
                <a:tab pos="2890838" algn="l"/>
                <a:tab pos="3616325" algn="l"/>
                <a:tab pos="4338638" algn="l"/>
                <a:tab pos="5060950" algn="l"/>
                <a:tab pos="5786438" algn="l"/>
                <a:tab pos="6508750" algn="l"/>
                <a:tab pos="7232650" algn="l"/>
                <a:tab pos="7954963" algn="l"/>
                <a:tab pos="8680450" algn="l"/>
                <a:tab pos="9402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4000" b="1"/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4000" b="1"/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4000" b="1"/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4000" b="1"/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4000" b="1"/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4000" b="1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-1588" y="1403573"/>
            <a:ext cx="10152956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48" tIns="76707" rIns="89948" bIns="44974"/>
          <a:lstStyle>
            <a:lvl1pPr>
              <a:tabLst>
                <a:tab pos="508000" algn="l"/>
                <a:tab pos="1016000" algn="l"/>
                <a:tab pos="1525588" algn="l"/>
                <a:tab pos="2033588" algn="l"/>
                <a:tab pos="2543175" algn="l"/>
                <a:tab pos="3051175" algn="l"/>
                <a:tab pos="3559175" algn="l"/>
                <a:tab pos="4068763" algn="l"/>
                <a:tab pos="4576763" algn="l"/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508000" algn="l"/>
                <a:tab pos="1016000" algn="l"/>
                <a:tab pos="1525588" algn="l"/>
                <a:tab pos="2033588" algn="l"/>
                <a:tab pos="2543175" algn="l"/>
                <a:tab pos="3051175" algn="l"/>
                <a:tab pos="3559175" algn="l"/>
                <a:tab pos="4068763" algn="l"/>
                <a:tab pos="4576763" algn="l"/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508000" algn="l"/>
                <a:tab pos="1016000" algn="l"/>
                <a:tab pos="1525588" algn="l"/>
                <a:tab pos="2033588" algn="l"/>
                <a:tab pos="2543175" algn="l"/>
                <a:tab pos="3051175" algn="l"/>
                <a:tab pos="3559175" algn="l"/>
                <a:tab pos="4068763" algn="l"/>
                <a:tab pos="4576763" algn="l"/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508000" algn="l"/>
                <a:tab pos="1016000" algn="l"/>
                <a:tab pos="1525588" algn="l"/>
                <a:tab pos="2033588" algn="l"/>
                <a:tab pos="2543175" algn="l"/>
                <a:tab pos="3051175" algn="l"/>
                <a:tab pos="3559175" algn="l"/>
                <a:tab pos="4068763" algn="l"/>
                <a:tab pos="4576763" algn="l"/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508000" algn="l"/>
                <a:tab pos="1016000" algn="l"/>
                <a:tab pos="1525588" algn="l"/>
                <a:tab pos="2033588" algn="l"/>
                <a:tab pos="2543175" algn="l"/>
                <a:tab pos="3051175" algn="l"/>
                <a:tab pos="3559175" algn="l"/>
                <a:tab pos="4068763" algn="l"/>
                <a:tab pos="4576763" algn="l"/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5588" algn="l"/>
                <a:tab pos="2033588" algn="l"/>
                <a:tab pos="2543175" algn="l"/>
                <a:tab pos="3051175" algn="l"/>
                <a:tab pos="3559175" algn="l"/>
                <a:tab pos="4068763" algn="l"/>
                <a:tab pos="4576763" algn="l"/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5588" algn="l"/>
                <a:tab pos="2033588" algn="l"/>
                <a:tab pos="2543175" algn="l"/>
                <a:tab pos="3051175" algn="l"/>
                <a:tab pos="3559175" algn="l"/>
                <a:tab pos="4068763" algn="l"/>
                <a:tab pos="4576763" algn="l"/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5588" algn="l"/>
                <a:tab pos="2033588" algn="l"/>
                <a:tab pos="2543175" algn="l"/>
                <a:tab pos="3051175" algn="l"/>
                <a:tab pos="3559175" algn="l"/>
                <a:tab pos="4068763" algn="l"/>
                <a:tab pos="4576763" algn="l"/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5588" algn="l"/>
                <a:tab pos="2033588" algn="l"/>
                <a:tab pos="2543175" algn="l"/>
                <a:tab pos="3051175" algn="l"/>
                <a:tab pos="3559175" algn="l"/>
                <a:tab pos="4068763" algn="l"/>
                <a:tab pos="4576763" algn="l"/>
                <a:tab pos="508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“ INTERNALISASI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NILAI-NILAI INTEGRITAS“</a:t>
            </a:r>
          </a:p>
        </p:txBody>
      </p:sp>
      <p:pic>
        <p:nvPicPr>
          <p:cNvPr id="410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563938"/>
            <a:ext cx="64817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Opening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80625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63" y="20638"/>
            <a:ext cx="7412037" cy="155892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46" b="1" dirty="0">
                <a:solidFill>
                  <a:srgbClr val="0000FF"/>
                </a:solidFill>
              </a:rPr>
              <a:t>PEMIMPIN DENGAN NILAI-NILAI INTEGRITAS : </a:t>
            </a:r>
            <a:r>
              <a:rPr lang="en-US" sz="2646" b="1" dirty="0"/>
              <a:t>JUJUR, PEDULI, MANDIRI, DISIPLIN TANGGUNG JAWAB, KERJA KERAS, SEDERHANA, BERANI, ADIL.</a:t>
            </a:r>
            <a:r>
              <a:rPr lang="en-ID" sz="2646" b="1" dirty="0"/>
              <a:t> </a:t>
            </a:r>
            <a:endParaRPr lang="en-US" sz="2646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882650" y="1797050"/>
            <a:ext cx="86407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01" tIns="51584" rIns="99201" bIns="51584" anchor="ctr">
            <a:spAutoFit/>
          </a:bodyPr>
          <a:lstStyle>
            <a:lvl1pPr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2550" algn="l"/>
                <a:tab pos="6929438" algn="l"/>
                <a:tab pos="7423150" algn="l"/>
                <a:tab pos="7920038" algn="l"/>
                <a:tab pos="8413750" algn="l"/>
                <a:tab pos="8910638" algn="l"/>
                <a:tab pos="9404350" algn="l"/>
                <a:tab pos="989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2550" algn="l"/>
                <a:tab pos="6929438" algn="l"/>
                <a:tab pos="7423150" algn="l"/>
                <a:tab pos="7920038" algn="l"/>
                <a:tab pos="8413750" algn="l"/>
                <a:tab pos="8910638" algn="l"/>
                <a:tab pos="9404350" algn="l"/>
                <a:tab pos="989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2550" algn="l"/>
                <a:tab pos="6929438" algn="l"/>
                <a:tab pos="7423150" algn="l"/>
                <a:tab pos="7920038" algn="l"/>
                <a:tab pos="8413750" algn="l"/>
                <a:tab pos="8910638" algn="l"/>
                <a:tab pos="9404350" algn="l"/>
                <a:tab pos="989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2550" algn="l"/>
                <a:tab pos="6929438" algn="l"/>
                <a:tab pos="7423150" algn="l"/>
                <a:tab pos="7920038" algn="l"/>
                <a:tab pos="8413750" algn="l"/>
                <a:tab pos="8910638" algn="l"/>
                <a:tab pos="9404350" algn="l"/>
                <a:tab pos="989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2550" algn="l"/>
                <a:tab pos="6929438" algn="l"/>
                <a:tab pos="7423150" algn="l"/>
                <a:tab pos="7920038" algn="l"/>
                <a:tab pos="8413750" algn="l"/>
                <a:tab pos="8910638" algn="l"/>
                <a:tab pos="9404350" algn="l"/>
                <a:tab pos="989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2550" algn="l"/>
                <a:tab pos="6929438" algn="l"/>
                <a:tab pos="7423150" algn="l"/>
                <a:tab pos="7920038" algn="l"/>
                <a:tab pos="8413750" algn="l"/>
                <a:tab pos="8910638" algn="l"/>
                <a:tab pos="9404350" algn="l"/>
                <a:tab pos="989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2550" algn="l"/>
                <a:tab pos="6929438" algn="l"/>
                <a:tab pos="7423150" algn="l"/>
                <a:tab pos="7920038" algn="l"/>
                <a:tab pos="8413750" algn="l"/>
                <a:tab pos="8910638" algn="l"/>
                <a:tab pos="9404350" algn="l"/>
                <a:tab pos="989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2550" algn="l"/>
                <a:tab pos="6929438" algn="l"/>
                <a:tab pos="7423150" algn="l"/>
                <a:tab pos="7920038" algn="l"/>
                <a:tab pos="8413750" algn="l"/>
                <a:tab pos="8910638" algn="l"/>
                <a:tab pos="9404350" algn="l"/>
                <a:tab pos="989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5838" algn="l"/>
                <a:tab pos="1481138" algn="l"/>
                <a:tab pos="1976438" algn="l"/>
                <a:tab pos="2471738" algn="l"/>
                <a:tab pos="2967038" algn="l"/>
                <a:tab pos="3462338" algn="l"/>
                <a:tab pos="3957638" algn="l"/>
                <a:tab pos="4452938" algn="l"/>
                <a:tab pos="4948238" algn="l"/>
                <a:tab pos="5443538" algn="l"/>
                <a:tab pos="5938838" algn="l"/>
                <a:tab pos="6432550" algn="l"/>
                <a:tab pos="6929438" algn="l"/>
                <a:tab pos="7423150" algn="l"/>
                <a:tab pos="7920038" algn="l"/>
                <a:tab pos="8413750" algn="l"/>
                <a:tab pos="8910638" algn="l"/>
                <a:tab pos="9404350" algn="l"/>
                <a:tab pos="989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d-ID" altLang="en-US" sz="10600" b="1">
                <a:solidFill>
                  <a:srgbClr val="2323DC"/>
                </a:solidFill>
              </a:rPr>
              <a:t>Ni</a:t>
            </a:r>
            <a:r>
              <a:rPr lang="id-ID" altLang="en-US" sz="10600" b="1"/>
              <a:t> + </a:t>
            </a:r>
            <a:r>
              <a:rPr lang="id-ID" altLang="en-US" sz="10600" b="1">
                <a:solidFill>
                  <a:srgbClr val="FF0000"/>
                </a:solidFill>
              </a:rPr>
              <a:t>Ke</a:t>
            </a:r>
            <a:r>
              <a:rPr lang="id-ID" altLang="en-US" sz="10600" b="1"/>
              <a:t> = </a:t>
            </a:r>
            <a:r>
              <a:rPr lang="id-ID" altLang="en-US" sz="10600" b="1">
                <a:solidFill>
                  <a:srgbClr val="6B0094"/>
                </a:solidFill>
              </a:rPr>
              <a:t>Ko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"/>
            <a:ext cx="21082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087563" y="900113"/>
            <a:ext cx="73167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201" tIns="51584" rIns="99201" bIns="51584">
            <a:spAutoFit/>
          </a:bodyPr>
          <a:lstStyle>
            <a:lvl1pPr marL="400050" indent="-388938">
              <a:tabLst>
                <a:tab pos="400050" algn="l"/>
                <a:tab pos="893763" algn="l"/>
                <a:tab pos="1389063" algn="l"/>
                <a:tab pos="1884363" algn="l"/>
                <a:tab pos="2379663" algn="l"/>
                <a:tab pos="2874963" algn="l"/>
                <a:tab pos="3370263" algn="l"/>
                <a:tab pos="3865563" algn="l"/>
                <a:tab pos="4360863" algn="l"/>
                <a:tab pos="4854575" algn="l"/>
                <a:tab pos="5349875" algn="l"/>
                <a:tab pos="5845175" algn="l"/>
                <a:tab pos="6340475" algn="l"/>
                <a:tab pos="6835775" algn="l"/>
                <a:tab pos="7331075" algn="l"/>
                <a:tab pos="7826375" algn="l"/>
                <a:tab pos="8321675" algn="l"/>
                <a:tab pos="8816975" algn="l"/>
                <a:tab pos="9310688" algn="l"/>
                <a:tab pos="9807575" algn="l"/>
                <a:tab pos="1030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00050" algn="l"/>
                <a:tab pos="893763" algn="l"/>
                <a:tab pos="1389063" algn="l"/>
                <a:tab pos="1884363" algn="l"/>
                <a:tab pos="2379663" algn="l"/>
                <a:tab pos="2874963" algn="l"/>
                <a:tab pos="3370263" algn="l"/>
                <a:tab pos="3865563" algn="l"/>
                <a:tab pos="4360863" algn="l"/>
                <a:tab pos="4854575" algn="l"/>
                <a:tab pos="5349875" algn="l"/>
                <a:tab pos="5845175" algn="l"/>
                <a:tab pos="6340475" algn="l"/>
                <a:tab pos="6835775" algn="l"/>
                <a:tab pos="7331075" algn="l"/>
                <a:tab pos="7826375" algn="l"/>
                <a:tab pos="8321675" algn="l"/>
                <a:tab pos="8816975" algn="l"/>
                <a:tab pos="9310688" algn="l"/>
                <a:tab pos="9807575" algn="l"/>
                <a:tab pos="1030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00050" algn="l"/>
                <a:tab pos="893763" algn="l"/>
                <a:tab pos="1389063" algn="l"/>
                <a:tab pos="1884363" algn="l"/>
                <a:tab pos="2379663" algn="l"/>
                <a:tab pos="2874963" algn="l"/>
                <a:tab pos="3370263" algn="l"/>
                <a:tab pos="3865563" algn="l"/>
                <a:tab pos="4360863" algn="l"/>
                <a:tab pos="4854575" algn="l"/>
                <a:tab pos="5349875" algn="l"/>
                <a:tab pos="5845175" algn="l"/>
                <a:tab pos="6340475" algn="l"/>
                <a:tab pos="6835775" algn="l"/>
                <a:tab pos="7331075" algn="l"/>
                <a:tab pos="7826375" algn="l"/>
                <a:tab pos="8321675" algn="l"/>
                <a:tab pos="8816975" algn="l"/>
                <a:tab pos="9310688" algn="l"/>
                <a:tab pos="9807575" algn="l"/>
                <a:tab pos="1030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00050" algn="l"/>
                <a:tab pos="893763" algn="l"/>
                <a:tab pos="1389063" algn="l"/>
                <a:tab pos="1884363" algn="l"/>
                <a:tab pos="2379663" algn="l"/>
                <a:tab pos="2874963" algn="l"/>
                <a:tab pos="3370263" algn="l"/>
                <a:tab pos="3865563" algn="l"/>
                <a:tab pos="4360863" algn="l"/>
                <a:tab pos="4854575" algn="l"/>
                <a:tab pos="5349875" algn="l"/>
                <a:tab pos="5845175" algn="l"/>
                <a:tab pos="6340475" algn="l"/>
                <a:tab pos="6835775" algn="l"/>
                <a:tab pos="7331075" algn="l"/>
                <a:tab pos="7826375" algn="l"/>
                <a:tab pos="8321675" algn="l"/>
                <a:tab pos="8816975" algn="l"/>
                <a:tab pos="9310688" algn="l"/>
                <a:tab pos="9807575" algn="l"/>
                <a:tab pos="1030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00050" algn="l"/>
                <a:tab pos="893763" algn="l"/>
                <a:tab pos="1389063" algn="l"/>
                <a:tab pos="1884363" algn="l"/>
                <a:tab pos="2379663" algn="l"/>
                <a:tab pos="2874963" algn="l"/>
                <a:tab pos="3370263" algn="l"/>
                <a:tab pos="3865563" algn="l"/>
                <a:tab pos="4360863" algn="l"/>
                <a:tab pos="4854575" algn="l"/>
                <a:tab pos="5349875" algn="l"/>
                <a:tab pos="5845175" algn="l"/>
                <a:tab pos="6340475" algn="l"/>
                <a:tab pos="6835775" algn="l"/>
                <a:tab pos="7331075" algn="l"/>
                <a:tab pos="7826375" algn="l"/>
                <a:tab pos="8321675" algn="l"/>
                <a:tab pos="8816975" algn="l"/>
                <a:tab pos="9310688" algn="l"/>
                <a:tab pos="9807575" algn="l"/>
                <a:tab pos="1030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893763" algn="l"/>
                <a:tab pos="1389063" algn="l"/>
                <a:tab pos="1884363" algn="l"/>
                <a:tab pos="2379663" algn="l"/>
                <a:tab pos="2874963" algn="l"/>
                <a:tab pos="3370263" algn="l"/>
                <a:tab pos="3865563" algn="l"/>
                <a:tab pos="4360863" algn="l"/>
                <a:tab pos="4854575" algn="l"/>
                <a:tab pos="5349875" algn="l"/>
                <a:tab pos="5845175" algn="l"/>
                <a:tab pos="6340475" algn="l"/>
                <a:tab pos="6835775" algn="l"/>
                <a:tab pos="7331075" algn="l"/>
                <a:tab pos="7826375" algn="l"/>
                <a:tab pos="8321675" algn="l"/>
                <a:tab pos="8816975" algn="l"/>
                <a:tab pos="9310688" algn="l"/>
                <a:tab pos="9807575" algn="l"/>
                <a:tab pos="1030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893763" algn="l"/>
                <a:tab pos="1389063" algn="l"/>
                <a:tab pos="1884363" algn="l"/>
                <a:tab pos="2379663" algn="l"/>
                <a:tab pos="2874963" algn="l"/>
                <a:tab pos="3370263" algn="l"/>
                <a:tab pos="3865563" algn="l"/>
                <a:tab pos="4360863" algn="l"/>
                <a:tab pos="4854575" algn="l"/>
                <a:tab pos="5349875" algn="l"/>
                <a:tab pos="5845175" algn="l"/>
                <a:tab pos="6340475" algn="l"/>
                <a:tab pos="6835775" algn="l"/>
                <a:tab pos="7331075" algn="l"/>
                <a:tab pos="7826375" algn="l"/>
                <a:tab pos="8321675" algn="l"/>
                <a:tab pos="8816975" algn="l"/>
                <a:tab pos="9310688" algn="l"/>
                <a:tab pos="9807575" algn="l"/>
                <a:tab pos="1030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893763" algn="l"/>
                <a:tab pos="1389063" algn="l"/>
                <a:tab pos="1884363" algn="l"/>
                <a:tab pos="2379663" algn="l"/>
                <a:tab pos="2874963" algn="l"/>
                <a:tab pos="3370263" algn="l"/>
                <a:tab pos="3865563" algn="l"/>
                <a:tab pos="4360863" algn="l"/>
                <a:tab pos="4854575" algn="l"/>
                <a:tab pos="5349875" algn="l"/>
                <a:tab pos="5845175" algn="l"/>
                <a:tab pos="6340475" algn="l"/>
                <a:tab pos="6835775" algn="l"/>
                <a:tab pos="7331075" algn="l"/>
                <a:tab pos="7826375" algn="l"/>
                <a:tab pos="8321675" algn="l"/>
                <a:tab pos="8816975" algn="l"/>
                <a:tab pos="9310688" algn="l"/>
                <a:tab pos="9807575" algn="l"/>
                <a:tab pos="1030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893763" algn="l"/>
                <a:tab pos="1389063" algn="l"/>
                <a:tab pos="1884363" algn="l"/>
                <a:tab pos="2379663" algn="l"/>
                <a:tab pos="2874963" algn="l"/>
                <a:tab pos="3370263" algn="l"/>
                <a:tab pos="3865563" algn="l"/>
                <a:tab pos="4360863" algn="l"/>
                <a:tab pos="4854575" algn="l"/>
                <a:tab pos="5349875" algn="l"/>
                <a:tab pos="5845175" algn="l"/>
                <a:tab pos="6340475" algn="l"/>
                <a:tab pos="6835775" algn="l"/>
                <a:tab pos="7331075" algn="l"/>
                <a:tab pos="7826375" algn="l"/>
                <a:tab pos="8321675" algn="l"/>
                <a:tab pos="8816975" algn="l"/>
                <a:tab pos="9310688" algn="l"/>
                <a:tab pos="9807575" algn="l"/>
                <a:tab pos="1030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4400" b="1"/>
              <a:t>Rumus terjadinya korupsi: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30000"/>
            </a:gs>
            <a:gs pos="100000">
              <a:srgbClr val="76030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583567" y="540047"/>
          <a:ext cx="7938382" cy="555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 rot="20901599">
            <a:off x="30163" y="4600575"/>
            <a:ext cx="2682875" cy="5762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0788" tIns="50394" rIns="100788" bIns="503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48945" eaLnBrk="1" hangingPunct="1">
              <a:defRPr/>
            </a:pPr>
            <a:r>
              <a:rPr lang="id-ID" sz="3100" smtClean="0">
                <a:sym typeface="Gill Sans" pitchFamily="-107" charset="0"/>
              </a:rPr>
              <a:t>solusi</a:t>
            </a:r>
          </a:p>
        </p:txBody>
      </p:sp>
      <p:sp>
        <p:nvSpPr>
          <p:cNvPr id="10" name="Rectangle 9"/>
          <p:cNvSpPr/>
          <p:nvPr/>
        </p:nvSpPr>
        <p:spPr>
          <a:xfrm rot="20901599">
            <a:off x="228600" y="314325"/>
            <a:ext cx="2682875" cy="10525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0788" tIns="50394" rIns="100788" bIns="503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48945" eaLnBrk="1" hangingPunct="1">
              <a:defRPr/>
            </a:pPr>
            <a:r>
              <a:rPr lang="id-ID" sz="3100" smtClean="0">
                <a:sym typeface="Gill Sans" pitchFamily="-107" charset="0"/>
              </a:rPr>
              <a:t>Penyebab korupsi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706191" y="1160448"/>
          <a:ext cx="6906392" cy="595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 rot="20901599">
            <a:off x="307975" y="5076825"/>
            <a:ext cx="2682875" cy="5762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0788" tIns="50394" rIns="100788" bIns="503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48945" eaLnBrk="1" hangingPunct="1">
              <a:defRPr/>
            </a:pPr>
            <a:r>
              <a:rPr lang="id-ID" sz="3100" smtClean="0">
                <a:sym typeface="Gill Sans" pitchFamily="-107" charset="0"/>
              </a:rPr>
              <a:t>solusi</a:t>
            </a:r>
          </a:p>
        </p:txBody>
      </p:sp>
      <p:sp>
        <p:nvSpPr>
          <p:cNvPr id="9" name="Rectangle 8"/>
          <p:cNvSpPr/>
          <p:nvPr/>
        </p:nvSpPr>
        <p:spPr>
          <a:xfrm rot="20901599">
            <a:off x="387350" y="552450"/>
            <a:ext cx="2682875" cy="10525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0788" tIns="50394" rIns="100788" bIns="503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48945" eaLnBrk="1" hangingPunct="1">
              <a:defRPr/>
            </a:pPr>
            <a:r>
              <a:rPr lang="id-ID" sz="3100" smtClean="0">
                <a:sym typeface="Gill Sans" pitchFamily="-107" charset="0"/>
              </a:rPr>
              <a:t>Penyebab korupsi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3592513" y="3297238"/>
            <a:ext cx="2667000" cy="2185987"/>
            <a:chOff x="0" y="0"/>
            <a:chExt cx="2167" cy="1776"/>
          </a:xfrm>
        </p:grpSpPr>
        <p:sp>
          <p:nvSpPr>
            <p:cNvPr id="2" name="Oval 1"/>
            <p:cNvSpPr/>
            <p:nvPr/>
          </p:nvSpPr>
          <p:spPr bwMode="auto">
            <a:xfrm>
              <a:off x="0" y="0"/>
              <a:ext cx="1896" cy="1776"/>
            </a:xfrm>
            <a:prstGeom prst="ellipse">
              <a:avLst/>
            </a:prstGeom>
            <a:solidFill>
              <a:srgbClr val="3E691D"/>
            </a:solidFill>
            <a:ln w="38100">
              <a:solidFill>
                <a:srgbClr val="FFFFFF"/>
              </a:solidFill>
              <a:round/>
            </a:ln>
            <a:effectLst>
              <a:outerShdw blurRad="127000" dist="76199" dir="1499951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en-US" altLang="en-US" smtClean="0">
                <a:latin typeface="Gill Sans" pitchFamily="-107" charset="0"/>
                <a:ea typeface="ヒラギノ角ゴ ProN W3" pitchFamily="-107" charset="-128"/>
                <a:sym typeface="Gill Sans" pitchFamily="-107" charset="0"/>
              </a:endParaRPr>
            </a:p>
          </p:txBody>
        </p:sp>
        <p:sp>
          <p:nvSpPr>
            <p:cNvPr id="24578" name="Rectangle 2"/>
            <p:cNvSpPr/>
            <p:nvPr/>
          </p:nvSpPr>
          <p:spPr bwMode="auto">
            <a:xfrm>
              <a:off x="311" y="560"/>
              <a:ext cx="1856" cy="656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1499951" algn="ctr" rotWithShape="0">
                <a:srgbClr val="80808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0480" defTabSz="448945" eaLnBrk="1" hangingPunct="1">
                <a:defRPr/>
              </a:pPr>
              <a:r>
                <a:rPr lang="en-US" sz="3700">
                  <a:solidFill>
                    <a:srgbClr val="FFFFFF"/>
                  </a:solidFill>
                  <a:latin typeface="Gill Sans" pitchFamily="-107" charset="0"/>
                  <a:sym typeface="Gill Sans" pitchFamily="-107" charset="0"/>
                </a:rPr>
                <a:t>Perilaku</a:t>
              </a:r>
            </a:p>
          </p:txBody>
        </p:sp>
      </p:grp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-68263" y="0"/>
            <a:ext cx="10217151" cy="836613"/>
          </a:xfrm>
          <a:prstGeom prst="rect">
            <a:avLst/>
          </a:prstGeom>
          <a:solidFill>
            <a:srgbClr val="66B13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3135313" y="53975"/>
            <a:ext cx="3883025" cy="2049463"/>
            <a:chOff x="211" y="330"/>
            <a:chExt cx="3564" cy="1776"/>
          </a:xfrm>
        </p:grpSpPr>
        <p:sp>
          <p:nvSpPr>
            <p:cNvPr id="3" name="Oval 5"/>
            <p:cNvSpPr/>
            <p:nvPr/>
          </p:nvSpPr>
          <p:spPr bwMode="auto">
            <a:xfrm>
              <a:off x="211" y="330"/>
              <a:ext cx="3144" cy="1776"/>
            </a:xfrm>
            <a:prstGeom prst="ellipse">
              <a:avLst/>
            </a:prstGeom>
            <a:solidFill>
              <a:srgbClr val="26702D"/>
            </a:solidFill>
            <a:ln w="38100">
              <a:solidFill>
                <a:srgbClr val="FFFFFF"/>
              </a:solidFill>
              <a:round/>
            </a:ln>
            <a:effectLst>
              <a:outerShdw blurRad="127000" dist="76199" dir="1499951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en-US" altLang="en-US" smtClean="0">
                <a:latin typeface="Gill Sans" pitchFamily="-107" charset="0"/>
                <a:ea typeface="ヒラギノ角ゴ ProN W3" pitchFamily="-107" charset="-128"/>
                <a:sym typeface="Gill Sans" pitchFamily="-107" charset="0"/>
              </a:endParaRPr>
            </a:p>
          </p:txBody>
        </p:sp>
        <p:sp>
          <p:nvSpPr>
            <p:cNvPr id="24582" name="Rectangle 6"/>
            <p:cNvSpPr/>
            <p:nvPr/>
          </p:nvSpPr>
          <p:spPr bwMode="auto">
            <a:xfrm>
              <a:off x="703" y="336"/>
              <a:ext cx="3072" cy="124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1499951" algn="ctr" rotWithShape="0">
                <a:srgbClr val="80808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01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en-US" altLang="en-US" sz="3700" smtClean="0">
                <a:solidFill>
                  <a:srgbClr val="FFFFFF"/>
                </a:solidFill>
                <a:latin typeface="Gill Sans" pitchFamily="-107" charset="0"/>
                <a:sym typeface="Gill Sans" pitchFamily="-107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en-US" sz="3700" smtClean="0">
                  <a:solidFill>
                    <a:srgbClr val="FFFFFF"/>
                  </a:solidFill>
                  <a:latin typeface="Gill Sans" pitchFamily="-107" charset="0"/>
                  <a:sym typeface="Gill Sans" pitchFamily="-107" charset="0"/>
                </a:rPr>
                <a:t>Pencegahan   Korupsi</a:t>
              </a:r>
            </a:p>
          </p:txBody>
        </p:sp>
      </p:grp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154113" y="1082675"/>
            <a:ext cx="2819400" cy="2185988"/>
            <a:chOff x="0" y="0"/>
            <a:chExt cx="2291" cy="1776"/>
          </a:xfrm>
        </p:grpSpPr>
        <p:sp>
          <p:nvSpPr>
            <p:cNvPr id="4" name="Oval 8"/>
            <p:cNvSpPr/>
            <p:nvPr/>
          </p:nvSpPr>
          <p:spPr bwMode="auto">
            <a:xfrm>
              <a:off x="0" y="0"/>
              <a:ext cx="1896" cy="1776"/>
            </a:xfrm>
            <a:prstGeom prst="ellipse">
              <a:avLst/>
            </a:prstGeom>
            <a:solidFill>
              <a:srgbClr val="416E1F"/>
            </a:solidFill>
            <a:ln w="38100">
              <a:solidFill>
                <a:srgbClr val="FFFFFF"/>
              </a:solidFill>
              <a:round/>
            </a:ln>
            <a:effectLst>
              <a:outerShdw blurRad="127000" dist="76199" dir="1499951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en-US" altLang="en-US" smtClean="0">
                <a:latin typeface="Gill Sans" pitchFamily="-107" charset="0"/>
                <a:ea typeface="ヒラギノ角ゴ ProN W3" pitchFamily="-107" charset="-128"/>
                <a:sym typeface="Gill Sans" pitchFamily="-107" charset="0"/>
              </a:endParaRPr>
            </a:p>
          </p:txBody>
        </p:sp>
        <p:sp>
          <p:nvSpPr>
            <p:cNvPr id="24585" name="Rectangle 9"/>
            <p:cNvSpPr/>
            <p:nvPr/>
          </p:nvSpPr>
          <p:spPr bwMode="auto">
            <a:xfrm>
              <a:off x="435" y="567"/>
              <a:ext cx="1856" cy="65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1499951" algn="ctr" rotWithShape="0">
                <a:srgbClr val="80808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0480" defTabSz="448945" eaLnBrk="1" hangingPunct="1">
                <a:defRPr/>
              </a:pPr>
              <a:r>
                <a:rPr lang="en-US" sz="3700">
                  <a:solidFill>
                    <a:srgbClr val="FFFFFF"/>
                  </a:solidFill>
                  <a:latin typeface="Gill Sans" pitchFamily="-107" charset="0"/>
                  <a:sym typeface="Gill Sans" pitchFamily="-107" charset="0"/>
                </a:rPr>
                <a:t>Sistem</a:t>
              </a:r>
            </a:p>
          </p:txBody>
        </p:sp>
      </p:grpSp>
      <p:grpSp>
        <p:nvGrpSpPr>
          <p:cNvPr id="17414" name="Group 13"/>
          <p:cNvGrpSpPr>
            <a:grpSpLocks/>
          </p:cNvGrpSpPr>
          <p:nvPr/>
        </p:nvGrpSpPr>
        <p:grpSpPr bwMode="auto">
          <a:xfrm>
            <a:off x="6103938" y="1249363"/>
            <a:ext cx="2746375" cy="2185987"/>
            <a:chOff x="0" y="0"/>
            <a:chExt cx="2232" cy="1776"/>
          </a:xfrm>
        </p:grpSpPr>
        <p:sp>
          <p:nvSpPr>
            <p:cNvPr id="5" name="Oval 11"/>
            <p:cNvSpPr/>
            <p:nvPr/>
          </p:nvSpPr>
          <p:spPr bwMode="auto">
            <a:xfrm>
              <a:off x="0" y="0"/>
              <a:ext cx="1897" cy="1776"/>
            </a:xfrm>
            <a:prstGeom prst="ellipse">
              <a:avLst/>
            </a:prstGeom>
            <a:solidFill>
              <a:srgbClr val="3E691D"/>
            </a:solidFill>
            <a:ln w="38100">
              <a:solidFill>
                <a:srgbClr val="FFFFFF"/>
              </a:solidFill>
              <a:round/>
            </a:ln>
            <a:effectLst>
              <a:outerShdw blurRad="127000" dist="76199" dir="1499951" algn="ctr" rotWithShape="0">
                <a:srgbClr val="808080">
                  <a:alpha val="75000"/>
                </a:srgbClr>
              </a:outerShdw>
            </a:effec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en-US" altLang="en-US" smtClean="0">
                <a:latin typeface="Gill Sans" pitchFamily="-107" charset="0"/>
                <a:ea typeface="ヒラギノ角ゴ ProN W3" pitchFamily="-107" charset="-128"/>
                <a:sym typeface="Gill Sans" pitchFamily="-107" charset="0"/>
              </a:endParaRPr>
            </a:p>
          </p:txBody>
        </p:sp>
        <p:sp>
          <p:nvSpPr>
            <p:cNvPr id="24588" name="Rectangle 12"/>
            <p:cNvSpPr/>
            <p:nvPr/>
          </p:nvSpPr>
          <p:spPr bwMode="auto">
            <a:xfrm>
              <a:off x="375" y="504"/>
              <a:ext cx="1857" cy="65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1499951" algn="ctr" rotWithShape="0">
                <a:srgbClr val="80808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0480" defTabSz="448945" eaLnBrk="1" hangingPunct="1">
                <a:defRPr/>
              </a:pPr>
              <a:r>
                <a:rPr lang="en-US" sz="3700">
                  <a:solidFill>
                    <a:srgbClr val="FFFFFF"/>
                  </a:solidFill>
                  <a:latin typeface="Gill Sans" pitchFamily="-107" charset="0"/>
                  <a:sym typeface="Gill Sans" pitchFamily="-107" charset="0"/>
                </a:rPr>
                <a:t>Budaya</a:t>
              </a:r>
            </a:p>
          </p:txBody>
        </p:sp>
      </p:grpSp>
      <p:sp>
        <p:nvSpPr>
          <p:cNvPr id="23559" name="AutoShape 14"/>
          <p:cNvSpPr>
            <a:spLocks noChangeArrowheads="1"/>
          </p:cNvSpPr>
          <p:nvPr/>
        </p:nvSpPr>
        <p:spPr bwMode="auto">
          <a:xfrm>
            <a:off x="3721100" y="2017713"/>
            <a:ext cx="2401888" cy="463550"/>
          </a:xfrm>
          <a:prstGeom prst="leftRightArrow">
            <a:avLst>
              <a:gd name="adj1" fmla="val 28843"/>
              <a:gd name="adj2" fmla="val 64433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3560" name="AutoShape 15"/>
          <p:cNvSpPr>
            <a:spLocks noChangeArrowheads="1"/>
          </p:cNvSpPr>
          <p:nvPr/>
        </p:nvSpPr>
        <p:spPr bwMode="auto">
          <a:xfrm rot="2559805">
            <a:off x="2851150" y="3276600"/>
            <a:ext cx="984250" cy="482600"/>
          </a:xfrm>
          <a:prstGeom prst="leftRightArrow">
            <a:avLst>
              <a:gd name="adj1" fmla="val 25870"/>
              <a:gd name="adj2" fmla="val 5804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3561" name="AutoShape 16"/>
          <p:cNvSpPr>
            <a:spLocks noChangeArrowheads="1"/>
          </p:cNvSpPr>
          <p:nvPr/>
        </p:nvSpPr>
        <p:spPr bwMode="auto">
          <a:xfrm rot="8378566">
            <a:off x="5800725" y="3370263"/>
            <a:ext cx="984250" cy="482600"/>
          </a:xfrm>
          <a:prstGeom prst="leftRightArrow">
            <a:avLst>
              <a:gd name="adj1" fmla="val 25870"/>
              <a:gd name="adj2" fmla="val 5804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3562" name="Rectangle 17"/>
          <p:cNvSpPr>
            <a:spLocks noChangeArrowheads="1"/>
          </p:cNvSpPr>
          <p:nvPr/>
        </p:nvSpPr>
        <p:spPr bwMode="auto">
          <a:xfrm>
            <a:off x="3841750" y="2228850"/>
            <a:ext cx="28749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Saling Mempengaruhi</a:t>
            </a: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 rot="-5400000">
            <a:off x="792163" y="4543425"/>
            <a:ext cx="2884488" cy="452437"/>
          </a:xfrm>
          <a:prstGeom prst="rightArrow">
            <a:avLst>
              <a:gd name="adj1" fmla="val 32611"/>
              <a:gd name="adj2" fmla="val 73495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 rot="-5400000">
            <a:off x="6059488" y="4581525"/>
            <a:ext cx="2755900" cy="542925"/>
          </a:xfrm>
          <a:prstGeom prst="rightArrow">
            <a:avLst>
              <a:gd name="adj1" fmla="val 28259"/>
              <a:gd name="adj2" fmla="val 49209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 rot="-5400000">
            <a:off x="4484688" y="5595938"/>
            <a:ext cx="649287" cy="541337"/>
          </a:xfrm>
          <a:prstGeom prst="rightArrow">
            <a:avLst>
              <a:gd name="adj1" fmla="val 19111"/>
              <a:gd name="adj2" fmla="val 49298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211263" y="6211888"/>
            <a:ext cx="7392987" cy="1071562"/>
            <a:chOff x="0" y="0"/>
            <a:chExt cx="6008" cy="872"/>
          </a:xfrm>
        </p:grpSpPr>
        <p:sp>
          <p:nvSpPr>
            <p:cNvPr id="17423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6008" cy="872"/>
            </a:xfrm>
            <a:prstGeom prst="roundRect">
              <a:avLst>
                <a:gd name="adj" fmla="val 13759"/>
              </a:avLst>
            </a:prstGeom>
            <a:solidFill>
              <a:srgbClr val="2B471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en-US" altLang="en-US"/>
            </a:p>
          </p:txBody>
        </p:sp>
        <p:sp>
          <p:nvSpPr>
            <p:cNvPr id="7" name="Rectangle 22"/>
            <p:cNvSpPr/>
            <p:nvPr/>
          </p:nvSpPr>
          <p:spPr bwMode="auto">
            <a:xfrm>
              <a:off x="148" y="99"/>
              <a:ext cx="5719" cy="6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defTabSz="448945" eaLnBrk="1" hangingPunct="1">
                <a:defRPr/>
              </a:pPr>
              <a:r>
                <a:rPr lang="en-US" sz="5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pitchFamily="-107" charset="0"/>
                  <a:sym typeface="Gill Sans" pitchFamily="-107" charset="0"/>
                </a:rPr>
                <a:t>        Tunas Integritas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75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75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75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75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75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75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75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  <p:bldP spid="23561" grpId="0" animBg="1"/>
      <p:bldP spid="23562" grpId="0"/>
      <p:bldP spid="24594" grpId="0" animBg="1"/>
      <p:bldP spid="24594" grpId="1" animBg="1"/>
      <p:bldP spid="24595" grpId="0" animBg="1"/>
      <p:bldP spid="24595" grpId="1" animBg="1"/>
      <p:bldP spid="24596" grpId="0" animBg="1"/>
      <p:bldP spid="2459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ChangeArrowheads="1"/>
          </p:cNvSpPr>
          <p:nvPr/>
        </p:nvSpPr>
        <p:spPr bwMode="auto">
          <a:xfrm>
            <a:off x="673100" y="1241425"/>
            <a:ext cx="88915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8" tIns="50394" rIns="100788" bIns="50394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7900">
                <a:solidFill>
                  <a:srgbClr val="0070C0"/>
                </a:solidFill>
                <a:latin typeface="Calibri" panose="020F0502020204030204" pitchFamily="34" charset="0"/>
              </a:rPr>
              <a:t>Ada apa dengan </a:t>
            </a:r>
            <a:r>
              <a:rPr lang="id-ID" altLang="en-US" sz="7900" b="1">
                <a:solidFill>
                  <a:srgbClr val="0070C0"/>
                </a:solidFill>
                <a:latin typeface="Calibri" panose="020F0502020204030204" pitchFamily="34" charset="0"/>
              </a:rPr>
              <a:t> INTEGRITAS </a:t>
            </a:r>
            <a:r>
              <a:rPr lang="id-ID" altLang="en-US" sz="790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  <a:endParaRPr lang="id-ID" altLang="en-US" sz="53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1650" y="1389063"/>
            <a:ext cx="9059863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078" rIns="0" bIns="0"/>
          <a:lstStyle>
            <a:lvl1pPr marL="330200" indent="-33020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4488" algn="l"/>
                <a:tab pos="8413750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4488" algn="l"/>
                <a:tab pos="8413750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4488" algn="l"/>
                <a:tab pos="8413750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4488" algn="l"/>
                <a:tab pos="8413750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4488" algn="l"/>
                <a:tab pos="8413750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4488" algn="l"/>
                <a:tab pos="8413750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4488" algn="l"/>
                <a:tab pos="8413750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4488" algn="l"/>
                <a:tab pos="8413750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4488" algn="l"/>
                <a:tab pos="8413750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Aft>
                <a:spcPts val="1425"/>
              </a:spcAft>
              <a:buFont typeface="Times New Roman" panose="02020603050405020304" pitchFamily="18" charset="0"/>
              <a:buChar char="•"/>
            </a:pPr>
            <a:r>
              <a:rPr lang="en-US" altLang="en-US" sz="2900"/>
              <a:t>Berkaitan dengan konsistensi dalam bersikap dengan nilai-nilai, prinsip dan tujuan. bersifat  holistik     Sumber-sumber Nilai </a:t>
            </a:r>
          </a:p>
          <a:p>
            <a:pPr eaLnBrk="1" hangingPunct="1">
              <a:spcAft>
                <a:spcPts val="1425"/>
              </a:spcAft>
              <a:buFont typeface="Arial" panose="020B0604020202020204" pitchFamily="34" charset="0"/>
              <a:buNone/>
            </a:pPr>
            <a:endParaRPr lang="en-US" altLang="en-US" sz="2900"/>
          </a:p>
          <a:p>
            <a:pPr eaLnBrk="1" hangingPunct="1">
              <a:spcAft>
                <a:spcPts val="1425"/>
              </a:spcAft>
              <a:buFont typeface="Times New Roman" panose="02020603050405020304" pitchFamily="18" charset="0"/>
              <a:buChar char="•"/>
            </a:pPr>
            <a:endParaRPr lang="en-US" altLang="en-US" sz="2900"/>
          </a:p>
          <a:p>
            <a:pPr eaLnBrk="1" hangingPunct="1">
              <a:spcAft>
                <a:spcPts val="1425"/>
              </a:spcAft>
              <a:buFont typeface="Times New Roman" panose="02020603050405020304" pitchFamily="18" charset="0"/>
              <a:buChar char="•"/>
            </a:pPr>
            <a:r>
              <a:rPr lang="en-US" altLang="en-US" sz="2900"/>
              <a:t>Sering dikaitkan dengan kualitas rasa kejujuran dan kebenaran sebagai motivasi dalam bertindak </a:t>
            </a:r>
          </a:p>
          <a:p>
            <a:pPr eaLnBrk="1" hangingPunct="1">
              <a:spcAft>
                <a:spcPts val="1425"/>
              </a:spcAft>
              <a:buFont typeface="Times New Roman" panose="02020603050405020304" pitchFamily="18" charset="0"/>
              <a:buChar char="•"/>
            </a:pPr>
            <a:r>
              <a:rPr lang="en-US" altLang="en-US" sz="2900"/>
              <a:t>Secara etimologi, “integritas” berasal dari bahasa latin “integer” yang berarti keutuhan atau kelengkapan. </a:t>
            </a:r>
          </a:p>
          <a:p>
            <a:pPr eaLnBrk="1" hangingPunct="1">
              <a:spcAft>
                <a:spcPts val="1425"/>
              </a:spcAft>
              <a:buFont typeface="Arial" panose="020B0604020202020204" pitchFamily="34" charset="0"/>
              <a:buNone/>
            </a:pPr>
            <a:endParaRPr lang="en-US" altLang="en-US" sz="290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939800"/>
            <a:ext cx="10080625" cy="53975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96875" y="0"/>
            <a:ext cx="90582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5" tIns="46797" rIns="89995" bIns="46797" anchor="ctr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 INTEGRITAS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252413"/>
            <a:ext cx="15113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4503738" y="2789238"/>
            <a:ext cx="3175" cy="11604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4506913" y="2862263"/>
            <a:ext cx="312737" cy="31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5551488" y="2398713"/>
            <a:ext cx="15462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5" tIns="44998" rIns="89995" bIns="44998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Agama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Falsafah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Ideologi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Budaya</a:t>
            </a:r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506913" y="3168650"/>
            <a:ext cx="32702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506913" y="3541713"/>
            <a:ext cx="312737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506913" y="3897313"/>
            <a:ext cx="32702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763" y="-107950"/>
            <a:ext cx="10523538" cy="765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016125"/>
            <a:ext cx="10080625" cy="57483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8" tIns="50394" rIns="100788" bIns="5039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id-ID" altLang="en-US" smtClean="0">
              <a:solidFill>
                <a:srgbClr val="FFFFFF"/>
              </a:solidFill>
              <a:sym typeface="Gill Sans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587375"/>
            <a:ext cx="9844087" cy="1260475"/>
          </a:xfrm>
          <a:ln>
            <a:miter/>
          </a:ln>
        </p:spPr>
        <p:txBody>
          <a:bodyPr>
            <a:normAutofit fontScale="90000"/>
          </a:bodyPr>
          <a:lstStyle/>
          <a:p>
            <a:pPr defTabSz="448945">
              <a:buClr>
                <a:srgbClr val="000000"/>
              </a:buClr>
              <a:defRPr/>
            </a:pPr>
            <a:r>
              <a:rPr lang="id-ID" sz="4000" smtClean="0">
                <a:sym typeface="Gill Sans" pitchFamily="-107" charset="0"/>
              </a:rPr>
              <a:t>ANTIKORUPSI = INTEGRITAS = KARAKTER </a:t>
            </a:r>
            <a:r>
              <a:rPr lang="id-ID" sz="2600" smtClean="0">
                <a:sym typeface="Gill Sans" pitchFamily="-107" charset="0"/>
              </a:rPr>
              <a:t>(Semua sikap/tindakan menghindari, melawan, </a:t>
            </a:r>
            <a:br>
              <a:rPr lang="id-ID" sz="2600" smtClean="0">
                <a:sym typeface="Gill Sans" pitchFamily="-107" charset="0"/>
              </a:rPr>
            </a:br>
            <a:r>
              <a:rPr lang="id-ID" sz="2600" smtClean="0">
                <a:sym typeface="Gill Sans" pitchFamily="-107" charset="0"/>
              </a:rPr>
              <a:t>           memberantas,   mencegah korupsi, )</a:t>
            </a:r>
            <a:br>
              <a:rPr lang="id-ID" sz="2600" smtClean="0">
                <a:sym typeface="Gill Sans" pitchFamily="-107" charset="0"/>
              </a:rPr>
            </a:br>
            <a:r>
              <a:rPr lang="id-ID" sz="2600" smtClean="0">
                <a:sym typeface="Gill Sans" pitchFamily="-107" charset="0"/>
              </a:rPr>
              <a:t>    </a:t>
            </a:r>
          </a:p>
        </p:txBody>
      </p:sp>
      <p:grpSp>
        <p:nvGrpSpPr>
          <p:cNvPr id="21508" name="Group 14"/>
          <p:cNvGrpSpPr>
            <a:grpSpLocks/>
          </p:cNvGrpSpPr>
          <p:nvPr/>
        </p:nvGrpSpPr>
        <p:grpSpPr bwMode="auto">
          <a:xfrm>
            <a:off x="2047875" y="2125663"/>
            <a:ext cx="7446963" cy="4052887"/>
            <a:chOff x="1785918" y="2143116"/>
            <a:chExt cx="6755274" cy="3676572"/>
          </a:xfrm>
        </p:grpSpPr>
        <p:sp>
          <p:nvSpPr>
            <p:cNvPr id="21511" name="AutoShape 3"/>
            <p:cNvSpPr>
              <a:spLocks noChangeArrowheads="1"/>
            </p:cNvSpPr>
            <p:nvPr/>
          </p:nvSpPr>
          <p:spPr bwMode="auto">
            <a:xfrm>
              <a:off x="4206417" y="4204051"/>
              <a:ext cx="2250204" cy="130110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id-ID" altLang="en-US"/>
            </a:p>
          </p:txBody>
        </p:sp>
        <p:sp>
          <p:nvSpPr>
            <p:cNvPr id="21512" name="AutoShape 4"/>
            <p:cNvSpPr>
              <a:spLocks noChangeArrowheads="1"/>
            </p:cNvSpPr>
            <p:nvPr/>
          </p:nvSpPr>
          <p:spPr bwMode="auto">
            <a:xfrm>
              <a:off x="3571868" y="2571744"/>
              <a:ext cx="2271840" cy="1374405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id-ID" altLang="en-US"/>
            </a:p>
          </p:txBody>
        </p:sp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1785918" y="2143116"/>
              <a:ext cx="1730940" cy="604842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bg1"/>
              </a:solidFill>
              <a:miter lim="800000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>
              <a:lvl1pPr defTabSz="100647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37931725" indent="-37474525" defTabSz="100647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spcAft>
                  <a:spcPts val="1100"/>
                </a:spcAft>
                <a:defRPr/>
              </a:pPr>
              <a:r>
                <a:rPr lang="id-ID" sz="3100" smtClean="0">
                  <a:solidFill>
                    <a:schemeClr val="bg1"/>
                  </a:solidFill>
                  <a:sym typeface="Gill Sans" pitchFamily="-107" charset="0"/>
                </a:rPr>
                <a:t>Integritas</a:t>
              </a:r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6572643" y="5214846"/>
              <a:ext cx="1968549" cy="60484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 defTabSz="100647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37931725" indent="-37474525" defTabSz="100647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spcAft>
                  <a:spcPts val="1100"/>
                </a:spcAft>
                <a:defRPr/>
              </a:pPr>
              <a:r>
                <a:rPr lang="id-ID" sz="3600" smtClean="0">
                  <a:solidFill>
                    <a:srgbClr val="FF0000"/>
                  </a:solidFill>
                  <a:sym typeface="Gill Sans" pitchFamily="-107" charset="0"/>
                </a:rPr>
                <a:t>Korupsi</a:t>
              </a:r>
            </a:p>
          </p:txBody>
        </p:sp>
        <p:sp>
          <p:nvSpPr>
            <p:cNvPr id="21515" name="Text Box 7"/>
            <p:cNvSpPr txBox="1">
              <a:spLocks noChangeArrowheads="1"/>
            </p:cNvSpPr>
            <p:nvPr/>
          </p:nvSpPr>
          <p:spPr bwMode="auto">
            <a:xfrm>
              <a:off x="4071934" y="3429000"/>
              <a:ext cx="1709289" cy="119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00488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defTabSz="100488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defTabSz="100488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defTabSz="100488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defTabSz="100488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10048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10048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10048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10048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spcAft>
                  <a:spcPts val="1100"/>
                </a:spcAft>
                <a:buFont typeface="Arial" panose="020B0604020202020204" pitchFamily="34" charset="0"/>
                <a:buNone/>
              </a:pPr>
              <a:r>
                <a:rPr lang="id-ID" altLang="en-US" sz="9700" b="1">
                  <a:solidFill>
                    <a:srgbClr val="FFFF00"/>
                  </a:solidFill>
                  <a:latin typeface="Calibri" panose="020F0502020204030204" pitchFamily="34" charset="0"/>
                </a:rPr>
                <a:t>VS</a:t>
              </a:r>
              <a:endParaRPr lang="id-ID" altLang="en-US" sz="970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088188" y="7245350"/>
            <a:ext cx="2824162" cy="314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788" tIns="50394" rIns="100788" bIns="50394"/>
          <a:lstStyle>
            <a:lvl1pPr defTabSz="10064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 defTabSz="10064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Aft>
                <a:spcPts val="1100"/>
              </a:spcAft>
              <a:defRPr/>
            </a:pPr>
            <a:r>
              <a:rPr lang="id-ID" sz="1300" smtClean="0">
                <a:solidFill>
                  <a:srgbClr val="FF0000"/>
                </a:solidFill>
                <a:sym typeface="Gill Sans" pitchFamily="-107" charset="0"/>
              </a:rPr>
              <a:t>Sumber : Bahan diskusi KPK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5422900"/>
            <a:ext cx="4567238" cy="2132013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00788" tIns="50394" rIns="100788" bIns="503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48945" eaLnBrk="1" hangingPunct="1">
              <a:defRPr/>
            </a:pPr>
            <a:r>
              <a:rPr lang="id-ID" sz="4900" smtClean="0">
                <a:solidFill>
                  <a:schemeClr val="bg1"/>
                </a:solidFill>
                <a:sym typeface="Gill Sans" pitchFamily="-107" charset="0"/>
              </a:rPr>
              <a:t>Integritas</a:t>
            </a:r>
            <a:r>
              <a:rPr lang="id-ID" sz="3100" smtClean="0">
                <a:solidFill>
                  <a:schemeClr val="bg1"/>
                </a:solidFill>
                <a:sym typeface="Gill Sans" pitchFamily="-107" charset="0"/>
              </a:rPr>
              <a:t> </a:t>
            </a:r>
          </a:p>
          <a:p>
            <a:pPr defTabSz="448945" eaLnBrk="1" hangingPunct="1">
              <a:defRPr/>
            </a:pPr>
            <a:r>
              <a:rPr lang="id-ID" sz="3100" smtClean="0">
                <a:solidFill>
                  <a:schemeClr val="bg1"/>
                </a:solidFill>
                <a:sym typeface="Gill Sans" pitchFamily="-107" charset="0"/>
              </a:rPr>
              <a:t>(</a:t>
            </a:r>
            <a:r>
              <a:rPr lang="id-ID" sz="2600" smtClean="0">
                <a:solidFill>
                  <a:schemeClr val="bg1"/>
                </a:solidFill>
                <a:sym typeface="Gill Sans" pitchFamily="-107" charset="0"/>
              </a:rPr>
              <a:t>Kesatuan atau keselarasan antara pikiran, kata, perbuatan dan hati nurani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"/>
          <p:cNvSpPr>
            <a:spLocks noChangeArrowheads="1"/>
          </p:cNvSpPr>
          <p:nvPr/>
        </p:nvSpPr>
        <p:spPr bwMode="auto">
          <a:xfrm>
            <a:off x="673100" y="1241425"/>
            <a:ext cx="889158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8" tIns="50394" rIns="100788" bIns="50394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6000" b="1">
                <a:solidFill>
                  <a:srgbClr val="0070C0"/>
                </a:solidFill>
                <a:latin typeface="Calibri" panose="020F0502020204030204" pitchFamily="34" charset="0"/>
              </a:rPr>
              <a:t>“Bersatunya antara kejujuran </a:t>
            </a:r>
            <a:r>
              <a:rPr lang="id-ID" altLang="en-US" sz="6000" b="1">
                <a:solidFill>
                  <a:srgbClr val="FF0000"/>
                </a:solidFill>
                <a:latin typeface="Calibri" panose="020F0502020204030204" pitchFamily="34" charset="0"/>
              </a:rPr>
              <a:t>(1)</a:t>
            </a:r>
            <a:r>
              <a:rPr lang="id-ID" altLang="en-US" sz="6000" b="1">
                <a:solidFill>
                  <a:srgbClr val="0070C0"/>
                </a:solidFill>
                <a:latin typeface="Calibri" panose="020F0502020204030204" pitchFamily="34" charset="0"/>
              </a:rPr>
              <a:t>, konsisten </a:t>
            </a:r>
            <a:r>
              <a:rPr lang="id-ID" altLang="en-US" sz="6000" b="1">
                <a:solidFill>
                  <a:srgbClr val="FFFF00"/>
                </a:solidFill>
                <a:latin typeface="Calibri" panose="020F0502020204030204" pitchFamily="34" charset="0"/>
              </a:rPr>
              <a:t>(2)</a:t>
            </a:r>
            <a:r>
              <a:rPr lang="id-ID" altLang="en-US" sz="6000" b="1">
                <a:solidFill>
                  <a:srgbClr val="0070C0"/>
                </a:solidFill>
                <a:latin typeface="Calibri" panose="020F0502020204030204" pitchFamily="34" charset="0"/>
              </a:rPr>
              <a:t>, dan keberanian </a:t>
            </a:r>
            <a:r>
              <a:rPr lang="id-ID" altLang="en-US" sz="6000" b="1">
                <a:solidFill>
                  <a:srgbClr val="008000"/>
                </a:solidFill>
                <a:latin typeface="Calibri" panose="020F0502020204030204" pitchFamily="34" charset="0"/>
              </a:rPr>
              <a:t>(3)</a:t>
            </a:r>
            <a:r>
              <a:rPr lang="id-ID" altLang="en-US" sz="6000" b="1">
                <a:solidFill>
                  <a:srgbClr val="0070C0"/>
                </a:solidFill>
                <a:latin typeface="Calibri" panose="020F0502020204030204" pitchFamily="34" charset="0"/>
              </a:rPr>
              <a:t> untuk melakukan tindakan benar Tanpa Kompromi”</a:t>
            </a:r>
            <a:r>
              <a:rPr lang="id-ID" altLang="en-US" sz="7900" b="1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088188" y="7245350"/>
            <a:ext cx="2824162" cy="314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788" tIns="50394" rIns="100788" bIns="50394"/>
          <a:lstStyle>
            <a:lvl1pPr defTabSz="10064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 defTabSz="10064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Aft>
                <a:spcPts val="1100"/>
              </a:spcAft>
              <a:defRPr/>
            </a:pPr>
            <a:r>
              <a:rPr lang="id-ID" sz="1300" dirty="0" smtClean="0">
                <a:solidFill>
                  <a:srgbClr val="FF0000"/>
                </a:solidFill>
                <a:sym typeface="Gill Sans" pitchFamily="-107" charset="0"/>
              </a:rPr>
              <a:t>Sumber : Bahan diskusi KPK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503238" y="2627313"/>
            <a:ext cx="92170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8800">
                <a:solidFill>
                  <a:srgbClr val="000000"/>
                </a:solidFill>
                <a:latin typeface="Calibri" panose="020F0502020204030204" pitchFamily="34" charset="0"/>
                <a:ea typeface="Kozuka Gothic Pro H" pitchFamily="34" charset="-128"/>
              </a:rPr>
              <a:t>Semua </a:t>
            </a:r>
            <a:r>
              <a:rPr lang="id-ID" altLang="en-US" sz="8800" b="1">
                <a:solidFill>
                  <a:srgbClr val="FF0000"/>
                </a:solidFill>
                <a:latin typeface="Calibri" panose="020F0502020204030204" pitchFamily="34" charset="0"/>
                <a:ea typeface="Kozuka Gothic Pro H" pitchFamily="34" charset="-128"/>
              </a:rPr>
              <a:t>B   sa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8800" b="1">
                <a:solidFill>
                  <a:srgbClr val="FF0000"/>
                </a:solidFill>
                <a:latin typeface="Calibri" panose="020F0502020204030204" pitchFamily="34" charset="0"/>
                <a:ea typeface="Kozuka Gothic Pro H" pitchFamily="34" charset="-128"/>
              </a:rPr>
              <a:t>    Berantas</a:t>
            </a:r>
            <a:r>
              <a:rPr lang="id-ID" altLang="en-US" sz="8800">
                <a:solidFill>
                  <a:srgbClr val="000000"/>
                </a:solidFill>
                <a:latin typeface="Calibri" panose="020F0502020204030204" pitchFamily="34" charset="0"/>
                <a:ea typeface="Kozuka Gothic Pro H" pitchFamily="34" charset="-128"/>
              </a:rPr>
              <a:t> Korups</a:t>
            </a:r>
            <a:endParaRPr lang="id-ID" altLang="en-US" sz="8800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55575"/>
            <a:ext cx="27686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398713"/>
            <a:ext cx="76358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C:\Users\Sandri Justiana\Downloads\Thumbs Down Stock fr MF 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/>
          <a:stretch>
            <a:fillRect/>
          </a:stretch>
        </p:blipFill>
        <p:spPr bwMode="auto">
          <a:xfrm>
            <a:off x="9072563" y="4284663"/>
            <a:ext cx="11191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ChangeArrowheads="1"/>
          </p:cNvSpPr>
          <p:nvPr/>
        </p:nvSpPr>
        <p:spPr bwMode="auto">
          <a:xfrm>
            <a:off x="673100" y="1241425"/>
            <a:ext cx="889158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8" tIns="50394" rIns="100788" bIns="50394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7900" b="1">
                <a:solidFill>
                  <a:srgbClr val="0070C0"/>
                </a:solidFill>
                <a:latin typeface="Calibri" panose="020F0502020204030204" pitchFamily="34" charset="0"/>
              </a:rPr>
              <a:t>INTEGRITAS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7900">
                <a:solidFill>
                  <a:srgbClr val="0070C0"/>
                </a:solidFill>
                <a:latin typeface="Calibri" panose="020F0502020204030204" pitchFamily="34" charset="0"/>
              </a:rPr>
              <a:t>=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7900">
                <a:solidFill>
                  <a:srgbClr val="0070C0"/>
                </a:solidFill>
                <a:latin typeface="Calibri" panose="020F0502020204030204" pitchFamily="34" charset="0"/>
              </a:rPr>
              <a:t>AKSI - Korupsi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d-ID" altLang="en-US" sz="53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088188" y="7245350"/>
            <a:ext cx="2824162" cy="314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788" tIns="50394" rIns="100788" bIns="50394"/>
          <a:lstStyle>
            <a:lvl1pPr defTabSz="10064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 defTabSz="10064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Aft>
                <a:spcPts val="1100"/>
              </a:spcAft>
              <a:defRPr/>
            </a:pPr>
            <a:r>
              <a:rPr lang="id-ID" sz="1300" dirty="0" smtClean="0">
                <a:solidFill>
                  <a:srgbClr val="FF0000"/>
                </a:solidFill>
                <a:sym typeface="Gill Sans" pitchFamily="-107" charset="0"/>
              </a:rPr>
              <a:t>Sumber : Bahan diskusi KPK :2012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ChangeArrowheads="1"/>
          </p:cNvSpPr>
          <p:nvPr/>
        </p:nvSpPr>
        <p:spPr bwMode="auto">
          <a:xfrm>
            <a:off x="673100" y="1241425"/>
            <a:ext cx="889158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8" tIns="50394" rIns="100788" bIns="50394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7900" b="1">
                <a:solidFill>
                  <a:srgbClr val="0070C0"/>
                </a:solidFill>
                <a:latin typeface="Calibri" panose="020F0502020204030204" pitchFamily="34" charset="0"/>
              </a:rPr>
              <a:t>INTEGRITAS 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6000" b="1">
                <a:solidFill>
                  <a:srgbClr val="0070C0"/>
                </a:solidFill>
                <a:latin typeface="Calibri" panose="020F0502020204030204" pitchFamily="34" charset="0"/>
              </a:rPr>
              <a:t>(Akuntabilitas + Kompetensi + Sistem Integritas + Interaksi) - Korupsi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d-ID" altLang="en-US" sz="53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088188" y="7245350"/>
            <a:ext cx="2824162" cy="314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788" tIns="50394" rIns="100788" bIns="50394"/>
          <a:lstStyle>
            <a:lvl1pPr defTabSz="10064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 defTabSz="10064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Aft>
                <a:spcPts val="1100"/>
              </a:spcAft>
              <a:defRPr/>
            </a:pPr>
            <a:r>
              <a:rPr lang="id-ID" sz="1300" smtClean="0">
                <a:solidFill>
                  <a:srgbClr val="FF0000"/>
                </a:solidFill>
                <a:sym typeface="Gill Sans" pitchFamily="-107" charset="0"/>
              </a:rPr>
              <a:t>Sumber : Bahan diskusi KPK :2012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ChangeArrowheads="1"/>
          </p:cNvSpPr>
          <p:nvPr/>
        </p:nvSpPr>
        <p:spPr bwMode="auto">
          <a:xfrm>
            <a:off x="673100" y="-106363"/>
            <a:ext cx="88915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8" tIns="50394" rIns="100788" bIns="50394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7900" b="1">
                <a:solidFill>
                  <a:srgbClr val="0070C0"/>
                </a:solidFill>
                <a:latin typeface="Calibri" panose="020F0502020204030204" pitchFamily="34" charset="0"/>
              </a:rPr>
              <a:t>INTEGRITAS 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6000" b="1">
                <a:solidFill>
                  <a:srgbClr val="0070C0"/>
                </a:solidFill>
                <a:latin typeface="Calibri" panose="020F0502020204030204" pitchFamily="34" charset="0"/>
              </a:rPr>
              <a:t>Berpikir, berkata, berperilaku bertindak dengan baik dan benar serta memegang teguh kode etik dengan prinsip prinsip moral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d-ID" altLang="en-US" sz="53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088188" y="7245350"/>
            <a:ext cx="2824162" cy="314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788" tIns="50394" rIns="100788" bIns="50394"/>
          <a:lstStyle>
            <a:lvl1pPr defTabSz="10064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 defTabSz="10064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Aft>
                <a:spcPts val="1100"/>
              </a:spcAft>
              <a:defRPr/>
            </a:pPr>
            <a:r>
              <a:rPr lang="id-ID" sz="1300" smtClean="0">
                <a:solidFill>
                  <a:srgbClr val="FF0000"/>
                </a:solidFill>
                <a:sym typeface="Gill Sans" pitchFamily="-107" charset="0"/>
              </a:rPr>
              <a:t>Sumber : Nilai Utama Kemenkeu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03238" y="2627313"/>
            <a:ext cx="92170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8800">
                <a:solidFill>
                  <a:srgbClr val="000000"/>
                </a:solidFill>
                <a:latin typeface="Calibri" panose="020F0502020204030204" pitchFamily="34" charset="0"/>
                <a:ea typeface="Kozuka Gothic Pro H" pitchFamily="34" charset="-128"/>
              </a:rPr>
              <a:t>Semua </a:t>
            </a:r>
            <a:r>
              <a:rPr lang="id-ID" altLang="en-US" sz="8800" b="1">
                <a:solidFill>
                  <a:srgbClr val="FF0000"/>
                </a:solidFill>
                <a:latin typeface="Calibri" panose="020F0502020204030204" pitchFamily="34" charset="0"/>
                <a:ea typeface="Kozuka Gothic Pro H" pitchFamily="34" charset="-128"/>
              </a:rPr>
              <a:t>B   sa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8800" b="1">
                <a:solidFill>
                  <a:srgbClr val="FF0000"/>
                </a:solidFill>
                <a:latin typeface="Calibri" panose="020F0502020204030204" pitchFamily="34" charset="0"/>
                <a:ea typeface="Kozuka Gothic Pro H" pitchFamily="34" charset="-128"/>
              </a:rPr>
              <a:t>    Berantas</a:t>
            </a:r>
            <a:r>
              <a:rPr lang="id-ID" altLang="en-US" sz="8800">
                <a:solidFill>
                  <a:srgbClr val="000000"/>
                </a:solidFill>
                <a:latin typeface="Calibri" panose="020F0502020204030204" pitchFamily="34" charset="0"/>
                <a:ea typeface="Kozuka Gothic Pro H" pitchFamily="34" charset="-128"/>
              </a:rPr>
              <a:t> Korups</a:t>
            </a:r>
            <a:endParaRPr lang="id-ID" altLang="en-US" sz="8800"/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55575"/>
            <a:ext cx="27686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398713"/>
            <a:ext cx="76358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C:\Users\Sandri Justiana\Downloads\Thumbs Down Stock fr MF 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/>
          <a:stretch>
            <a:fillRect/>
          </a:stretch>
        </p:blipFill>
        <p:spPr bwMode="auto">
          <a:xfrm>
            <a:off x="9072563" y="4284663"/>
            <a:ext cx="11191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325"/>
            <a:ext cx="2805112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451100"/>
            <a:ext cx="25304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023938" y="3997325"/>
            <a:ext cx="17430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7400">
                <a:solidFill>
                  <a:srgbClr val="000000"/>
                </a:solidFill>
              </a:rPr>
              <a:t>=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5621338"/>
            <a:ext cx="30130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-30163"/>
            <a:ext cx="1555750" cy="731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4144963" y="447675"/>
            <a:ext cx="56705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700" b="1">
                <a:solidFill>
                  <a:srgbClr val="FF2712"/>
                </a:solidFill>
              </a:rPr>
              <a:t>adar</a:t>
            </a:r>
            <a:r>
              <a:rPr lang="en-US" altLang="en-US" sz="3300">
                <a:solidFill>
                  <a:srgbClr val="FFFFFF"/>
                </a:solidFill>
              </a:rPr>
              <a:t> </a:t>
            </a:r>
            <a:r>
              <a:rPr lang="en-US" altLang="en-US" sz="3300"/>
              <a:t>bahaya dan dampak korupsi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997325" y="2244725"/>
            <a:ext cx="567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700" b="1">
                <a:solidFill>
                  <a:srgbClr val="FF2712"/>
                </a:solidFill>
              </a:rPr>
              <a:t>dola</a:t>
            </a:r>
            <a:r>
              <a:rPr lang="en-US" altLang="en-US" sz="3300">
                <a:solidFill>
                  <a:srgbClr val="000000"/>
                </a:solidFill>
              </a:rPr>
              <a:t>kan orang berintegritas dan</a:t>
            </a:r>
            <a:r>
              <a:rPr lang="id-ID" altLang="en-US" sz="3300">
                <a:solidFill>
                  <a:srgbClr val="000000"/>
                </a:solidFill>
              </a:rPr>
              <a:t> </a:t>
            </a:r>
            <a:r>
              <a:rPr lang="en-US" altLang="en-US" sz="3300">
                <a:solidFill>
                  <a:srgbClr val="000000"/>
                </a:solidFill>
              </a:rPr>
              <a:t>ikhlas-kan niat.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144963" y="3594100"/>
            <a:ext cx="5670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700" b="1">
                <a:solidFill>
                  <a:srgbClr val="FF2712"/>
                </a:solidFill>
              </a:rPr>
              <a:t>kuntabel</a:t>
            </a:r>
            <a:r>
              <a:rPr lang="en-US" altLang="en-US" sz="3300">
                <a:solidFill>
                  <a:srgbClr val="000000"/>
                </a:solidFill>
              </a:rPr>
              <a:t> dalam berkegiatan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4144963" y="4902200"/>
            <a:ext cx="567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700" b="1">
                <a:solidFill>
                  <a:srgbClr val="FF2712"/>
                </a:solidFill>
              </a:rPr>
              <a:t>abung</a:t>
            </a:r>
            <a:r>
              <a:rPr lang="en-US" altLang="en-US" sz="3300">
                <a:solidFill>
                  <a:srgbClr val="000000"/>
                </a:solidFill>
              </a:rPr>
              <a:t> komunitas anti korupsi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4144963" y="5892800"/>
            <a:ext cx="56705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700" b="1">
                <a:solidFill>
                  <a:srgbClr val="FF2712"/>
                </a:solidFill>
              </a:rPr>
              <a:t>ktif</a:t>
            </a:r>
            <a:r>
              <a:rPr lang="en-US" altLang="en-US" sz="3700" b="1">
                <a:solidFill>
                  <a:srgbClr val="000000"/>
                </a:solidFill>
              </a:rPr>
              <a:t> </a:t>
            </a:r>
            <a:r>
              <a:rPr lang="en-US" altLang="en-US" sz="3300">
                <a:solidFill>
                  <a:srgbClr val="000000"/>
                </a:solidFill>
              </a:rPr>
              <a:t>memperjuangkan anti korupsi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128588" y="2051050"/>
            <a:ext cx="2530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300" b="1">
                <a:solidFill>
                  <a:srgbClr val="000000"/>
                </a:solidFill>
              </a:rPr>
              <a:t>PE</a:t>
            </a:r>
            <a:r>
              <a:rPr lang="id-ID" altLang="en-US" sz="3300" b="1">
                <a:solidFill>
                  <a:srgbClr val="000000"/>
                </a:solidFill>
              </a:rPr>
              <a:t>JABAT</a:t>
            </a:r>
            <a:endParaRPr lang="en-US" altLang="en-US" sz="3300" b="1">
              <a:solidFill>
                <a:srgbClr val="000000"/>
              </a:solidFill>
            </a:endParaRPr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30163" y="4902200"/>
            <a:ext cx="25304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46075" algn="l"/>
                <a:tab pos="693738" algn="l"/>
                <a:tab pos="1042988" algn="l"/>
                <a:tab pos="1390650" algn="l"/>
                <a:tab pos="1739900" algn="l"/>
                <a:tab pos="2087563" algn="l"/>
                <a:tab pos="2435225" algn="l"/>
                <a:tab pos="2784475" algn="l"/>
                <a:tab pos="3132138" algn="l"/>
                <a:tab pos="3481388" algn="l"/>
                <a:tab pos="3829050" algn="l"/>
                <a:tab pos="4176713" algn="l"/>
                <a:tab pos="4525963" algn="l"/>
                <a:tab pos="4873625" algn="l"/>
                <a:tab pos="5221288" algn="l"/>
                <a:tab pos="5570538" algn="l"/>
                <a:tab pos="5918200" algn="l"/>
                <a:tab pos="6267450" algn="l"/>
                <a:tab pos="6615113" algn="l"/>
                <a:tab pos="696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300" b="1">
                <a:solidFill>
                  <a:srgbClr val="000000"/>
                </a:solidFill>
              </a:rPr>
              <a:t>PE</a:t>
            </a:r>
            <a:r>
              <a:rPr lang="id-ID" altLang="en-US" sz="3300" b="1">
                <a:solidFill>
                  <a:srgbClr val="000000"/>
                </a:solidFill>
              </a:rPr>
              <a:t>J</a:t>
            </a:r>
            <a:r>
              <a:rPr lang="en-US" altLang="en-US" sz="3300" b="1">
                <a:solidFill>
                  <a:srgbClr val="000000"/>
                </a:solidFill>
              </a:rPr>
              <a:t>A</a:t>
            </a:r>
            <a:r>
              <a:rPr lang="id-ID" altLang="en-US" sz="3300" b="1">
                <a:solidFill>
                  <a:srgbClr val="000000"/>
                </a:solidFill>
              </a:rPr>
              <a:t>B</a:t>
            </a:r>
            <a:r>
              <a:rPr lang="en-US" altLang="en-US" sz="3300" b="1">
                <a:solidFill>
                  <a:srgbClr val="000000"/>
                </a:solidFill>
              </a:rPr>
              <a:t>A</a:t>
            </a:r>
            <a:r>
              <a:rPr lang="id-ID" altLang="en-US" sz="3300" b="1">
                <a:solidFill>
                  <a:srgbClr val="000000"/>
                </a:solidFill>
              </a:rPr>
              <a:t>T</a:t>
            </a:r>
            <a:endParaRPr lang="en-US" altLang="en-US" sz="33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087563" y="900113"/>
            <a:ext cx="5832475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sz="8000" b="1">
                <a:solidFill>
                  <a:srgbClr val="0070C0"/>
                </a:solidFill>
                <a:latin typeface="Calibri" panose="020F0502020204030204" pitchFamily="34" charset="0"/>
              </a:rPr>
              <a:t>Maukan</a:t>
            </a:r>
            <a:r>
              <a:rPr lang="id-ID" altLang="en-US" sz="3600"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sz="3600">
                <a:latin typeface="Calibri" panose="020F0502020204030204" pitchFamily="34" charset="0"/>
              </a:rPr>
              <a:t>kita menggunakan </a:t>
            </a:r>
            <a:r>
              <a:rPr lang="id-ID" altLang="en-US" sz="6600" b="1">
                <a:solidFill>
                  <a:srgbClr val="006600"/>
                </a:solidFill>
                <a:latin typeface="Calibri" panose="020F0502020204030204" pitchFamily="34" charset="0"/>
              </a:rPr>
              <a:t>KEKUATAN</a:t>
            </a:r>
            <a:r>
              <a:rPr lang="id-ID" altLang="en-US" sz="4000"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sz="4000">
                <a:latin typeface="Calibri" panose="020F0502020204030204" pitchFamily="34" charset="0"/>
              </a:rPr>
              <a:t>yang kita miliki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sz="4000">
                <a:latin typeface="Calibri" panose="020F0502020204030204" pitchFamily="34" charset="0"/>
              </a:rPr>
              <a:t>untuk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sz="4000" b="1">
                <a:solidFill>
                  <a:srgbClr val="C00000"/>
                </a:solidFill>
                <a:latin typeface="Calibri" panose="020F0502020204030204" pitchFamily="34" charset="0"/>
              </a:rPr>
              <a:t>Membangun integritas dan memberantas korupsi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sz="8800">
                <a:latin typeface="Calibri" panose="020F0502020204030204" pitchFamily="34" charset="0"/>
              </a:rPr>
              <a:t>?</a:t>
            </a:r>
            <a:r>
              <a:rPr lang="id-ID" altLang="en-US" sz="88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id-ID" altLang="en-US" sz="8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logo juju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07950"/>
            <a:ext cx="16875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8228">
            <a:off x="143573" y="221709"/>
            <a:ext cx="2215942" cy="156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700" name="Content Placeholder 2"/>
          <p:cNvSpPr txBox="1">
            <a:spLocks noChangeArrowheads="1"/>
          </p:cNvSpPr>
          <p:nvPr/>
        </p:nvSpPr>
        <p:spPr bwMode="auto">
          <a:xfrm>
            <a:off x="719138" y="2700338"/>
            <a:ext cx="856932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1325" indent="-441325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3000"/>
              </a:lnSpc>
              <a:spcAft>
                <a:spcPts val="1425"/>
              </a:spcAft>
              <a:buSzPct val="100000"/>
              <a:buFont typeface="Arial" panose="020B0604020202020204" pitchFamily="34" charset="0"/>
              <a:buNone/>
            </a:pPr>
            <a:endParaRPr lang="id-ID" altLang="en-US" sz="3200">
              <a:solidFill>
                <a:srgbClr val="000000"/>
              </a:solidFill>
            </a:endParaRPr>
          </a:p>
        </p:txBody>
      </p:sp>
      <p:sp>
        <p:nvSpPr>
          <p:cNvPr id="29701" name="Content Placeholder 2"/>
          <p:cNvSpPr txBox="1">
            <a:spLocks noChangeArrowheads="1"/>
          </p:cNvSpPr>
          <p:nvPr/>
        </p:nvSpPr>
        <p:spPr bwMode="auto">
          <a:xfrm>
            <a:off x="1079500" y="2700338"/>
            <a:ext cx="8075613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3000"/>
              </a:lnSpc>
              <a:spcAft>
                <a:spcPts val="1425"/>
              </a:spcAft>
              <a:buSzPct val="100000"/>
              <a:buFont typeface="Times New Roman" panose="02020603050405020304" pitchFamily="18" charset="0"/>
              <a:buNone/>
            </a:pPr>
            <a:r>
              <a:rPr lang="id-ID" altLang="en-US" sz="4400">
                <a:solidFill>
                  <a:srgbClr val="000000"/>
                </a:solidFill>
                <a:latin typeface="Anagram NF" pitchFamily="2" charset="0"/>
              </a:rPr>
              <a:t>Mari </a:t>
            </a:r>
            <a:r>
              <a:rPr lang="id-ID" altLang="en-US" sz="4400" b="1">
                <a:solidFill>
                  <a:srgbClr val="000000"/>
                </a:solidFill>
                <a:latin typeface="Anagram NF" pitchFamily="2" charset="0"/>
              </a:rPr>
              <a:t>berkolaborasi</a:t>
            </a:r>
            <a:r>
              <a:rPr lang="id-ID" altLang="en-US" sz="4400">
                <a:solidFill>
                  <a:srgbClr val="000000"/>
                </a:solidFill>
                <a:latin typeface="Anagram NF" pitchFamily="2" charset="0"/>
              </a:rPr>
              <a:t> </a:t>
            </a:r>
            <a:r>
              <a:rPr lang="id-ID" altLang="en-US" sz="4400" b="1">
                <a:solidFill>
                  <a:srgbClr val="C00000"/>
                </a:solidFill>
                <a:latin typeface="Anagram NF" pitchFamily="2" charset="0"/>
              </a:rPr>
              <a:t>membangun integritas</a:t>
            </a:r>
            <a:r>
              <a:rPr lang="id-ID" altLang="en-US" sz="4400">
                <a:solidFill>
                  <a:srgbClr val="C00000"/>
                </a:solidFill>
                <a:latin typeface="Anagram NF" pitchFamily="2" charset="0"/>
              </a:rPr>
              <a:t> </a:t>
            </a:r>
            <a:r>
              <a:rPr lang="id-ID" altLang="en-US" sz="4400">
                <a:solidFill>
                  <a:srgbClr val="000000"/>
                </a:solidFill>
                <a:latin typeface="Anagram NF" pitchFamily="2" charset="0"/>
              </a:rPr>
              <a:t>bersama </a:t>
            </a:r>
            <a:r>
              <a:rPr lang="id-ID" altLang="en-US" sz="4400" b="1">
                <a:solidFill>
                  <a:srgbClr val="000000"/>
                </a:solidFill>
                <a:latin typeface="Anagram NF" pitchFamily="2" charset="0"/>
              </a:rPr>
              <a:t>K</a:t>
            </a:r>
            <a:r>
              <a:rPr lang="id-ID" altLang="en-US" sz="4400" b="1">
                <a:solidFill>
                  <a:srgbClr val="C00000"/>
                </a:solidFill>
                <a:latin typeface="Anagram NF" pitchFamily="2" charset="0"/>
              </a:rPr>
              <a:t>P</a:t>
            </a:r>
            <a:r>
              <a:rPr lang="id-ID" altLang="en-US" sz="4400" b="1">
                <a:solidFill>
                  <a:srgbClr val="000000"/>
                </a:solidFill>
                <a:latin typeface="Anagram NF" pitchFamily="2" charset="0"/>
              </a:rPr>
              <a:t>K dan Pemprov Jawa Tengah</a:t>
            </a:r>
          </a:p>
          <a:p>
            <a:pPr algn="ctr">
              <a:lnSpc>
                <a:spcPct val="93000"/>
              </a:lnSpc>
              <a:spcAft>
                <a:spcPts val="1425"/>
              </a:spcAft>
              <a:buSzPct val="100000"/>
              <a:buFont typeface="Times New Roman" panose="02020603050405020304" pitchFamily="18" charset="0"/>
              <a:buNone/>
            </a:pPr>
            <a:endParaRPr lang="id-ID" altLang="en-US" sz="6000" b="1">
              <a:solidFill>
                <a:srgbClr val="000000"/>
              </a:solidFill>
            </a:endParaRPr>
          </a:p>
          <a:p>
            <a:pPr algn="ctr">
              <a:lnSpc>
                <a:spcPct val="93000"/>
              </a:lnSpc>
              <a:spcAft>
                <a:spcPts val="1425"/>
              </a:spcAft>
              <a:buSzPct val="100000"/>
              <a:buFont typeface="Times New Roman" panose="02020603050405020304" pitchFamily="18" charset="0"/>
              <a:buNone/>
            </a:pPr>
            <a:r>
              <a:rPr lang="id-ID" altLang="en-US" sz="2800">
                <a:solidFill>
                  <a:srgbClr val="0070C0"/>
                </a:solidFill>
              </a:rPr>
              <a:t>Pendidikan</a:t>
            </a:r>
            <a:r>
              <a:rPr lang="id-ID" altLang="en-US" sz="2800">
                <a:solidFill>
                  <a:srgbClr val="000000"/>
                </a:solidFill>
              </a:rPr>
              <a:t> </a:t>
            </a:r>
            <a:r>
              <a:rPr lang="id-ID" altLang="en-US" sz="4800">
                <a:solidFill>
                  <a:srgbClr val="000000"/>
                </a:solidFill>
              </a:rPr>
              <a:t>I</a:t>
            </a:r>
            <a:r>
              <a:rPr lang="id-ID" altLang="en-US" sz="2800">
                <a:solidFill>
                  <a:srgbClr val="000000"/>
                </a:solidFill>
              </a:rPr>
              <a:t> </a:t>
            </a:r>
            <a:r>
              <a:rPr lang="id-ID" altLang="en-US" sz="2800">
                <a:solidFill>
                  <a:srgbClr val="7030A0"/>
                </a:solidFill>
              </a:rPr>
              <a:t>Kampanye Sosial </a:t>
            </a:r>
            <a:r>
              <a:rPr lang="id-ID" altLang="en-US" sz="4800">
                <a:solidFill>
                  <a:srgbClr val="000000"/>
                </a:solidFill>
              </a:rPr>
              <a:t>I</a:t>
            </a:r>
            <a:r>
              <a:rPr lang="id-ID" altLang="en-US" sz="2800">
                <a:solidFill>
                  <a:srgbClr val="000000"/>
                </a:solidFill>
              </a:rPr>
              <a:t> </a:t>
            </a:r>
            <a:r>
              <a:rPr lang="id-ID" altLang="en-US" sz="2800">
                <a:solidFill>
                  <a:srgbClr val="C00000"/>
                </a:solidFill>
              </a:rPr>
              <a:t>Pengawasan</a:t>
            </a:r>
            <a:endParaRPr lang="id-ID" altLang="en-US" sz="1200">
              <a:solidFill>
                <a:srgbClr val="C00000"/>
              </a:solidFill>
            </a:endParaRPr>
          </a:p>
          <a:p>
            <a:pPr>
              <a:lnSpc>
                <a:spcPct val="93000"/>
              </a:lnSpc>
              <a:spcAft>
                <a:spcPts val="1425"/>
              </a:spcAft>
              <a:buSzPct val="100000"/>
              <a:buFont typeface="Times New Roman" panose="02020603050405020304" pitchFamily="18" charset="0"/>
              <a:buNone/>
            </a:pPr>
            <a:endParaRPr lang="id-ID" altLang="en-US" sz="32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463" y="5883275"/>
            <a:ext cx="9936162" cy="132397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0000FF"/>
                </a:solidFill>
                <a:latin typeface="Arial Narrow" panose="020B0606020202030204" pitchFamily="34" charset="0"/>
              </a:rPr>
              <a:t>JU - PE – MAN- DI – TAN – KER- SE – BE – DIL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646" b="1" dirty="0"/>
              <a:t>JUJUR, PEDULI, MANDIRI, DISIPLIN TANGGUNG JAWAB, KERJA KERAS, SEDERHANA, BERANI, ADIL.</a:t>
            </a:r>
            <a:r>
              <a:rPr lang="en-ID" sz="2646" b="1" dirty="0"/>
              <a:t> </a:t>
            </a:r>
            <a:endParaRPr lang="en-US" sz="2646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0"/>
            <a:ext cx="9980289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4BBB926-0660-4C9D-82A7-A3467043F011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logo juju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07950"/>
            <a:ext cx="16875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782888"/>
            <a:ext cx="5688012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0363" y="4787900"/>
            <a:ext cx="56165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01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id-ID" altLang="en-US" sz="4000">
                <a:solidFill>
                  <a:srgbClr val="000000"/>
                </a:solidFill>
                <a:latin typeface="Calibri" panose="020F0502020204030204" pitchFamily="34" charset="0"/>
                <a:ea typeface="Kozuka Gothic Pro H" pitchFamily="34" charset="-128"/>
              </a:rPr>
              <a:t>Bagaimana koneksi antara Integritas dengan  3 Gambar Berikut ini </a:t>
            </a:r>
            <a:r>
              <a:rPr lang="id-ID" altLang="en-US" sz="3200">
                <a:solidFill>
                  <a:srgbClr val="000000"/>
                </a:solidFill>
                <a:latin typeface="Calibri" panose="020F0502020204030204" pitchFamily="34" charset="0"/>
                <a:ea typeface="Kozuka Gothic Pro H" pitchFamily="34" charset="-128"/>
              </a:rPr>
              <a:t>?</a:t>
            </a:r>
            <a:endParaRPr lang="id-ID" altLang="en-US" sz="3200">
              <a:latin typeface="Calibri" panose="020F0502020204030204" pitchFamily="34" charset="0"/>
              <a:ea typeface="Kozuka Gothic Pro H" pitchFamily="34" charset="-128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8228">
            <a:off x="143573" y="221709"/>
            <a:ext cx="2215942" cy="156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15776" y="2338869"/>
            <a:ext cx="799288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INTEGRITAS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encrypted-tbn2.gstatic.com/images?q=tbn:ANd9GcQbPR20xARX3GpKfseiktjSYe2AeX43UBwD4sLDx4Tm4V8TnbrpugmYbl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id-ID" altLang="en-US"/>
          </a:p>
        </p:txBody>
      </p:sp>
      <p:sp>
        <p:nvSpPr>
          <p:cNvPr id="7171" name="AutoShape 4" descr="https://encrypted-tbn2.gstatic.com/images?q=tbn:ANd9GcQbPR20xARX3GpKfseiktjSYe2AeX43UBwD4sLDx4Tm4V8TnbrpugmYbl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id-ID" altLang="en-US"/>
          </a:p>
        </p:txBody>
      </p:sp>
      <p:pic>
        <p:nvPicPr>
          <p:cNvPr id="7172" name="Picture 3" descr="C:\Users\Si Kumbi\Documents\ker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042988"/>
            <a:ext cx="7488237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9752068">
            <a:off x="-2223329" y="5207681"/>
            <a:ext cx="79928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INTEGRITAS</a:t>
            </a:r>
          </a:p>
        </p:txBody>
      </p:sp>
      <p:sp>
        <p:nvSpPr>
          <p:cNvPr id="9" name="Rectangle 8"/>
          <p:cNvSpPr/>
          <p:nvPr/>
        </p:nvSpPr>
        <p:spPr>
          <a:xfrm rot="19752068">
            <a:off x="4068089" y="5155594"/>
            <a:ext cx="79928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PENCEGAHAN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KORUPASI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s://encrypted-tbn2.gstatic.com/images?q=tbn:ANd9GcQbPR20xARX3GpKfseiktjSYe2AeX43UBwD4sLDx4Tm4V8TnbrpugmYbl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id-ID" altLang="en-US"/>
          </a:p>
        </p:txBody>
      </p:sp>
      <p:sp>
        <p:nvSpPr>
          <p:cNvPr id="8195" name="AutoShape 4" descr="https://encrypted-tbn2.gstatic.com/images?q=tbn:ANd9GcQbPR20xARX3GpKfseiktjSYe2AeX43UBwD4sLDx4Tm4V8TnbrpugmYbl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id-ID" altLang="en-US"/>
          </a:p>
        </p:txBody>
      </p:sp>
      <p:pic>
        <p:nvPicPr>
          <p:cNvPr id="8196" name="Picture 9" descr="C:\Users\Si Kumbi\Documents\orches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515">
            <a:off x="1290638" y="704850"/>
            <a:ext cx="742632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9752068">
            <a:off x="-2223329" y="5207681"/>
            <a:ext cx="79928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INTEGRITAS</a:t>
            </a:r>
          </a:p>
        </p:txBody>
      </p:sp>
      <p:sp>
        <p:nvSpPr>
          <p:cNvPr id="9" name="Rectangle 8"/>
          <p:cNvSpPr/>
          <p:nvPr/>
        </p:nvSpPr>
        <p:spPr>
          <a:xfrm rot="19752068">
            <a:off x="4068089" y="5155594"/>
            <a:ext cx="79928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PENCEGAHAN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KORUPASI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encrypted-tbn2.gstatic.com/images?q=tbn:ANd9GcQbPR20xARX3GpKfseiktjSYe2AeX43UBwD4sLDx4Tm4V8TnbrpugmYbl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id-ID" altLang="en-US"/>
          </a:p>
        </p:txBody>
      </p:sp>
      <p:sp>
        <p:nvSpPr>
          <p:cNvPr id="9219" name="AutoShape 4" descr="https://encrypted-tbn2.gstatic.com/images?q=tbn:ANd9GcQbPR20xARX3GpKfseiktjSYe2AeX43UBwD4sLDx4Tm4V8TnbrpugmYbl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id-ID" altLang="en-US"/>
          </a:p>
        </p:txBody>
      </p:sp>
      <p:pic>
        <p:nvPicPr>
          <p:cNvPr id="9220" name="Picture 2" descr="C:\Users\Si Kumbi\Documents\bola sal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4856">
            <a:off x="1128713" y="1060450"/>
            <a:ext cx="7610475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9752068">
            <a:off x="-2223329" y="5207681"/>
            <a:ext cx="79928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INTEGRITAS</a:t>
            </a:r>
          </a:p>
        </p:txBody>
      </p:sp>
      <p:sp>
        <p:nvSpPr>
          <p:cNvPr id="9" name="Rectangle 8"/>
          <p:cNvSpPr/>
          <p:nvPr/>
        </p:nvSpPr>
        <p:spPr>
          <a:xfrm rot="19752068">
            <a:off x="4068089" y="5155594"/>
            <a:ext cx="79928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PENCEGAHAN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KORUPASI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Users\Si Kumbi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5086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647700" y="2562225"/>
            <a:ext cx="8640763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id-ID" altLang="en-US" sz="7200">
                <a:latin typeface="Calibri" panose="020F0502020204030204" pitchFamily="34" charset="0"/>
                <a:ea typeface="Kozuka Gothic Pro H" pitchFamily="34" charset="-128"/>
              </a:rPr>
              <a:t>Kapan Indonesia akan bebas dari korupsi?</a:t>
            </a:r>
          </a:p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id-ID" altLang="en-US" sz="7200">
                <a:latin typeface="CabinSketch" charset="0"/>
                <a:ea typeface="Kozuka Gothic Pro H" pitchFamily="34" charset="-128"/>
              </a:rPr>
              <a:t> </a:t>
            </a:r>
          </a:p>
        </p:txBody>
      </p:sp>
      <p:pic>
        <p:nvPicPr>
          <p:cNvPr id="10244" name="Picture 2" descr="F:\logo juju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07950"/>
            <a:ext cx="16875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F:\#dikyanmas 2013\2-program 2013\12- Kumbi project\si kumbi\wer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4925"/>
            <a:ext cx="1281112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G:\wajah mim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3113088"/>
            <a:ext cx="4408487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35418" t="24407" r="18094" b="14563"/>
          <a:stretch>
            <a:fillRect/>
          </a:stretch>
        </p:blipFill>
        <p:spPr bwMode="auto">
          <a:xfrm rot="21171320">
            <a:off x="238066" y="3508908"/>
            <a:ext cx="6407996" cy="4729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663825" y="2051050"/>
            <a:ext cx="4021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d-ID" altLang="en-US" sz="4800">
                <a:solidFill>
                  <a:srgbClr val="000000"/>
                </a:solidFill>
                <a:latin typeface="Aswi_Starbabe" charset="0"/>
                <a:sym typeface="Wingdings" panose="05000000000000000000" pitchFamily="2" charset="2"/>
              </a:rPr>
              <a:t>Bermimpilah...</a:t>
            </a:r>
            <a:endParaRPr lang="id-ID" altLang="en-US" sz="1200">
              <a:latin typeface="Aswi_Starbabe" charset="0"/>
            </a:endParaRPr>
          </a:p>
        </p:txBody>
      </p:sp>
      <p:pic>
        <p:nvPicPr>
          <p:cNvPr id="11269" name="Picture 2" descr="F:\logo jujur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07950"/>
            <a:ext cx="16875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F:\#dikyanmas 2013\2-program 2013\12- Kumbi project\si kumbi\wer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4925"/>
            <a:ext cx="1281112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ctrTitle"/>
          </p:nvPr>
        </p:nvSpPr>
        <p:spPr>
          <a:xfrm>
            <a:off x="755650" y="827088"/>
            <a:ext cx="8569325" cy="1223962"/>
          </a:xfrm>
        </p:spPr>
        <p:txBody>
          <a:bodyPr/>
          <a:lstStyle/>
          <a:p>
            <a:r>
              <a:rPr lang="id-ID" altLang="en-US" smtClean="0"/>
              <a:t>PEMIMPIN VS PEMIMPI</a:t>
            </a:r>
          </a:p>
        </p:txBody>
      </p:sp>
      <p:sp>
        <p:nvSpPr>
          <p:cNvPr id="12291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2555875"/>
            <a:ext cx="7920037" cy="3659188"/>
          </a:xfrm>
        </p:spPr>
        <p:txBody>
          <a:bodyPr/>
          <a:lstStyle/>
          <a:p>
            <a:r>
              <a:rPr lang="id-ID" altLang="en-US" smtClean="0"/>
              <a:t>PEMIMPIN adalah orang yg berMIMPI dan mampu mewujudkannya menjadi Nyata.</a:t>
            </a:r>
          </a:p>
          <a:p>
            <a:endParaRPr lang="id-ID" altLang="en-US" smtClean="0"/>
          </a:p>
          <a:p>
            <a:r>
              <a:rPr lang="id-ID" altLang="en-US" smtClean="0"/>
              <a:t>PEMIMPI adalah orang yang berMIMPI akan tetapi belum mampu mewujudkannya menjadi nyata.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425</Words>
  <Application>Microsoft Office PowerPoint</Application>
  <PresentationFormat>Custom</PresentationFormat>
  <Paragraphs>103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MS PGothic</vt:lpstr>
      <vt:lpstr>SimSun</vt:lpstr>
      <vt:lpstr>Anagram NF</vt:lpstr>
      <vt:lpstr>Arial</vt:lpstr>
      <vt:lpstr>Arial Narrow</vt:lpstr>
      <vt:lpstr>Aswi_Starbabe</vt:lpstr>
      <vt:lpstr>CabinSketch</vt:lpstr>
      <vt:lpstr>Calibri</vt:lpstr>
      <vt:lpstr>Cooper Black</vt:lpstr>
      <vt:lpstr>Gill Sans</vt:lpstr>
      <vt:lpstr>Kozuka Gothic Pro H</vt:lpstr>
      <vt:lpstr>Lucida Sans Unicode</vt:lpstr>
      <vt:lpstr>Times New Roman</vt:lpstr>
      <vt:lpstr>Wingdings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PEMIMPIN VS PEMIMPI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ANTIKORUPSI = INTEGRITAS = KARAKTER (Semua sikap/tindakan menghindari, melawan,             memberantas,   mencegah korupsi, )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 BG</dc:creator>
  <cp:lastModifiedBy>Windows User</cp:lastModifiedBy>
  <cp:revision>17</cp:revision>
  <cp:lastPrinted>2017-02-19T04:37:11Z</cp:lastPrinted>
  <dcterms:modified xsi:type="dcterms:W3CDTF">2022-12-12T08:12:53Z</dcterms:modified>
</cp:coreProperties>
</file>